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omments/comment2.xml" ContentType="application/vnd.openxmlformats-officedocument.presentationml.comment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01" r:id="rId1"/>
  </p:sldMasterIdLst>
  <p:notesMasterIdLst>
    <p:notesMasterId r:id="rId321"/>
  </p:notesMasterIdLst>
  <p:handoutMasterIdLst>
    <p:handoutMasterId r:id="rId322"/>
  </p:handoutMasterIdLst>
  <p:sldIdLst>
    <p:sldId id="2222" r:id="rId2"/>
    <p:sldId id="2223" r:id="rId3"/>
    <p:sldId id="280" r:id="rId4"/>
    <p:sldId id="1868" r:id="rId5"/>
    <p:sldId id="1870" r:id="rId6"/>
    <p:sldId id="1871" r:id="rId7"/>
    <p:sldId id="2204" r:id="rId8"/>
    <p:sldId id="1872" r:id="rId9"/>
    <p:sldId id="2206" r:id="rId10"/>
    <p:sldId id="2205" r:id="rId11"/>
    <p:sldId id="1873" r:id="rId12"/>
    <p:sldId id="1874" r:id="rId13"/>
    <p:sldId id="1875" r:id="rId14"/>
    <p:sldId id="1876" r:id="rId15"/>
    <p:sldId id="1877" r:id="rId16"/>
    <p:sldId id="1878" r:id="rId17"/>
    <p:sldId id="1879" r:id="rId18"/>
    <p:sldId id="1881" r:id="rId19"/>
    <p:sldId id="1882" r:id="rId20"/>
    <p:sldId id="2185" r:id="rId21"/>
    <p:sldId id="1883" r:id="rId22"/>
    <p:sldId id="1884" r:id="rId23"/>
    <p:sldId id="1885" r:id="rId24"/>
    <p:sldId id="2186" r:id="rId25"/>
    <p:sldId id="2193" r:id="rId26"/>
    <p:sldId id="1886" r:id="rId27"/>
    <p:sldId id="1888" r:id="rId28"/>
    <p:sldId id="1887" r:id="rId29"/>
    <p:sldId id="1889" r:id="rId30"/>
    <p:sldId id="1890" r:id="rId31"/>
    <p:sldId id="2194" r:id="rId32"/>
    <p:sldId id="2187" r:id="rId33"/>
    <p:sldId id="1892" r:id="rId34"/>
    <p:sldId id="2195" r:id="rId35"/>
    <p:sldId id="1893" r:id="rId36"/>
    <p:sldId id="1894" r:id="rId37"/>
    <p:sldId id="1895" r:id="rId38"/>
    <p:sldId id="1896" r:id="rId39"/>
    <p:sldId id="2188" r:id="rId40"/>
    <p:sldId id="2189" r:id="rId41"/>
    <p:sldId id="2207" r:id="rId42"/>
    <p:sldId id="2196" r:id="rId43"/>
    <p:sldId id="1899" r:id="rId44"/>
    <p:sldId id="2190" r:id="rId45"/>
    <p:sldId id="1900" r:id="rId46"/>
    <p:sldId id="2197" r:id="rId47"/>
    <p:sldId id="1904" r:id="rId48"/>
    <p:sldId id="1916" r:id="rId49"/>
    <p:sldId id="2199" r:id="rId50"/>
    <p:sldId id="2198" r:id="rId51"/>
    <p:sldId id="1901" r:id="rId52"/>
    <p:sldId id="2200" r:id="rId53"/>
    <p:sldId id="1907" r:id="rId54"/>
    <p:sldId id="1906" r:id="rId55"/>
    <p:sldId id="1917" r:id="rId56"/>
    <p:sldId id="1908" r:id="rId57"/>
    <p:sldId id="2201" r:id="rId58"/>
    <p:sldId id="1911" r:id="rId59"/>
    <p:sldId id="1913" r:id="rId60"/>
    <p:sldId id="1912" r:id="rId61"/>
    <p:sldId id="2202" r:id="rId62"/>
    <p:sldId id="1918" r:id="rId63"/>
    <p:sldId id="2203" r:id="rId64"/>
    <p:sldId id="1923" r:id="rId65"/>
    <p:sldId id="1919" r:id="rId66"/>
    <p:sldId id="1915" r:id="rId67"/>
    <p:sldId id="1920" r:id="rId68"/>
    <p:sldId id="1921" r:id="rId69"/>
    <p:sldId id="1922" r:id="rId70"/>
    <p:sldId id="1924" r:id="rId71"/>
    <p:sldId id="1925" r:id="rId72"/>
    <p:sldId id="1926" r:id="rId73"/>
    <p:sldId id="1927" r:id="rId74"/>
    <p:sldId id="1928" r:id="rId75"/>
    <p:sldId id="1929" r:id="rId76"/>
    <p:sldId id="1932" r:id="rId77"/>
    <p:sldId id="1933" r:id="rId78"/>
    <p:sldId id="1934" r:id="rId79"/>
    <p:sldId id="1935" r:id="rId80"/>
    <p:sldId id="1936" r:id="rId81"/>
    <p:sldId id="1937" r:id="rId82"/>
    <p:sldId id="1938" r:id="rId83"/>
    <p:sldId id="1939" r:id="rId84"/>
    <p:sldId id="1940" r:id="rId85"/>
    <p:sldId id="1941" r:id="rId86"/>
    <p:sldId id="1942" r:id="rId87"/>
    <p:sldId id="1943" r:id="rId88"/>
    <p:sldId id="2208" r:id="rId89"/>
    <p:sldId id="1945" r:id="rId90"/>
    <p:sldId id="1944" r:id="rId91"/>
    <p:sldId id="2224" r:id="rId92"/>
    <p:sldId id="1947" r:id="rId93"/>
    <p:sldId id="1948" r:id="rId94"/>
    <p:sldId id="1949" r:id="rId95"/>
    <p:sldId id="1950" r:id="rId96"/>
    <p:sldId id="1951" r:id="rId97"/>
    <p:sldId id="1952" r:id="rId98"/>
    <p:sldId id="1953" r:id="rId99"/>
    <p:sldId id="1954" r:id="rId100"/>
    <p:sldId id="2209" r:id="rId101"/>
    <p:sldId id="2210" r:id="rId102"/>
    <p:sldId id="2211" r:id="rId103"/>
    <p:sldId id="1955" r:id="rId104"/>
    <p:sldId id="1956" r:id="rId105"/>
    <p:sldId id="1957" r:id="rId106"/>
    <p:sldId id="1958" r:id="rId107"/>
    <p:sldId id="1959" r:id="rId108"/>
    <p:sldId id="1960" r:id="rId109"/>
    <p:sldId id="2212" r:id="rId110"/>
    <p:sldId id="1961" r:id="rId111"/>
    <p:sldId id="1963" r:id="rId112"/>
    <p:sldId id="1964" r:id="rId113"/>
    <p:sldId id="1965" r:id="rId114"/>
    <p:sldId id="1966" r:id="rId115"/>
    <p:sldId id="1967" r:id="rId116"/>
    <p:sldId id="1968" r:id="rId117"/>
    <p:sldId id="1969" r:id="rId118"/>
    <p:sldId id="1970" r:id="rId119"/>
    <p:sldId id="1971" r:id="rId120"/>
    <p:sldId id="1972" r:id="rId121"/>
    <p:sldId id="1973" r:id="rId122"/>
    <p:sldId id="1974" r:id="rId123"/>
    <p:sldId id="2213" r:id="rId124"/>
    <p:sldId id="2216" r:id="rId125"/>
    <p:sldId id="2217" r:id="rId126"/>
    <p:sldId id="1975" r:id="rId127"/>
    <p:sldId id="1976" r:id="rId128"/>
    <p:sldId id="1977" r:id="rId129"/>
    <p:sldId id="1978" r:id="rId130"/>
    <p:sldId id="1979" r:id="rId131"/>
    <p:sldId id="1980" r:id="rId132"/>
    <p:sldId id="1981" r:id="rId133"/>
    <p:sldId id="1982" r:id="rId134"/>
    <p:sldId id="1983" r:id="rId135"/>
    <p:sldId id="1984" r:id="rId136"/>
    <p:sldId id="1985" r:id="rId137"/>
    <p:sldId id="1986" r:id="rId138"/>
    <p:sldId id="1987" r:id="rId139"/>
    <p:sldId id="1998" r:id="rId140"/>
    <p:sldId id="1989" r:id="rId141"/>
    <p:sldId id="1990" r:id="rId142"/>
    <p:sldId id="1991" r:id="rId143"/>
    <p:sldId id="1992" r:id="rId144"/>
    <p:sldId id="1993" r:id="rId145"/>
    <p:sldId id="1995" r:id="rId146"/>
    <p:sldId id="1994" r:id="rId147"/>
    <p:sldId id="1996" r:id="rId148"/>
    <p:sldId id="2214" r:id="rId149"/>
    <p:sldId id="2218" r:id="rId150"/>
    <p:sldId id="2219" r:id="rId151"/>
    <p:sldId id="1997" r:id="rId152"/>
    <p:sldId id="1999" r:id="rId153"/>
    <p:sldId id="2000" r:id="rId154"/>
    <p:sldId id="2001" r:id="rId155"/>
    <p:sldId id="2002" r:id="rId156"/>
    <p:sldId id="2003" r:id="rId157"/>
    <p:sldId id="2004" r:id="rId158"/>
    <p:sldId id="2005" r:id="rId159"/>
    <p:sldId id="2006" r:id="rId160"/>
    <p:sldId id="2220" r:id="rId161"/>
    <p:sldId id="2221" r:id="rId162"/>
    <p:sldId id="2007" r:id="rId163"/>
    <p:sldId id="2008" r:id="rId164"/>
    <p:sldId id="2009" r:id="rId165"/>
    <p:sldId id="2011" r:id="rId166"/>
    <p:sldId id="2013" r:id="rId167"/>
    <p:sldId id="2014" r:id="rId168"/>
    <p:sldId id="2015" r:id="rId169"/>
    <p:sldId id="2016" r:id="rId170"/>
    <p:sldId id="2017" r:id="rId171"/>
    <p:sldId id="2019" r:id="rId172"/>
    <p:sldId id="2020" r:id="rId173"/>
    <p:sldId id="2021" r:id="rId174"/>
    <p:sldId id="2023" r:id="rId175"/>
    <p:sldId id="2024" r:id="rId176"/>
    <p:sldId id="2025" r:id="rId177"/>
    <p:sldId id="2026" r:id="rId178"/>
    <p:sldId id="2027" r:id="rId179"/>
    <p:sldId id="2028" r:id="rId180"/>
    <p:sldId id="2029" r:id="rId181"/>
    <p:sldId id="2030" r:id="rId182"/>
    <p:sldId id="2031" r:id="rId183"/>
    <p:sldId id="2032" r:id="rId184"/>
    <p:sldId id="2033" r:id="rId185"/>
    <p:sldId id="2034" r:id="rId186"/>
    <p:sldId id="2035" r:id="rId187"/>
    <p:sldId id="2036" r:id="rId188"/>
    <p:sldId id="2037" r:id="rId189"/>
    <p:sldId id="2038" r:id="rId190"/>
    <p:sldId id="2039" r:id="rId191"/>
    <p:sldId id="2040" r:id="rId192"/>
    <p:sldId id="2041" r:id="rId193"/>
    <p:sldId id="2042" r:id="rId194"/>
    <p:sldId id="2043" r:id="rId195"/>
    <p:sldId id="2044" r:id="rId196"/>
    <p:sldId id="2045" r:id="rId197"/>
    <p:sldId id="2051" r:id="rId198"/>
    <p:sldId id="2046" r:id="rId199"/>
    <p:sldId id="2056" r:id="rId200"/>
    <p:sldId id="2049" r:id="rId201"/>
    <p:sldId id="2050" r:id="rId202"/>
    <p:sldId id="2052" r:id="rId203"/>
    <p:sldId id="2053" r:id="rId204"/>
    <p:sldId id="2054" r:id="rId205"/>
    <p:sldId id="2055" r:id="rId206"/>
    <p:sldId id="2057" r:id="rId207"/>
    <p:sldId id="2058" r:id="rId208"/>
    <p:sldId id="2059" r:id="rId209"/>
    <p:sldId id="2060" r:id="rId210"/>
    <p:sldId id="2061" r:id="rId211"/>
    <p:sldId id="2062" r:id="rId212"/>
    <p:sldId id="2064" r:id="rId213"/>
    <p:sldId id="2225" r:id="rId214"/>
    <p:sldId id="2066" r:id="rId215"/>
    <p:sldId id="2067" r:id="rId216"/>
    <p:sldId id="1629" r:id="rId217"/>
    <p:sldId id="2068" r:id="rId218"/>
    <p:sldId id="2069" r:id="rId219"/>
    <p:sldId id="2070" r:id="rId220"/>
    <p:sldId id="2071" r:id="rId221"/>
    <p:sldId id="2072" r:id="rId222"/>
    <p:sldId id="2073" r:id="rId223"/>
    <p:sldId id="2074" r:id="rId224"/>
    <p:sldId id="2075" r:id="rId225"/>
    <p:sldId id="2076" r:id="rId226"/>
    <p:sldId id="2077" r:id="rId227"/>
    <p:sldId id="2078" r:id="rId228"/>
    <p:sldId id="2079" r:id="rId229"/>
    <p:sldId id="2080" r:id="rId230"/>
    <p:sldId id="2081" r:id="rId231"/>
    <p:sldId id="2082" r:id="rId232"/>
    <p:sldId id="2083" r:id="rId233"/>
    <p:sldId id="2084" r:id="rId234"/>
    <p:sldId id="2085" r:id="rId235"/>
    <p:sldId id="2086" r:id="rId236"/>
    <p:sldId id="2087" r:id="rId237"/>
    <p:sldId id="2088" r:id="rId238"/>
    <p:sldId id="2089" r:id="rId239"/>
    <p:sldId id="2090" r:id="rId240"/>
    <p:sldId id="2092" r:id="rId241"/>
    <p:sldId id="2091" r:id="rId242"/>
    <p:sldId id="2093" r:id="rId243"/>
    <p:sldId id="2095" r:id="rId244"/>
    <p:sldId id="2094" r:id="rId245"/>
    <p:sldId id="2096" r:id="rId246"/>
    <p:sldId id="2097" r:id="rId247"/>
    <p:sldId id="2098" r:id="rId248"/>
    <p:sldId id="2099" r:id="rId249"/>
    <p:sldId id="2100" r:id="rId250"/>
    <p:sldId id="2103" r:id="rId251"/>
    <p:sldId id="2102" r:id="rId252"/>
    <p:sldId id="2101" r:id="rId253"/>
    <p:sldId id="2104" r:id="rId254"/>
    <p:sldId id="2105" r:id="rId255"/>
    <p:sldId id="2106" r:id="rId256"/>
    <p:sldId id="2107" r:id="rId257"/>
    <p:sldId id="2108" r:id="rId258"/>
    <p:sldId id="2109" r:id="rId259"/>
    <p:sldId id="2110" r:id="rId260"/>
    <p:sldId id="2111" r:id="rId261"/>
    <p:sldId id="2112" r:id="rId262"/>
    <p:sldId id="2113" r:id="rId263"/>
    <p:sldId id="2114" r:id="rId264"/>
    <p:sldId id="2115" r:id="rId265"/>
    <p:sldId id="2116" r:id="rId266"/>
    <p:sldId id="2117" r:id="rId267"/>
    <p:sldId id="2118" r:id="rId268"/>
    <p:sldId id="2119" r:id="rId269"/>
    <p:sldId id="2120" r:id="rId270"/>
    <p:sldId id="2121" r:id="rId271"/>
    <p:sldId id="2122" r:id="rId272"/>
    <p:sldId id="2123" r:id="rId273"/>
    <p:sldId id="2125" r:id="rId274"/>
    <p:sldId id="2124" r:id="rId275"/>
    <p:sldId id="2126" r:id="rId276"/>
    <p:sldId id="2127" r:id="rId277"/>
    <p:sldId id="2128" r:id="rId278"/>
    <p:sldId id="2129" r:id="rId279"/>
    <p:sldId id="2130" r:id="rId280"/>
    <p:sldId id="2131" r:id="rId281"/>
    <p:sldId id="2132" r:id="rId282"/>
    <p:sldId id="2133" r:id="rId283"/>
    <p:sldId id="2134" r:id="rId284"/>
    <p:sldId id="2135" r:id="rId285"/>
    <p:sldId id="2136" r:id="rId286"/>
    <p:sldId id="2137" r:id="rId287"/>
    <p:sldId id="2138" r:id="rId288"/>
    <p:sldId id="2139" r:id="rId289"/>
    <p:sldId id="2140" r:id="rId290"/>
    <p:sldId id="2141" r:id="rId291"/>
    <p:sldId id="2142" r:id="rId292"/>
    <p:sldId id="2143" r:id="rId293"/>
    <p:sldId id="2144" r:id="rId294"/>
    <p:sldId id="2145" r:id="rId295"/>
    <p:sldId id="2146" r:id="rId296"/>
    <p:sldId id="2148" r:id="rId297"/>
    <p:sldId id="2149" r:id="rId298"/>
    <p:sldId id="2151" r:id="rId299"/>
    <p:sldId id="2152" r:id="rId300"/>
    <p:sldId id="2153" r:id="rId301"/>
    <p:sldId id="2183" r:id="rId302"/>
    <p:sldId id="2154" r:id="rId303"/>
    <p:sldId id="2160" r:id="rId304"/>
    <p:sldId id="2161" r:id="rId305"/>
    <p:sldId id="2162" r:id="rId306"/>
    <p:sldId id="2163" r:id="rId307"/>
    <p:sldId id="2164" r:id="rId308"/>
    <p:sldId id="2165" r:id="rId309"/>
    <p:sldId id="2166" r:id="rId310"/>
    <p:sldId id="2167" r:id="rId311"/>
    <p:sldId id="2175" r:id="rId312"/>
    <p:sldId id="2176" r:id="rId313"/>
    <p:sldId id="2171" r:id="rId314"/>
    <p:sldId id="2168" r:id="rId315"/>
    <p:sldId id="2169" r:id="rId316"/>
    <p:sldId id="2170" r:id="rId317"/>
    <p:sldId id="2172" r:id="rId318"/>
    <p:sldId id="2173" r:id="rId319"/>
    <p:sldId id="2177" r:id="rId320"/>
  </p:sldIdLst>
  <p:sldSz cx="12192000" cy="6858000"/>
  <p:notesSz cx="6858000" cy="9144000"/>
  <p:embeddedFontLst>
    <p:embeddedFont>
      <p:font typeface="Bebas Neue" panose="020B0606020202050201" pitchFamily="34" charset="0"/>
      <p:regular r:id="rId323"/>
    </p:embeddedFont>
    <p:embeddedFont>
      <p:font typeface="Calibri" panose="020F0502020204030204" pitchFamily="34" charset="0"/>
      <p:regular r:id="rId324"/>
      <p:bold r:id="rId325"/>
      <p:italic r:id="rId326"/>
      <p:boldItalic r:id="rId327"/>
    </p:embeddedFont>
    <p:embeddedFont>
      <p:font typeface="Consolas" panose="020B0609020204030204" pitchFamily="49" charset="0"/>
      <p:regular r:id="rId328"/>
      <p:bold r:id="rId329"/>
      <p:italic r:id="rId330"/>
      <p:boldItalic r:id="rId331"/>
    </p:embeddedFont>
    <p:embeddedFont>
      <p:font typeface="Montserrat Light" panose="00000400000000000000" pitchFamily="2" charset="0"/>
      <p:regular r:id="rId332"/>
      <p:italic r:id="rId333"/>
    </p:embeddedFont>
    <p:embeddedFont>
      <p:font typeface="Nunito" pitchFamily="2" charset="0"/>
      <p:regular r:id="rId334"/>
      <p:bold r:id="rId335"/>
      <p:italic r:id="rId336"/>
      <p:boldItalic r:id="rId337"/>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1" id="{29A1C4ED-4E11-4A06-9470-4C5742868895}">
          <p14:sldIdLst>
            <p14:sldId id="2222"/>
            <p14:sldId id="2223"/>
            <p14:sldId id="280"/>
          </p14:sldIdLst>
        </p14:section>
        <p14:section name="PARTIE 1" id="{D6123745-E45C-4168-B5A7-F884E28E7B33}">
          <p14:sldIdLst>
            <p14:sldId id="1868"/>
            <p14:sldId id="1870"/>
            <p14:sldId id="1871"/>
            <p14:sldId id="2204"/>
            <p14:sldId id="1872"/>
            <p14:sldId id="2206"/>
            <p14:sldId id="2205"/>
            <p14:sldId id="1873"/>
            <p14:sldId id="1874"/>
            <p14:sldId id="1875"/>
            <p14:sldId id="1876"/>
            <p14:sldId id="1877"/>
            <p14:sldId id="1878"/>
            <p14:sldId id="1879"/>
            <p14:sldId id="1881"/>
            <p14:sldId id="1882"/>
            <p14:sldId id="2185"/>
            <p14:sldId id="1883"/>
            <p14:sldId id="1884"/>
            <p14:sldId id="1885"/>
            <p14:sldId id="2186"/>
            <p14:sldId id="2193"/>
            <p14:sldId id="1886"/>
            <p14:sldId id="1888"/>
            <p14:sldId id="1887"/>
            <p14:sldId id="1889"/>
            <p14:sldId id="1890"/>
            <p14:sldId id="2194"/>
            <p14:sldId id="2187"/>
            <p14:sldId id="1892"/>
            <p14:sldId id="2195"/>
            <p14:sldId id="1893"/>
            <p14:sldId id="1894"/>
            <p14:sldId id="1895"/>
            <p14:sldId id="1896"/>
            <p14:sldId id="2188"/>
            <p14:sldId id="2189"/>
            <p14:sldId id="2207"/>
            <p14:sldId id="2196"/>
            <p14:sldId id="1899"/>
            <p14:sldId id="2190"/>
            <p14:sldId id="1900"/>
            <p14:sldId id="2197"/>
            <p14:sldId id="1904"/>
            <p14:sldId id="1916"/>
            <p14:sldId id="2199"/>
            <p14:sldId id="2198"/>
            <p14:sldId id="1901"/>
            <p14:sldId id="2200"/>
            <p14:sldId id="1907"/>
            <p14:sldId id="1906"/>
            <p14:sldId id="1917"/>
            <p14:sldId id="1908"/>
            <p14:sldId id="2201"/>
            <p14:sldId id="1911"/>
            <p14:sldId id="1913"/>
            <p14:sldId id="1912"/>
            <p14:sldId id="2202"/>
            <p14:sldId id="1918"/>
            <p14:sldId id="2203"/>
            <p14:sldId id="1923"/>
            <p14:sldId id="1919"/>
            <p14:sldId id="1915"/>
            <p14:sldId id="1920"/>
            <p14:sldId id="1921"/>
            <p14:sldId id="1922"/>
          </p14:sldIdLst>
        </p14:section>
        <p14:section name="PARTIE 2" id="{E0F55C67-555B-4434-A257-53C4E8EEA4B7}">
          <p14:sldIdLst>
            <p14:sldId id="1924"/>
            <p14:sldId id="1925"/>
            <p14:sldId id="1926"/>
            <p14:sldId id="1927"/>
            <p14:sldId id="1928"/>
            <p14:sldId id="1929"/>
            <p14:sldId id="1932"/>
            <p14:sldId id="1933"/>
            <p14:sldId id="1934"/>
            <p14:sldId id="1935"/>
            <p14:sldId id="1936"/>
            <p14:sldId id="1937"/>
            <p14:sldId id="1938"/>
            <p14:sldId id="1939"/>
            <p14:sldId id="1940"/>
            <p14:sldId id="1941"/>
            <p14:sldId id="1942"/>
            <p14:sldId id="1943"/>
            <p14:sldId id="2208"/>
            <p14:sldId id="1945"/>
            <p14:sldId id="1944"/>
            <p14:sldId id="2224"/>
            <p14:sldId id="1947"/>
            <p14:sldId id="1948"/>
            <p14:sldId id="1949"/>
            <p14:sldId id="1950"/>
            <p14:sldId id="1951"/>
            <p14:sldId id="1952"/>
            <p14:sldId id="1953"/>
            <p14:sldId id="1954"/>
            <p14:sldId id="2209"/>
            <p14:sldId id="2210"/>
            <p14:sldId id="2211"/>
            <p14:sldId id="1955"/>
            <p14:sldId id="1956"/>
            <p14:sldId id="1957"/>
          </p14:sldIdLst>
        </p14:section>
        <p14:section name="PARTIE 3" id="{6C1FE106-C482-46C2-830B-23D9D7F49398}">
          <p14:sldIdLst>
            <p14:sldId id="1958"/>
            <p14:sldId id="1959"/>
            <p14:sldId id="1960"/>
            <p14:sldId id="2212"/>
            <p14:sldId id="1961"/>
            <p14:sldId id="1963"/>
            <p14:sldId id="1964"/>
            <p14:sldId id="1965"/>
            <p14:sldId id="1966"/>
            <p14:sldId id="1967"/>
            <p14:sldId id="1968"/>
            <p14:sldId id="1969"/>
            <p14:sldId id="1970"/>
            <p14:sldId id="1971"/>
            <p14:sldId id="1972"/>
            <p14:sldId id="1973"/>
            <p14:sldId id="1974"/>
            <p14:sldId id="2213"/>
            <p14:sldId id="2216"/>
            <p14:sldId id="2217"/>
            <p14:sldId id="1975"/>
            <p14:sldId id="1976"/>
            <p14:sldId id="1977"/>
            <p14:sldId id="1978"/>
            <p14:sldId id="1979"/>
            <p14:sldId id="1980"/>
            <p14:sldId id="1981"/>
            <p14:sldId id="1982"/>
            <p14:sldId id="1983"/>
            <p14:sldId id="1984"/>
            <p14:sldId id="1985"/>
            <p14:sldId id="1986"/>
            <p14:sldId id="1987"/>
            <p14:sldId id="1998"/>
            <p14:sldId id="1989"/>
            <p14:sldId id="1990"/>
            <p14:sldId id="1991"/>
            <p14:sldId id="1992"/>
            <p14:sldId id="1993"/>
            <p14:sldId id="1995"/>
            <p14:sldId id="1994"/>
            <p14:sldId id="1996"/>
            <p14:sldId id="2214"/>
            <p14:sldId id="2218"/>
            <p14:sldId id="2219"/>
            <p14:sldId id="1997"/>
            <p14:sldId id="1999"/>
            <p14:sldId id="2000"/>
            <p14:sldId id="2001"/>
            <p14:sldId id="2002"/>
            <p14:sldId id="2003"/>
            <p14:sldId id="2004"/>
            <p14:sldId id="2005"/>
            <p14:sldId id="2006"/>
            <p14:sldId id="2220"/>
            <p14:sldId id="2221"/>
            <p14:sldId id="2007"/>
            <p14:sldId id="2008"/>
            <p14:sldId id="2009"/>
            <p14:sldId id="2011"/>
            <p14:sldId id="2013"/>
            <p14:sldId id="2014"/>
            <p14:sldId id="2015"/>
            <p14:sldId id="2016"/>
            <p14:sldId id="2017"/>
            <p14:sldId id="2019"/>
            <p14:sldId id="2020"/>
            <p14:sldId id="2021"/>
            <p14:sldId id="2023"/>
            <p14:sldId id="2024"/>
            <p14:sldId id="2025"/>
            <p14:sldId id="2026"/>
            <p14:sldId id="2027"/>
            <p14:sldId id="2028"/>
            <p14:sldId id="2029"/>
            <p14:sldId id="2030"/>
            <p14:sldId id="2031"/>
            <p14:sldId id="2032"/>
            <p14:sldId id="2033"/>
            <p14:sldId id="2034"/>
            <p14:sldId id="2035"/>
            <p14:sldId id="2036"/>
            <p14:sldId id="2037"/>
            <p14:sldId id="2038"/>
            <p14:sldId id="2039"/>
            <p14:sldId id="2040"/>
            <p14:sldId id="2041"/>
            <p14:sldId id="2042"/>
            <p14:sldId id="2043"/>
            <p14:sldId id="2044"/>
            <p14:sldId id="2045"/>
            <p14:sldId id="2051"/>
            <p14:sldId id="2046"/>
            <p14:sldId id="2056"/>
            <p14:sldId id="2049"/>
            <p14:sldId id="2050"/>
            <p14:sldId id="2052"/>
            <p14:sldId id="2053"/>
            <p14:sldId id="2054"/>
            <p14:sldId id="2055"/>
            <p14:sldId id="2057"/>
            <p14:sldId id="2058"/>
            <p14:sldId id="2059"/>
            <p14:sldId id="2060"/>
            <p14:sldId id="2061"/>
            <p14:sldId id="2062"/>
            <p14:sldId id="2064"/>
          </p14:sldIdLst>
        </p14:section>
        <p14:section name="PARTIE 4" id="{74B1E464-41EC-4A7F-8F10-CC770E3CF7F9}">
          <p14:sldIdLst>
            <p14:sldId id="2225"/>
            <p14:sldId id="2066"/>
            <p14:sldId id="2067"/>
            <p14:sldId id="1629"/>
            <p14:sldId id="2068"/>
            <p14:sldId id="2069"/>
            <p14:sldId id="2070"/>
            <p14:sldId id="2071"/>
            <p14:sldId id="2072"/>
            <p14:sldId id="2073"/>
            <p14:sldId id="2074"/>
            <p14:sldId id="2075"/>
            <p14:sldId id="2076"/>
            <p14:sldId id="2077"/>
            <p14:sldId id="2078"/>
            <p14:sldId id="2079"/>
            <p14:sldId id="2080"/>
            <p14:sldId id="2081"/>
            <p14:sldId id="2082"/>
            <p14:sldId id="2083"/>
            <p14:sldId id="2084"/>
            <p14:sldId id="2085"/>
            <p14:sldId id="2086"/>
            <p14:sldId id="2087"/>
            <p14:sldId id="2088"/>
            <p14:sldId id="2089"/>
            <p14:sldId id="2090"/>
            <p14:sldId id="2092"/>
            <p14:sldId id="2091"/>
            <p14:sldId id="2093"/>
            <p14:sldId id="2095"/>
            <p14:sldId id="2094"/>
            <p14:sldId id="2096"/>
            <p14:sldId id="2097"/>
            <p14:sldId id="2098"/>
            <p14:sldId id="2099"/>
            <p14:sldId id="2100"/>
            <p14:sldId id="2103"/>
            <p14:sldId id="2102"/>
            <p14:sldId id="2101"/>
            <p14:sldId id="2104"/>
            <p14:sldId id="2105"/>
            <p14:sldId id="2106"/>
            <p14:sldId id="2107"/>
            <p14:sldId id="2108"/>
            <p14:sldId id="2109"/>
            <p14:sldId id="2110"/>
            <p14:sldId id="2111"/>
            <p14:sldId id="2112"/>
            <p14:sldId id="2113"/>
            <p14:sldId id="2114"/>
            <p14:sldId id="2115"/>
            <p14:sldId id="2116"/>
            <p14:sldId id="2117"/>
            <p14:sldId id="2118"/>
            <p14:sldId id="2119"/>
            <p14:sldId id="2120"/>
            <p14:sldId id="2121"/>
            <p14:sldId id="2122"/>
            <p14:sldId id="2123"/>
            <p14:sldId id="2125"/>
            <p14:sldId id="2124"/>
            <p14:sldId id="2126"/>
            <p14:sldId id="2127"/>
            <p14:sldId id="2128"/>
            <p14:sldId id="2129"/>
            <p14:sldId id="2130"/>
            <p14:sldId id="2131"/>
            <p14:sldId id="2132"/>
            <p14:sldId id="2133"/>
            <p14:sldId id="2134"/>
            <p14:sldId id="2135"/>
            <p14:sldId id="2136"/>
            <p14:sldId id="2137"/>
            <p14:sldId id="2138"/>
          </p14:sldIdLst>
        </p14:section>
        <p14:section name="PARTIE 5" id="{100F3CAF-5051-4381-A781-72B1768FAAFD}">
          <p14:sldIdLst>
            <p14:sldId id="2139"/>
            <p14:sldId id="2140"/>
            <p14:sldId id="2141"/>
            <p14:sldId id="2142"/>
            <p14:sldId id="2143"/>
            <p14:sldId id="2144"/>
            <p14:sldId id="2145"/>
            <p14:sldId id="2146"/>
            <p14:sldId id="2148"/>
            <p14:sldId id="2149"/>
            <p14:sldId id="2151"/>
            <p14:sldId id="2152"/>
            <p14:sldId id="2153"/>
            <p14:sldId id="2183"/>
            <p14:sldId id="2154"/>
            <p14:sldId id="2160"/>
            <p14:sldId id="2161"/>
            <p14:sldId id="2162"/>
            <p14:sldId id="2163"/>
            <p14:sldId id="2164"/>
            <p14:sldId id="2165"/>
            <p14:sldId id="2166"/>
            <p14:sldId id="2167"/>
            <p14:sldId id="2175"/>
            <p14:sldId id="2176"/>
            <p14:sldId id="2171"/>
            <p14:sldId id="2168"/>
            <p14:sldId id="2169"/>
            <p14:sldId id="2170"/>
            <p14:sldId id="2172"/>
            <p14:sldId id="2173"/>
            <p14:sldId id="2177"/>
          </p14:sldIdLst>
        </p14:section>
      </p14:sectionLst>
    </p:ext>
    <p:ext uri="{EFAFB233-063F-42B5-8137-9DF3F51BA10A}">
      <p15:sldGuideLst xmlns:p15="http://schemas.microsoft.com/office/powerpoint/2012/main">
        <p15:guide id="1" orient="horz" pos="2387" userDrawn="1">
          <p15:clr>
            <a:srgbClr val="A4A3A4"/>
          </p15:clr>
        </p15:guide>
        <p15:guide id="2" pos="3863" userDrawn="1">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0" roundtripDataSignature="AMtx7mjFUVE6uw3spv19hRVxzqGurS5Ju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da boudiaf" initials="sb" lastIdx="15" clrIdx="0">
    <p:extLst>
      <p:ext uri="{19B8F6BF-5375-455C-9EA6-DF929625EA0E}">
        <p15:presenceInfo xmlns:p15="http://schemas.microsoft.com/office/powerpoint/2012/main" userId="S::saida.boudiaf@webforce3.onmicrosoft.com::3d52c73c-1e64-4161-8b05-2ad7075fb8d9" providerId="AD"/>
      </p:ext>
    </p:extLst>
  </p:cmAuthor>
  <p:cmAuthor id="2" name="RACHID EL KADDOURI" initials="REK" lastIdx="1" clrIdx="1">
    <p:extLst>
      <p:ext uri="{19B8F6BF-5375-455C-9EA6-DF929625EA0E}">
        <p15:presenceInfo xmlns:p15="http://schemas.microsoft.com/office/powerpoint/2012/main" userId="S::rachid.elkaddouri@ofppt.ma::c321ce49-ce28-445a-9137-43a4f96284af" providerId="AD"/>
      </p:ext>
    </p:extLst>
  </p:cmAuthor>
  <p:cmAuthor id="3" name="BMA" initials="BMA" lastIdx="31" clrIdx="2">
    <p:extLst>
      <p:ext uri="{19B8F6BF-5375-455C-9EA6-DF929625EA0E}">
        <p15:presenceInfo xmlns:p15="http://schemas.microsoft.com/office/powerpoint/2012/main" userId="BMA" providerId="None"/>
      </p:ext>
    </p:extLst>
  </p:cmAuthor>
  <p:cmAuthor id="4" name="Fattoum Mihoubi" initials="FM" lastIdx="19" clrIdx="3">
    <p:extLst>
      <p:ext uri="{19B8F6BF-5375-455C-9EA6-DF929625EA0E}">
        <p15:presenceInfo xmlns:p15="http://schemas.microsoft.com/office/powerpoint/2012/main" userId="aad5a4b6a67bf3b6" providerId="Windows Live"/>
      </p:ext>
    </p:extLst>
  </p:cmAuthor>
  <p:cmAuthor id="5" name="Ekko 92i" initials="E9" lastIdx="1" clrIdx="4">
    <p:extLst>
      <p:ext uri="{19B8F6BF-5375-455C-9EA6-DF929625EA0E}">
        <p15:presenceInfo xmlns:p15="http://schemas.microsoft.com/office/powerpoint/2012/main" userId="b4d265b765874ec8" providerId="Windows Live"/>
      </p:ext>
    </p:extLst>
  </p:cmAuthor>
  <p:cmAuthor id="6" name="LOUBNA EL FAQUIH" initials="LEF" lastIdx="22" clrIdx="5">
    <p:extLst>
      <p:ext uri="{19B8F6BF-5375-455C-9EA6-DF929625EA0E}">
        <p15:presenceInfo xmlns:p15="http://schemas.microsoft.com/office/powerpoint/2012/main" userId="LOUBNA EL FAQUI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00"/>
    <a:srgbClr val="008245"/>
    <a:srgbClr val="4472C4"/>
    <a:srgbClr val="548235"/>
    <a:srgbClr val="001EF5"/>
    <a:srgbClr val="8BA4C2"/>
    <a:srgbClr val="DCE6F2"/>
    <a:srgbClr val="FFFFFF"/>
    <a:srgbClr val="93CDDD"/>
    <a:srgbClr val="005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2BCDE7-1DEF-4A17-92F4-9BE4D3DA4B64}" v="290" dt="2022-01-02T01:33:50.182"/>
  </p1510:revLst>
</p1510:revInfo>
</file>

<file path=ppt/tableStyles.xml><?xml version="1.0" encoding="utf-8"?>
<a:tblStyleLst xmlns:a="http://schemas.openxmlformats.org/drawingml/2006/main" def="{5C22544A-7EE6-4342-B048-85BDC9FD1C3A}">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75" autoAdjust="0"/>
    <p:restoredTop sz="91163" autoAdjust="0"/>
  </p:normalViewPr>
  <p:slideViewPr>
    <p:cSldViewPr snapToGrid="0" snapToObjects="1">
      <p:cViewPr varScale="1">
        <p:scale>
          <a:sx n="62" d="100"/>
          <a:sy n="62" d="100"/>
        </p:scale>
        <p:origin x="744" y="66"/>
      </p:cViewPr>
      <p:guideLst>
        <p:guide orient="horz" pos="2387"/>
        <p:guide pos="3863"/>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font" Target="fonts/font2.fntdata"/><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font" Target="fonts/font13.fntdata"/><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44" Type="http://schemas.openxmlformats.org/officeDocument/2006/relationships/theme" Target="theme/theme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font" Target="fonts/font4.fntdata"/><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font" Target="fonts/font15.fntdata"/><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446" Type="http://schemas.microsoft.com/office/2016/11/relationships/changesInfo" Target="changesInfos/changesInfo1.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447" Type="http://schemas.microsoft.com/office/2015/10/relationships/revisionInfo" Target="revisionInfo.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font" Target="fonts/font6.fntdata"/><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font" Target="fonts/font7.fntdata"/><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font" Target="fonts/font8.fntdata"/><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font" Target="fonts/font9.fntdata"/><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customschemas.google.com/relationships/presentationmetadata" Target="metadata"/><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notesMaster" Target="notesMasters/notesMaster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font" Target="fonts/font10.fntdata"/><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commentAuthors" Target="commentAuthor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font" Target="fonts/font11.fntdata"/><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42"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font" Target="fonts/font12.fntdata"/><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43" Type="http://schemas.openxmlformats.org/officeDocument/2006/relationships/viewProps" Target="view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font" Target="fonts/font3.fntdata"/><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font" Target="fonts/font14.fntdata"/><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tableStyles" Target="tableStyles.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font" Target="fonts/font5.fntdata"/><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kko 92i" userId="b4d265b765874ec8" providerId="LiveId" clId="{A22BCDE7-1DEF-4A17-92F4-9BE4D3DA4B64}"/>
    <pc:docChg chg="undo redo custSel addSld delSld modSld sldOrd addMainMaster delMainMaster modMainMaster addSection modSection">
      <pc:chgData name="Ekko 92i" userId="b4d265b765874ec8" providerId="LiveId" clId="{A22BCDE7-1DEF-4A17-92F4-9BE4D3DA4B64}" dt="2022-01-02T01:54:07.801" v="8609" actId="255"/>
      <pc:docMkLst>
        <pc:docMk/>
      </pc:docMkLst>
      <pc:sldChg chg="delSp modSp del mod">
        <pc:chgData name="Ekko 92i" userId="b4d265b765874ec8" providerId="LiveId" clId="{A22BCDE7-1DEF-4A17-92F4-9BE4D3DA4B64}" dt="2021-12-23T22:47:28.207" v="19" actId="2696"/>
        <pc:sldMkLst>
          <pc:docMk/>
          <pc:sldMk cId="0" sldId="256"/>
        </pc:sldMkLst>
        <pc:spChg chg="del mod">
          <ac:chgData name="Ekko 92i" userId="b4d265b765874ec8" providerId="LiveId" clId="{A22BCDE7-1DEF-4A17-92F4-9BE4D3DA4B64}" dt="2021-12-23T22:47:06.207" v="14"/>
          <ac:spMkLst>
            <pc:docMk/>
            <pc:sldMk cId="0" sldId="256"/>
            <ac:spMk id="7" creationId="{31E0C2E9-1CA7-418F-82C6-2063208BC8A8}"/>
          </ac:spMkLst>
        </pc:spChg>
      </pc:sldChg>
      <pc:sldChg chg="delSp modSp add del mod">
        <pc:chgData name="Ekko 92i" userId="b4d265b765874ec8" providerId="LiveId" clId="{A22BCDE7-1DEF-4A17-92F4-9BE4D3DA4B64}" dt="2021-12-23T22:51:49.404" v="46" actId="2696"/>
        <pc:sldMkLst>
          <pc:docMk/>
          <pc:sldMk cId="0" sldId="257"/>
        </pc:sldMkLst>
        <pc:spChg chg="del mod">
          <ac:chgData name="Ekko 92i" userId="b4d265b765874ec8" providerId="LiveId" clId="{A22BCDE7-1DEF-4A17-92F4-9BE4D3DA4B64}" dt="2021-12-23T22:47:42.015" v="24"/>
          <ac:spMkLst>
            <pc:docMk/>
            <pc:sldMk cId="0" sldId="257"/>
            <ac:spMk id="3" creationId="{D921D8A1-1860-45F4-B94F-FA8BCB2000E0}"/>
          </ac:spMkLst>
        </pc:spChg>
      </pc:sldChg>
      <pc:sldChg chg="modSp del mod">
        <pc:chgData name="Ekko 92i" userId="b4d265b765874ec8" providerId="LiveId" clId="{A22BCDE7-1DEF-4A17-92F4-9BE4D3DA4B64}" dt="2021-12-23T23:02:23.985" v="68" actId="47"/>
        <pc:sldMkLst>
          <pc:docMk/>
          <pc:sldMk cId="1938265381" sldId="262"/>
        </pc:sldMkLst>
        <pc:spChg chg="mod">
          <ac:chgData name="Ekko 92i" userId="b4d265b765874ec8" providerId="LiveId" clId="{A22BCDE7-1DEF-4A17-92F4-9BE4D3DA4B64}" dt="2021-12-23T22:51:50.098" v="48" actId="20577"/>
          <ac:spMkLst>
            <pc:docMk/>
            <pc:sldMk cId="1938265381" sldId="262"/>
            <ac:spMk id="26" creationId="{8FA557F6-4AA7-429F-8A9B-E2D8F16286DF}"/>
          </ac:spMkLst>
        </pc:spChg>
        <pc:spChg chg="mod">
          <ac:chgData name="Ekko 92i" userId="b4d265b765874ec8" providerId="LiveId" clId="{A22BCDE7-1DEF-4A17-92F4-9BE4D3DA4B64}" dt="2021-12-23T22:51:50.521" v="49" actId="20577"/>
          <ac:spMkLst>
            <pc:docMk/>
            <pc:sldMk cId="1938265381" sldId="262"/>
            <ac:spMk id="27" creationId="{F49E19B5-E01B-48EB-B539-BB7C6D83F971}"/>
          </ac:spMkLst>
        </pc:spChg>
        <pc:spChg chg="mod">
          <ac:chgData name="Ekko 92i" userId="b4d265b765874ec8" providerId="LiveId" clId="{A22BCDE7-1DEF-4A17-92F4-9BE4D3DA4B64}" dt="2021-12-23T22:51:49.853" v="47" actId="20577"/>
          <ac:spMkLst>
            <pc:docMk/>
            <pc:sldMk cId="1938265381" sldId="262"/>
            <ac:spMk id="28" creationId="{01214BFA-8A11-447A-8050-A217D21E68B0}"/>
          </ac:spMkLst>
        </pc:spChg>
      </pc:sldChg>
      <pc:sldChg chg="add del mod modClrScheme chgLayout">
        <pc:chgData name="Ekko 92i" userId="b4d265b765874ec8" providerId="LiveId" clId="{A22BCDE7-1DEF-4A17-92F4-9BE4D3DA4B64}" dt="2021-12-23T23:03:13.216" v="71" actId="700"/>
        <pc:sldMkLst>
          <pc:docMk/>
          <pc:sldMk cId="3617001389" sldId="280"/>
        </pc:sldMkLst>
      </pc:sldChg>
      <pc:sldChg chg="addSp delSp modSp mod chgLayout">
        <pc:chgData name="Ekko 92i" userId="b4d265b765874ec8" providerId="LiveId" clId="{A22BCDE7-1DEF-4A17-92F4-9BE4D3DA4B64}" dt="2022-01-02T01:03:37.615" v="7753"/>
        <pc:sldMkLst>
          <pc:docMk/>
          <pc:sldMk cId="1150153346" sldId="1629"/>
        </pc:sldMkLst>
        <pc:spChg chg="mod ord">
          <ac:chgData name="Ekko 92i" userId="b4d265b765874ec8" providerId="LiveId" clId="{A22BCDE7-1DEF-4A17-92F4-9BE4D3DA4B64}" dt="2022-01-02T01:03:15.605" v="7747" actId="700"/>
          <ac:spMkLst>
            <pc:docMk/>
            <pc:sldMk cId="1150153346" sldId="1629"/>
            <ac:spMk id="2" creationId="{3A11E986-161F-4362-9140-F93CA919141D}"/>
          </ac:spMkLst>
        </pc:spChg>
        <pc:spChg chg="mod ord">
          <ac:chgData name="Ekko 92i" userId="b4d265b765874ec8" providerId="LiveId" clId="{A22BCDE7-1DEF-4A17-92F4-9BE4D3DA4B64}" dt="2022-01-02T01:03:15.605" v="7747" actId="700"/>
          <ac:spMkLst>
            <pc:docMk/>
            <pc:sldMk cId="1150153346" sldId="1629"/>
            <ac:spMk id="3" creationId="{CDD1EDD4-3AE2-48A4-B6B9-616CFAAE9358}"/>
          </ac:spMkLst>
        </pc:spChg>
        <pc:spChg chg="mod ord">
          <ac:chgData name="Ekko 92i" userId="b4d265b765874ec8" providerId="LiveId" clId="{A22BCDE7-1DEF-4A17-92F4-9BE4D3DA4B64}" dt="2022-01-02T01:03:35.296" v="7751" actId="20577"/>
          <ac:spMkLst>
            <pc:docMk/>
            <pc:sldMk cId="1150153346" sldId="1629"/>
            <ac:spMk id="4" creationId="{EBB8967A-C183-4247-AA95-092321D82218}"/>
          </ac:spMkLst>
        </pc:spChg>
        <pc:spChg chg="del mod">
          <ac:chgData name="Ekko 92i" userId="b4d265b765874ec8" providerId="LiveId" clId="{A22BCDE7-1DEF-4A17-92F4-9BE4D3DA4B64}" dt="2022-01-02T01:03:37.615" v="7753"/>
          <ac:spMkLst>
            <pc:docMk/>
            <pc:sldMk cId="1150153346" sldId="1629"/>
            <ac:spMk id="5" creationId="{23180511-FC91-4EF5-8F3D-127DCD1BA2F1}"/>
          </ac:spMkLst>
        </pc:spChg>
        <pc:spChg chg="add mod ord">
          <ac:chgData name="Ekko 92i" userId="b4d265b765874ec8" providerId="LiveId" clId="{A22BCDE7-1DEF-4A17-92F4-9BE4D3DA4B64}" dt="2022-01-02T01:03:20.922" v="7749"/>
          <ac:spMkLst>
            <pc:docMk/>
            <pc:sldMk cId="1150153346" sldId="1629"/>
            <ac:spMk id="6" creationId="{CB888254-D095-427E-AB53-6D7956BFE591}"/>
          </ac:spMkLst>
        </pc:spChg>
      </pc:sldChg>
      <pc:sldChg chg="addSp delSp modSp mod chgLayout">
        <pc:chgData name="Ekko 92i" userId="b4d265b765874ec8" providerId="LiveId" clId="{A22BCDE7-1DEF-4A17-92F4-9BE4D3DA4B64}" dt="2021-12-23T23:11:01.591" v="132" actId="478"/>
        <pc:sldMkLst>
          <pc:docMk/>
          <pc:sldMk cId="1501435941" sldId="1868"/>
        </pc:sldMkLst>
        <pc:spChg chg="mod ord">
          <ac:chgData name="Ekko 92i" userId="b4d265b765874ec8" providerId="LiveId" clId="{A22BCDE7-1DEF-4A17-92F4-9BE4D3DA4B64}" dt="2021-12-23T23:10:56.288" v="131" actId="700"/>
          <ac:spMkLst>
            <pc:docMk/>
            <pc:sldMk cId="1501435941" sldId="1868"/>
            <ac:spMk id="2" creationId="{0980F950-37F3-4630-BC2A-A37BBD3AB2D3}"/>
          </ac:spMkLst>
        </pc:spChg>
        <pc:spChg chg="mod ord">
          <ac:chgData name="Ekko 92i" userId="b4d265b765874ec8" providerId="LiveId" clId="{A22BCDE7-1DEF-4A17-92F4-9BE4D3DA4B64}" dt="2021-12-23T23:10:56.288" v="131" actId="700"/>
          <ac:spMkLst>
            <pc:docMk/>
            <pc:sldMk cId="1501435941" sldId="1868"/>
            <ac:spMk id="3" creationId="{54DAFE4B-8354-4FDF-8D70-AB15456024D4}"/>
          </ac:spMkLst>
        </pc:spChg>
        <pc:spChg chg="mod ord">
          <ac:chgData name="Ekko 92i" userId="b4d265b765874ec8" providerId="LiveId" clId="{A22BCDE7-1DEF-4A17-92F4-9BE4D3DA4B64}" dt="2021-12-23T23:10:56.288" v="131" actId="700"/>
          <ac:spMkLst>
            <pc:docMk/>
            <pc:sldMk cId="1501435941" sldId="1868"/>
            <ac:spMk id="4" creationId="{D6008D90-770C-4979-B290-7F064DDE1685}"/>
          </ac:spMkLst>
        </pc:spChg>
        <pc:spChg chg="mod ord">
          <ac:chgData name="Ekko 92i" userId="b4d265b765874ec8" providerId="LiveId" clId="{A22BCDE7-1DEF-4A17-92F4-9BE4D3DA4B64}" dt="2021-12-23T23:10:56.288" v="131" actId="700"/>
          <ac:spMkLst>
            <pc:docMk/>
            <pc:sldMk cId="1501435941" sldId="1868"/>
            <ac:spMk id="5" creationId="{BEAE3A4C-0319-4CC2-BF9D-10CD024B5719}"/>
          </ac:spMkLst>
        </pc:spChg>
        <pc:spChg chg="add del mod ord">
          <ac:chgData name="Ekko 92i" userId="b4d265b765874ec8" providerId="LiveId" clId="{A22BCDE7-1DEF-4A17-92F4-9BE4D3DA4B64}" dt="2021-12-23T23:11:01.591" v="132" actId="478"/>
          <ac:spMkLst>
            <pc:docMk/>
            <pc:sldMk cId="1501435941" sldId="1868"/>
            <ac:spMk id="6" creationId="{51898A26-CE8C-4B23-970D-F656DA00DB10}"/>
          </ac:spMkLst>
        </pc:spChg>
        <pc:picChg chg="del">
          <ac:chgData name="Ekko 92i" userId="b4d265b765874ec8" providerId="LiveId" clId="{A22BCDE7-1DEF-4A17-92F4-9BE4D3DA4B64}" dt="2021-12-23T23:10:34.070" v="127" actId="478"/>
          <ac:picMkLst>
            <pc:docMk/>
            <pc:sldMk cId="1501435941" sldId="1868"/>
            <ac:picMk id="7" creationId="{AF88B750-420B-4B8D-BE4F-2FDA57C4D295}"/>
          </ac:picMkLst>
        </pc:picChg>
      </pc:sldChg>
      <pc:sldChg chg="modSp mod chgLayout">
        <pc:chgData name="Ekko 92i" userId="b4d265b765874ec8" providerId="LiveId" clId="{A22BCDE7-1DEF-4A17-92F4-9BE4D3DA4B64}" dt="2021-12-24T20:46:59.969" v="344" actId="700"/>
        <pc:sldMkLst>
          <pc:docMk/>
          <pc:sldMk cId="3282463758" sldId="1870"/>
        </pc:sldMkLst>
        <pc:spChg chg="mod ord">
          <ac:chgData name="Ekko 92i" userId="b4d265b765874ec8" providerId="LiveId" clId="{A22BCDE7-1DEF-4A17-92F4-9BE4D3DA4B64}" dt="2021-12-24T20:46:59.969" v="344" actId="700"/>
          <ac:spMkLst>
            <pc:docMk/>
            <pc:sldMk cId="3282463758" sldId="1870"/>
            <ac:spMk id="2" creationId="{DC1D5304-0AE1-446F-969A-C850BFB350B9}"/>
          </ac:spMkLst>
        </pc:spChg>
        <pc:spChg chg="mod ord">
          <ac:chgData name="Ekko 92i" userId="b4d265b765874ec8" providerId="LiveId" clId="{A22BCDE7-1DEF-4A17-92F4-9BE4D3DA4B64}" dt="2021-12-24T20:46:59.969" v="344" actId="700"/>
          <ac:spMkLst>
            <pc:docMk/>
            <pc:sldMk cId="3282463758" sldId="1870"/>
            <ac:spMk id="3" creationId="{7AE96CB5-C7C1-4EB2-A6D4-EF2E5BC5CC2E}"/>
          </ac:spMkLst>
        </pc:spChg>
        <pc:spChg chg="mod ord">
          <ac:chgData name="Ekko 92i" userId="b4d265b765874ec8" providerId="LiveId" clId="{A22BCDE7-1DEF-4A17-92F4-9BE4D3DA4B64}" dt="2021-12-24T20:46:59.969" v="344" actId="700"/>
          <ac:spMkLst>
            <pc:docMk/>
            <pc:sldMk cId="3282463758" sldId="1870"/>
            <ac:spMk id="4" creationId="{86A20178-9AA5-4C1C-A538-CBBF3A05720A}"/>
          </ac:spMkLst>
        </pc:spChg>
        <pc:spChg chg="mod ord">
          <ac:chgData name="Ekko 92i" userId="b4d265b765874ec8" providerId="LiveId" clId="{A22BCDE7-1DEF-4A17-92F4-9BE4D3DA4B64}" dt="2021-12-24T20:46:59.969" v="344" actId="700"/>
          <ac:spMkLst>
            <pc:docMk/>
            <pc:sldMk cId="3282463758" sldId="1870"/>
            <ac:spMk id="5" creationId="{E83F5E93-13FA-4ADB-AC8D-E0A8A979CB16}"/>
          </ac:spMkLst>
        </pc:spChg>
      </pc:sldChg>
      <pc:sldChg chg="addSp delSp modSp mod chgLayout">
        <pc:chgData name="Ekko 92i" userId="b4d265b765874ec8" providerId="LiveId" clId="{A22BCDE7-1DEF-4A17-92F4-9BE4D3DA4B64}" dt="2021-12-24T20:47:19.670" v="349"/>
        <pc:sldMkLst>
          <pc:docMk/>
          <pc:sldMk cId="555570137" sldId="1871"/>
        </pc:sldMkLst>
        <pc:spChg chg="mod ord">
          <ac:chgData name="Ekko 92i" userId="b4d265b765874ec8" providerId="LiveId" clId="{A22BCDE7-1DEF-4A17-92F4-9BE4D3DA4B64}" dt="2021-12-24T20:47:05.848" v="345" actId="700"/>
          <ac:spMkLst>
            <pc:docMk/>
            <pc:sldMk cId="555570137" sldId="1871"/>
            <ac:spMk id="2" creationId="{0E3B4AC5-D629-477D-A0F9-387B446CCB0A}"/>
          </ac:spMkLst>
        </pc:spChg>
        <pc:spChg chg="mod ord">
          <ac:chgData name="Ekko 92i" userId="b4d265b765874ec8" providerId="LiveId" clId="{A22BCDE7-1DEF-4A17-92F4-9BE4D3DA4B64}" dt="2021-12-24T20:47:05.848" v="345" actId="700"/>
          <ac:spMkLst>
            <pc:docMk/>
            <pc:sldMk cId="555570137" sldId="1871"/>
            <ac:spMk id="3" creationId="{E26846BC-374D-4938-95FF-83B0C0DDD1B2}"/>
          </ac:spMkLst>
        </pc:spChg>
        <pc:spChg chg="add del mod ord">
          <ac:chgData name="Ekko 92i" userId="b4d265b765874ec8" providerId="LiveId" clId="{A22BCDE7-1DEF-4A17-92F4-9BE4D3DA4B64}" dt="2021-12-23T23:11:34.965" v="137" actId="478"/>
          <ac:spMkLst>
            <pc:docMk/>
            <pc:sldMk cId="555570137" sldId="1871"/>
            <ac:spMk id="4" creationId="{EC7C7472-7495-4ED4-9EFD-81131A4A4551}"/>
          </ac:spMkLst>
        </pc:spChg>
        <pc:spChg chg="add mod ord">
          <ac:chgData name="Ekko 92i" userId="b4d265b765874ec8" providerId="LiveId" clId="{A22BCDE7-1DEF-4A17-92F4-9BE4D3DA4B64}" dt="2021-12-24T20:47:18.975" v="347"/>
          <ac:spMkLst>
            <pc:docMk/>
            <pc:sldMk cId="555570137" sldId="1871"/>
            <ac:spMk id="5" creationId="{5E1EAEF3-EB67-4974-9FAD-02821BCFD056}"/>
          </ac:spMkLst>
        </pc:spChg>
        <pc:spChg chg="add del mod">
          <ac:chgData name="Ekko 92i" userId="b4d265b765874ec8" providerId="LiveId" clId="{A22BCDE7-1DEF-4A17-92F4-9BE4D3DA4B64}" dt="2021-12-24T20:47:19.670" v="349"/>
          <ac:spMkLst>
            <pc:docMk/>
            <pc:sldMk cId="555570137" sldId="1871"/>
            <ac:spMk id="6" creationId="{67C4A23C-D66D-44DF-8E0F-4EA40F46C038}"/>
          </ac:spMkLst>
        </pc:spChg>
      </pc:sldChg>
      <pc:sldChg chg="addSp modSp mod chgLayout">
        <pc:chgData name="Ekko 92i" userId="b4d265b765874ec8" providerId="LiveId" clId="{A22BCDE7-1DEF-4A17-92F4-9BE4D3DA4B64}" dt="2022-01-01T21:35:34.494" v="4889" actId="207"/>
        <pc:sldMkLst>
          <pc:docMk/>
          <pc:sldMk cId="3528613053" sldId="1872"/>
        </pc:sldMkLst>
        <pc:spChg chg="add mod ord">
          <ac:chgData name="Ekko 92i" userId="b4d265b765874ec8" providerId="LiveId" clId="{A22BCDE7-1DEF-4A17-92F4-9BE4D3DA4B64}" dt="2022-01-01T21:35:34.494" v="4889" actId="207"/>
          <ac:spMkLst>
            <pc:docMk/>
            <pc:sldMk cId="3528613053" sldId="1872"/>
            <ac:spMk id="2" creationId="{4103F888-E752-4B0F-B9E3-F2C9FB1DD30F}"/>
          </ac:spMkLst>
        </pc:spChg>
        <pc:spChg chg="mod ord">
          <ac:chgData name="Ekko 92i" userId="b4d265b765874ec8" providerId="LiveId" clId="{A22BCDE7-1DEF-4A17-92F4-9BE4D3DA4B64}" dt="2021-12-24T20:47:47.790" v="351" actId="700"/>
          <ac:spMkLst>
            <pc:docMk/>
            <pc:sldMk cId="3528613053" sldId="1872"/>
            <ac:spMk id="16" creationId="{12217F63-A9DE-42F2-AE34-44A9A8E8CA3C}"/>
          </ac:spMkLst>
        </pc:spChg>
        <pc:spChg chg="mod ord">
          <ac:chgData name="Ekko 92i" userId="b4d265b765874ec8" providerId="LiveId" clId="{A22BCDE7-1DEF-4A17-92F4-9BE4D3DA4B64}" dt="2021-12-24T20:47:47.790" v="351" actId="700"/>
          <ac:spMkLst>
            <pc:docMk/>
            <pc:sldMk cId="3528613053" sldId="1872"/>
            <ac:spMk id="17" creationId="{C89FC8C4-1A70-4E14-9F6F-21E72C523B6D}"/>
          </ac:spMkLst>
        </pc:spChg>
        <pc:spChg chg="mod ord">
          <ac:chgData name="Ekko 92i" userId="b4d265b765874ec8" providerId="LiveId" clId="{A22BCDE7-1DEF-4A17-92F4-9BE4D3DA4B64}" dt="2021-12-24T20:47:52.696" v="352" actId="21"/>
          <ac:spMkLst>
            <pc:docMk/>
            <pc:sldMk cId="3528613053" sldId="1872"/>
            <ac:spMk id="18" creationId="{7954145C-DF82-4440-8E2D-539B9C7E918F}"/>
          </ac:spMkLst>
        </pc:spChg>
      </pc:sldChg>
      <pc:sldChg chg="addSp delSp modSp mod chgLayout">
        <pc:chgData name="Ekko 92i" userId="b4d265b765874ec8" providerId="LiveId" clId="{A22BCDE7-1DEF-4A17-92F4-9BE4D3DA4B64}" dt="2021-12-29T11:33:16.483" v="994" actId="14100"/>
        <pc:sldMkLst>
          <pc:docMk/>
          <pc:sldMk cId="3236518980" sldId="1874"/>
        </pc:sldMkLst>
        <pc:spChg chg="mod">
          <ac:chgData name="Ekko 92i" userId="b4d265b765874ec8" providerId="LiveId" clId="{A22BCDE7-1DEF-4A17-92F4-9BE4D3DA4B64}" dt="2021-12-24T20:54:18.951" v="439" actId="207"/>
          <ac:spMkLst>
            <pc:docMk/>
            <pc:sldMk cId="3236518980" sldId="1874"/>
            <ac:spMk id="2" creationId="{A61DE15E-8E05-4C27-AD7B-D9ABD44AAFC6}"/>
          </ac:spMkLst>
        </pc:spChg>
        <pc:spChg chg="add del mod ord">
          <ac:chgData name="Ekko 92i" userId="b4d265b765874ec8" providerId="LiveId" clId="{A22BCDE7-1DEF-4A17-92F4-9BE4D3DA4B64}" dt="2021-12-24T20:54:00.958" v="435" actId="478"/>
          <ac:spMkLst>
            <pc:docMk/>
            <pc:sldMk cId="3236518980" sldId="1874"/>
            <ac:spMk id="3" creationId="{CB3632AA-E7F3-4B3B-8289-9179FAAB2118}"/>
          </ac:spMkLst>
        </pc:spChg>
        <pc:spChg chg="mod ord">
          <ac:chgData name="Ekko 92i" userId="b4d265b765874ec8" providerId="LiveId" clId="{A22BCDE7-1DEF-4A17-92F4-9BE4D3DA4B64}" dt="2021-12-24T20:53:53.022" v="433" actId="700"/>
          <ac:spMkLst>
            <pc:docMk/>
            <pc:sldMk cId="3236518980" sldId="1874"/>
            <ac:spMk id="16" creationId="{12217F63-A9DE-42F2-AE34-44A9A8E8CA3C}"/>
          </ac:spMkLst>
        </pc:spChg>
        <pc:spChg chg="mod ord">
          <ac:chgData name="Ekko 92i" userId="b4d265b765874ec8" providerId="LiveId" clId="{A22BCDE7-1DEF-4A17-92F4-9BE4D3DA4B64}" dt="2021-12-24T20:53:53.022" v="433" actId="700"/>
          <ac:spMkLst>
            <pc:docMk/>
            <pc:sldMk cId="3236518980" sldId="1874"/>
            <ac:spMk id="17" creationId="{C89FC8C4-1A70-4E14-9F6F-21E72C523B6D}"/>
          </ac:spMkLst>
        </pc:spChg>
        <pc:spChg chg="mod ord">
          <ac:chgData name="Ekko 92i" userId="b4d265b765874ec8" providerId="LiveId" clId="{A22BCDE7-1DEF-4A17-92F4-9BE4D3DA4B64}" dt="2021-12-24T20:53:57.588" v="434" actId="14100"/>
          <ac:spMkLst>
            <pc:docMk/>
            <pc:sldMk cId="3236518980" sldId="1874"/>
            <ac:spMk id="18" creationId="{7954145C-DF82-4440-8E2D-539B9C7E918F}"/>
          </ac:spMkLst>
        </pc:spChg>
        <pc:picChg chg="mod">
          <ac:chgData name="Ekko 92i" userId="b4d265b765874ec8" providerId="LiveId" clId="{A22BCDE7-1DEF-4A17-92F4-9BE4D3DA4B64}" dt="2021-12-29T11:33:16.483" v="994" actId="14100"/>
          <ac:picMkLst>
            <pc:docMk/>
            <pc:sldMk cId="3236518980" sldId="1874"/>
            <ac:picMk id="10" creationId="{3E327BE1-13C6-43E4-9D34-76928FB88B01}"/>
          </ac:picMkLst>
        </pc:picChg>
      </pc:sldChg>
      <pc:sldChg chg="addSp delSp modSp mod chgLayout">
        <pc:chgData name="Ekko 92i" userId="b4d265b765874ec8" providerId="LiveId" clId="{A22BCDE7-1DEF-4A17-92F4-9BE4D3DA4B64}" dt="2021-12-24T20:54:37.684" v="443" actId="478"/>
        <pc:sldMkLst>
          <pc:docMk/>
          <pc:sldMk cId="4015537492" sldId="1875"/>
        </pc:sldMkLst>
        <pc:spChg chg="mod ord">
          <ac:chgData name="Ekko 92i" userId="b4d265b765874ec8" providerId="LiveId" clId="{A22BCDE7-1DEF-4A17-92F4-9BE4D3DA4B64}" dt="2021-12-24T20:54:28.845" v="440" actId="700"/>
          <ac:spMkLst>
            <pc:docMk/>
            <pc:sldMk cId="4015537492" sldId="1875"/>
            <ac:spMk id="2" creationId="{0E3B4AC5-D629-477D-A0F9-387B446CCB0A}"/>
          </ac:spMkLst>
        </pc:spChg>
        <pc:spChg chg="mod ord">
          <ac:chgData name="Ekko 92i" userId="b4d265b765874ec8" providerId="LiveId" clId="{A22BCDE7-1DEF-4A17-92F4-9BE4D3DA4B64}" dt="2021-12-24T20:54:28.845" v="440" actId="700"/>
          <ac:spMkLst>
            <pc:docMk/>
            <pc:sldMk cId="4015537492" sldId="1875"/>
            <ac:spMk id="3" creationId="{E26846BC-374D-4938-95FF-83B0C0DDD1B2}"/>
          </ac:spMkLst>
        </pc:spChg>
        <pc:spChg chg="add del mod ord">
          <ac:chgData name="Ekko 92i" userId="b4d265b765874ec8" providerId="LiveId" clId="{A22BCDE7-1DEF-4A17-92F4-9BE4D3DA4B64}" dt="2021-12-24T20:54:37.684" v="443" actId="478"/>
          <ac:spMkLst>
            <pc:docMk/>
            <pc:sldMk cId="4015537492" sldId="1875"/>
            <ac:spMk id="4" creationId="{D5029A2D-7A39-4CD3-B604-1586937CF89C}"/>
          </ac:spMkLst>
        </pc:spChg>
        <pc:spChg chg="add del">
          <ac:chgData name="Ekko 92i" userId="b4d265b765874ec8" providerId="LiveId" clId="{A22BCDE7-1DEF-4A17-92F4-9BE4D3DA4B64}" dt="2021-12-24T20:54:35.862" v="442" actId="478"/>
          <ac:spMkLst>
            <pc:docMk/>
            <pc:sldMk cId="4015537492" sldId="1875"/>
            <ac:spMk id="6" creationId="{EF1F78C6-9882-4D96-8828-51A54D342429}"/>
          </ac:spMkLst>
        </pc:spChg>
      </pc:sldChg>
      <pc:sldChg chg="addSp delSp modSp mod chgLayout">
        <pc:chgData name="Ekko 92i" userId="b4d265b765874ec8" providerId="LiveId" clId="{A22BCDE7-1DEF-4A17-92F4-9BE4D3DA4B64}" dt="2021-12-24T20:55:56.485" v="461" actId="1076"/>
        <pc:sldMkLst>
          <pc:docMk/>
          <pc:sldMk cId="3795830682" sldId="1876"/>
        </pc:sldMkLst>
        <pc:spChg chg="add del mod ord">
          <ac:chgData name="Ekko 92i" userId="b4d265b765874ec8" providerId="LiveId" clId="{A22BCDE7-1DEF-4A17-92F4-9BE4D3DA4B64}" dt="2021-12-24T20:55:25.390" v="453" actId="478"/>
          <ac:spMkLst>
            <pc:docMk/>
            <pc:sldMk cId="3795830682" sldId="1876"/>
            <ac:spMk id="2" creationId="{ADB7391F-AFF9-41AC-8628-7B94FF13C101}"/>
          </ac:spMkLst>
        </pc:spChg>
        <pc:spChg chg="mod">
          <ac:chgData name="Ekko 92i" userId="b4d265b765874ec8" providerId="LiveId" clId="{A22BCDE7-1DEF-4A17-92F4-9BE4D3DA4B64}" dt="2021-12-24T20:54:48.046" v="445" actId="21"/>
          <ac:spMkLst>
            <pc:docMk/>
            <pc:sldMk cId="3795830682" sldId="1876"/>
            <ac:spMk id="8" creationId="{2CAAA4AD-7386-452B-8462-FDE4C4027262}"/>
          </ac:spMkLst>
        </pc:spChg>
        <pc:spChg chg="mod">
          <ac:chgData name="Ekko 92i" userId="b4d265b765874ec8" providerId="LiveId" clId="{A22BCDE7-1DEF-4A17-92F4-9BE4D3DA4B64}" dt="2021-12-24T20:55:56.485" v="461" actId="1076"/>
          <ac:spMkLst>
            <pc:docMk/>
            <pc:sldMk cId="3795830682" sldId="1876"/>
            <ac:spMk id="15" creationId="{90C6E894-BC9F-493D-81D4-8099DDB85361}"/>
          </ac:spMkLst>
        </pc:spChg>
        <pc:spChg chg="mod ord">
          <ac:chgData name="Ekko 92i" userId="b4d265b765874ec8" providerId="LiveId" clId="{A22BCDE7-1DEF-4A17-92F4-9BE4D3DA4B64}" dt="2021-12-24T20:54:42.394" v="444" actId="700"/>
          <ac:spMkLst>
            <pc:docMk/>
            <pc:sldMk cId="3795830682" sldId="1876"/>
            <ac:spMk id="16" creationId="{12217F63-A9DE-42F2-AE34-44A9A8E8CA3C}"/>
          </ac:spMkLst>
        </pc:spChg>
        <pc:spChg chg="mod ord">
          <ac:chgData name="Ekko 92i" userId="b4d265b765874ec8" providerId="LiveId" clId="{A22BCDE7-1DEF-4A17-92F4-9BE4D3DA4B64}" dt="2021-12-24T20:54:42.394" v="444" actId="700"/>
          <ac:spMkLst>
            <pc:docMk/>
            <pc:sldMk cId="3795830682" sldId="1876"/>
            <ac:spMk id="17" creationId="{C89FC8C4-1A70-4E14-9F6F-21E72C523B6D}"/>
          </ac:spMkLst>
        </pc:spChg>
        <pc:spChg chg="mod ord">
          <ac:chgData name="Ekko 92i" userId="b4d265b765874ec8" providerId="LiveId" clId="{A22BCDE7-1DEF-4A17-92F4-9BE4D3DA4B64}" dt="2021-12-24T20:55:32.986" v="454" actId="14100"/>
          <ac:spMkLst>
            <pc:docMk/>
            <pc:sldMk cId="3795830682" sldId="1876"/>
            <ac:spMk id="18" creationId="{7954145C-DF82-4440-8E2D-539B9C7E918F}"/>
          </ac:spMkLst>
        </pc:spChg>
        <pc:picChg chg="mod">
          <ac:chgData name="Ekko 92i" userId="b4d265b765874ec8" providerId="LiveId" clId="{A22BCDE7-1DEF-4A17-92F4-9BE4D3DA4B64}" dt="2021-12-24T20:55:47.456" v="459" actId="1076"/>
          <ac:picMkLst>
            <pc:docMk/>
            <pc:sldMk cId="3795830682" sldId="1876"/>
            <ac:picMk id="4" creationId="{EF9D0EA0-563A-493D-85F7-D5EE7A0C9352}"/>
          </ac:picMkLst>
        </pc:picChg>
      </pc:sldChg>
      <pc:sldChg chg="addSp delSp modSp mod modClrScheme chgLayout">
        <pc:chgData name="Ekko 92i" userId="b4d265b765874ec8" providerId="LiveId" clId="{A22BCDE7-1DEF-4A17-92F4-9BE4D3DA4B64}" dt="2021-12-24T20:56:17.047" v="464" actId="700"/>
        <pc:sldMkLst>
          <pc:docMk/>
          <pc:sldMk cId="3460871896" sldId="1877"/>
        </pc:sldMkLst>
        <pc:spChg chg="mod ord">
          <ac:chgData name="Ekko 92i" userId="b4d265b765874ec8" providerId="LiveId" clId="{A22BCDE7-1DEF-4A17-92F4-9BE4D3DA4B64}" dt="2021-12-24T20:56:17.047" v="464" actId="700"/>
          <ac:spMkLst>
            <pc:docMk/>
            <pc:sldMk cId="3460871896" sldId="1877"/>
            <ac:spMk id="2" creationId="{DC1D5304-0AE1-446F-969A-C850BFB350B9}"/>
          </ac:spMkLst>
        </pc:spChg>
        <pc:spChg chg="add del mod ord">
          <ac:chgData name="Ekko 92i" userId="b4d265b765874ec8" providerId="LiveId" clId="{A22BCDE7-1DEF-4A17-92F4-9BE4D3DA4B64}" dt="2021-12-24T20:56:12.781" v="463" actId="700"/>
          <ac:spMkLst>
            <pc:docMk/>
            <pc:sldMk cId="3460871896" sldId="1877"/>
            <ac:spMk id="3" creationId="{B793B397-02FB-40CE-BB46-DBA88EB8BA40}"/>
          </ac:spMkLst>
        </pc:spChg>
        <pc:spChg chg="mod ord">
          <ac:chgData name="Ekko 92i" userId="b4d265b765874ec8" providerId="LiveId" clId="{A22BCDE7-1DEF-4A17-92F4-9BE4D3DA4B64}" dt="2021-12-24T20:56:17.047" v="464" actId="700"/>
          <ac:spMkLst>
            <pc:docMk/>
            <pc:sldMk cId="3460871896" sldId="1877"/>
            <ac:spMk id="4" creationId="{86A20178-9AA5-4C1C-A538-CBBF3A05720A}"/>
          </ac:spMkLst>
        </pc:spChg>
        <pc:spChg chg="mod ord">
          <ac:chgData name="Ekko 92i" userId="b4d265b765874ec8" providerId="LiveId" clId="{A22BCDE7-1DEF-4A17-92F4-9BE4D3DA4B64}" dt="2021-12-24T20:56:17.047" v="464" actId="700"/>
          <ac:spMkLst>
            <pc:docMk/>
            <pc:sldMk cId="3460871896" sldId="1877"/>
            <ac:spMk id="5" creationId="{E83F5E93-13FA-4ADB-AC8D-E0A8A979CB16}"/>
          </ac:spMkLst>
        </pc:spChg>
        <pc:spChg chg="mod ord">
          <ac:chgData name="Ekko 92i" userId="b4d265b765874ec8" providerId="LiveId" clId="{A22BCDE7-1DEF-4A17-92F4-9BE4D3DA4B64}" dt="2021-12-24T20:56:17.047" v="464" actId="700"/>
          <ac:spMkLst>
            <pc:docMk/>
            <pc:sldMk cId="3460871896" sldId="1877"/>
            <ac:spMk id="6" creationId="{90B13422-16F9-4696-BC5F-37481EE13BC8}"/>
          </ac:spMkLst>
        </pc:spChg>
      </pc:sldChg>
      <pc:sldChg chg="addSp delSp modSp mod chgLayout">
        <pc:chgData name="Ekko 92i" userId="b4d265b765874ec8" providerId="LiveId" clId="{A22BCDE7-1DEF-4A17-92F4-9BE4D3DA4B64}" dt="2021-12-24T20:56:26.775" v="466" actId="478"/>
        <pc:sldMkLst>
          <pc:docMk/>
          <pc:sldMk cId="1697345849" sldId="1878"/>
        </pc:sldMkLst>
        <pc:spChg chg="mod ord">
          <ac:chgData name="Ekko 92i" userId="b4d265b765874ec8" providerId="LiveId" clId="{A22BCDE7-1DEF-4A17-92F4-9BE4D3DA4B64}" dt="2021-12-24T20:56:23.635" v="465" actId="700"/>
          <ac:spMkLst>
            <pc:docMk/>
            <pc:sldMk cId="1697345849" sldId="1878"/>
            <ac:spMk id="2" creationId="{0E3B4AC5-D629-477D-A0F9-387B446CCB0A}"/>
          </ac:spMkLst>
        </pc:spChg>
        <pc:spChg chg="mod ord">
          <ac:chgData name="Ekko 92i" userId="b4d265b765874ec8" providerId="LiveId" clId="{A22BCDE7-1DEF-4A17-92F4-9BE4D3DA4B64}" dt="2021-12-24T20:56:23.635" v="465" actId="700"/>
          <ac:spMkLst>
            <pc:docMk/>
            <pc:sldMk cId="1697345849" sldId="1878"/>
            <ac:spMk id="3" creationId="{E26846BC-374D-4938-95FF-83B0C0DDD1B2}"/>
          </ac:spMkLst>
        </pc:spChg>
        <pc:spChg chg="add del mod ord">
          <ac:chgData name="Ekko 92i" userId="b4d265b765874ec8" providerId="LiveId" clId="{A22BCDE7-1DEF-4A17-92F4-9BE4D3DA4B64}" dt="2021-12-24T20:56:26.775" v="466" actId="478"/>
          <ac:spMkLst>
            <pc:docMk/>
            <pc:sldMk cId="1697345849" sldId="1878"/>
            <ac:spMk id="4" creationId="{292EC32B-06AD-49E4-AECA-5CF57EE01E05}"/>
          </ac:spMkLst>
        </pc:spChg>
      </pc:sldChg>
      <pc:sldChg chg="addSp delSp modSp mod chgLayout">
        <pc:chgData name="Ekko 92i" userId="b4d265b765874ec8" providerId="LiveId" clId="{A22BCDE7-1DEF-4A17-92F4-9BE4D3DA4B64}" dt="2022-01-01T21:35:25.285" v="4887" actId="207"/>
        <pc:sldMkLst>
          <pc:docMk/>
          <pc:sldMk cId="1497632110" sldId="1879"/>
        </pc:sldMkLst>
        <pc:spChg chg="add mod ord">
          <ac:chgData name="Ekko 92i" userId="b4d265b765874ec8" providerId="LiveId" clId="{A22BCDE7-1DEF-4A17-92F4-9BE4D3DA4B64}" dt="2022-01-01T21:35:25.285" v="4887" actId="207"/>
          <ac:spMkLst>
            <pc:docMk/>
            <pc:sldMk cId="1497632110" sldId="1879"/>
            <ac:spMk id="2" creationId="{EBC8A37A-B346-4532-BBB8-B2F1E1E5041C}"/>
          </ac:spMkLst>
        </pc:spChg>
        <pc:spChg chg="add del mod">
          <ac:chgData name="Ekko 92i" userId="b4d265b765874ec8" providerId="LiveId" clId="{A22BCDE7-1DEF-4A17-92F4-9BE4D3DA4B64}" dt="2021-12-24T20:59:28.196" v="506" actId="478"/>
          <ac:spMkLst>
            <pc:docMk/>
            <pc:sldMk cId="1497632110" sldId="1879"/>
            <ac:spMk id="4" creationId="{ECE47649-2B98-48D0-904E-6F5D26630E18}"/>
          </ac:spMkLst>
        </pc:spChg>
        <pc:spChg chg="mod">
          <ac:chgData name="Ekko 92i" userId="b4d265b765874ec8" providerId="LiveId" clId="{A22BCDE7-1DEF-4A17-92F4-9BE4D3DA4B64}" dt="2021-12-24T20:57:05.415" v="477" actId="207"/>
          <ac:spMkLst>
            <pc:docMk/>
            <pc:sldMk cId="1497632110" sldId="1879"/>
            <ac:spMk id="7" creationId="{94D66757-560A-42C9-9B03-A9623BE51016}"/>
          </ac:spMkLst>
        </pc:spChg>
        <pc:spChg chg="add mod">
          <ac:chgData name="Ekko 92i" userId="b4d265b765874ec8" providerId="LiveId" clId="{A22BCDE7-1DEF-4A17-92F4-9BE4D3DA4B64}" dt="2021-12-24T20:59:24.222" v="504" actId="571"/>
          <ac:spMkLst>
            <pc:docMk/>
            <pc:sldMk cId="1497632110" sldId="1879"/>
            <ac:spMk id="8" creationId="{A309584B-527C-4D4A-9376-539E9C285C5E}"/>
          </ac:spMkLst>
        </pc:spChg>
        <pc:spChg chg="add mod">
          <ac:chgData name="Ekko 92i" userId="b4d265b765874ec8" providerId="LiveId" clId="{A22BCDE7-1DEF-4A17-92F4-9BE4D3DA4B64}" dt="2021-12-24T20:59:24.222" v="504" actId="571"/>
          <ac:spMkLst>
            <pc:docMk/>
            <pc:sldMk cId="1497632110" sldId="1879"/>
            <ac:spMk id="9" creationId="{46779134-C285-4413-92F6-8B43C1A0505E}"/>
          </ac:spMkLst>
        </pc:spChg>
        <pc:spChg chg="add del mod">
          <ac:chgData name="Ekko 92i" userId="b4d265b765874ec8" providerId="LiveId" clId="{A22BCDE7-1DEF-4A17-92F4-9BE4D3DA4B64}" dt="2021-12-24T20:59:28.196" v="506" actId="478"/>
          <ac:spMkLst>
            <pc:docMk/>
            <pc:sldMk cId="1497632110" sldId="1879"/>
            <ac:spMk id="10" creationId="{087F5462-6783-47F3-860C-26D1B94A6F3B}"/>
          </ac:spMkLst>
        </pc:spChg>
        <pc:spChg chg="add del mod ord">
          <ac:chgData name="Ekko 92i" userId="b4d265b765874ec8" providerId="LiveId" clId="{A22BCDE7-1DEF-4A17-92F4-9BE4D3DA4B64}" dt="2021-12-24T20:59:28.196" v="506" actId="478"/>
          <ac:spMkLst>
            <pc:docMk/>
            <pc:sldMk cId="1497632110" sldId="1879"/>
            <ac:spMk id="16" creationId="{12217F63-A9DE-42F2-AE34-44A9A8E8CA3C}"/>
          </ac:spMkLst>
        </pc:spChg>
        <pc:spChg chg="add del mod ord">
          <ac:chgData name="Ekko 92i" userId="b4d265b765874ec8" providerId="LiveId" clId="{A22BCDE7-1DEF-4A17-92F4-9BE4D3DA4B64}" dt="2021-12-24T20:59:28.196" v="506" actId="478"/>
          <ac:spMkLst>
            <pc:docMk/>
            <pc:sldMk cId="1497632110" sldId="1879"/>
            <ac:spMk id="17" creationId="{C89FC8C4-1A70-4E14-9F6F-21E72C523B6D}"/>
          </ac:spMkLst>
        </pc:spChg>
        <pc:spChg chg="mod ord">
          <ac:chgData name="Ekko 92i" userId="b4d265b765874ec8" providerId="LiveId" clId="{A22BCDE7-1DEF-4A17-92F4-9BE4D3DA4B64}" dt="2021-12-24T20:57:25.419" v="480" actId="114"/>
          <ac:spMkLst>
            <pc:docMk/>
            <pc:sldMk cId="1497632110" sldId="1879"/>
            <ac:spMk id="18" creationId="{7954145C-DF82-4440-8E2D-539B9C7E918F}"/>
          </ac:spMkLst>
        </pc:spChg>
        <pc:picChg chg="mod">
          <ac:chgData name="Ekko 92i" userId="b4d265b765874ec8" providerId="LiveId" clId="{A22BCDE7-1DEF-4A17-92F4-9BE4D3DA4B64}" dt="2021-12-24T20:57:18.854" v="479" actId="1076"/>
          <ac:picMkLst>
            <pc:docMk/>
            <pc:sldMk cId="1497632110" sldId="1879"/>
            <ac:picMk id="6" creationId="{3B55558A-5503-4FB4-A203-7AE772412010}"/>
          </ac:picMkLst>
        </pc:picChg>
      </pc:sldChg>
      <pc:sldChg chg="addSp delSp modSp mod chgLayout">
        <pc:chgData name="Ekko 92i" userId="b4d265b765874ec8" providerId="LiveId" clId="{A22BCDE7-1DEF-4A17-92F4-9BE4D3DA4B64}" dt="2021-12-24T21:00:17.640" v="514" actId="1076"/>
        <pc:sldMkLst>
          <pc:docMk/>
          <pc:sldMk cId="2369171434" sldId="1881"/>
        </pc:sldMkLst>
        <pc:spChg chg="add del mod ord">
          <ac:chgData name="Ekko 92i" userId="b4d265b765874ec8" providerId="LiveId" clId="{A22BCDE7-1DEF-4A17-92F4-9BE4D3DA4B64}" dt="2021-12-24T20:58:48.873" v="493" actId="478"/>
          <ac:spMkLst>
            <pc:docMk/>
            <pc:sldMk cId="2369171434" sldId="1881"/>
            <ac:spMk id="2" creationId="{1EF1D9FA-0B6E-4305-AF25-8C465E3B6334}"/>
          </ac:spMkLst>
        </pc:spChg>
        <pc:spChg chg="add del mod ord">
          <ac:chgData name="Ekko 92i" userId="b4d265b765874ec8" providerId="LiveId" clId="{A22BCDE7-1DEF-4A17-92F4-9BE4D3DA4B64}" dt="2021-12-24T20:58:48.873" v="493" actId="478"/>
          <ac:spMkLst>
            <pc:docMk/>
            <pc:sldMk cId="2369171434" sldId="1881"/>
            <ac:spMk id="3" creationId="{89966E71-655E-42DE-95E3-3BCB53617BBD}"/>
          </ac:spMkLst>
        </pc:spChg>
        <pc:spChg chg="mod">
          <ac:chgData name="Ekko 92i" userId="b4d265b765874ec8" providerId="LiveId" clId="{A22BCDE7-1DEF-4A17-92F4-9BE4D3DA4B64}" dt="2021-12-24T20:59:56.764" v="508" actId="1076"/>
          <ac:spMkLst>
            <pc:docMk/>
            <pc:sldMk cId="2369171434" sldId="1881"/>
            <ac:spMk id="6" creationId="{0F71B582-140C-4B05-8670-C0C23D9672FC}"/>
          </ac:spMkLst>
        </pc:spChg>
        <pc:spChg chg="mod">
          <ac:chgData name="Ekko 92i" userId="b4d265b765874ec8" providerId="LiveId" clId="{A22BCDE7-1DEF-4A17-92F4-9BE4D3DA4B64}" dt="2021-12-24T20:59:56.764" v="508" actId="1076"/>
          <ac:spMkLst>
            <pc:docMk/>
            <pc:sldMk cId="2369171434" sldId="1881"/>
            <ac:spMk id="7" creationId="{C5007B00-FDC3-487F-B71A-E893E2D5C083}"/>
          </ac:spMkLst>
        </pc:spChg>
        <pc:spChg chg="mod">
          <ac:chgData name="Ekko 92i" userId="b4d265b765874ec8" providerId="LiveId" clId="{A22BCDE7-1DEF-4A17-92F4-9BE4D3DA4B64}" dt="2021-12-24T20:59:56.764" v="508" actId="1076"/>
          <ac:spMkLst>
            <pc:docMk/>
            <pc:sldMk cId="2369171434" sldId="1881"/>
            <ac:spMk id="10" creationId="{5350F6A3-4993-4F40-BE3B-47BCFD3927D5}"/>
          </ac:spMkLst>
        </pc:spChg>
        <pc:spChg chg="mod">
          <ac:chgData name="Ekko 92i" userId="b4d265b765874ec8" providerId="LiveId" clId="{A22BCDE7-1DEF-4A17-92F4-9BE4D3DA4B64}" dt="2021-12-24T20:59:56.764" v="508" actId="1076"/>
          <ac:spMkLst>
            <pc:docMk/>
            <pc:sldMk cId="2369171434" sldId="1881"/>
            <ac:spMk id="12" creationId="{B474F36E-A9B9-4CE4-9B19-56CE3776EC2D}"/>
          </ac:spMkLst>
        </pc:spChg>
        <pc:spChg chg="mod">
          <ac:chgData name="Ekko 92i" userId="b4d265b765874ec8" providerId="LiveId" clId="{A22BCDE7-1DEF-4A17-92F4-9BE4D3DA4B64}" dt="2021-12-24T21:00:17.640" v="514" actId="1076"/>
          <ac:spMkLst>
            <pc:docMk/>
            <pc:sldMk cId="2369171434" sldId="1881"/>
            <ac:spMk id="14" creationId="{04F677A1-1AD0-4D98-A7B3-5103443C2493}"/>
          </ac:spMkLst>
        </pc:spChg>
        <pc:spChg chg="mod ord">
          <ac:chgData name="Ekko 92i" userId="b4d265b765874ec8" providerId="LiveId" clId="{A22BCDE7-1DEF-4A17-92F4-9BE4D3DA4B64}" dt="2021-12-24T20:59:12.942" v="502" actId="1076"/>
          <ac:spMkLst>
            <pc:docMk/>
            <pc:sldMk cId="2369171434" sldId="1881"/>
            <ac:spMk id="16" creationId="{12217F63-A9DE-42F2-AE34-44A9A8E8CA3C}"/>
          </ac:spMkLst>
        </pc:spChg>
        <pc:spChg chg="mod ord">
          <ac:chgData name="Ekko 92i" userId="b4d265b765874ec8" providerId="LiveId" clId="{A22BCDE7-1DEF-4A17-92F4-9BE4D3DA4B64}" dt="2021-12-24T20:59:12.942" v="502" actId="1076"/>
          <ac:spMkLst>
            <pc:docMk/>
            <pc:sldMk cId="2369171434" sldId="1881"/>
            <ac:spMk id="17" creationId="{C89FC8C4-1A70-4E14-9F6F-21E72C523B6D}"/>
          </ac:spMkLst>
        </pc:spChg>
        <pc:picChg chg="mod">
          <ac:chgData name="Ekko 92i" userId="b4d265b765874ec8" providerId="LiveId" clId="{A22BCDE7-1DEF-4A17-92F4-9BE4D3DA4B64}" dt="2021-12-24T20:59:56.764" v="508" actId="1076"/>
          <ac:picMkLst>
            <pc:docMk/>
            <pc:sldMk cId="2369171434" sldId="1881"/>
            <ac:picMk id="5" creationId="{79FFEAF5-45DC-469F-A9C8-5B4AFD8E6BD9}"/>
          </ac:picMkLst>
        </pc:picChg>
        <pc:cxnChg chg="mod">
          <ac:chgData name="Ekko 92i" userId="b4d265b765874ec8" providerId="LiveId" clId="{A22BCDE7-1DEF-4A17-92F4-9BE4D3DA4B64}" dt="2021-12-24T20:59:56.764" v="508" actId="1076"/>
          <ac:cxnSpMkLst>
            <pc:docMk/>
            <pc:sldMk cId="2369171434" sldId="1881"/>
            <ac:cxnSpMk id="9" creationId="{8FF77FB3-6B67-468C-87A2-172A6A3B89C9}"/>
          </ac:cxnSpMkLst>
        </pc:cxnChg>
        <pc:cxnChg chg="mod">
          <ac:chgData name="Ekko 92i" userId="b4d265b765874ec8" providerId="LiveId" clId="{A22BCDE7-1DEF-4A17-92F4-9BE4D3DA4B64}" dt="2021-12-24T20:59:56.764" v="508" actId="1076"/>
          <ac:cxnSpMkLst>
            <pc:docMk/>
            <pc:sldMk cId="2369171434" sldId="1881"/>
            <ac:cxnSpMk id="11" creationId="{CA02660B-130F-46F6-BD72-2787677A2B8C}"/>
          </ac:cxnSpMkLst>
        </pc:cxnChg>
        <pc:cxnChg chg="mod">
          <ac:chgData name="Ekko 92i" userId="b4d265b765874ec8" providerId="LiveId" clId="{A22BCDE7-1DEF-4A17-92F4-9BE4D3DA4B64}" dt="2021-12-24T20:59:56.764" v="508" actId="1076"/>
          <ac:cxnSpMkLst>
            <pc:docMk/>
            <pc:sldMk cId="2369171434" sldId="1881"/>
            <ac:cxnSpMk id="13" creationId="{4222C409-9645-40F2-B76E-4A8F601A347C}"/>
          </ac:cxnSpMkLst>
        </pc:cxnChg>
      </pc:sldChg>
      <pc:sldChg chg="addSp delSp modSp mod chgLayout">
        <pc:chgData name="Ekko 92i" userId="b4d265b765874ec8" providerId="LiveId" clId="{A22BCDE7-1DEF-4A17-92F4-9BE4D3DA4B64}" dt="2021-12-24T21:00:27.598" v="516" actId="478"/>
        <pc:sldMkLst>
          <pc:docMk/>
          <pc:sldMk cId="3605343692" sldId="1882"/>
        </pc:sldMkLst>
        <pc:spChg chg="mod ord">
          <ac:chgData name="Ekko 92i" userId="b4d265b765874ec8" providerId="LiveId" clId="{A22BCDE7-1DEF-4A17-92F4-9BE4D3DA4B64}" dt="2021-12-24T21:00:24.502" v="515" actId="700"/>
          <ac:spMkLst>
            <pc:docMk/>
            <pc:sldMk cId="3605343692" sldId="1882"/>
            <ac:spMk id="2" creationId="{0E3B4AC5-D629-477D-A0F9-387B446CCB0A}"/>
          </ac:spMkLst>
        </pc:spChg>
        <pc:spChg chg="mod ord">
          <ac:chgData name="Ekko 92i" userId="b4d265b765874ec8" providerId="LiveId" clId="{A22BCDE7-1DEF-4A17-92F4-9BE4D3DA4B64}" dt="2021-12-24T21:00:24.502" v="515" actId="700"/>
          <ac:spMkLst>
            <pc:docMk/>
            <pc:sldMk cId="3605343692" sldId="1882"/>
            <ac:spMk id="3" creationId="{E26846BC-374D-4938-95FF-83B0C0DDD1B2}"/>
          </ac:spMkLst>
        </pc:spChg>
        <pc:spChg chg="add del mod ord">
          <ac:chgData name="Ekko 92i" userId="b4d265b765874ec8" providerId="LiveId" clId="{A22BCDE7-1DEF-4A17-92F4-9BE4D3DA4B64}" dt="2021-12-24T21:00:27.598" v="516" actId="478"/>
          <ac:spMkLst>
            <pc:docMk/>
            <pc:sldMk cId="3605343692" sldId="1882"/>
            <ac:spMk id="4" creationId="{47670EF7-52AD-4A6E-A2E4-7DB6F13EF65C}"/>
          </ac:spMkLst>
        </pc:spChg>
      </pc:sldChg>
      <pc:sldChg chg="addSp delSp modSp mod chgLayout">
        <pc:chgData name="Ekko 92i" userId="b4d265b765874ec8" providerId="LiveId" clId="{A22BCDE7-1DEF-4A17-92F4-9BE4D3DA4B64}" dt="2021-12-29T11:35:01.914" v="999" actId="1076"/>
        <pc:sldMkLst>
          <pc:docMk/>
          <pc:sldMk cId="797365895" sldId="1883"/>
        </pc:sldMkLst>
        <pc:spChg chg="add del mod ord">
          <ac:chgData name="Ekko 92i" userId="b4d265b765874ec8" providerId="LiveId" clId="{A22BCDE7-1DEF-4A17-92F4-9BE4D3DA4B64}" dt="2021-12-24T21:03:06.765" v="549" actId="478"/>
          <ac:spMkLst>
            <pc:docMk/>
            <pc:sldMk cId="797365895" sldId="1883"/>
            <ac:spMk id="2" creationId="{A424DA12-D3BC-4456-A0F9-20B8E5E02204}"/>
          </ac:spMkLst>
        </pc:spChg>
        <pc:spChg chg="add del mod ord">
          <ac:chgData name="Ekko 92i" userId="b4d265b765874ec8" providerId="LiveId" clId="{A22BCDE7-1DEF-4A17-92F4-9BE4D3DA4B64}" dt="2021-12-24T21:03:06.765" v="549" actId="478"/>
          <ac:spMkLst>
            <pc:docMk/>
            <pc:sldMk cId="797365895" sldId="1883"/>
            <ac:spMk id="3" creationId="{7A3CDAA3-E48A-43FD-A0E9-C957727191D8}"/>
          </ac:spMkLst>
        </pc:spChg>
        <pc:spChg chg="mod">
          <ac:chgData name="Ekko 92i" userId="b4d265b765874ec8" providerId="LiveId" clId="{A22BCDE7-1DEF-4A17-92F4-9BE4D3DA4B64}" dt="2021-12-24T21:03:12.993" v="550" actId="1076"/>
          <ac:spMkLst>
            <pc:docMk/>
            <pc:sldMk cId="797365895" sldId="1883"/>
            <ac:spMk id="7" creationId="{2F1B9F47-C67F-4D45-98C7-76002EE95EE9}"/>
          </ac:spMkLst>
        </pc:spChg>
        <pc:spChg chg="mod">
          <ac:chgData name="Ekko 92i" userId="b4d265b765874ec8" providerId="LiveId" clId="{A22BCDE7-1DEF-4A17-92F4-9BE4D3DA4B64}" dt="2021-12-24T21:03:00.463" v="548" actId="1076"/>
          <ac:spMkLst>
            <pc:docMk/>
            <pc:sldMk cId="797365895" sldId="1883"/>
            <ac:spMk id="9" creationId="{E7C5B733-4DA4-4D25-995E-C6126CBC4156}"/>
          </ac:spMkLst>
        </pc:spChg>
        <pc:spChg chg="mod ord">
          <ac:chgData name="Ekko 92i" userId="b4d265b765874ec8" providerId="LiveId" clId="{A22BCDE7-1DEF-4A17-92F4-9BE4D3DA4B64}" dt="2021-12-29T11:35:01.914" v="999" actId="1076"/>
          <ac:spMkLst>
            <pc:docMk/>
            <pc:sldMk cId="797365895" sldId="1883"/>
            <ac:spMk id="16" creationId="{12217F63-A9DE-42F2-AE34-44A9A8E8CA3C}"/>
          </ac:spMkLst>
        </pc:spChg>
        <pc:spChg chg="mod ord">
          <ac:chgData name="Ekko 92i" userId="b4d265b765874ec8" providerId="LiveId" clId="{A22BCDE7-1DEF-4A17-92F4-9BE4D3DA4B64}" dt="2021-12-29T11:35:01.914" v="999" actId="1076"/>
          <ac:spMkLst>
            <pc:docMk/>
            <pc:sldMk cId="797365895" sldId="1883"/>
            <ac:spMk id="17" creationId="{C89FC8C4-1A70-4E14-9F6F-21E72C523B6D}"/>
          </ac:spMkLst>
        </pc:spChg>
        <pc:picChg chg="mod">
          <ac:chgData name="Ekko 92i" userId="b4d265b765874ec8" providerId="LiveId" clId="{A22BCDE7-1DEF-4A17-92F4-9BE4D3DA4B64}" dt="2021-12-24T21:02:57.297" v="547" actId="14100"/>
          <ac:picMkLst>
            <pc:docMk/>
            <pc:sldMk cId="797365895" sldId="1883"/>
            <ac:picMk id="8" creationId="{32DFC5F8-EA2B-4E69-B8BB-04C47EF3CB85}"/>
          </ac:picMkLst>
        </pc:picChg>
        <pc:cxnChg chg="mod">
          <ac:chgData name="Ekko 92i" userId="b4d265b765874ec8" providerId="LiveId" clId="{A22BCDE7-1DEF-4A17-92F4-9BE4D3DA4B64}" dt="2021-12-24T21:03:00.463" v="548" actId="1076"/>
          <ac:cxnSpMkLst>
            <pc:docMk/>
            <pc:sldMk cId="797365895" sldId="1883"/>
            <ac:cxnSpMk id="10" creationId="{B7C1DC44-E15F-4073-938D-84B15127CC40}"/>
          </ac:cxnSpMkLst>
        </pc:cxnChg>
      </pc:sldChg>
      <pc:sldChg chg="addSp delSp modSp mod chgLayout">
        <pc:chgData name="Ekko 92i" userId="b4d265b765874ec8" providerId="LiveId" clId="{A22BCDE7-1DEF-4A17-92F4-9BE4D3DA4B64}" dt="2021-12-24T21:06:21.671" v="602" actId="1076"/>
        <pc:sldMkLst>
          <pc:docMk/>
          <pc:sldMk cId="3577667122" sldId="1884"/>
        </pc:sldMkLst>
        <pc:spChg chg="mod ord">
          <ac:chgData name="Ekko 92i" userId="b4d265b765874ec8" providerId="LiveId" clId="{A22BCDE7-1DEF-4A17-92F4-9BE4D3DA4B64}" dt="2021-12-24T21:03:23.991" v="551" actId="700"/>
          <ac:spMkLst>
            <pc:docMk/>
            <pc:sldMk cId="3577667122" sldId="1884"/>
            <ac:spMk id="2" creationId="{DC1D5304-0AE1-446F-969A-C850BFB350B9}"/>
          </ac:spMkLst>
        </pc:spChg>
        <pc:spChg chg="add del mod ord">
          <ac:chgData name="Ekko 92i" userId="b4d265b765874ec8" providerId="LiveId" clId="{A22BCDE7-1DEF-4A17-92F4-9BE4D3DA4B64}" dt="2021-12-24T21:06:12.934" v="601" actId="478"/>
          <ac:spMkLst>
            <pc:docMk/>
            <pc:sldMk cId="3577667122" sldId="1884"/>
            <ac:spMk id="4" creationId="{86A20178-9AA5-4C1C-A538-CBBF3A05720A}"/>
          </ac:spMkLst>
        </pc:spChg>
        <pc:spChg chg="mod ord">
          <ac:chgData name="Ekko 92i" userId="b4d265b765874ec8" providerId="LiveId" clId="{A22BCDE7-1DEF-4A17-92F4-9BE4D3DA4B64}" dt="2021-12-24T21:03:23.991" v="551" actId="700"/>
          <ac:spMkLst>
            <pc:docMk/>
            <pc:sldMk cId="3577667122" sldId="1884"/>
            <ac:spMk id="5" creationId="{E83F5E93-13FA-4ADB-AC8D-E0A8A979CB16}"/>
          </ac:spMkLst>
        </pc:spChg>
        <pc:spChg chg="mod ord">
          <ac:chgData name="Ekko 92i" userId="b4d265b765874ec8" providerId="LiveId" clId="{A22BCDE7-1DEF-4A17-92F4-9BE4D3DA4B64}" dt="2021-12-24T21:03:23.991" v="551" actId="700"/>
          <ac:spMkLst>
            <pc:docMk/>
            <pc:sldMk cId="3577667122" sldId="1884"/>
            <ac:spMk id="6" creationId="{90B13422-16F9-4696-BC5F-37481EE13BC8}"/>
          </ac:spMkLst>
        </pc:spChg>
        <pc:spChg chg="add del mod">
          <ac:chgData name="Ekko 92i" userId="b4d265b765874ec8" providerId="LiveId" clId="{A22BCDE7-1DEF-4A17-92F4-9BE4D3DA4B64}" dt="2021-12-24T21:05:15.715" v="571" actId="47"/>
          <ac:spMkLst>
            <pc:docMk/>
            <pc:sldMk cId="3577667122" sldId="1884"/>
            <ac:spMk id="8" creationId="{C4559640-6375-4A2E-9A62-129D2881252F}"/>
          </ac:spMkLst>
        </pc:spChg>
        <pc:spChg chg="add mod">
          <ac:chgData name="Ekko 92i" userId="b4d265b765874ec8" providerId="LiveId" clId="{A22BCDE7-1DEF-4A17-92F4-9BE4D3DA4B64}" dt="2021-12-24T21:06:21.671" v="602" actId="1076"/>
          <ac:spMkLst>
            <pc:docMk/>
            <pc:sldMk cId="3577667122" sldId="1884"/>
            <ac:spMk id="10" creationId="{48B7098F-B759-4C34-A6E9-901AF81BD31F}"/>
          </ac:spMkLst>
        </pc:spChg>
      </pc:sldChg>
      <pc:sldChg chg="addSp delSp modSp mod chgLayout">
        <pc:chgData name="Ekko 92i" userId="b4d265b765874ec8" providerId="LiveId" clId="{A22BCDE7-1DEF-4A17-92F4-9BE4D3DA4B64}" dt="2021-12-24T21:07:09.869" v="606" actId="478"/>
        <pc:sldMkLst>
          <pc:docMk/>
          <pc:sldMk cId="4272872204" sldId="1885"/>
        </pc:sldMkLst>
        <pc:spChg chg="mod ord">
          <ac:chgData name="Ekko 92i" userId="b4d265b765874ec8" providerId="LiveId" clId="{A22BCDE7-1DEF-4A17-92F4-9BE4D3DA4B64}" dt="2021-12-24T21:06:34.938" v="603" actId="700"/>
          <ac:spMkLst>
            <pc:docMk/>
            <pc:sldMk cId="4272872204" sldId="1885"/>
            <ac:spMk id="2" creationId="{0E3B4AC5-D629-477D-A0F9-387B446CCB0A}"/>
          </ac:spMkLst>
        </pc:spChg>
        <pc:spChg chg="mod ord">
          <ac:chgData name="Ekko 92i" userId="b4d265b765874ec8" providerId="LiveId" clId="{A22BCDE7-1DEF-4A17-92F4-9BE4D3DA4B64}" dt="2021-12-24T21:06:34.938" v="603" actId="700"/>
          <ac:spMkLst>
            <pc:docMk/>
            <pc:sldMk cId="4272872204" sldId="1885"/>
            <ac:spMk id="3" creationId="{E26846BC-374D-4938-95FF-83B0C0DDD1B2}"/>
          </ac:spMkLst>
        </pc:spChg>
        <pc:spChg chg="add del mod ord">
          <ac:chgData name="Ekko 92i" userId="b4d265b765874ec8" providerId="LiveId" clId="{A22BCDE7-1DEF-4A17-92F4-9BE4D3DA4B64}" dt="2021-12-24T21:07:09.869" v="606" actId="478"/>
          <ac:spMkLst>
            <pc:docMk/>
            <pc:sldMk cId="4272872204" sldId="1885"/>
            <ac:spMk id="4" creationId="{933291E9-003F-4BF5-BC80-1B943000905E}"/>
          </ac:spMkLst>
        </pc:spChg>
        <pc:spChg chg="mod">
          <ac:chgData name="Ekko 92i" userId="b4d265b765874ec8" providerId="LiveId" clId="{A22BCDE7-1DEF-4A17-92F4-9BE4D3DA4B64}" dt="2021-12-24T21:06:52.834" v="605" actId="1076"/>
          <ac:spMkLst>
            <pc:docMk/>
            <pc:sldMk cId="4272872204" sldId="1885"/>
            <ac:spMk id="6" creationId="{B33E7A5A-1755-4B31-9BB7-A2FB4095AE20}"/>
          </ac:spMkLst>
        </pc:spChg>
      </pc:sldChg>
      <pc:sldChg chg="addSp delSp modSp mod chgLayout">
        <pc:chgData name="Ekko 92i" userId="b4d265b765874ec8" providerId="LiveId" clId="{A22BCDE7-1DEF-4A17-92F4-9BE4D3DA4B64}" dt="2022-01-01T21:35:57.324" v="4892" actId="207"/>
        <pc:sldMkLst>
          <pc:docMk/>
          <pc:sldMk cId="1641317640" sldId="1886"/>
        </pc:sldMkLst>
        <pc:spChg chg="mod">
          <ac:chgData name="Ekko 92i" userId="b4d265b765874ec8" providerId="LiveId" clId="{A22BCDE7-1DEF-4A17-92F4-9BE4D3DA4B64}" dt="2021-12-24T21:14:38.212" v="645" actId="255"/>
          <ac:spMkLst>
            <pc:docMk/>
            <pc:sldMk cId="1641317640" sldId="1886"/>
            <ac:spMk id="2" creationId="{B0B4314B-62CC-445F-AC8D-07684A9F913B}"/>
          </ac:spMkLst>
        </pc:spChg>
        <pc:spChg chg="add del mod ord">
          <ac:chgData name="Ekko 92i" userId="b4d265b765874ec8" providerId="LiveId" clId="{A22BCDE7-1DEF-4A17-92F4-9BE4D3DA4B64}" dt="2021-12-24T21:14:16.440" v="640" actId="478"/>
          <ac:spMkLst>
            <pc:docMk/>
            <pc:sldMk cId="1641317640" sldId="1886"/>
            <ac:spMk id="3" creationId="{DE39FBCA-2D65-477A-AD12-162FCFF7E7DE}"/>
          </ac:spMkLst>
        </pc:spChg>
        <pc:spChg chg="add mod ord">
          <ac:chgData name="Ekko 92i" userId="b4d265b765874ec8" providerId="LiveId" clId="{A22BCDE7-1DEF-4A17-92F4-9BE4D3DA4B64}" dt="2022-01-01T21:35:57.324" v="4892" actId="207"/>
          <ac:spMkLst>
            <pc:docMk/>
            <pc:sldMk cId="1641317640" sldId="1886"/>
            <ac:spMk id="4" creationId="{0891CD19-589C-4336-9A50-F7FFF7D8F1FD}"/>
          </ac:spMkLst>
        </pc:spChg>
        <pc:spChg chg="mod">
          <ac:chgData name="Ekko 92i" userId="b4d265b765874ec8" providerId="LiveId" clId="{A22BCDE7-1DEF-4A17-92F4-9BE4D3DA4B64}" dt="2021-12-24T21:14:22.555" v="641" actId="2711"/>
          <ac:spMkLst>
            <pc:docMk/>
            <pc:sldMk cId="1641317640" sldId="1886"/>
            <ac:spMk id="9" creationId="{6A7FC9C6-C6B9-45FC-9CD3-9B1673A7E525}"/>
          </ac:spMkLst>
        </pc:spChg>
        <pc:spChg chg="mod">
          <ac:chgData name="Ekko 92i" userId="b4d265b765874ec8" providerId="LiveId" clId="{A22BCDE7-1DEF-4A17-92F4-9BE4D3DA4B64}" dt="2021-12-24T21:14:27.327" v="642" actId="2711"/>
          <ac:spMkLst>
            <pc:docMk/>
            <pc:sldMk cId="1641317640" sldId="1886"/>
            <ac:spMk id="10" creationId="{0C287E51-48E3-4B72-8495-A32047518D38}"/>
          </ac:spMkLst>
        </pc:spChg>
        <pc:spChg chg="del mod">
          <ac:chgData name="Ekko 92i" userId="b4d265b765874ec8" providerId="LiveId" clId="{A22BCDE7-1DEF-4A17-92F4-9BE4D3DA4B64}" dt="2022-01-01T21:35:53.112" v="4891" actId="478"/>
          <ac:spMkLst>
            <pc:docMk/>
            <pc:sldMk cId="1641317640" sldId="1886"/>
            <ac:spMk id="11" creationId="{DE8A7EB1-32E3-4CEE-B934-E4D4D5A63273}"/>
          </ac:spMkLst>
        </pc:spChg>
        <pc:spChg chg="mod">
          <ac:chgData name="Ekko 92i" userId="b4d265b765874ec8" providerId="LiveId" clId="{A22BCDE7-1DEF-4A17-92F4-9BE4D3DA4B64}" dt="2021-12-24T21:30:30.761" v="681" actId="1076"/>
          <ac:spMkLst>
            <pc:docMk/>
            <pc:sldMk cId="1641317640" sldId="1886"/>
            <ac:spMk id="15" creationId="{060DD198-1CF2-40CD-A45C-33012126056D}"/>
          </ac:spMkLst>
        </pc:spChg>
        <pc:spChg chg="mod ord">
          <ac:chgData name="Ekko 92i" userId="b4d265b765874ec8" providerId="LiveId" clId="{A22BCDE7-1DEF-4A17-92F4-9BE4D3DA4B64}" dt="2021-12-24T21:28:36.236" v="650" actId="1076"/>
          <ac:spMkLst>
            <pc:docMk/>
            <pc:sldMk cId="1641317640" sldId="1886"/>
            <ac:spMk id="16" creationId="{12217F63-A9DE-42F2-AE34-44A9A8E8CA3C}"/>
          </ac:spMkLst>
        </pc:spChg>
        <pc:spChg chg="mod ord">
          <ac:chgData name="Ekko 92i" userId="b4d265b765874ec8" providerId="LiveId" clId="{A22BCDE7-1DEF-4A17-92F4-9BE4D3DA4B64}" dt="2021-12-24T21:28:36.236" v="650" actId="1076"/>
          <ac:spMkLst>
            <pc:docMk/>
            <pc:sldMk cId="1641317640" sldId="1886"/>
            <ac:spMk id="17" creationId="{C89FC8C4-1A70-4E14-9F6F-21E72C523B6D}"/>
          </ac:spMkLst>
        </pc:spChg>
        <pc:spChg chg="mod">
          <ac:chgData name="Ekko 92i" userId="b4d265b765874ec8" providerId="LiveId" clId="{A22BCDE7-1DEF-4A17-92F4-9BE4D3DA4B64}" dt="2021-12-24T21:28:14.028" v="647" actId="207"/>
          <ac:spMkLst>
            <pc:docMk/>
            <pc:sldMk cId="1641317640" sldId="1886"/>
            <ac:spMk id="18" creationId="{99D1F1C3-D83E-49BA-A512-EC5A0DC7CD1A}"/>
          </ac:spMkLst>
        </pc:spChg>
        <pc:picChg chg="mod">
          <ac:chgData name="Ekko 92i" userId="b4d265b765874ec8" providerId="LiveId" clId="{A22BCDE7-1DEF-4A17-92F4-9BE4D3DA4B64}" dt="2021-12-24T21:30:24.997" v="680" actId="1076"/>
          <ac:picMkLst>
            <pc:docMk/>
            <pc:sldMk cId="1641317640" sldId="1886"/>
            <ac:picMk id="19" creationId="{20418E84-ADFF-4E45-B6E6-DFB7DB2FE45D}"/>
          </ac:picMkLst>
        </pc:picChg>
      </pc:sldChg>
      <pc:sldChg chg="addSp delSp modSp mod chgLayout">
        <pc:chgData name="Ekko 92i" userId="b4d265b765874ec8" providerId="LiveId" clId="{A22BCDE7-1DEF-4A17-92F4-9BE4D3DA4B64}" dt="2022-01-01T21:36:37.576" v="4896" actId="255"/>
        <pc:sldMkLst>
          <pc:docMk/>
          <pc:sldMk cId="2655144729" sldId="1887"/>
        </pc:sldMkLst>
        <pc:spChg chg="mod">
          <ac:chgData name="Ekko 92i" userId="b4d265b765874ec8" providerId="LiveId" clId="{A22BCDE7-1DEF-4A17-92F4-9BE4D3DA4B64}" dt="2021-12-24T21:38:45.785" v="699" actId="2711"/>
          <ac:spMkLst>
            <pc:docMk/>
            <pc:sldMk cId="2655144729" sldId="1887"/>
            <ac:spMk id="2" creationId="{A6EADCB8-C1AF-4CBD-A7FF-56806E86673E}"/>
          </ac:spMkLst>
        </pc:spChg>
        <pc:spChg chg="add del mod ord">
          <ac:chgData name="Ekko 92i" userId="b4d265b765874ec8" providerId="LiveId" clId="{A22BCDE7-1DEF-4A17-92F4-9BE4D3DA4B64}" dt="2021-12-24T21:39:39.606" v="708" actId="478"/>
          <ac:spMkLst>
            <pc:docMk/>
            <pc:sldMk cId="2655144729" sldId="1887"/>
            <ac:spMk id="5" creationId="{5DC44438-DF02-4648-B738-159F5DDB3864}"/>
          </ac:spMkLst>
        </pc:spChg>
        <pc:spChg chg="add mod ord">
          <ac:chgData name="Ekko 92i" userId="b4d265b765874ec8" providerId="LiveId" clId="{A22BCDE7-1DEF-4A17-92F4-9BE4D3DA4B64}" dt="2021-12-24T21:39:35.947" v="707" actId="207"/>
          <ac:spMkLst>
            <pc:docMk/>
            <pc:sldMk cId="2655144729" sldId="1887"/>
            <ac:spMk id="6" creationId="{13034D15-E0A1-4218-A888-B9568A87DCE6}"/>
          </ac:spMkLst>
        </pc:spChg>
        <pc:spChg chg="add mod">
          <ac:chgData name="Ekko 92i" userId="b4d265b765874ec8" providerId="LiveId" clId="{A22BCDE7-1DEF-4A17-92F4-9BE4D3DA4B64}" dt="2021-12-24T21:51:31.775" v="822" actId="164"/>
          <ac:spMkLst>
            <pc:docMk/>
            <pc:sldMk cId="2655144729" sldId="1887"/>
            <ac:spMk id="7" creationId="{C0ABFC71-E677-4264-B254-FBCC2DB6FC72}"/>
          </ac:spMkLst>
        </pc:spChg>
        <pc:spChg chg="mod">
          <ac:chgData name="Ekko 92i" userId="b4d265b765874ec8" providerId="LiveId" clId="{A22BCDE7-1DEF-4A17-92F4-9BE4D3DA4B64}" dt="2021-12-24T21:38:45.785" v="699" actId="2711"/>
          <ac:spMkLst>
            <pc:docMk/>
            <pc:sldMk cId="2655144729" sldId="1887"/>
            <ac:spMk id="12" creationId="{3C40D643-F57A-4835-A243-A7E252268C23}"/>
          </ac:spMkLst>
        </pc:spChg>
        <pc:spChg chg="mod">
          <ac:chgData name="Ekko 92i" userId="b4d265b765874ec8" providerId="LiveId" clId="{A22BCDE7-1DEF-4A17-92F4-9BE4D3DA4B64}" dt="2021-12-24T21:38:45.785" v="699" actId="2711"/>
          <ac:spMkLst>
            <pc:docMk/>
            <pc:sldMk cId="2655144729" sldId="1887"/>
            <ac:spMk id="13" creationId="{AA7FE8F5-63CC-4E3E-BF56-C212A42E8473}"/>
          </ac:spMkLst>
        </pc:spChg>
        <pc:spChg chg="mod">
          <ac:chgData name="Ekko 92i" userId="b4d265b765874ec8" providerId="LiveId" clId="{A22BCDE7-1DEF-4A17-92F4-9BE4D3DA4B64}" dt="2021-12-24T21:38:45.785" v="699" actId="2711"/>
          <ac:spMkLst>
            <pc:docMk/>
            <pc:sldMk cId="2655144729" sldId="1887"/>
            <ac:spMk id="14" creationId="{4E2CAAEC-6BC4-4BC9-B1E8-A6D6F0E3C1AD}"/>
          </ac:spMkLst>
        </pc:spChg>
        <pc:spChg chg="del mod">
          <ac:chgData name="Ekko 92i" userId="b4d265b765874ec8" providerId="LiveId" clId="{A22BCDE7-1DEF-4A17-92F4-9BE4D3DA4B64}" dt="2021-12-24T21:39:31.854" v="705"/>
          <ac:spMkLst>
            <pc:docMk/>
            <pc:sldMk cId="2655144729" sldId="1887"/>
            <ac:spMk id="15" creationId="{340BEF39-D291-4E27-93AB-DFC88AD76E7A}"/>
          </ac:spMkLst>
        </pc:spChg>
        <pc:spChg chg="del mod ord">
          <ac:chgData name="Ekko 92i" userId="b4d265b765874ec8" providerId="LiveId" clId="{A22BCDE7-1DEF-4A17-92F4-9BE4D3DA4B64}" dt="2021-12-29T11:37:11.238" v="1008" actId="478"/>
          <ac:spMkLst>
            <pc:docMk/>
            <pc:sldMk cId="2655144729" sldId="1887"/>
            <ac:spMk id="16" creationId="{12217F63-A9DE-42F2-AE34-44A9A8E8CA3C}"/>
          </ac:spMkLst>
        </pc:spChg>
        <pc:spChg chg="del mod ord">
          <ac:chgData name="Ekko 92i" userId="b4d265b765874ec8" providerId="LiveId" clId="{A22BCDE7-1DEF-4A17-92F4-9BE4D3DA4B64}" dt="2021-12-29T11:37:11.238" v="1008" actId="478"/>
          <ac:spMkLst>
            <pc:docMk/>
            <pc:sldMk cId="2655144729" sldId="1887"/>
            <ac:spMk id="17" creationId="{C89FC8C4-1A70-4E14-9F6F-21E72C523B6D}"/>
          </ac:spMkLst>
        </pc:spChg>
        <pc:spChg chg="add del mod">
          <ac:chgData name="Ekko 92i" userId="b4d265b765874ec8" providerId="LiveId" clId="{A22BCDE7-1DEF-4A17-92F4-9BE4D3DA4B64}" dt="2021-12-24T21:40:53.750" v="723" actId="478"/>
          <ac:spMkLst>
            <pc:docMk/>
            <pc:sldMk cId="2655144729" sldId="1887"/>
            <ac:spMk id="21" creationId="{EC948075-EE8D-4D33-9CA1-DAD053D3C402}"/>
          </ac:spMkLst>
        </pc:spChg>
        <pc:spChg chg="add mod">
          <ac:chgData name="Ekko 92i" userId="b4d265b765874ec8" providerId="LiveId" clId="{A22BCDE7-1DEF-4A17-92F4-9BE4D3DA4B64}" dt="2021-12-24T21:59:31.638" v="985" actId="114"/>
          <ac:spMkLst>
            <pc:docMk/>
            <pc:sldMk cId="2655144729" sldId="1887"/>
            <ac:spMk id="22" creationId="{2548A4DD-CF08-4E67-ACCA-715CEA1FA9ED}"/>
          </ac:spMkLst>
        </pc:spChg>
        <pc:spChg chg="add mod">
          <ac:chgData name="Ekko 92i" userId="b4d265b765874ec8" providerId="LiveId" clId="{A22BCDE7-1DEF-4A17-92F4-9BE4D3DA4B64}" dt="2021-12-24T21:59:31.638" v="985" actId="114"/>
          <ac:spMkLst>
            <pc:docMk/>
            <pc:sldMk cId="2655144729" sldId="1887"/>
            <ac:spMk id="23" creationId="{2776B3DA-4946-45DF-B6C4-91B50A02198D}"/>
          </ac:spMkLst>
        </pc:spChg>
        <pc:spChg chg="mod">
          <ac:chgData name="Ekko 92i" userId="b4d265b765874ec8" providerId="LiveId" clId="{A22BCDE7-1DEF-4A17-92F4-9BE4D3DA4B64}" dt="2021-12-24T21:39:47.396" v="710" actId="1076"/>
          <ac:spMkLst>
            <pc:docMk/>
            <pc:sldMk cId="2655144729" sldId="1887"/>
            <ac:spMk id="24" creationId="{34F1AAA9-AB36-4E48-AB52-D150573343A9}"/>
          </ac:spMkLst>
        </pc:spChg>
        <pc:spChg chg="mod">
          <ac:chgData name="Ekko 92i" userId="b4d265b765874ec8" providerId="LiveId" clId="{A22BCDE7-1DEF-4A17-92F4-9BE4D3DA4B64}" dt="2022-01-01T21:36:37.576" v="4896" actId="255"/>
          <ac:spMkLst>
            <pc:docMk/>
            <pc:sldMk cId="2655144729" sldId="1887"/>
            <ac:spMk id="25" creationId="{9066F2D5-2187-4F97-B10D-78FE0B326997}"/>
          </ac:spMkLst>
        </pc:spChg>
        <pc:spChg chg="mod">
          <ac:chgData name="Ekko 92i" userId="b4d265b765874ec8" providerId="LiveId" clId="{A22BCDE7-1DEF-4A17-92F4-9BE4D3DA4B64}" dt="2022-01-01T21:36:14.743" v="4895" actId="255"/>
          <ac:spMkLst>
            <pc:docMk/>
            <pc:sldMk cId="2655144729" sldId="1887"/>
            <ac:spMk id="26" creationId="{E6A5E0C0-2FCE-441D-8BFC-CB00E53FFAF4}"/>
          </ac:spMkLst>
        </pc:spChg>
        <pc:spChg chg="mod">
          <ac:chgData name="Ekko 92i" userId="b4d265b765874ec8" providerId="LiveId" clId="{A22BCDE7-1DEF-4A17-92F4-9BE4D3DA4B64}" dt="2022-01-01T21:36:14.743" v="4895" actId="255"/>
          <ac:spMkLst>
            <pc:docMk/>
            <pc:sldMk cId="2655144729" sldId="1887"/>
            <ac:spMk id="29" creationId="{E95CB6CB-6B60-47B3-838A-59C01A9B824B}"/>
          </ac:spMkLst>
        </pc:spChg>
        <pc:spChg chg="add mod">
          <ac:chgData name="Ekko 92i" userId="b4d265b765874ec8" providerId="LiveId" clId="{A22BCDE7-1DEF-4A17-92F4-9BE4D3DA4B64}" dt="2021-12-24T21:51:31.775" v="822" actId="164"/>
          <ac:spMkLst>
            <pc:docMk/>
            <pc:sldMk cId="2655144729" sldId="1887"/>
            <ac:spMk id="31" creationId="{B0DD0747-4BB4-4EA3-9A47-DBD12371F8DC}"/>
          </ac:spMkLst>
        </pc:spChg>
        <pc:spChg chg="add mod">
          <ac:chgData name="Ekko 92i" userId="b4d265b765874ec8" providerId="LiveId" clId="{A22BCDE7-1DEF-4A17-92F4-9BE4D3DA4B64}" dt="2021-12-24T21:43:52.651" v="778" actId="114"/>
          <ac:spMkLst>
            <pc:docMk/>
            <pc:sldMk cId="2655144729" sldId="1887"/>
            <ac:spMk id="32" creationId="{DD789A2F-97C0-4208-BCCA-5F309DF0F2D8}"/>
          </ac:spMkLst>
        </pc:spChg>
        <pc:spChg chg="add del">
          <ac:chgData name="Ekko 92i" userId="b4d265b765874ec8" providerId="LiveId" clId="{A22BCDE7-1DEF-4A17-92F4-9BE4D3DA4B64}" dt="2021-12-24T21:48:07.890" v="780" actId="478"/>
          <ac:spMkLst>
            <pc:docMk/>
            <pc:sldMk cId="2655144729" sldId="1887"/>
            <ac:spMk id="33" creationId="{C1A52962-F2EE-4E80-B417-F4C1F5D9601E}"/>
          </ac:spMkLst>
        </pc:spChg>
        <pc:spChg chg="add mod">
          <ac:chgData name="Ekko 92i" userId="b4d265b765874ec8" providerId="LiveId" clId="{A22BCDE7-1DEF-4A17-92F4-9BE4D3DA4B64}" dt="2021-12-24T21:51:31.775" v="822" actId="164"/>
          <ac:spMkLst>
            <pc:docMk/>
            <pc:sldMk cId="2655144729" sldId="1887"/>
            <ac:spMk id="34" creationId="{3D8B9F2D-1DCC-4E57-B095-0161BB75B319}"/>
          </ac:spMkLst>
        </pc:spChg>
        <pc:spChg chg="add mod">
          <ac:chgData name="Ekko 92i" userId="b4d265b765874ec8" providerId="LiveId" clId="{A22BCDE7-1DEF-4A17-92F4-9BE4D3DA4B64}" dt="2021-12-24T21:51:31.775" v="822" actId="164"/>
          <ac:spMkLst>
            <pc:docMk/>
            <pc:sldMk cId="2655144729" sldId="1887"/>
            <ac:spMk id="35" creationId="{F743C044-389D-45AE-A8E2-AA3684DB9F20}"/>
          </ac:spMkLst>
        </pc:spChg>
        <pc:spChg chg="add del mod">
          <ac:chgData name="Ekko 92i" userId="b4d265b765874ec8" providerId="LiveId" clId="{A22BCDE7-1DEF-4A17-92F4-9BE4D3DA4B64}" dt="2021-12-24T21:50:52.807" v="813"/>
          <ac:spMkLst>
            <pc:docMk/>
            <pc:sldMk cId="2655144729" sldId="1887"/>
            <ac:spMk id="36" creationId="{1C6DC842-A2D3-4F08-B370-29F7B7CD17DC}"/>
          </ac:spMkLst>
        </pc:spChg>
        <pc:spChg chg="add mod">
          <ac:chgData name="Ekko 92i" userId="b4d265b765874ec8" providerId="LiveId" clId="{A22BCDE7-1DEF-4A17-92F4-9BE4D3DA4B64}" dt="2021-12-24T21:51:46.100" v="825" actId="164"/>
          <ac:spMkLst>
            <pc:docMk/>
            <pc:sldMk cId="2655144729" sldId="1887"/>
            <ac:spMk id="37" creationId="{A839A578-4F9C-42BB-82CF-F0352701C1ED}"/>
          </ac:spMkLst>
        </pc:spChg>
        <pc:spChg chg="add del mod">
          <ac:chgData name="Ekko 92i" userId="b4d265b765874ec8" providerId="LiveId" clId="{A22BCDE7-1DEF-4A17-92F4-9BE4D3DA4B64}" dt="2021-12-24T21:53:56.300" v="875" actId="478"/>
          <ac:spMkLst>
            <pc:docMk/>
            <pc:sldMk cId="2655144729" sldId="1887"/>
            <ac:spMk id="38" creationId="{3EB7264F-735E-4E65-A2D2-E676DA735E3B}"/>
          </ac:spMkLst>
        </pc:spChg>
        <pc:spChg chg="add mod">
          <ac:chgData name="Ekko 92i" userId="b4d265b765874ec8" providerId="LiveId" clId="{A22BCDE7-1DEF-4A17-92F4-9BE4D3DA4B64}" dt="2021-12-24T21:57:29.456" v="936"/>
          <ac:spMkLst>
            <pc:docMk/>
            <pc:sldMk cId="2655144729" sldId="1887"/>
            <ac:spMk id="39" creationId="{5A4B410A-589B-4A2B-A5B7-8A226C279F61}"/>
          </ac:spMkLst>
        </pc:spChg>
        <pc:spChg chg="add del mod">
          <ac:chgData name="Ekko 92i" userId="b4d265b765874ec8" providerId="LiveId" clId="{A22BCDE7-1DEF-4A17-92F4-9BE4D3DA4B64}" dt="2021-12-24T21:52:45.709" v="845" actId="478"/>
          <ac:spMkLst>
            <pc:docMk/>
            <pc:sldMk cId="2655144729" sldId="1887"/>
            <ac:spMk id="40" creationId="{B980F090-B739-4432-8F51-44423E068BB1}"/>
          </ac:spMkLst>
        </pc:spChg>
        <pc:spChg chg="add mod">
          <ac:chgData name="Ekko 92i" userId="b4d265b765874ec8" providerId="LiveId" clId="{A22BCDE7-1DEF-4A17-92F4-9BE4D3DA4B64}" dt="2021-12-24T21:57:18.379" v="934" actId="164"/>
          <ac:spMkLst>
            <pc:docMk/>
            <pc:sldMk cId="2655144729" sldId="1887"/>
            <ac:spMk id="41" creationId="{BF86F295-31B7-4177-B745-16517CB352BA}"/>
          </ac:spMkLst>
        </pc:spChg>
        <pc:spChg chg="add mod">
          <ac:chgData name="Ekko 92i" userId="b4d265b765874ec8" providerId="LiveId" clId="{A22BCDE7-1DEF-4A17-92F4-9BE4D3DA4B64}" dt="2021-12-24T21:57:18.379" v="934" actId="164"/>
          <ac:spMkLst>
            <pc:docMk/>
            <pc:sldMk cId="2655144729" sldId="1887"/>
            <ac:spMk id="42" creationId="{900E348A-2303-476B-9409-CBE2CB9B9760}"/>
          </ac:spMkLst>
        </pc:spChg>
        <pc:spChg chg="add mod">
          <ac:chgData name="Ekko 92i" userId="b4d265b765874ec8" providerId="LiveId" clId="{A22BCDE7-1DEF-4A17-92F4-9BE4D3DA4B64}" dt="2021-12-24T21:57:18.379" v="934" actId="164"/>
          <ac:spMkLst>
            <pc:docMk/>
            <pc:sldMk cId="2655144729" sldId="1887"/>
            <ac:spMk id="43" creationId="{655FD91F-F6BD-4D6C-9502-D456DDC9DEDC}"/>
          </ac:spMkLst>
        </pc:spChg>
        <pc:spChg chg="add mod">
          <ac:chgData name="Ekko 92i" userId="b4d265b765874ec8" providerId="LiveId" clId="{A22BCDE7-1DEF-4A17-92F4-9BE4D3DA4B64}" dt="2021-12-24T21:59:09.378" v="982" actId="20577"/>
          <ac:spMkLst>
            <pc:docMk/>
            <pc:sldMk cId="2655144729" sldId="1887"/>
            <ac:spMk id="44" creationId="{66AFCF1C-A21A-4E33-9503-8C6EFA7E285D}"/>
          </ac:spMkLst>
        </pc:spChg>
        <pc:spChg chg="add mod">
          <ac:chgData name="Ekko 92i" userId="b4d265b765874ec8" providerId="LiveId" clId="{A22BCDE7-1DEF-4A17-92F4-9BE4D3DA4B64}" dt="2021-12-24T21:57:18.379" v="934" actId="164"/>
          <ac:spMkLst>
            <pc:docMk/>
            <pc:sldMk cId="2655144729" sldId="1887"/>
            <ac:spMk id="45" creationId="{97D08A3A-5F1B-43FD-8C8F-6EEA16456618}"/>
          </ac:spMkLst>
        </pc:spChg>
        <pc:spChg chg="add mod">
          <ac:chgData name="Ekko 92i" userId="b4d265b765874ec8" providerId="LiveId" clId="{A22BCDE7-1DEF-4A17-92F4-9BE4D3DA4B64}" dt="2021-12-24T21:56:58.471" v="932" actId="164"/>
          <ac:spMkLst>
            <pc:docMk/>
            <pc:sldMk cId="2655144729" sldId="1887"/>
            <ac:spMk id="64" creationId="{FCCF6877-F298-49F0-95B6-E00F5E407BAE}"/>
          </ac:spMkLst>
        </pc:spChg>
        <pc:spChg chg="add mod">
          <ac:chgData name="Ekko 92i" userId="b4d265b765874ec8" providerId="LiveId" clId="{A22BCDE7-1DEF-4A17-92F4-9BE4D3DA4B64}" dt="2021-12-24T21:56:29.433" v="925" actId="571"/>
          <ac:spMkLst>
            <pc:docMk/>
            <pc:sldMk cId="2655144729" sldId="1887"/>
            <ac:spMk id="65" creationId="{F2128DD3-960D-4893-9C52-0BA875473BC1}"/>
          </ac:spMkLst>
        </pc:spChg>
        <pc:spChg chg="add mod">
          <ac:chgData name="Ekko 92i" userId="b4d265b765874ec8" providerId="LiveId" clId="{A22BCDE7-1DEF-4A17-92F4-9BE4D3DA4B64}" dt="2021-12-24T21:58:52.970" v="977" actId="164"/>
          <ac:spMkLst>
            <pc:docMk/>
            <pc:sldMk cId="2655144729" sldId="1887"/>
            <ac:spMk id="69" creationId="{380F4794-4672-4715-A994-1557C9D36B18}"/>
          </ac:spMkLst>
        </pc:spChg>
        <pc:spChg chg="add mod">
          <ac:chgData name="Ekko 92i" userId="b4d265b765874ec8" providerId="LiveId" clId="{A22BCDE7-1DEF-4A17-92F4-9BE4D3DA4B64}" dt="2021-12-24T21:59:38.178" v="986" actId="313"/>
          <ac:spMkLst>
            <pc:docMk/>
            <pc:sldMk cId="2655144729" sldId="1887"/>
            <ac:spMk id="70" creationId="{C9E40C1F-6483-46A8-948F-84436DD9119C}"/>
          </ac:spMkLst>
        </pc:spChg>
        <pc:spChg chg="add mod">
          <ac:chgData name="Ekko 92i" userId="b4d265b765874ec8" providerId="LiveId" clId="{A22BCDE7-1DEF-4A17-92F4-9BE4D3DA4B64}" dt="2021-12-24T21:58:52.970" v="977" actId="164"/>
          <ac:spMkLst>
            <pc:docMk/>
            <pc:sldMk cId="2655144729" sldId="1887"/>
            <ac:spMk id="71" creationId="{923E7D55-E1C2-4524-B1E3-51BACA757AF8}"/>
          </ac:spMkLst>
        </pc:spChg>
        <pc:spChg chg="add del mod">
          <ac:chgData name="Ekko 92i" userId="b4d265b765874ec8" providerId="LiveId" clId="{A22BCDE7-1DEF-4A17-92F4-9BE4D3DA4B64}" dt="2021-12-29T11:37:15.593" v="1011" actId="478"/>
          <ac:spMkLst>
            <pc:docMk/>
            <pc:sldMk cId="2655144729" sldId="1887"/>
            <ac:spMk id="78" creationId="{B3C31110-C03F-49D8-B54D-06CFDC69BA4F}"/>
          </ac:spMkLst>
        </pc:spChg>
        <pc:spChg chg="add del mod">
          <ac:chgData name="Ekko 92i" userId="b4d265b765874ec8" providerId="LiveId" clId="{A22BCDE7-1DEF-4A17-92F4-9BE4D3DA4B64}" dt="2021-12-29T11:37:15.593" v="1011" actId="478"/>
          <ac:spMkLst>
            <pc:docMk/>
            <pc:sldMk cId="2655144729" sldId="1887"/>
            <ac:spMk id="80" creationId="{70059C51-BA59-4DD5-80CD-7012A9E9DBC2}"/>
          </ac:spMkLst>
        </pc:spChg>
        <pc:spChg chg="add del mod">
          <ac:chgData name="Ekko 92i" userId="b4d265b765874ec8" providerId="LiveId" clId="{A22BCDE7-1DEF-4A17-92F4-9BE4D3DA4B64}" dt="2021-12-29T11:37:12.765" v="1010"/>
          <ac:spMkLst>
            <pc:docMk/>
            <pc:sldMk cId="2655144729" sldId="1887"/>
            <ac:spMk id="81" creationId="{E5D2F977-EA8B-46C4-951D-89CB8513F8E9}"/>
          </ac:spMkLst>
        </pc:spChg>
        <pc:spChg chg="add del mod">
          <ac:chgData name="Ekko 92i" userId="b4d265b765874ec8" providerId="LiveId" clId="{A22BCDE7-1DEF-4A17-92F4-9BE4D3DA4B64}" dt="2021-12-29T11:37:12.765" v="1010"/>
          <ac:spMkLst>
            <pc:docMk/>
            <pc:sldMk cId="2655144729" sldId="1887"/>
            <ac:spMk id="82" creationId="{3A4C462A-E58F-4114-80F6-E4A4A01DA47F}"/>
          </ac:spMkLst>
        </pc:spChg>
        <pc:spChg chg="add mod">
          <ac:chgData name="Ekko 92i" userId="b4d265b765874ec8" providerId="LiveId" clId="{A22BCDE7-1DEF-4A17-92F4-9BE4D3DA4B64}" dt="2021-12-29T11:37:16.427" v="1012"/>
          <ac:spMkLst>
            <pc:docMk/>
            <pc:sldMk cId="2655144729" sldId="1887"/>
            <ac:spMk id="83" creationId="{E542C7BD-58A2-4DBF-A8AA-58F79D12410D}"/>
          </ac:spMkLst>
        </pc:spChg>
        <pc:spChg chg="add mod">
          <ac:chgData name="Ekko 92i" userId="b4d265b765874ec8" providerId="LiveId" clId="{A22BCDE7-1DEF-4A17-92F4-9BE4D3DA4B64}" dt="2021-12-29T11:37:16.427" v="1012"/>
          <ac:spMkLst>
            <pc:docMk/>
            <pc:sldMk cId="2655144729" sldId="1887"/>
            <ac:spMk id="84" creationId="{845F5F45-1AF3-43B7-AFFC-0AE2F932A663}"/>
          </ac:spMkLst>
        </pc:spChg>
        <pc:grpChg chg="add mod">
          <ac:chgData name="Ekko 92i" userId="b4d265b765874ec8" providerId="LiveId" clId="{A22BCDE7-1DEF-4A17-92F4-9BE4D3DA4B64}" dt="2021-12-24T21:51:46.100" v="825" actId="164"/>
          <ac:grpSpMkLst>
            <pc:docMk/>
            <pc:sldMk cId="2655144729" sldId="1887"/>
            <ac:grpSpMk id="10" creationId="{92D1E748-7967-4E47-8872-078C9A796DE9}"/>
          </ac:grpSpMkLst>
        </pc:grpChg>
        <pc:grpChg chg="add mod">
          <ac:chgData name="Ekko 92i" userId="b4d265b765874ec8" providerId="LiveId" clId="{A22BCDE7-1DEF-4A17-92F4-9BE4D3DA4B64}" dt="2021-12-24T21:56:58.471" v="932" actId="164"/>
          <ac:grpSpMkLst>
            <pc:docMk/>
            <pc:sldMk cId="2655144729" sldId="1887"/>
            <ac:grpSpMk id="11" creationId="{1D6DDD71-5C89-4EFD-B416-7997D291DC85}"/>
          </ac:grpSpMkLst>
        </pc:grpChg>
        <pc:grpChg chg="add mod">
          <ac:chgData name="Ekko 92i" userId="b4d265b765874ec8" providerId="LiveId" clId="{A22BCDE7-1DEF-4A17-92F4-9BE4D3DA4B64}" dt="2021-12-24T21:57:18.379" v="934" actId="164"/>
          <ac:grpSpMkLst>
            <pc:docMk/>
            <pc:sldMk cId="2655144729" sldId="1887"/>
            <ac:grpSpMk id="66" creationId="{F7EA1D36-35F6-4A72-B22C-0D1E283B9173}"/>
          </ac:grpSpMkLst>
        </pc:grpChg>
        <pc:grpChg chg="add mod">
          <ac:chgData name="Ekko 92i" userId="b4d265b765874ec8" providerId="LiveId" clId="{A22BCDE7-1DEF-4A17-92F4-9BE4D3DA4B64}" dt="2021-12-24T21:58:52.970" v="977" actId="164"/>
          <ac:grpSpMkLst>
            <pc:docMk/>
            <pc:sldMk cId="2655144729" sldId="1887"/>
            <ac:grpSpMk id="67" creationId="{4315F8CC-D875-422C-A16B-5745493843E5}"/>
          </ac:grpSpMkLst>
        </pc:grpChg>
        <pc:grpChg chg="add mod">
          <ac:chgData name="Ekko 92i" userId="b4d265b765874ec8" providerId="LiveId" clId="{A22BCDE7-1DEF-4A17-92F4-9BE4D3DA4B64}" dt="2021-12-24T21:59:19.940" v="983" actId="1076"/>
          <ac:grpSpMkLst>
            <pc:docMk/>
            <pc:sldMk cId="2655144729" sldId="1887"/>
            <ac:grpSpMk id="72" creationId="{AFFE58C4-4A7C-4218-ABEF-2A621215094C}"/>
          </ac:grpSpMkLst>
        </pc:grpChg>
        <pc:picChg chg="del mod">
          <ac:chgData name="Ekko 92i" userId="b4d265b765874ec8" providerId="LiveId" clId="{A22BCDE7-1DEF-4A17-92F4-9BE4D3DA4B64}" dt="2021-12-24T21:59:45.412" v="987" actId="478"/>
          <ac:picMkLst>
            <pc:docMk/>
            <pc:sldMk cId="2655144729" sldId="1887"/>
            <ac:picMk id="30" creationId="{E91BA051-4290-484D-B69D-B775951A2822}"/>
          </ac:picMkLst>
        </pc:picChg>
        <pc:cxnChg chg="add mod">
          <ac:chgData name="Ekko 92i" userId="b4d265b765874ec8" providerId="LiveId" clId="{A22BCDE7-1DEF-4A17-92F4-9BE4D3DA4B64}" dt="2021-12-24T21:57:18.379" v="934" actId="164"/>
          <ac:cxnSpMkLst>
            <pc:docMk/>
            <pc:sldMk cId="2655144729" sldId="1887"/>
            <ac:cxnSpMk id="19" creationId="{4081BB3C-4746-403F-BC2E-51425FCF647A}"/>
          </ac:cxnSpMkLst>
        </pc:cxnChg>
        <pc:cxnChg chg="mod">
          <ac:chgData name="Ekko 92i" userId="b4d265b765874ec8" providerId="LiveId" clId="{A22BCDE7-1DEF-4A17-92F4-9BE4D3DA4B64}" dt="2021-12-29T11:36:22.347" v="1001" actId="14100"/>
          <ac:cxnSpMkLst>
            <pc:docMk/>
            <pc:sldMk cId="2655144729" sldId="1887"/>
            <ac:cxnSpMk id="27" creationId="{93AB9E0A-EE04-49D7-BAF5-805E35E8BB88}"/>
          </ac:cxnSpMkLst>
        </pc:cxnChg>
        <pc:cxnChg chg="mod">
          <ac:chgData name="Ekko 92i" userId="b4d265b765874ec8" providerId="LiveId" clId="{A22BCDE7-1DEF-4A17-92F4-9BE4D3DA4B64}" dt="2021-12-29T11:36:28.855" v="1003" actId="14100"/>
          <ac:cxnSpMkLst>
            <pc:docMk/>
            <pc:sldMk cId="2655144729" sldId="1887"/>
            <ac:cxnSpMk id="28" creationId="{47848529-494B-4A64-8E70-7543E4D84808}"/>
          </ac:cxnSpMkLst>
        </pc:cxnChg>
        <pc:cxnChg chg="add mod">
          <ac:chgData name="Ekko 92i" userId="b4d265b765874ec8" providerId="LiveId" clId="{A22BCDE7-1DEF-4A17-92F4-9BE4D3DA4B64}" dt="2021-12-24T21:57:18.379" v="934" actId="164"/>
          <ac:cxnSpMkLst>
            <pc:docMk/>
            <pc:sldMk cId="2655144729" sldId="1887"/>
            <ac:cxnSpMk id="46" creationId="{7D0DBA9D-7D1A-4B5B-A23E-428C546C98DD}"/>
          </ac:cxnSpMkLst>
        </pc:cxnChg>
        <pc:cxnChg chg="add mod">
          <ac:chgData name="Ekko 92i" userId="b4d265b765874ec8" providerId="LiveId" clId="{A22BCDE7-1DEF-4A17-92F4-9BE4D3DA4B64}" dt="2021-12-24T21:57:18.379" v="934" actId="164"/>
          <ac:cxnSpMkLst>
            <pc:docMk/>
            <pc:sldMk cId="2655144729" sldId="1887"/>
            <ac:cxnSpMk id="48" creationId="{FDB718FC-B169-4CAF-A662-831BBFD4BDBB}"/>
          </ac:cxnSpMkLst>
        </pc:cxnChg>
        <pc:cxnChg chg="add mod">
          <ac:chgData name="Ekko 92i" userId="b4d265b765874ec8" providerId="LiveId" clId="{A22BCDE7-1DEF-4A17-92F4-9BE4D3DA4B64}" dt="2021-12-24T21:57:18.379" v="934" actId="164"/>
          <ac:cxnSpMkLst>
            <pc:docMk/>
            <pc:sldMk cId="2655144729" sldId="1887"/>
            <ac:cxnSpMk id="51" creationId="{56DB846C-A736-4A49-8A08-3E12A8140627}"/>
          </ac:cxnSpMkLst>
        </pc:cxnChg>
        <pc:cxnChg chg="add mod">
          <ac:chgData name="Ekko 92i" userId="b4d265b765874ec8" providerId="LiveId" clId="{A22BCDE7-1DEF-4A17-92F4-9BE4D3DA4B64}" dt="2021-12-24T21:57:18.379" v="934" actId="164"/>
          <ac:cxnSpMkLst>
            <pc:docMk/>
            <pc:sldMk cId="2655144729" sldId="1887"/>
            <ac:cxnSpMk id="52" creationId="{FF46AB48-A54E-48E2-B00A-F7D058F93FBA}"/>
          </ac:cxnSpMkLst>
        </pc:cxnChg>
        <pc:cxnChg chg="add del mod">
          <ac:chgData name="Ekko 92i" userId="b4d265b765874ec8" providerId="LiveId" clId="{A22BCDE7-1DEF-4A17-92F4-9BE4D3DA4B64}" dt="2021-12-24T21:56:12.836" v="916"/>
          <ac:cxnSpMkLst>
            <pc:docMk/>
            <pc:sldMk cId="2655144729" sldId="1887"/>
            <ac:cxnSpMk id="59" creationId="{620E7309-6075-4E2A-92E7-19689A2F5809}"/>
          </ac:cxnSpMkLst>
        </pc:cxnChg>
      </pc:sldChg>
      <pc:sldChg chg="addSp delSp modSp mod chgLayout">
        <pc:chgData name="Ekko 92i" userId="b4d265b765874ec8" providerId="LiveId" clId="{A22BCDE7-1DEF-4A17-92F4-9BE4D3DA4B64}" dt="2022-01-01T21:36:01.270" v="4893" actId="207"/>
        <pc:sldMkLst>
          <pc:docMk/>
          <pc:sldMk cId="3832459138" sldId="1888"/>
        </pc:sldMkLst>
        <pc:spChg chg="add del mod ord">
          <ac:chgData name="Ekko 92i" userId="b4d265b765874ec8" providerId="LiveId" clId="{A22BCDE7-1DEF-4A17-92F4-9BE4D3DA4B64}" dt="2021-12-24T21:29:36.552" v="668" actId="478"/>
          <ac:spMkLst>
            <pc:docMk/>
            <pc:sldMk cId="3832459138" sldId="1888"/>
            <ac:spMk id="2" creationId="{B2C226F4-4B9D-40AC-9F4B-3D9611FEC8BD}"/>
          </ac:spMkLst>
        </pc:spChg>
        <pc:spChg chg="add mod ord">
          <ac:chgData name="Ekko 92i" userId="b4d265b765874ec8" providerId="LiveId" clId="{A22BCDE7-1DEF-4A17-92F4-9BE4D3DA4B64}" dt="2022-01-01T21:36:01.270" v="4893" actId="207"/>
          <ac:spMkLst>
            <pc:docMk/>
            <pc:sldMk cId="3832459138" sldId="1888"/>
            <ac:spMk id="3" creationId="{F6FC352E-216B-47E2-826B-2C469BB21B90}"/>
          </ac:spMkLst>
        </pc:spChg>
        <pc:spChg chg="add del mod">
          <ac:chgData name="Ekko 92i" userId="b4d265b765874ec8" providerId="LiveId" clId="{A22BCDE7-1DEF-4A17-92F4-9BE4D3DA4B64}" dt="2021-12-24T21:29:15.313" v="658" actId="478"/>
          <ac:spMkLst>
            <pc:docMk/>
            <pc:sldMk cId="3832459138" sldId="1888"/>
            <ac:spMk id="5" creationId="{117FE737-8E35-43EF-BB6F-5C1D27FA5AF5}"/>
          </ac:spMkLst>
        </pc:spChg>
        <pc:spChg chg="add del mod">
          <ac:chgData name="Ekko 92i" userId="b4d265b765874ec8" providerId="LiveId" clId="{A22BCDE7-1DEF-4A17-92F4-9BE4D3DA4B64}" dt="2021-12-24T21:29:15.313" v="658" actId="478"/>
          <ac:spMkLst>
            <pc:docMk/>
            <pc:sldMk cId="3832459138" sldId="1888"/>
            <ac:spMk id="7" creationId="{65C77E8D-1C35-44C3-A4D9-C68A09231BBE}"/>
          </ac:spMkLst>
        </pc:spChg>
        <pc:spChg chg="add del mod">
          <ac:chgData name="Ekko 92i" userId="b4d265b765874ec8" providerId="LiveId" clId="{A22BCDE7-1DEF-4A17-92F4-9BE4D3DA4B64}" dt="2021-12-24T21:37:55.268" v="693" actId="20577"/>
          <ac:spMkLst>
            <pc:docMk/>
            <pc:sldMk cId="3832459138" sldId="1888"/>
            <ac:spMk id="9" creationId="{B29B5EBF-1B74-4E02-A499-C920E60E7D6A}"/>
          </ac:spMkLst>
        </pc:spChg>
        <pc:spChg chg="add del mod">
          <ac:chgData name="Ekko 92i" userId="b4d265b765874ec8" providerId="LiveId" clId="{A22BCDE7-1DEF-4A17-92F4-9BE4D3DA4B64}" dt="2021-12-29T11:37:28.600" v="1013" actId="478"/>
          <ac:spMkLst>
            <pc:docMk/>
            <pc:sldMk cId="3832459138" sldId="1888"/>
            <ac:spMk id="14" creationId="{45F9E52B-D6FD-492A-BEE4-274C7532E26A}"/>
          </ac:spMkLst>
        </pc:spChg>
        <pc:spChg chg="mod">
          <ac:chgData name="Ekko 92i" userId="b4d265b765874ec8" providerId="LiveId" clId="{A22BCDE7-1DEF-4A17-92F4-9BE4D3DA4B64}" dt="2021-12-24T21:38:13.991" v="694" actId="1076"/>
          <ac:spMkLst>
            <pc:docMk/>
            <pc:sldMk cId="3832459138" sldId="1888"/>
            <ac:spMk id="15" creationId="{7438B8ED-AC87-47B5-9BAD-4E39A3EFA445}"/>
          </ac:spMkLst>
        </pc:spChg>
        <pc:spChg chg="del mod ord">
          <ac:chgData name="Ekko 92i" userId="b4d265b765874ec8" providerId="LiveId" clId="{A22BCDE7-1DEF-4A17-92F4-9BE4D3DA4B64}" dt="2021-12-24T21:29:10.314" v="655" actId="478"/>
          <ac:spMkLst>
            <pc:docMk/>
            <pc:sldMk cId="3832459138" sldId="1888"/>
            <ac:spMk id="16" creationId="{12217F63-A9DE-42F2-AE34-44A9A8E8CA3C}"/>
          </ac:spMkLst>
        </pc:spChg>
        <pc:spChg chg="del mod ord">
          <ac:chgData name="Ekko 92i" userId="b4d265b765874ec8" providerId="LiveId" clId="{A22BCDE7-1DEF-4A17-92F4-9BE4D3DA4B64}" dt="2021-12-24T21:29:10.314" v="655" actId="478"/>
          <ac:spMkLst>
            <pc:docMk/>
            <pc:sldMk cId="3832459138" sldId="1888"/>
            <ac:spMk id="17" creationId="{C89FC8C4-1A70-4E14-9F6F-21E72C523B6D}"/>
          </ac:spMkLst>
        </pc:spChg>
        <pc:spChg chg="mod">
          <ac:chgData name="Ekko 92i" userId="b4d265b765874ec8" providerId="LiveId" clId="{A22BCDE7-1DEF-4A17-92F4-9BE4D3DA4B64}" dt="2021-12-24T21:38:13.991" v="694" actId="1076"/>
          <ac:spMkLst>
            <pc:docMk/>
            <pc:sldMk cId="3832459138" sldId="1888"/>
            <ac:spMk id="19" creationId="{A471942A-640E-4DC3-AB95-F89AFA37B5F8}"/>
          </ac:spMkLst>
        </pc:spChg>
        <pc:spChg chg="mod">
          <ac:chgData name="Ekko 92i" userId="b4d265b765874ec8" providerId="LiveId" clId="{A22BCDE7-1DEF-4A17-92F4-9BE4D3DA4B64}" dt="2021-12-24T21:38:13.991" v="694" actId="1076"/>
          <ac:spMkLst>
            <pc:docMk/>
            <pc:sldMk cId="3832459138" sldId="1888"/>
            <ac:spMk id="21" creationId="{D574B5AE-0B6B-4DE6-A391-8CB287E558C7}"/>
          </ac:spMkLst>
        </pc:spChg>
        <pc:spChg chg="mod">
          <ac:chgData name="Ekko 92i" userId="b4d265b765874ec8" providerId="LiveId" clId="{A22BCDE7-1DEF-4A17-92F4-9BE4D3DA4B64}" dt="2021-12-24T21:38:13.991" v="694" actId="1076"/>
          <ac:spMkLst>
            <pc:docMk/>
            <pc:sldMk cId="3832459138" sldId="1888"/>
            <ac:spMk id="23" creationId="{BB4FF1D1-FF3B-4484-BE2B-76DABB985A1A}"/>
          </ac:spMkLst>
        </pc:spChg>
        <pc:spChg chg="mod">
          <ac:chgData name="Ekko 92i" userId="b4d265b765874ec8" providerId="LiveId" clId="{A22BCDE7-1DEF-4A17-92F4-9BE4D3DA4B64}" dt="2021-12-24T21:38:13.991" v="694" actId="1076"/>
          <ac:spMkLst>
            <pc:docMk/>
            <pc:sldMk cId="3832459138" sldId="1888"/>
            <ac:spMk id="24" creationId="{F665F6C0-D429-41A2-9CFB-C6A51684523D}"/>
          </ac:spMkLst>
        </pc:spChg>
        <pc:spChg chg="add del mod">
          <ac:chgData name="Ekko 92i" userId="b4d265b765874ec8" providerId="LiveId" clId="{A22BCDE7-1DEF-4A17-92F4-9BE4D3DA4B64}" dt="2021-12-24T21:29:12.237" v="657"/>
          <ac:spMkLst>
            <pc:docMk/>
            <pc:sldMk cId="3832459138" sldId="1888"/>
            <ac:spMk id="25" creationId="{DBC8EBE8-18E9-459C-BD54-83BE1D767C4E}"/>
          </ac:spMkLst>
        </pc:spChg>
        <pc:spChg chg="add del mod">
          <ac:chgData name="Ekko 92i" userId="b4d265b765874ec8" providerId="LiveId" clId="{A22BCDE7-1DEF-4A17-92F4-9BE4D3DA4B64}" dt="2021-12-24T21:29:12.237" v="657"/>
          <ac:spMkLst>
            <pc:docMk/>
            <pc:sldMk cId="3832459138" sldId="1888"/>
            <ac:spMk id="26" creationId="{C20446B7-61B3-41B9-823B-EF36DC786BEB}"/>
          </ac:spMkLst>
        </pc:spChg>
        <pc:spChg chg="add mod">
          <ac:chgData name="Ekko 92i" userId="b4d265b765874ec8" providerId="LiveId" clId="{A22BCDE7-1DEF-4A17-92F4-9BE4D3DA4B64}" dt="2021-12-24T21:29:15.596" v="659"/>
          <ac:spMkLst>
            <pc:docMk/>
            <pc:sldMk cId="3832459138" sldId="1888"/>
            <ac:spMk id="27" creationId="{D8DCD6AC-E201-4C11-9766-05EDF33E079D}"/>
          </ac:spMkLst>
        </pc:spChg>
        <pc:spChg chg="add mod">
          <ac:chgData name="Ekko 92i" userId="b4d265b765874ec8" providerId="LiveId" clId="{A22BCDE7-1DEF-4A17-92F4-9BE4D3DA4B64}" dt="2021-12-24T21:29:15.596" v="659"/>
          <ac:spMkLst>
            <pc:docMk/>
            <pc:sldMk cId="3832459138" sldId="1888"/>
            <ac:spMk id="28" creationId="{52235FDB-55D9-40F3-89B8-5F78F1930EB2}"/>
          </ac:spMkLst>
        </pc:spChg>
        <pc:cxnChg chg="mod">
          <ac:chgData name="Ekko 92i" userId="b4d265b765874ec8" providerId="LiveId" clId="{A22BCDE7-1DEF-4A17-92F4-9BE4D3DA4B64}" dt="2021-12-24T21:38:13.991" v="694" actId="1076"/>
          <ac:cxnSpMkLst>
            <pc:docMk/>
            <pc:sldMk cId="3832459138" sldId="1888"/>
            <ac:cxnSpMk id="18" creationId="{4AC781F8-88EA-4B41-A309-94697A181010}"/>
          </ac:cxnSpMkLst>
        </pc:cxnChg>
        <pc:cxnChg chg="mod">
          <ac:chgData name="Ekko 92i" userId="b4d265b765874ec8" providerId="LiveId" clId="{A22BCDE7-1DEF-4A17-92F4-9BE4D3DA4B64}" dt="2021-12-24T21:38:13.991" v="694" actId="1076"/>
          <ac:cxnSpMkLst>
            <pc:docMk/>
            <pc:sldMk cId="3832459138" sldId="1888"/>
            <ac:cxnSpMk id="20" creationId="{28402A5B-4121-46DA-814B-DE3C778BA6FB}"/>
          </ac:cxnSpMkLst>
        </pc:cxnChg>
        <pc:cxnChg chg="mod">
          <ac:chgData name="Ekko 92i" userId="b4d265b765874ec8" providerId="LiveId" clId="{A22BCDE7-1DEF-4A17-92F4-9BE4D3DA4B64}" dt="2021-12-24T21:38:13.991" v="694" actId="1076"/>
          <ac:cxnSpMkLst>
            <pc:docMk/>
            <pc:sldMk cId="3832459138" sldId="1888"/>
            <ac:cxnSpMk id="22" creationId="{4AA0D195-742E-4BA1-B1F0-DA3F28252E21}"/>
          </ac:cxnSpMkLst>
        </pc:cxnChg>
      </pc:sldChg>
      <pc:sldChg chg="addSp delSp modSp mod chgLayout">
        <pc:chgData name="Ekko 92i" userId="b4d265b765874ec8" providerId="LiveId" clId="{A22BCDE7-1DEF-4A17-92F4-9BE4D3DA4B64}" dt="2022-01-01T21:36:05.433" v="4894" actId="207"/>
        <pc:sldMkLst>
          <pc:docMk/>
          <pc:sldMk cId="4109889277" sldId="1889"/>
        </pc:sldMkLst>
        <pc:spChg chg="add del mod ord">
          <ac:chgData name="Ekko 92i" userId="b4d265b765874ec8" providerId="LiveId" clId="{A22BCDE7-1DEF-4A17-92F4-9BE4D3DA4B64}" dt="2021-12-29T11:38:02.153" v="1019" actId="478"/>
          <ac:spMkLst>
            <pc:docMk/>
            <pc:sldMk cId="4109889277" sldId="1889"/>
            <ac:spMk id="2" creationId="{268213C1-7A62-447B-A064-4747CCF4399F}"/>
          </ac:spMkLst>
        </pc:spChg>
        <pc:spChg chg="add mod ord">
          <ac:chgData name="Ekko 92i" userId="b4d265b765874ec8" providerId="LiveId" clId="{A22BCDE7-1DEF-4A17-92F4-9BE4D3DA4B64}" dt="2022-01-01T21:36:05.433" v="4894" actId="207"/>
          <ac:spMkLst>
            <pc:docMk/>
            <pc:sldMk cId="4109889277" sldId="1889"/>
            <ac:spMk id="3" creationId="{81ACF599-4C95-4E18-8606-7BB3BD793612}"/>
          </ac:spMkLst>
        </pc:spChg>
        <pc:spChg chg="add del mod">
          <ac:chgData name="Ekko 92i" userId="b4d265b765874ec8" providerId="LiveId" clId="{A22BCDE7-1DEF-4A17-92F4-9BE4D3DA4B64}" dt="2021-12-29T14:02:02.461" v="2555" actId="478"/>
          <ac:spMkLst>
            <pc:docMk/>
            <pc:sldMk cId="4109889277" sldId="1889"/>
            <ac:spMk id="5" creationId="{5C023CD3-F4BE-4F6E-B3CF-CCD8019D0CC6}"/>
          </ac:spMkLst>
        </pc:spChg>
        <pc:spChg chg="add del mod">
          <ac:chgData name="Ekko 92i" userId="b4d265b765874ec8" providerId="LiveId" clId="{A22BCDE7-1DEF-4A17-92F4-9BE4D3DA4B64}" dt="2021-12-29T14:02:02.461" v="2555" actId="478"/>
          <ac:spMkLst>
            <pc:docMk/>
            <pc:sldMk cId="4109889277" sldId="1889"/>
            <ac:spMk id="7" creationId="{BFBF0AF5-D7C4-47DA-9BCD-9A549BD73210}"/>
          </ac:spMkLst>
        </pc:spChg>
        <pc:spChg chg="add del mod">
          <ac:chgData name="Ekko 92i" userId="b4d265b765874ec8" providerId="LiveId" clId="{A22BCDE7-1DEF-4A17-92F4-9BE4D3DA4B64}" dt="2021-12-29T14:02:24.526" v="2559" actId="478"/>
          <ac:spMkLst>
            <pc:docMk/>
            <pc:sldMk cId="4109889277" sldId="1889"/>
            <ac:spMk id="10" creationId="{F2E4D684-20A5-4120-8A20-90CF15FA4858}"/>
          </ac:spMkLst>
        </pc:spChg>
        <pc:spChg chg="mod">
          <ac:chgData name="Ekko 92i" userId="b4d265b765874ec8" providerId="LiveId" clId="{A22BCDE7-1DEF-4A17-92F4-9BE4D3DA4B64}" dt="2021-12-29T11:38:44.316" v="1023" actId="255"/>
          <ac:spMkLst>
            <pc:docMk/>
            <pc:sldMk cId="4109889277" sldId="1889"/>
            <ac:spMk id="11" creationId="{103E733E-B4FF-445B-873F-956F140CF17D}"/>
          </ac:spMkLst>
        </pc:spChg>
        <pc:spChg chg="add del mod ord">
          <ac:chgData name="Ekko 92i" userId="b4d265b765874ec8" providerId="LiveId" clId="{A22BCDE7-1DEF-4A17-92F4-9BE4D3DA4B64}" dt="2021-12-29T14:02:19.533" v="2556" actId="478"/>
          <ac:spMkLst>
            <pc:docMk/>
            <pc:sldMk cId="4109889277" sldId="1889"/>
            <ac:spMk id="16" creationId="{12217F63-A9DE-42F2-AE34-44A9A8E8CA3C}"/>
          </ac:spMkLst>
        </pc:spChg>
        <pc:spChg chg="add del mod ord">
          <ac:chgData name="Ekko 92i" userId="b4d265b765874ec8" providerId="LiveId" clId="{A22BCDE7-1DEF-4A17-92F4-9BE4D3DA4B64}" dt="2021-12-29T14:02:19.533" v="2556" actId="478"/>
          <ac:spMkLst>
            <pc:docMk/>
            <pc:sldMk cId="4109889277" sldId="1889"/>
            <ac:spMk id="17" creationId="{C89FC8C4-1A70-4E14-9F6F-21E72C523B6D}"/>
          </ac:spMkLst>
        </pc:spChg>
        <pc:spChg chg="del mod">
          <ac:chgData name="Ekko 92i" userId="b4d265b765874ec8" providerId="LiveId" clId="{A22BCDE7-1DEF-4A17-92F4-9BE4D3DA4B64}" dt="2021-12-29T11:37:49.764" v="1016"/>
          <ac:spMkLst>
            <pc:docMk/>
            <pc:sldMk cId="4109889277" sldId="1889"/>
            <ac:spMk id="22" creationId="{F351EFE4-C82D-44A9-82C9-AC6098A63F8C}"/>
          </ac:spMkLst>
        </pc:spChg>
        <pc:spChg chg="add del">
          <ac:chgData name="Ekko 92i" userId="b4d265b765874ec8" providerId="LiveId" clId="{A22BCDE7-1DEF-4A17-92F4-9BE4D3DA4B64}" dt="2021-12-29T14:01:58.598" v="2554" actId="22"/>
          <ac:spMkLst>
            <pc:docMk/>
            <pc:sldMk cId="4109889277" sldId="1889"/>
            <ac:spMk id="23" creationId="{38D2D312-0BF8-4B3A-BE6C-E1752383403F}"/>
          </ac:spMkLst>
        </pc:spChg>
        <pc:spChg chg="mod">
          <ac:chgData name="Ekko 92i" userId="b4d265b765874ec8" providerId="LiveId" clId="{A22BCDE7-1DEF-4A17-92F4-9BE4D3DA4B64}" dt="2021-12-29T11:38:25.363" v="1022" actId="207"/>
          <ac:spMkLst>
            <pc:docMk/>
            <pc:sldMk cId="4109889277" sldId="1889"/>
            <ac:spMk id="24" creationId="{149860F9-CC76-4002-B0A1-CA44CA4F95A9}"/>
          </ac:spMkLst>
        </pc:spChg>
        <pc:spChg chg="mod">
          <ac:chgData name="Ekko 92i" userId="b4d265b765874ec8" providerId="LiveId" clId="{A22BCDE7-1DEF-4A17-92F4-9BE4D3DA4B64}" dt="2021-12-29T11:38:25.363" v="1022" actId="207"/>
          <ac:spMkLst>
            <pc:docMk/>
            <pc:sldMk cId="4109889277" sldId="1889"/>
            <ac:spMk id="25" creationId="{F26A2423-D12A-47F1-8674-76894BBAC8AC}"/>
          </ac:spMkLst>
        </pc:spChg>
        <pc:spChg chg="add del mod">
          <ac:chgData name="Ekko 92i" userId="b4d265b765874ec8" providerId="LiveId" clId="{A22BCDE7-1DEF-4A17-92F4-9BE4D3DA4B64}" dt="2021-12-29T14:02:24.526" v="2559" actId="478"/>
          <ac:spMkLst>
            <pc:docMk/>
            <pc:sldMk cId="4109889277" sldId="1889"/>
            <ac:spMk id="27" creationId="{149A498B-E779-4B89-93E7-368C87E9642B}"/>
          </ac:spMkLst>
        </pc:spChg>
        <pc:spChg chg="add del mod">
          <ac:chgData name="Ekko 92i" userId="b4d265b765874ec8" providerId="LiveId" clId="{A22BCDE7-1DEF-4A17-92F4-9BE4D3DA4B64}" dt="2021-12-29T14:02:21.249" v="2558"/>
          <ac:spMkLst>
            <pc:docMk/>
            <pc:sldMk cId="4109889277" sldId="1889"/>
            <ac:spMk id="28" creationId="{6B9B39D4-13FC-4C0E-99F1-68A42669FB39}"/>
          </ac:spMkLst>
        </pc:spChg>
        <pc:spChg chg="add del mod">
          <ac:chgData name="Ekko 92i" userId="b4d265b765874ec8" providerId="LiveId" clId="{A22BCDE7-1DEF-4A17-92F4-9BE4D3DA4B64}" dt="2021-12-29T14:02:21.249" v="2558"/>
          <ac:spMkLst>
            <pc:docMk/>
            <pc:sldMk cId="4109889277" sldId="1889"/>
            <ac:spMk id="29" creationId="{E7B9DF54-48DD-42D4-90A0-19EDFB130E3D}"/>
          </ac:spMkLst>
        </pc:spChg>
        <pc:spChg chg="add mod">
          <ac:chgData name="Ekko 92i" userId="b4d265b765874ec8" providerId="LiveId" clId="{A22BCDE7-1DEF-4A17-92F4-9BE4D3DA4B64}" dt="2021-12-29T14:02:24.727" v="2560"/>
          <ac:spMkLst>
            <pc:docMk/>
            <pc:sldMk cId="4109889277" sldId="1889"/>
            <ac:spMk id="30" creationId="{8E50E01F-A78D-427E-BAF7-65DA11BB9E28}"/>
          </ac:spMkLst>
        </pc:spChg>
        <pc:spChg chg="add mod">
          <ac:chgData name="Ekko 92i" userId="b4d265b765874ec8" providerId="LiveId" clId="{A22BCDE7-1DEF-4A17-92F4-9BE4D3DA4B64}" dt="2021-12-29T14:02:24.727" v="2560"/>
          <ac:spMkLst>
            <pc:docMk/>
            <pc:sldMk cId="4109889277" sldId="1889"/>
            <ac:spMk id="31" creationId="{AAEA367C-8176-40E6-975F-C20FDFD089D2}"/>
          </ac:spMkLst>
        </pc:spChg>
      </pc:sldChg>
      <pc:sldChg chg="addSp delSp modSp mod chgLayout">
        <pc:chgData name="Ekko 92i" userId="b4d265b765874ec8" providerId="LiveId" clId="{A22BCDE7-1DEF-4A17-92F4-9BE4D3DA4B64}" dt="2022-01-01T21:36:56.237" v="4897" actId="207"/>
        <pc:sldMkLst>
          <pc:docMk/>
          <pc:sldMk cId="2879015314" sldId="1890"/>
        </pc:sldMkLst>
        <pc:spChg chg="add del mod ord">
          <ac:chgData name="Ekko 92i" userId="b4d265b765874ec8" providerId="LiveId" clId="{A22BCDE7-1DEF-4A17-92F4-9BE4D3DA4B64}" dt="2021-12-29T11:40:08.986" v="1031" actId="478"/>
          <ac:spMkLst>
            <pc:docMk/>
            <pc:sldMk cId="2879015314" sldId="1890"/>
            <ac:spMk id="2" creationId="{7AC9AE29-A54B-4DC8-B4CE-B2539FD5216D}"/>
          </ac:spMkLst>
        </pc:spChg>
        <pc:spChg chg="add mod ord">
          <ac:chgData name="Ekko 92i" userId="b4d265b765874ec8" providerId="LiveId" clId="{A22BCDE7-1DEF-4A17-92F4-9BE4D3DA4B64}" dt="2022-01-01T21:36:56.237" v="4897" actId="207"/>
          <ac:spMkLst>
            <pc:docMk/>
            <pc:sldMk cId="2879015314" sldId="1890"/>
            <ac:spMk id="3" creationId="{E76A6590-4B75-48BE-A8A0-5399DC3D2F6C}"/>
          </ac:spMkLst>
        </pc:spChg>
        <pc:spChg chg="add mod">
          <ac:chgData name="Ekko 92i" userId="b4d265b765874ec8" providerId="LiveId" clId="{A22BCDE7-1DEF-4A17-92F4-9BE4D3DA4B64}" dt="2021-12-29T13:42:00.963" v="2259" actId="164"/>
          <ac:spMkLst>
            <pc:docMk/>
            <pc:sldMk cId="2879015314" sldId="1890"/>
            <ac:spMk id="4" creationId="{ECE1AC8E-5546-4656-86E5-F9AC9A0D0DDD}"/>
          </ac:spMkLst>
        </pc:spChg>
        <pc:spChg chg="del mod">
          <ac:chgData name="Ekko 92i" userId="b4d265b765874ec8" providerId="LiveId" clId="{A22BCDE7-1DEF-4A17-92F4-9BE4D3DA4B64}" dt="2021-12-29T11:39:53.358" v="1026" actId="478"/>
          <ac:spMkLst>
            <pc:docMk/>
            <pc:sldMk cId="2879015314" sldId="1890"/>
            <ac:spMk id="8" creationId="{13F7D007-8EF5-4E09-A6B6-5F0F877524B1}"/>
          </ac:spMkLst>
        </pc:spChg>
        <pc:spChg chg="add del mod">
          <ac:chgData name="Ekko 92i" userId="b4d265b765874ec8" providerId="LiveId" clId="{A22BCDE7-1DEF-4A17-92F4-9BE4D3DA4B64}" dt="2021-12-29T14:02:33.981" v="2562" actId="478"/>
          <ac:spMkLst>
            <pc:docMk/>
            <pc:sldMk cId="2879015314" sldId="1890"/>
            <ac:spMk id="9" creationId="{91E733F8-15D8-492C-9C34-3420F2596444}"/>
          </ac:spMkLst>
        </pc:spChg>
        <pc:spChg chg="add del mod">
          <ac:chgData name="Ekko 92i" userId="b4d265b765874ec8" providerId="LiveId" clId="{A22BCDE7-1DEF-4A17-92F4-9BE4D3DA4B64}" dt="2021-12-29T14:02:33.981" v="2562" actId="478"/>
          <ac:spMkLst>
            <pc:docMk/>
            <pc:sldMk cId="2879015314" sldId="1890"/>
            <ac:spMk id="11" creationId="{9821079B-493D-4AF9-9E8F-EB5ABBEE9104}"/>
          </ac:spMkLst>
        </pc:spChg>
        <pc:spChg chg="add del mod">
          <ac:chgData name="Ekko 92i" userId="b4d265b765874ec8" providerId="LiveId" clId="{A22BCDE7-1DEF-4A17-92F4-9BE4D3DA4B64}" dt="2021-12-29T13:42:00.963" v="2259" actId="164"/>
          <ac:spMkLst>
            <pc:docMk/>
            <pc:sldMk cId="2879015314" sldId="1890"/>
            <ac:spMk id="12" creationId="{E80573B6-7B10-44B9-B1F6-E84A9F13F7FA}"/>
          </ac:spMkLst>
        </pc:spChg>
        <pc:spChg chg="add del mod">
          <ac:chgData name="Ekko 92i" userId="b4d265b765874ec8" providerId="LiveId" clId="{A22BCDE7-1DEF-4A17-92F4-9BE4D3DA4B64}" dt="2021-12-29T13:42:00.963" v="2259" actId="164"/>
          <ac:spMkLst>
            <pc:docMk/>
            <pc:sldMk cId="2879015314" sldId="1890"/>
            <ac:spMk id="13" creationId="{821FECDE-1653-49FD-B787-0DFA18C2FDB9}"/>
          </ac:spMkLst>
        </pc:spChg>
        <pc:spChg chg="add mod">
          <ac:chgData name="Ekko 92i" userId="b4d265b765874ec8" providerId="LiveId" clId="{A22BCDE7-1DEF-4A17-92F4-9BE4D3DA4B64}" dt="2021-12-29T13:42:00.963" v="2259" actId="164"/>
          <ac:spMkLst>
            <pc:docMk/>
            <pc:sldMk cId="2879015314" sldId="1890"/>
            <ac:spMk id="14" creationId="{F89D8783-D2C9-4236-BD49-6CC76D437306}"/>
          </ac:spMkLst>
        </pc:spChg>
        <pc:spChg chg="add mod">
          <ac:chgData name="Ekko 92i" userId="b4d265b765874ec8" providerId="LiveId" clId="{A22BCDE7-1DEF-4A17-92F4-9BE4D3DA4B64}" dt="2021-12-29T13:42:00.963" v="2259" actId="164"/>
          <ac:spMkLst>
            <pc:docMk/>
            <pc:sldMk cId="2879015314" sldId="1890"/>
            <ac:spMk id="15" creationId="{3271CB12-0FEA-4526-AB84-40010C719ED1}"/>
          </ac:spMkLst>
        </pc:spChg>
        <pc:spChg chg="del mod ord">
          <ac:chgData name="Ekko 92i" userId="b4d265b765874ec8" providerId="LiveId" clId="{A22BCDE7-1DEF-4A17-92F4-9BE4D3DA4B64}" dt="2021-12-29T14:02:29.973" v="2561" actId="478"/>
          <ac:spMkLst>
            <pc:docMk/>
            <pc:sldMk cId="2879015314" sldId="1890"/>
            <ac:spMk id="16" creationId="{12217F63-A9DE-42F2-AE34-44A9A8E8CA3C}"/>
          </ac:spMkLst>
        </pc:spChg>
        <pc:spChg chg="del mod ord">
          <ac:chgData name="Ekko 92i" userId="b4d265b765874ec8" providerId="LiveId" clId="{A22BCDE7-1DEF-4A17-92F4-9BE4D3DA4B64}" dt="2021-12-29T14:02:29.973" v="2561" actId="478"/>
          <ac:spMkLst>
            <pc:docMk/>
            <pc:sldMk cId="2879015314" sldId="1890"/>
            <ac:spMk id="17" creationId="{C89FC8C4-1A70-4E14-9F6F-21E72C523B6D}"/>
          </ac:spMkLst>
        </pc:spChg>
        <pc:spChg chg="add mod">
          <ac:chgData name="Ekko 92i" userId="b4d265b765874ec8" providerId="LiveId" clId="{A22BCDE7-1DEF-4A17-92F4-9BE4D3DA4B64}" dt="2021-12-29T13:42:00.963" v="2259" actId="164"/>
          <ac:spMkLst>
            <pc:docMk/>
            <pc:sldMk cId="2879015314" sldId="1890"/>
            <ac:spMk id="18" creationId="{480D115B-E72D-48FD-BCFC-5E66F2D82E56}"/>
          </ac:spMkLst>
        </pc:spChg>
        <pc:spChg chg="add mod">
          <ac:chgData name="Ekko 92i" userId="b4d265b765874ec8" providerId="LiveId" clId="{A22BCDE7-1DEF-4A17-92F4-9BE4D3DA4B64}" dt="2021-12-29T13:42:00.963" v="2259" actId="164"/>
          <ac:spMkLst>
            <pc:docMk/>
            <pc:sldMk cId="2879015314" sldId="1890"/>
            <ac:spMk id="19" creationId="{FA5E6EA4-17EC-4856-BC16-C95C3ADE35C7}"/>
          </ac:spMkLst>
        </pc:spChg>
        <pc:spChg chg="add mod">
          <ac:chgData name="Ekko 92i" userId="b4d265b765874ec8" providerId="LiveId" clId="{A22BCDE7-1DEF-4A17-92F4-9BE4D3DA4B64}" dt="2021-12-29T13:42:00.963" v="2259" actId="164"/>
          <ac:spMkLst>
            <pc:docMk/>
            <pc:sldMk cId="2879015314" sldId="1890"/>
            <ac:spMk id="20" creationId="{26141B74-C7C6-4E4C-9B45-9C4DA18B598B}"/>
          </ac:spMkLst>
        </pc:spChg>
        <pc:spChg chg="add mod">
          <ac:chgData name="Ekko 92i" userId="b4d265b765874ec8" providerId="LiveId" clId="{A22BCDE7-1DEF-4A17-92F4-9BE4D3DA4B64}" dt="2021-12-29T13:49:45.121" v="2543" actId="164"/>
          <ac:spMkLst>
            <pc:docMk/>
            <pc:sldMk cId="2879015314" sldId="1890"/>
            <ac:spMk id="21" creationId="{796D6E4D-4D73-41EC-86EA-551EF0BAD9E5}"/>
          </ac:spMkLst>
        </pc:spChg>
        <pc:spChg chg="add mod">
          <ac:chgData name="Ekko 92i" userId="b4d265b765874ec8" providerId="LiveId" clId="{A22BCDE7-1DEF-4A17-92F4-9BE4D3DA4B64}" dt="2021-12-29T13:49:45.121" v="2543" actId="164"/>
          <ac:spMkLst>
            <pc:docMk/>
            <pc:sldMk cId="2879015314" sldId="1890"/>
            <ac:spMk id="22" creationId="{7B3FF163-3F2A-408E-8DE6-083A23BB24A1}"/>
          </ac:spMkLst>
        </pc:spChg>
        <pc:spChg chg="add mod">
          <ac:chgData name="Ekko 92i" userId="b4d265b765874ec8" providerId="LiveId" clId="{A22BCDE7-1DEF-4A17-92F4-9BE4D3DA4B64}" dt="2021-12-29T14:04:40.022" v="2567" actId="1076"/>
          <ac:spMkLst>
            <pc:docMk/>
            <pc:sldMk cId="2879015314" sldId="1890"/>
            <ac:spMk id="23" creationId="{7C3DAC36-B47A-4E17-8997-B52C35C66850}"/>
          </ac:spMkLst>
        </pc:spChg>
        <pc:spChg chg="add mod">
          <ac:chgData name="Ekko 92i" userId="b4d265b765874ec8" providerId="LiveId" clId="{A22BCDE7-1DEF-4A17-92F4-9BE4D3DA4B64}" dt="2021-12-29T14:04:47.106" v="2568" actId="1076"/>
          <ac:spMkLst>
            <pc:docMk/>
            <pc:sldMk cId="2879015314" sldId="1890"/>
            <ac:spMk id="24" creationId="{B169C365-525D-45CC-9DA5-CCD149BE6022}"/>
          </ac:spMkLst>
        </pc:spChg>
        <pc:spChg chg="add mod">
          <ac:chgData name="Ekko 92i" userId="b4d265b765874ec8" providerId="LiveId" clId="{A22BCDE7-1DEF-4A17-92F4-9BE4D3DA4B64}" dt="2021-12-29T14:05:20.463" v="2570" actId="1076"/>
          <ac:spMkLst>
            <pc:docMk/>
            <pc:sldMk cId="2879015314" sldId="1890"/>
            <ac:spMk id="25" creationId="{6DC8213A-9074-49CB-B649-9F59C2A22FEE}"/>
          </ac:spMkLst>
        </pc:spChg>
        <pc:spChg chg="add mod">
          <ac:chgData name="Ekko 92i" userId="b4d265b765874ec8" providerId="LiveId" clId="{A22BCDE7-1DEF-4A17-92F4-9BE4D3DA4B64}" dt="2021-12-29T14:05:28.946" v="2571" actId="1076"/>
          <ac:spMkLst>
            <pc:docMk/>
            <pc:sldMk cId="2879015314" sldId="1890"/>
            <ac:spMk id="26" creationId="{5B1B8F31-ED65-439E-AE12-F644A2B3CBB7}"/>
          </ac:spMkLst>
        </pc:spChg>
        <pc:spChg chg="add mod">
          <ac:chgData name="Ekko 92i" userId="b4d265b765874ec8" providerId="LiveId" clId="{A22BCDE7-1DEF-4A17-92F4-9BE4D3DA4B64}" dt="2021-12-29T14:05:44.637" v="2572" actId="1076"/>
          <ac:spMkLst>
            <pc:docMk/>
            <pc:sldMk cId="2879015314" sldId="1890"/>
            <ac:spMk id="27" creationId="{69402C35-E90A-4482-8A1C-2D9C95E64F59}"/>
          </ac:spMkLst>
        </pc:spChg>
        <pc:spChg chg="mod">
          <ac:chgData name="Ekko 92i" userId="b4d265b765874ec8" providerId="LiveId" clId="{A22BCDE7-1DEF-4A17-92F4-9BE4D3DA4B64}" dt="2021-12-29T11:40:05.226" v="1030" actId="20577"/>
          <ac:spMkLst>
            <pc:docMk/>
            <pc:sldMk cId="2879015314" sldId="1890"/>
            <ac:spMk id="28" creationId="{BE31FB2A-DF2B-428C-96CC-BE7E6EE214BF}"/>
          </ac:spMkLst>
        </pc:spChg>
        <pc:spChg chg="add mod">
          <ac:chgData name="Ekko 92i" userId="b4d265b765874ec8" providerId="LiveId" clId="{A22BCDE7-1DEF-4A17-92F4-9BE4D3DA4B64}" dt="2021-12-29T14:05:54.993" v="2573" actId="1076"/>
          <ac:spMkLst>
            <pc:docMk/>
            <pc:sldMk cId="2879015314" sldId="1890"/>
            <ac:spMk id="32" creationId="{10DB96A9-C621-48C3-ACD2-4D11341B34F6}"/>
          </ac:spMkLst>
        </pc:spChg>
        <pc:spChg chg="add mod">
          <ac:chgData name="Ekko 92i" userId="b4d265b765874ec8" providerId="LiveId" clId="{A22BCDE7-1DEF-4A17-92F4-9BE4D3DA4B64}" dt="2021-12-29T14:02:34.818" v="2563"/>
          <ac:spMkLst>
            <pc:docMk/>
            <pc:sldMk cId="2879015314" sldId="1890"/>
            <ac:spMk id="33" creationId="{42A34A29-3397-49EB-A96D-93BFBF827E72}"/>
          </ac:spMkLst>
        </pc:spChg>
        <pc:spChg chg="add mod">
          <ac:chgData name="Ekko 92i" userId="b4d265b765874ec8" providerId="LiveId" clId="{A22BCDE7-1DEF-4A17-92F4-9BE4D3DA4B64}" dt="2021-12-29T14:02:34.818" v="2563"/>
          <ac:spMkLst>
            <pc:docMk/>
            <pc:sldMk cId="2879015314" sldId="1890"/>
            <ac:spMk id="34" creationId="{D2E0D81F-35DC-485C-9F75-888EF0E4B16A}"/>
          </ac:spMkLst>
        </pc:spChg>
        <pc:grpChg chg="add mod">
          <ac:chgData name="Ekko 92i" userId="b4d265b765874ec8" providerId="LiveId" clId="{A22BCDE7-1DEF-4A17-92F4-9BE4D3DA4B64}" dt="2021-12-29T13:42:10.880" v="2260" actId="1076"/>
          <ac:grpSpMkLst>
            <pc:docMk/>
            <pc:sldMk cId="2879015314" sldId="1890"/>
            <ac:grpSpMk id="5" creationId="{AE3A3CD8-D60A-4444-88E2-92B71590632D}"/>
          </ac:grpSpMkLst>
        </pc:grpChg>
        <pc:grpChg chg="add mod">
          <ac:chgData name="Ekko 92i" userId="b4d265b765874ec8" providerId="LiveId" clId="{A22BCDE7-1DEF-4A17-92F4-9BE4D3DA4B64}" dt="2021-12-29T13:50:03.462" v="2544" actId="1076"/>
          <ac:grpSpMkLst>
            <pc:docMk/>
            <pc:sldMk cId="2879015314" sldId="1890"/>
            <ac:grpSpMk id="6" creationId="{E0D79AF1-18FA-4EF2-95BA-8F7526D5CFBB}"/>
          </ac:grpSpMkLst>
        </pc:grpChg>
        <pc:picChg chg="del">
          <ac:chgData name="Ekko 92i" userId="b4d265b765874ec8" providerId="LiveId" clId="{A22BCDE7-1DEF-4A17-92F4-9BE4D3DA4B64}" dt="2021-12-29T13:41:41.459" v="2258" actId="478"/>
          <ac:picMkLst>
            <pc:docMk/>
            <pc:sldMk cId="2879015314" sldId="1890"/>
            <ac:picMk id="29" creationId="{1C4E6F2A-B60E-412D-AB0A-67A9331FF7EC}"/>
          </ac:picMkLst>
        </pc:picChg>
        <pc:picChg chg="del mod">
          <ac:chgData name="Ekko 92i" userId="b4d265b765874ec8" providerId="LiveId" clId="{A22BCDE7-1DEF-4A17-92F4-9BE4D3DA4B64}" dt="2021-12-29T13:50:09.749" v="2545" actId="478"/>
          <ac:picMkLst>
            <pc:docMk/>
            <pc:sldMk cId="2879015314" sldId="1890"/>
            <ac:picMk id="31" creationId="{40410C8F-9504-41E2-80EE-C5C4DEEFF225}"/>
          </ac:picMkLst>
        </pc:picChg>
      </pc:sldChg>
      <pc:sldChg chg="addSp delSp modSp mod chgLayout">
        <pc:chgData name="Ekko 92i" userId="b4d265b765874ec8" providerId="LiveId" clId="{A22BCDE7-1DEF-4A17-92F4-9BE4D3DA4B64}" dt="2022-01-01T21:37:09.038" v="4899" actId="207"/>
        <pc:sldMkLst>
          <pc:docMk/>
          <pc:sldMk cId="2138818990" sldId="1892"/>
        </pc:sldMkLst>
        <pc:spChg chg="add del mod ord">
          <ac:chgData name="Ekko 92i" userId="b4d265b765874ec8" providerId="LiveId" clId="{A22BCDE7-1DEF-4A17-92F4-9BE4D3DA4B64}" dt="2021-12-29T16:09:38.610" v="3294" actId="478"/>
          <ac:spMkLst>
            <pc:docMk/>
            <pc:sldMk cId="2138818990" sldId="1892"/>
            <ac:spMk id="2" creationId="{719548A9-E803-4D38-9148-976201159AD6}"/>
          </ac:spMkLst>
        </pc:spChg>
        <pc:spChg chg="add mod ord">
          <ac:chgData name="Ekko 92i" userId="b4d265b765874ec8" providerId="LiveId" clId="{A22BCDE7-1DEF-4A17-92F4-9BE4D3DA4B64}" dt="2022-01-01T21:37:09.038" v="4899" actId="207"/>
          <ac:spMkLst>
            <pc:docMk/>
            <pc:sldMk cId="2138818990" sldId="1892"/>
            <ac:spMk id="3" creationId="{D2855130-747C-4A6B-8C20-B207609980A2}"/>
          </ac:spMkLst>
        </pc:spChg>
        <pc:spChg chg="add del mod">
          <ac:chgData name="Ekko 92i" userId="b4d265b765874ec8" providerId="LiveId" clId="{A22BCDE7-1DEF-4A17-92F4-9BE4D3DA4B64}" dt="2021-12-29T16:09:04.055" v="3287" actId="478"/>
          <ac:spMkLst>
            <pc:docMk/>
            <pc:sldMk cId="2138818990" sldId="1892"/>
            <ac:spMk id="5" creationId="{17F33462-45A3-42D0-BFC7-CDF1835F6DD3}"/>
          </ac:spMkLst>
        </pc:spChg>
        <pc:spChg chg="add del mod">
          <ac:chgData name="Ekko 92i" userId="b4d265b765874ec8" providerId="LiveId" clId="{A22BCDE7-1DEF-4A17-92F4-9BE4D3DA4B64}" dt="2021-12-29T16:09:04.055" v="3287" actId="478"/>
          <ac:spMkLst>
            <pc:docMk/>
            <pc:sldMk cId="2138818990" sldId="1892"/>
            <ac:spMk id="7" creationId="{788F4136-40DA-440D-96ED-4C52961C1027}"/>
          </ac:spMkLst>
        </pc:spChg>
        <pc:spChg chg="mod">
          <ac:chgData name="Ekko 92i" userId="b4d265b765874ec8" providerId="LiveId" clId="{A22BCDE7-1DEF-4A17-92F4-9BE4D3DA4B64}" dt="2021-12-29T16:14:51.734" v="3310" actId="255"/>
          <ac:spMkLst>
            <pc:docMk/>
            <pc:sldMk cId="2138818990" sldId="1892"/>
            <ac:spMk id="8" creationId="{7E39FB80-6DE7-4728-A264-E445F9A5757A}"/>
          </ac:spMkLst>
        </pc:spChg>
        <pc:spChg chg="mod">
          <ac:chgData name="Ekko 92i" userId="b4d265b765874ec8" providerId="LiveId" clId="{A22BCDE7-1DEF-4A17-92F4-9BE4D3DA4B64}" dt="2021-12-29T16:15:44.578" v="3317" actId="20577"/>
          <ac:spMkLst>
            <pc:docMk/>
            <pc:sldMk cId="2138818990" sldId="1892"/>
            <ac:spMk id="9" creationId="{4EBA6AB8-A0AD-4704-AA92-D56250CD7F8D}"/>
          </ac:spMkLst>
        </pc:spChg>
        <pc:spChg chg="mod">
          <ac:chgData name="Ekko 92i" userId="b4d265b765874ec8" providerId="LiveId" clId="{A22BCDE7-1DEF-4A17-92F4-9BE4D3DA4B64}" dt="2021-12-29T16:15:02.835" v="3312" actId="255"/>
          <ac:spMkLst>
            <pc:docMk/>
            <pc:sldMk cId="2138818990" sldId="1892"/>
            <ac:spMk id="10" creationId="{2AA8102B-90A6-4096-9AAE-A0AA7F4EFCFB}"/>
          </ac:spMkLst>
        </pc:spChg>
        <pc:spChg chg="mod">
          <ac:chgData name="Ekko 92i" userId="b4d265b765874ec8" providerId="LiveId" clId="{A22BCDE7-1DEF-4A17-92F4-9BE4D3DA4B64}" dt="2021-12-29T16:15:30.131" v="3315" actId="207"/>
          <ac:spMkLst>
            <pc:docMk/>
            <pc:sldMk cId="2138818990" sldId="1892"/>
            <ac:spMk id="11" creationId="{3D4CEA2B-55DE-40AE-842A-3F5ED4640DED}"/>
          </ac:spMkLst>
        </pc:spChg>
        <pc:spChg chg="del mod">
          <ac:chgData name="Ekko 92i" userId="b4d265b765874ec8" providerId="LiveId" clId="{A22BCDE7-1DEF-4A17-92F4-9BE4D3DA4B64}" dt="2021-12-29T16:09:23.728" v="3291"/>
          <ac:spMkLst>
            <pc:docMk/>
            <pc:sldMk cId="2138818990" sldId="1892"/>
            <ac:spMk id="13" creationId="{75D45AC2-D8EE-4CA7-91B5-9BC8CCB12F6C}"/>
          </ac:spMkLst>
        </pc:spChg>
        <pc:spChg chg="del mod ord">
          <ac:chgData name="Ekko 92i" userId="b4d265b765874ec8" providerId="LiveId" clId="{A22BCDE7-1DEF-4A17-92F4-9BE4D3DA4B64}" dt="2021-12-29T16:09:00.780" v="3286" actId="478"/>
          <ac:spMkLst>
            <pc:docMk/>
            <pc:sldMk cId="2138818990" sldId="1892"/>
            <ac:spMk id="16" creationId="{12217F63-A9DE-42F2-AE34-44A9A8E8CA3C}"/>
          </ac:spMkLst>
        </pc:spChg>
        <pc:spChg chg="del mod ord">
          <ac:chgData name="Ekko 92i" userId="b4d265b765874ec8" providerId="LiveId" clId="{A22BCDE7-1DEF-4A17-92F4-9BE4D3DA4B64}" dt="2021-12-29T16:09:00.780" v="3286" actId="478"/>
          <ac:spMkLst>
            <pc:docMk/>
            <pc:sldMk cId="2138818990" sldId="1892"/>
            <ac:spMk id="17" creationId="{C89FC8C4-1A70-4E14-9F6F-21E72C523B6D}"/>
          </ac:spMkLst>
        </pc:spChg>
        <pc:spChg chg="mod">
          <ac:chgData name="Ekko 92i" userId="b4d265b765874ec8" providerId="LiveId" clId="{A22BCDE7-1DEF-4A17-92F4-9BE4D3DA4B64}" dt="2021-12-29T16:16:10.484" v="3318" actId="1076"/>
          <ac:spMkLst>
            <pc:docMk/>
            <pc:sldMk cId="2138818990" sldId="1892"/>
            <ac:spMk id="19" creationId="{190804FA-EEB8-4E4B-8216-A8C58E98976C}"/>
          </ac:spMkLst>
        </pc:spChg>
        <pc:spChg chg="add mod">
          <ac:chgData name="Ekko 92i" userId="b4d265b765874ec8" providerId="LiveId" clId="{A22BCDE7-1DEF-4A17-92F4-9BE4D3DA4B64}" dt="2021-12-29T16:09:04.449" v="3288"/>
          <ac:spMkLst>
            <pc:docMk/>
            <pc:sldMk cId="2138818990" sldId="1892"/>
            <ac:spMk id="20" creationId="{C697B5DE-3421-463E-90B0-426C0EB9B1F7}"/>
          </ac:spMkLst>
        </pc:spChg>
        <pc:spChg chg="add mod">
          <ac:chgData name="Ekko 92i" userId="b4d265b765874ec8" providerId="LiveId" clId="{A22BCDE7-1DEF-4A17-92F4-9BE4D3DA4B64}" dt="2021-12-29T16:09:04.449" v="3288"/>
          <ac:spMkLst>
            <pc:docMk/>
            <pc:sldMk cId="2138818990" sldId="1892"/>
            <ac:spMk id="21" creationId="{A6B0048C-EE28-4470-A967-2F618CD2746C}"/>
          </ac:spMkLst>
        </pc:spChg>
        <pc:spChg chg="mod">
          <ac:chgData name="Ekko 92i" userId="b4d265b765874ec8" providerId="LiveId" clId="{A22BCDE7-1DEF-4A17-92F4-9BE4D3DA4B64}" dt="2021-12-29T16:16:27.253" v="3320" actId="1076"/>
          <ac:spMkLst>
            <pc:docMk/>
            <pc:sldMk cId="2138818990" sldId="1892"/>
            <ac:spMk id="33" creationId="{AB70095F-7F1D-4443-982B-604403D523DB}"/>
          </ac:spMkLst>
        </pc:spChg>
        <pc:spChg chg="mod">
          <ac:chgData name="Ekko 92i" userId="b4d265b765874ec8" providerId="LiveId" clId="{A22BCDE7-1DEF-4A17-92F4-9BE4D3DA4B64}" dt="2021-12-29T16:16:19.781" v="3319" actId="1076"/>
          <ac:spMkLst>
            <pc:docMk/>
            <pc:sldMk cId="2138818990" sldId="1892"/>
            <ac:spMk id="34" creationId="{B3BC570A-E944-4318-AB05-649AFC441CAD}"/>
          </ac:spMkLst>
        </pc:spChg>
        <pc:spChg chg="mod">
          <ac:chgData name="Ekko 92i" userId="b4d265b765874ec8" providerId="LiveId" clId="{A22BCDE7-1DEF-4A17-92F4-9BE4D3DA4B64}" dt="2021-12-29T16:16:27.253" v="3320" actId="1076"/>
          <ac:spMkLst>
            <pc:docMk/>
            <pc:sldMk cId="2138818990" sldId="1892"/>
            <ac:spMk id="35" creationId="{6A9B10A9-5C65-431F-80AB-326576CF1D55}"/>
          </ac:spMkLst>
        </pc:spChg>
      </pc:sldChg>
      <pc:sldChg chg="addSp delSp modSp mod chgLayout">
        <pc:chgData name="Ekko 92i" userId="b4d265b765874ec8" providerId="LiveId" clId="{A22BCDE7-1DEF-4A17-92F4-9BE4D3DA4B64}" dt="2022-01-01T21:37:15.840" v="4901" actId="207"/>
        <pc:sldMkLst>
          <pc:docMk/>
          <pc:sldMk cId="2246423789" sldId="1893"/>
        </pc:sldMkLst>
        <pc:spChg chg="add del mod ord">
          <ac:chgData name="Ekko 92i" userId="b4d265b765874ec8" providerId="LiveId" clId="{A22BCDE7-1DEF-4A17-92F4-9BE4D3DA4B64}" dt="2021-12-29T16:18:53.546" v="3344" actId="478"/>
          <ac:spMkLst>
            <pc:docMk/>
            <pc:sldMk cId="2246423789" sldId="1893"/>
            <ac:spMk id="2" creationId="{3F9C6DCD-2A9C-4713-8F0F-E734E0DE2BF6}"/>
          </ac:spMkLst>
        </pc:spChg>
        <pc:spChg chg="add mod ord">
          <ac:chgData name="Ekko 92i" userId="b4d265b765874ec8" providerId="LiveId" clId="{A22BCDE7-1DEF-4A17-92F4-9BE4D3DA4B64}" dt="2022-01-01T21:37:15.840" v="4901" actId="207"/>
          <ac:spMkLst>
            <pc:docMk/>
            <pc:sldMk cId="2246423789" sldId="1893"/>
            <ac:spMk id="3" creationId="{FD11C0EC-BFF0-42A1-8EC5-8903993A0899}"/>
          </ac:spMkLst>
        </pc:spChg>
        <pc:spChg chg="add del mod">
          <ac:chgData name="Ekko 92i" userId="b4d265b765874ec8" providerId="LiveId" clId="{A22BCDE7-1DEF-4A17-92F4-9BE4D3DA4B64}" dt="2021-12-29T16:18:09.615" v="3333" actId="478"/>
          <ac:spMkLst>
            <pc:docMk/>
            <pc:sldMk cId="2246423789" sldId="1893"/>
            <ac:spMk id="5" creationId="{DDD98DE4-D679-4D6E-9571-C62CF0BB608A}"/>
          </ac:spMkLst>
        </pc:spChg>
        <pc:spChg chg="add del mod">
          <ac:chgData name="Ekko 92i" userId="b4d265b765874ec8" providerId="LiveId" clId="{A22BCDE7-1DEF-4A17-92F4-9BE4D3DA4B64}" dt="2021-12-29T16:18:09.615" v="3333" actId="478"/>
          <ac:spMkLst>
            <pc:docMk/>
            <pc:sldMk cId="2246423789" sldId="1893"/>
            <ac:spMk id="7" creationId="{B093CA8A-6CE2-428C-8427-B9A7F23D7384}"/>
          </ac:spMkLst>
        </pc:spChg>
        <pc:spChg chg="del mod">
          <ac:chgData name="Ekko 92i" userId="b4d265b765874ec8" providerId="LiveId" clId="{A22BCDE7-1DEF-4A17-92F4-9BE4D3DA4B64}" dt="2021-12-29T16:18:27.507" v="3342"/>
          <ac:spMkLst>
            <pc:docMk/>
            <pc:sldMk cId="2246423789" sldId="1893"/>
            <ac:spMk id="13" creationId="{D57DFB78-674A-40D4-95DB-8D3397AB1A9E}"/>
          </ac:spMkLst>
        </pc:spChg>
        <pc:spChg chg="mod">
          <ac:chgData name="Ekko 92i" userId="b4d265b765874ec8" providerId="LiveId" clId="{A22BCDE7-1DEF-4A17-92F4-9BE4D3DA4B64}" dt="2021-12-29T16:18:50.575" v="3343" actId="255"/>
          <ac:spMkLst>
            <pc:docMk/>
            <pc:sldMk cId="2246423789" sldId="1893"/>
            <ac:spMk id="14" creationId="{B3A1F2FD-D28C-49FB-9CBA-E82DA90AD184}"/>
          </ac:spMkLst>
        </pc:spChg>
        <pc:spChg chg="mod">
          <ac:chgData name="Ekko 92i" userId="b4d265b765874ec8" providerId="LiveId" clId="{A22BCDE7-1DEF-4A17-92F4-9BE4D3DA4B64}" dt="2021-12-29T16:19:19.393" v="3352" actId="207"/>
          <ac:spMkLst>
            <pc:docMk/>
            <pc:sldMk cId="2246423789" sldId="1893"/>
            <ac:spMk id="15" creationId="{24DDBDF4-5656-4542-B67B-A9B8BD8670A9}"/>
          </ac:spMkLst>
        </pc:spChg>
        <pc:spChg chg="del mod ord">
          <ac:chgData name="Ekko 92i" userId="b4d265b765874ec8" providerId="LiveId" clId="{A22BCDE7-1DEF-4A17-92F4-9BE4D3DA4B64}" dt="2021-12-29T16:18:06.559" v="3332" actId="478"/>
          <ac:spMkLst>
            <pc:docMk/>
            <pc:sldMk cId="2246423789" sldId="1893"/>
            <ac:spMk id="16" creationId="{12217F63-A9DE-42F2-AE34-44A9A8E8CA3C}"/>
          </ac:spMkLst>
        </pc:spChg>
        <pc:spChg chg="del mod ord">
          <ac:chgData name="Ekko 92i" userId="b4d265b765874ec8" providerId="LiveId" clId="{A22BCDE7-1DEF-4A17-92F4-9BE4D3DA4B64}" dt="2021-12-29T16:18:06.559" v="3332" actId="478"/>
          <ac:spMkLst>
            <pc:docMk/>
            <pc:sldMk cId="2246423789" sldId="1893"/>
            <ac:spMk id="17" creationId="{C89FC8C4-1A70-4E14-9F6F-21E72C523B6D}"/>
          </ac:spMkLst>
        </pc:spChg>
        <pc:spChg chg="add mod">
          <ac:chgData name="Ekko 92i" userId="b4d265b765874ec8" providerId="LiveId" clId="{A22BCDE7-1DEF-4A17-92F4-9BE4D3DA4B64}" dt="2021-12-29T16:18:14.554" v="3334"/>
          <ac:spMkLst>
            <pc:docMk/>
            <pc:sldMk cId="2246423789" sldId="1893"/>
            <ac:spMk id="21" creationId="{2AB04484-03F8-41E1-B20F-9A04943184F1}"/>
          </ac:spMkLst>
        </pc:spChg>
        <pc:spChg chg="add mod">
          <ac:chgData name="Ekko 92i" userId="b4d265b765874ec8" providerId="LiveId" clId="{A22BCDE7-1DEF-4A17-92F4-9BE4D3DA4B64}" dt="2021-12-29T16:18:14.554" v="3334"/>
          <ac:spMkLst>
            <pc:docMk/>
            <pc:sldMk cId="2246423789" sldId="1893"/>
            <ac:spMk id="22" creationId="{AD94176C-589D-46DD-B286-2ACD1A404C1C}"/>
          </ac:spMkLst>
        </pc:spChg>
        <pc:spChg chg="add del">
          <ac:chgData name="Ekko 92i" userId="b4d265b765874ec8" providerId="LiveId" clId="{A22BCDE7-1DEF-4A17-92F4-9BE4D3DA4B64}" dt="2021-12-29T16:19:47.637" v="3357" actId="22"/>
          <ac:spMkLst>
            <pc:docMk/>
            <pc:sldMk cId="2246423789" sldId="1893"/>
            <ac:spMk id="24" creationId="{A85B729E-2B05-4901-8603-B1BDEFA85235}"/>
          </ac:spMkLst>
        </pc:spChg>
        <pc:spChg chg="mod">
          <ac:chgData name="Ekko 92i" userId="b4d265b765874ec8" providerId="LiveId" clId="{A22BCDE7-1DEF-4A17-92F4-9BE4D3DA4B64}" dt="2021-12-29T16:18:50.575" v="3343" actId="255"/>
          <ac:spMkLst>
            <pc:docMk/>
            <pc:sldMk cId="2246423789" sldId="1893"/>
            <ac:spMk id="26" creationId="{3EAAEFEA-8504-4267-BACB-25232C791D1A}"/>
          </ac:spMkLst>
        </pc:spChg>
        <pc:spChg chg="mod">
          <ac:chgData name="Ekko 92i" userId="b4d265b765874ec8" providerId="LiveId" clId="{A22BCDE7-1DEF-4A17-92F4-9BE4D3DA4B64}" dt="2021-12-29T16:18:50.575" v="3343" actId="255"/>
          <ac:spMkLst>
            <pc:docMk/>
            <pc:sldMk cId="2246423789" sldId="1893"/>
            <ac:spMk id="27" creationId="{3E115B19-8500-43A2-BC1D-C64A501BEA24}"/>
          </ac:spMkLst>
        </pc:spChg>
        <pc:spChg chg="mod">
          <ac:chgData name="Ekko 92i" userId="b4d265b765874ec8" providerId="LiveId" clId="{A22BCDE7-1DEF-4A17-92F4-9BE4D3DA4B64}" dt="2021-12-29T16:18:50.575" v="3343" actId="255"/>
          <ac:spMkLst>
            <pc:docMk/>
            <pc:sldMk cId="2246423789" sldId="1893"/>
            <ac:spMk id="28" creationId="{3A63427B-E4F9-4E68-BEE2-53DC6FF4828B}"/>
          </ac:spMkLst>
        </pc:spChg>
        <pc:spChg chg="mod">
          <ac:chgData name="Ekko 92i" userId="b4d265b765874ec8" providerId="LiveId" clId="{A22BCDE7-1DEF-4A17-92F4-9BE4D3DA4B64}" dt="2021-12-29T16:18:50.575" v="3343" actId="255"/>
          <ac:spMkLst>
            <pc:docMk/>
            <pc:sldMk cId="2246423789" sldId="1893"/>
            <ac:spMk id="29" creationId="{089FD757-5967-46D6-B1A1-865063018059}"/>
          </ac:spMkLst>
        </pc:spChg>
        <pc:spChg chg="mod">
          <ac:chgData name="Ekko 92i" userId="b4d265b765874ec8" providerId="LiveId" clId="{A22BCDE7-1DEF-4A17-92F4-9BE4D3DA4B64}" dt="2021-12-29T16:19:03.922" v="3346" actId="14100"/>
          <ac:spMkLst>
            <pc:docMk/>
            <pc:sldMk cId="2246423789" sldId="1893"/>
            <ac:spMk id="32" creationId="{8548074A-E95C-4411-8CDF-77A0E65C3CA2}"/>
          </ac:spMkLst>
        </pc:spChg>
        <pc:picChg chg="mod">
          <ac:chgData name="Ekko 92i" userId="b4d265b765874ec8" providerId="LiveId" clId="{A22BCDE7-1DEF-4A17-92F4-9BE4D3DA4B64}" dt="2021-12-29T16:19:09.265" v="3349" actId="1076"/>
          <ac:picMkLst>
            <pc:docMk/>
            <pc:sldMk cId="2246423789" sldId="1893"/>
            <ac:picMk id="31" creationId="{3774D1CC-C5C9-4657-AE36-EC540120B863}"/>
          </ac:picMkLst>
        </pc:picChg>
      </pc:sldChg>
      <pc:sldChg chg="addSp delSp modSp mod chgLayout">
        <pc:chgData name="Ekko 92i" userId="b4d265b765874ec8" providerId="LiveId" clId="{A22BCDE7-1DEF-4A17-92F4-9BE4D3DA4B64}" dt="2022-01-01T21:37:29.020" v="4903" actId="207"/>
        <pc:sldMkLst>
          <pc:docMk/>
          <pc:sldMk cId="268605160" sldId="1894"/>
        </pc:sldMkLst>
        <pc:spChg chg="add del mod ord">
          <ac:chgData name="Ekko 92i" userId="b4d265b765874ec8" providerId="LiveId" clId="{A22BCDE7-1DEF-4A17-92F4-9BE4D3DA4B64}" dt="2021-12-29T16:20:43.346" v="3369" actId="478"/>
          <ac:spMkLst>
            <pc:docMk/>
            <pc:sldMk cId="268605160" sldId="1894"/>
            <ac:spMk id="2" creationId="{54948A81-9341-4649-B74B-DBED7AA1CED3}"/>
          </ac:spMkLst>
        </pc:spChg>
        <pc:spChg chg="add mod ord">
          <ac:chgData name="Ekko 92i" userId="b4d265b765874ec8" providerId="LiveId" clId="{A22BCDE7-1DEF-4A17-92F4-9BE4D3DA4B64}" dt="2022-01-01T21:37:29.020" v="4903" actId="207"/>
          <ac:spMkLst>
            <pc:docMk/>
            <pc:sldMk cId="268605160" sldId="1894"/>
            <ac:spMk id="3" creationId="{B6280A69-C871-4401-9460-AB162E6F25E0}"/>
          </ac:spMkLst>
        </pc:spChg>
        <pc:spChg chg="del mod">
          <ac:chgData name="Ekko 92i" userId="b4d265b765874ec8" providerId="LiveId" clId="{A22BCDE7-1DEF-4A17-92F4-9BE4D3DA4B64}" dt="2021-12-29T16:20:14.456" v="3364" actId="478"/>
          <ac:spMkLst>
            <pc:docMk/>
            <pc:sldMk cId="268605160" sldId="1894"/>
            <ac:spMk id="5" creationId="{D9DCCD53-324F-45E0-8A0C-4A884348BD66}"/>
          </ac:spMkLst>
        </pc:spChg>
        <pc:spChg chg="add del mod">
          <ac:chgData name="Ekko 92i" userId="b4d265b765874ec8" providerId="LiveId" clId="{A22BCDE7-1DEF-4A17-92F4-9BE4D3DA4B64}" dt="2021-12-29T16:19:39.829" v="3355" actId="478"/>
          <ac:spMkLst>
            <pc:docMk/>
            <pc:sldMk cId="268605160" sldId="1894"/>
            <ac:spMk id="6" creationId="{8AF155EE-C9EA-4647-9AA6-D2CA4903B9BC}"/>
          </ac:spMkLst>
        </pc:spChg>
        <pc:spChg chg="add del mod">
          <ac:chgData name="Ekko 92i" userId="b4d265b765874ec8" providerId="LiveId" clId="{A22BCDE7-1DEF-4A17-92F4-9BE4D3DA4B64}" dt="2021-12-29T16:19:39.829" v="3355" actId="478"/>
          <ac:spMkLst>
            <pc:docMk/>
            <pc:sldMk cId="268605160" sldId="1894"/>
            <ac:spMk id="8" creationId="{AC6271C5-AEA8-497A-B792-C63FFE2BB0F9}"/>
          </ac:spMkLst>
        </pc:spChg>
        <pc:spChg chg="add mod">
          <ac:chgData name="Ekko 92i" userId="b4d265b765874ec8" providerId="LiveId" clId="{A22BCDE7-1DEF-4A17-92F4-9BE4D3DA4B64}" dt="2021-12-29T16:19:54.891" v="3358"/>
          <ac:spMkLst>
            <pc:docMk/>
            <pc:sldMk cId="268605160" sldId="1894"/>
            <ac:spMk id="12" creationId="{0A561B8B-05A5-4FC6-B9B4-28BD94F89871}"/>
          </ac:spMkLst>
        </pc:spChg>
        <pc:spChg chg="add mod">
          <ac:chgData name="Ekko 92i" userId="b4d265b765874ec8" providerId="LiveId" clId="{A22BCDE7-1DEF-4A17-92F4-9BE4D3DA4B64}" dt="2021-12-29T16:19:54.891" v="3358"/>
          <ac:spMkLst>
            <pc:docMk/>
            <pc:sldMk cId="268605160" sldId="1894"/>
            <ac:spMk id="13" creationId="{F10466C3-2C81-4527-98FA-494BA03ADE91}"/>
          </ac:spMkLst>
        </pc:spChg>
        <pc:spChg chg="mod">
          <ac:chgData name="Ekko 92i" userId="b4d265b765874ec8" providerId="LiveId" clId="{A22BCDE7-1DEF-4A17-92F4-9BE4D3DA4B64}" dt="2021-12-29T16:51:24.722" v="3374" actId="255"/>
          <ac:spMkLst>
            <pc:docMk/>
            <pc:sldMk cId="268605160" sldId="1894"/>
            <ac:spMk id="15" creationId="{B6893768-D156-46C8-B6F3-0B6761C14419}"/>
          </ac:spMkLst>
        </pc:spChg>
        <pc:spChg chg="del mod ord">
          <ac:chgData name="Ekko 92i" userId="b4d265b765874ec8" providerId="LiveId" clId="{A22BCDE7-1DEF-4A17-92F4-9BE4D3DA4B64}" dt="2021-12-29T16:19:36.622" v="3354" actId="478"/>
          <ac:spMkLst>
            <pc:docMk/>
            <pc:sldMk cId="268605160" sldId="1894"/>
            <ac:spMk id="16" creationId="{12217F63-A9DE-42F2-AE34-44A9A8E8CA3C}"/>
          </ac:spMkLst>
        </pc:spChg>
        <pc:spChg chg="del mod ord">
          <ac:chgData name="Ekko 92i" userId="b4d265b765874ec8" providerId="LiveId" clId="{A22BCDE7-1DEF-4A17-92F4-9BE4D3DA4B64}" dt="2021-12-29T16:19:36.622" v="3354" actId="478"/>
          <ac:spMkLst>
            <pc:docMk/>
            <pc:sldMk cId="268605160" sldId="1894"/>
            <ac:spMk id="17" creationId="{C89FC8C4-1A70-4E14-9F6F-21E72C523B6D}"/>
          </ac:spMkLst>
        </pc:spChg>
      </pc:sldChg>
      <pc:sldChg chg="addSp delSp modSp mod">
        <pc:chgData name="Ekko 92i" userId="b4d265b765874ec8" providerId="LiveId" clId="{A22BCDE7-1DEF-4A17-92F4-9BE4D3DA4B64}" dt="2022-01-01T21:37:35.807" v="4904" actId="255"/>
        <pc:sldMkLst>
          <pc:docMk/>
          <pc:sldMk cId="523904372" sldId="1895"/>
        </pc:sldMkLst>
        <pc:spChg chg="add del mod">
          <ac:chgData name="Ekko 92i" userId="b4d265b765874ec8" providerId="LiveId" clId="{A22BCDE7-1DEF-4A17-92F4-9BE4D3DA4B64}" dt="2021-12-29T16:20:04.507" v="3360" actId="478"/>
          <ac:spMkLst>
            <pc:docMk/>
            <pc:sldMk cId="523904372" sldId="1895"/>
            <ac:spMk id="3" creationId="{75C93110-3F32-4794-A1DA-43E3C1784153}"/>
          </ac:spMkLst>
        </pc:spChg>
        <pc:spChg chg="mod">
          <ac:chgData name="Ekko 92i" userId="b4d265b765874ec8" providerId="LiveId" clId="{A22BCDE7-1DEF-4A17-92F4-9BE4D3DA4B64}" dt="2021-12-29T16:21:36.817" v="3373" actId="113"/>
          <ac:spMkLst>
            <pc:docMk/>
            <pc:sldMk cId="523904372" sldId="1895"/>
            <ac:spMk id="5" creationId="{FCF37652-34CE-4C62-AA3F-663734E522F1}"/>
          </ac:spMkLst>
        </pc:spChg>
        <pc:spChg chg="mod">
          <ac:chgData name="Ekko 92i" userId="b4d265b765874ec8" providerId="LiveId" clId="{A22BCDE7-1DEF-4A17-92F4-9BE4D3DA4B64}" dt="2021-12-29T16:21:24.893" v="3370" actId="255"/>
          <ac:spMkLst>
            <pc:docMk/>
            <pc:sldMk cId="523904372" sldId="1895"/>
            <ac:spMk id="6" creationId="{F019CD41-C2B6-47CC-8771-0AFE7F3025D2}"/>
          </ac:spMkLst>
        </pc:spChg>
        <pc:spChg chg="mod">
          <ac:chgData name="Ekko 92i" userId="b4d265b765874ec8" providerId="LiveId" clId="{A22BCDE7-1DEF-4A17-92F4-9BE4D3DA4B64}" dt="2022-01-01T21:37:35.807" v="4904" actId="255"/>
          <ac:spMkLst>
            <pc:docMk/>
            <pc:sldMk cId="523904372" sldId="1895"/>
            <ac:spMk id="7" creationId="{65C16378-F7C5-4966-9933-68E2C8CBB0F6}"/>
          </ac:spMkLst>
        </pc:spChg>
        <pc:spChg chg="add mod">
          <ac:chgData name="Ekko 92i" userId="b4d265b765874ec8" providerId="LiveId" clId="{A22BCDE7-1DEF-4A17-92F4-9BE4D3DA4B64}" dt="2021-12-29T16:20:05.130" v="3361"/>
          <ac:spMkLst>
            <pc:docMk/>
            <pc:sldMk cId="523904372" sldId="1895"/>
            <ac:spMk id="9" creationId="{7081789C-D7EA-48B6-A422-57A569C03522}"/>
          </ac:spMkLst>
        </pc:spChg>
        <pc:spChg chg="add mod">
          <ac:chgData name="Ekko 92i" userId="b4d265b765874ec8" providerId="LiveId" clId="{A22BCDE7-1DEF-4A17-92F4-9BE4D3DA4B64}" dt="2021-12-29T16:20:05.130" v="3361"/>
          <ac:spMkLst>
            <pc:docMk/>
            <pc:sldMk cId="523904372" sldId="1895"/>
            <ac:spMk id="10" creationId="{131C7DBC-3532-4545-97EB-C846E42C199A}"/>
          </ac:spMkLst>
        </pc:spChg>
        <pc:spChg chg="del">
          <ac:chgData name="Ekko 92i" userId="b4d265b765874ec8" providerId="LiveId" clId="{A22BCDE7-1DEF-4A17-92F4-9BE4D3DA4B64}" dt="2021-12-29T16:20:02.100" v="3359" actId="478"/>
          <ac:spMkLst>
            <pc:docMk/>
            <pc:sldMk cId="523904372" sldId="1895"/>
            <ac:spMk id="16" creationId="{12217F63-A9DE-42F2-AE34-44A9A8E8CA3C}"/>
          </ac:spMkLst>
        </pc:spChg>
        <pc:spChg chg="del">
          <ac:chgData name="Ekko 92i" userId="b4d265b765874ec8" providerId="LiveId" clId="{A22BCDE7-1DEF-4A17-92F4-9BE4D3DA4B64}" dt="2021-12-29T16:20:02.100" v="3359" actId="478"/>
          <ac:spMkLst>
            <pc:docMk/>
            <pc:sldMk cId="523904372" sldId="1895"/>
            <ac:spMk id="17" creationId="{C89FC8C4-1A70-4E14-9F6F-21E72C523B6D}"/>
          </ac:spMkLst>
        </pc:spChg>
      </pc:sldChg>
      <pc:sldChg chg="addSp delSp modSp mod chgLayout">
        <pc:chgData name="Ekko 92i" userId="b4d265b765874ec8" providerId="LiveId" clId="{A22BCDE7-1DEF-4A17-92F4-9BE4D3DA4B64}" dt="2022-01-01T21:37:39.259" v="4905" actId="207"/>
        <pc:sldMkLst>
          <pc:docMk/>
          <pc:sldMk cId="326375233" sldId="1896"/>
        </pc:sldMkLst>
        <pc:spChg chg="add mod ord">
          <ac:chgData name="Ekko 92i" userId="b4d265b765874ec8" providerId="LiveId" clId="{A22BCDE7-1DEF-4A17-92F4-9BE4D3DA4B64}" dt="2021-12-29T16:55:10.066" v="3445" actId="1076"/>
          <ac:spMkLst>
            <pc:docMk/>
            <pc:sldMk cId="326375233" sldId="1896"/>
            <ac:spMk id="2" creationId="{C9F2A346-847F-4342-A5D5-F9B683E14A41}"/>
          </ac:spMkLst>
        </pc:spChg>
        <pc:spChg chg="add mod ord">
          <ac:chgData name="Ekko 92i" userId="b4d265b765874ec8" providerId="LiveId" clId="{A22BCDE7-1DEF-4A17-92F4-9BE4D3DA4B64}" dt="2022-01-01T21:37:39.259" v="4905" actId="207"/>
          <ac:spMkLst>
            <pc:docMk/>
            <pc:sldMk cId="326375233" sldId="1896"/>
            <ac:spMk id="4" creationId="{41D43AF5-EA6F-4101-92C1-7CEC99CB86B9}"/>
          </ac:spMkLst>
        </pc:spChg>
        <pc:spChg chg="add del mod">
          <ac:chgData name="Ekko 92i" userId="b4d265b765874ec8" providerId="LiveId" clId="{A22BCDE7-1DEF-4A17-92F4-9BE4D3DA4B64}" dt="2021-12-29T16:51:56.320" v="3377" actId="478"/>
          <ac:spMkLst>
            <pc:docMk/>
            <pc:sldMk cId="326375233" sldId="1896"/>
            <ac:spMk id="6" creationId="{FD7924F1-2699-48DD-B360-E6215BFD720D}"/>
          </ac:spMkLst>
        </pc:spChg>
        <pc:spChg chg="del mod">
          <ac:chgData name="Ekko 92i" userId="b4d265b765874ec8" providerId="LiveId" clId="{A22BCDE7-1DEF-4A17-92F4-9BE4D3DA4B64}" dt="2021-12-29T16:52:06.928" v="3380" actId="478"/>
          <ac:spMkLst>
            <pc:docMk/>
            <pc:sldMk cId="326375233" sldId="1896"/>
            <ac:spMk id="8" creationId="{A1C09057-AABB-4669-9FF6-08FD2D330E69}"/>
          </ac:spMkLst>
        </pc:spChg>
        <pc:spChg chg="add del mod">
          <ac:chgData name="Ekko 92i" userId="b4d265b765874ec8" providerId="LiveId" clId="{A22BCDE7-1DEF-4A17-92F4-9BE4D3DA4B64}" dt="2021-12-29T16:51:56.320" v="3377" actId="478"/>
          <ac:spMkLst>
            <pc:docMk/>
            <pc:sldMk cId="326375233" sldId="1896"/>
            <ac:spMk id="9" creationId="{51BC7AB6-4089-484C-9346-6C87BC830F2A}"/>
          </ac:spMkLst>
        </pc:spChg>
        <pc:spChg chg="add del mod">
          <ac:chgData name="Ekko 92i" userId="b4d265b765874ec8" providerId="LiveId" clId="{A22BCDE7-1DEF-4A17-92F4-9BE4D3DA4B64}" dt="2021-12-29T16:52:32.883" v="3388" actId="478"/>
          <ac:spMkLst>
            <pc:docMk/>
            <pc:sldMk cId="326375233" sldId="1896"/>
            <ac:spMk id="11" creationId="{1E7E8BD8-611B-427C-9503-201D2C90AC34}"/>
          </ac:spMkLst>
        </pc:spChg>
        <pc:spChg chg="mod">
          <ac:chgData name="Ekko 92i" userId="b4d265b765874ec8" providerId="LiveId" clId="{A22BCDE7-1DEF-4A17-92F4-9BE4D3DA4B64}" dt="2021-12-29T16:52:39.342" v="3390" actId="255"/>
          <ac:spMkLst>
            <pc:docMk/>
            <pc:sldMk cId="326375233" sldId="1896"/>
            <ac:spMk id="12" creationId="{5C3BEC83-7AF9-44C5-8688-A0E3C5427F41}"/>
          </ac:spMkLst>
        </pc:spChg>
        <pc:spChg chg="mod">
          <ac:chgData name="Ekko 92i" userId="b4d265b765874ec8" providerId="LiveId" clId="{A22BCDE7-1DEF-4A17-92F4-9BE4D3DA4B64}" dt="2021-12-29T16:52:49.351" v="3391" actId="255"/>
          <ac:spMkLst>
            <pc:docMk/>
            <pc:sldMk cId="326375233" sldId="1896"/>
            <ac:spMk id="13" creationId="{3B2C2881-9B0F-4109-86B8-5644404E1D02}"/>
          </ac:spMkLst>
        </pc:spChg>
        <pc:spChg chg="mod">
          <ac:chgData name="Ekko 92i" userId="b4d265b765874ec8" providerId="LiveId" clId="{A22BCDE7-1DEF-4A17-92F4-9BE4D3DA4B64}" dt="2021-12-29T16:53:02.588" v="3395" actId="1076"/>
          <ac:spMkLst>
            <pc:docMk/>
            <pc:sldMk cId="326375233" sldId="1896"/>
            <ac:spMk id="15" creationId="{CAFC7231-A43B-44FD-8C63-F648082D9923}"/>
          </ac:spMkLst>
        </pc:spChg>
        <pc:spChg chg="del mod ord">
          <ac:chgData name="Ekko 92i" userId="b4d265b765874ec8" providerId="LiveId" clId="{A22BCDE7-1DEF-4A17-92F4-9BE4D3DA4B64}" dt="2021-12-29T16:51:54.163" v="3376" actId="478"/>
          <ac:spMkLst>
            <pc:docMk/>
            <pc:sldMk cId="326375233" sldId="1896"/>
            <ac:spMk id="16" creationId="{12217F63-A9DE-42F2-AE34-44A9A8E8CA3C}"/>
          </ac:spMkLst>
        </pc:spChg>
        <pc:spChg chg="del mod ord">
          <ac:chgData name="Ekko 92i" userId="b4d265b765874ec8" providerId="LiveId" clId="{A22BCDE7-1DEF-4A17-92F4-9BE4D3DA4B64}" dt="2021-12-29T16:51:54.163" v="3376" actId="478"/>
          <ac:spMkLst>
            <pc:docMk/>
            <pc:sldMk cId="326375233" sldId="1896"/>
            <ac:spMk id="17" creationId="{C89FC8C4-1A70-4E14-9F6F-21E72C523B6D}"/>
          </ac:spMkLst>
        </pc:spChg>
        <pc:spChg chg="add mod">
          <ac:chgData name="Ekko 92i" userId="b4d265b765874ec8" providerId="LiveId" clId="{A22BCDE7-1DEF-4A17-92F4-9BE4D3DA4B64}" dt="2021-12-29T16:52:00.981" v="3378"/>
          <ac:spMkLst>
            <pc:docMk/>
            <pc:sldMk cId="326375233" sldId="1896"/>
            <ac:spMk id="18" creationId="{E3A717A2-3BE3-4A45-9389-07722D9A7D4B}"/>
          </ac:spMkLst>
        </pc:spChg>
        <pc:spChg chg="add mod">
          <ac:chgData name="Ekko 92i" userId="b4d265b765874ec8" providerId="LiveId" clId="{A22BCDE7-1DEF-4A17-92F4-9BE4D3DA4B64}" dt="2021-12-29T16:52:00.981" v="3378"/>
          <ac:spMkLst>
            <pc:docMk/>
            <pc:sldMk cId="326375233" sldId="1896"/>
            <ac:spMk id="19" creationId="{A3B1E685-D848-4B21-821F-D6C2483CED25}"/>
          </ac:spMkLst>
        </pc:spChg>
        <pc:spChg chg="add mod">
          <ac:chgData name="Ekko 92i" userId="b4d265b765874ec8" providerId="LiveId" clId="{A22BCDE7-1DEF-4A17-92F4-9BE4D3DA4B64}" dt="2021-12-29T16:55:23.641" v="3448" actId="1076"/>
          <ac:spMkLst>
            <pc:docMk/>
            <pc:sldMk cId="326375233" sldId="1896"/>
            <ac:spMk id="20" creationId="{97B59DB6-AA80-4556-B257-217D8E32187A}"/>
          </ac:spMkLst>
        </pc:spChg>
        <pc:picChg chg="del mod">
          <ac:chgData name="Ekko 92i" userId="b4d265b765874ec8" providerId="LiveId" clId="{A22BCDE7-1DEF-4A17-92F4-9BE4D3DA4B64}" dt="2021-12-29T16:55:25.703" v="3449" actId="478"/>
          <ac:picMkLst>
            <pc:docMk/>
            <pc:sldMk cId="326375233" sldId="1896"/>
            <ac:picMk id="3" creationId="{AD72079A-A128-434B-AE35-C2B955B22700}"/>
          </ac:picMkLst>
        </pc:picChg>
      </pc:sldChg>
      <pc:sldChg chg="addSp delSp modSp mod chgLayout">
        <pc:chgData name="Ekko 92i" userId="b4d265b765874ec8" providerId="LiveId" clId="{A22BCDE7-1DEF-4A17-92F4-9BE4D3DA4B64}" dt="2022-01-01T21:37:52.305" v="4908" actId="207"/>
        <pc:sldMkLst>
          <pc:docMk/>
          <pc:sldMk cId="854016818" sldId="1899"/>
        </pc:sldMkLst>
        <pc:spChg chg="add mod ord">
          <ac:chgData name="Ekko 92i" userId="b4d265b765874ec8" providerId="LiveId" clId="{A22BCDE7-1DEF-4A17-92F4-9BE4D3DA4B64}" dt="2021-12-29T16:58:40.191" v="3496" actId="20577"/>
          <ac:spMkLst>
            <pc:docMk/>
            <pc:sldMk cId="854016818" sldId="1899"/>
            <ac:spMk id="2" creationId="{A0B7FAB5-78EF-44D7-87F0-577A01453807}"/>
          </ac:spMkLst>
        </pc:spChg>
        <pc:spChg chg="add mod ord">
          <ac:chgData name="Ekko 92i" userId="b4d265b765874ec8" providerId="LiveId" clId="{A22BCDE7-1DEF-4A17-92F4-9BE4D3DA4B64}" dt="2022-01-01T21:37:52.305" v="4908" actId="207"/>
          <ac:spMkLst>
            <pc:docMk/>
            <pc:sldMk cId="854016818" sldId="1899"/>
            <ac:spMk id="3" creationId="{EC3D8907-D0A1-4B0A-B3A1-D3605FB04B66}"/>
          </ac:spMkLst>
        </pc:spChg>
        <pc:spChg chg="del mod">
          <ac:chgData name="Ekko 92i" userId="b4d265b765874ec8" providerId="LiveId" clId="{A22BCDE7-1DEF-4A17-92F4-9BE4D3DA4B64}" dt="2021-12-29T16:58:26.140" v="3491"/>
          <ac:spMkLst>
            <pc:docMk/>
            <pc:sldMk cId="854016818" sldId="1899"/>
            <ac:spMk id="12" creationId="{E36EB8EC-6008-48F1-890D-4E7D84415A67}"/>
          </ac:spMkLst>
        </pc:spChg>
        <pc:spChg chg="mod ord">
          <ac:chgData name="Ekko 92i" userId="b4d265b765874ec8" providerId="LiveId" clId="{A22BCDE7-1DEF-4A17-92F4-9BE4D3DA4B64}" dt="2021-12-29T16:59:31.151" v="3512" actId="1076"/>
          <ac:spMkLst>
            <pc:docMk/>
            <pc:sldMk cId="854016818" sldId="1899"/>
            <ac:spMk id="16" creationId="{12217F63-A9DE-42F2-AE34-44A9A8E8CA3C}"/>
          </ac:spMkLst>
        </pc:spChg>
        <pc:spChg chg="mod ord">
          <ac:chgData name="Ekko 92i" userId="b4d265b765874ec8" providerId="LiveId" clId="{A22BCDE7-1DEF-4A17-92F4-9BE4D3DA4B64}" dt="2021-12-29T16:59:31.151" v="3512" actId="1076"/>
          <ac:spMkLst>
            <pc:docMk/>
            <pc:sldMk cId="854016818" sldId="1899"/>
            <ac:spMk id="17" creationId="{C89FC8C4-1A70-4E14-9F6F-21E72C523B6D}"/>
          </ac:spMkLst>
        </pc:spChg>
        <pc:spChg chg="del mod">
          <ac:chgData name="Ekko 92i" userId="b4d265b765874ec8" providerId="LiveId" clId="{A22BCDE7-1DEF-4A17-92F4-9BE4D3DA4B64}" dt="2021-12-29T16:58:32.828" v="3495"/>
          <ac:spMkLst>
            <pc:docMk/>
            <pc:sldMk cId="854016818" sldId="1899"/>
            <ac:spMk id="22" creationId="{34EC5EC2-C908-4C31-9CC0-80DEDB3A98E5}"/>
          </ac:spMkLst>
        </pc:spChg>
      </pc:sldChg>
      <pc:sldChg chg="addSp delSp modSp mod chgLayout">
        <pc:chgData name="Ekko 92i" userId="b4d265b765874ec8" providerId="LiveId" clId="{A22BCDE7-1DEF-4A17-92F4-9BE4D3DA4B64}" dt="2022-01-01T21:37:59.389" v="4910" actId="207"/>
        <pc:sldMkLst>
          <pc:docMk/>
          <pc:sldMk cId="3478567715" sldId="1900"/>
        </pc:sldMkLst>
        <pc:spChg chg="add del mod ord">
          <ac:chgData name="Ekko 92i" userId="b4d265b765874ec8" providerId="LiveId" clId="{A22BCDE7-1DEF-4A17-92F4-9BE4D3DA4B64}" dt="2021-12-29T17:01:38.617" v="3546" actId="478"/>
          <ac:spMkLst>
            <pc:docMk/>
            <pc:sldMk cId="3478567715" sldId="1900"/>
            <ac:spMk id="2" creationId="{9CF0ED10-90B0-49D6-8C2F-07848CFCF42D}"/>
          </ac:spMkLst>
        </pc:spChg>
        <pc:spChg chg="add mod ord">
          <ac:chgData name="Ekko 92i" userId="b4d265b765874ec8" providerId="LiveId" clId="{A22BCDE7-1DEF-4A17-92F4-9BE4D3DA4B64}" dt="2022-01-01T21:37:59.389" v="4910" actId="207"/>
          <ac:spMkLst>
            <pc:docMk/>
            <pc:sldMk cId="3478567715" sldId="1900"/>
            <ac:spMk id="3" creationId="{BA1F6792-BAA2-4B08-BC35-AFBFC3E601A1}"/>
          </ac:spMkLst>
        </pc:spChg>
        <pc:spChg chg="add del mod">
          <ac:chgData name="Ekko 92i" userId="b4d265b765874ec8" providerId="LiveId" clId="{A22BCDE7-1DEF-4A17-92F4-9BE4D3DA4B64}" dt="2021-12-29T17:01:18.820" v="3538" actId="478"/>
          <ac:spMkLst>
            <pc:docMk/>
            <pc:sldMk cId="3478567715" sldId="1900"/>
            <ac:spMk id="5" creationId="{B05681F2-2C4F-46FC-B003-2408A6478837}"/>
          </ac:spMkLst>
        </pc:spChg>
        <pc:spChg chg="del mod">
          <ac:chgData name="Ekko 92i" userId="b4d265b765874ec8" providerId="LiveId" clId="{A22BCDE7-1DEF-4A17-92F4-9BE4D3DA4B64}" dt="2021-12-29T17:01:28.285" v="3541" actId="478"/>
          <ac:spMkLst>
            <pc:docMk/>
            <pc:sldMk cId="3478567715" sldId="1900"/>
            <ac:spMk id="7" creationId="{B3F29514-2162-435F-9CA6-A6A88C6A90C4}"/>
          </ac:spMkLst>
        </pc:spChg>
        <pc:spChg chg="mod">
          <ac:chgData name="Ekko 92i" userId="b4d265b765874ec8" providerId="LiveId" clId="{A22BCDE7-1DEF-4A17-92F4-9BE4D3DA4B64}" dt="2021-12-29T17:01:43.307" v="3547" actId="255"/>
          <ac:spMkLst>
            <pc:docMk/>
            <pc:sldMk cId="3478567715" sldId="1900"/>
            <ac:spMk id="8" creationId="{E0FC9BFB-551A-4644-9124-2BBA2186A1A3}"/>
          </ac:spMkLst>
        </pc:spChg>
        <pc:spChg chg="mod">
          <ac:chgData name="Ekko 92i" userId="b4d265b765874ec8" providerId="LiveId" clId="{A22BCDE7-1DEF-4A17-92F4-9BE4D3DA4B64}" dt="2021-12-29T17:02:03.591" v="3555" actId="207"/>
          <ac:spMkLst>
            <pc:docMk/>
            <pc:sldMk cId="3478567715" sldId="1900"/>
            <ac:spMk id="9" creationId="{F8DA5525-CD54-4622-BE2A-65B127932BAF}"/>
          </ac:spMkLst>
        </pc:spChg>
        <pc:spChg chg="add del mod">
          <ac:chgData name="Ekko 92i" userId="b4d265b765874ec8" providerId="LiveId" clId="{A22BCDE7-1DEF-4A17-92F4-9BE4D3DA4B64}" dt="2021-12-29T17:01:18.820" v="3538" actId="478"/>
          <ac:spMkLst>
            <pc:docMk/>
            <pc:sldMk cId="3478567715" sldId="1900"/>
            <ac:spMk id="10" creationId="{FAC6EDE2-07B2-48D0-9BDC-6021130D73B9}"/>
          </ac:spMkLst>
        </pc:spChg>
        <pc:spChg chg="mod">
          <ac:chgData name="Ekko 92i" userId="b4d265b765874ec8" providerId="LiveId" clId="{A22BCDE7-1DEF-4A17-92F4-9BE4D3DA4B64}" dt="2021-12-29T17:02:12.992" v="3557" actId="255"/>
          <ac:spMkLst>
            <pc:docMk/>
            <pc:sldMk cId="3478567715" sldId="1900"/>
            <ac:spMk id="11" creationId="{FB58B964-0C6D-4F72-9875-234880A719F7}"/>
          </ac:spMkLst>
        </pc:spChg>
        <pc:spChg chg="mod">
          <ac:chgData name="Ekko 92i" userId="b4d265b765874ec8" providerId="LiveId" clId="{A22BCDE7-1DEF-4A17-92F4-9BE4D3DA4B64}" dt="2021-12-29T17:02:07.910" v="3556" actId="255"/>
          <ac:spMkLst>
            <pc:docMk/>
            <pc:sldMk cId="3478567715" sldId="1900"/>
            <ac:spMk id="12" creationId="{D994E4AE-8442-4B30-B478-BF85FB3792D7}"/>
          </ac:spMkLst>
        </pc:spChg>
        <pc:spChg chg="del mod ord">
          <ac:chgData name="Ekko 92i" userId="b4d265b765874ec8" providerId="LiveId" clId="{A22BCDE7-1DEF-4A17-92F4-9BE4D3DA4B64}" dt="2021-12-29T17:01:13.757" v="3535" actId="478"/>
          <ac:spMkLst>
            <pc:docMk/>
            <pc:sldMk cId="3478567715" sldId="1900"/>
            <ac:spMk id="16" creationId="{12217F63-A9DE-42F2-AE34-44A9A8E8CA3C}"/>
          </ac:spMkLst>
        </pc:spChg>
        <pc:spChg chg="del mod ord">
          <ac:chgData name="Ekko 92i" userId="b4d265b765874ec8" providerId="LiveId" clId="{A22BCDE7-1DEF-4A17-92F4-9BE4D3DA4B64}" dt="2021-12-29T17:01:13.757" v="3535" actId="478"/>
          <ac:spMkLst>
            <pc:docMk/>
            <pc:sldMk cId="3478567715" sldId="1900"/>
            <ac:spMk id="17" creationId="{C89FC8C4-1A70-4E14-9F6F-21E72C523B6D}"/>
          </ac:spMkLst>
        </pc:spChg>
        <pc:spChg chg="add del">
          <ac:chgData name="Ekko 92i" userId="b4d265b765874ec8" providerId="LiveId" clId="{A22BCDE7-1DEF-4A17-92F4-9BE4D3DA4B64}" dt="2021-12-29T17:01:15.619" v="3537" actId="22"/>
          <ac:spMkLst>
            <pc:docMk/>
            <pc:sldMk cId="3478567715" sldId="1900"/>
            <ac:spMk id="18" creationId="{9882FECF-7695-40E9-9C49-AB63E25DEFD1}"/>
          </ac:spMkLst>
        </pc:spChg>
        <pc:spChg chg="add mod">
          <ac:chgData name="Ekko 92i" userId="b4d265b765874ec8" providerId="LiveId" clId="{A22BCDE7-1DEF-4A17-92F4-9BE4D3DA4B64}" dt="2021-12-29T17:01:24.216" v="3539"/>
          <ac:spMkLst>
            <pc:docMk/>
            <pc:sldMk cId="3478567715" sldId="1900"/>
            <ac:spMk id="19" creationId="{79EF23CD-C59C-4908-9000-512729A1AA14}"/>
          </ac:spMkLst>
        </pc:spChg>
        <pc:spChg chg="add mod">
          <ac:chgData name="Ekko 92i" userId="b4d265b765874ec8" providerId="LiveId" clId="{A22BCDE7-1DEF-4A17-92F4-9BE4D3DA4B64}" dt="2021-12-29T17:01:24.216" v="3539"/>
          <ac:spMkLst>
            <pc:docMk/>
            <pc:sldMk cId="3478567715" sldId="1900"/>
            <ac:spMk id="20" creationId="{46F02A04-D3A4-4250-BA30-0211F1ADD413}"/>
          </ac:spMkLst>
        </pc:spChg>
        <pc:picChg chg="mod">
          <ac:chgData name="Ekko 92i" userId="b4d265b765874ec8" providerId="LiveId" clId="{A22BCDE7-1DEF-4A17-92F4-9BE4D3DA4B64}" dt="2021-12-29T17:01:48.933" v="3549" actId="1076"/>
          <ac:picMkLst>
            <pc:docMk/>
            <pc:sldMk cId="3478567715" sldId="1900"/>
            <ac:picMk id="13" creationId="{1BD3559C-DAB0-4135-9150-45244F5356BF}"/>
          </ac:picMkLst>
        </pc:picChg>
      </pc:sldChg>
      <pc:sldChg chg="addSp delSp modSp mod chgLayout">
        <pc:chgData name="Ekko 92i" userId="b4d265b765874ec8" providerId="LiveId" clId="{A22BCDE7-1DEF-4A17-92F4-9BE4D3DA4B64}" dt="2022-01-01T21:39:52.381" v="4941" actId="20577"/>
        <pc:sldMkLst>
          <pc:docMk/>
          <pc:sldMk cId="2090430135" sldId="1901"/>
        </pc:sldMkLst>
        <pc:spChg chg="add mod ord">
          <ac:chgData name="Ekko 92i" userId="b4d265b765874ec8" providerId="LiveId" clId="{A22BCDE7-1DEF-4A17-92F4-9BE4D3DA4B64}" dt="2022-01-01T21:39:52.381" v="4941" actId="20577"/>
          <ac:spMkLst>
            <pc:docMk/>
            <pc:sldMk cId="2090430135" sldId="1901"/>
            <ac:spMk id="2" creationId="{617E357A-1213-4E6A-99DD-F5890378B566}"/>
          </ac:spMkLst>
        </pc:spChg>
        <pc:spChg chg="add mod ord">
          <ac:chgData name="Ekko 92i" userId="b4d265b765874ec8" providerId="LiveId" clId="{A22BCDE7-1DEF-4A17-92F4-9BE4D3DA4B64}" dt="2022-01-01T21:38:13.302" v="4914" actId="207"/>
          <ac:spMkLst>
            <pc:docMk/>
            <pc:sldMk cId="2090430135" sldId="1901"/>
            <ac:spMk id="3" creationId="{CABDCA14-09CA-451E-BC24-00A7D3350D54}"/>
          </ac:spMkLst>
        </pc:spChg>
        <pc:spChg chg="del mod">
          <ac:chgData name="Ekko 92i" userId="b4d265b765874ec8" providerId="LiveId" clId="{A22BCDE7-1DEF-4A17-92F4-9BE4D3DA4B64}" dt="2021-12-29T17:10:13.825" v="3712"/>
          <ac:spMkLst>
            <pc:docMk/>
            <pc:sldMk cId="2090430135" sldId="1901"/>
            <ac:spMk id="7" creationId="{85D29D8A-FB5C-4E06-84F3-E3DC4407CFE0}"/>
          </ac:spMkLst>
        </pc:spChg>
        <pc:spChg chg="mod">
          <ac:chgData name="Ekko 92i" userId="b4d265b765874ec8" providerId="LiveId" clId="{A22BCDE7-1DEF-4A17-92F4-9BE4D3DA4B64}" dt="2021-12-29T17:10:27.915" v="3719" actId="255"/>
          <ac:spMkLst>
            <pc:docMk/>
            <pc:sldMk cId="2090430135" sldId="1901"/>
            <ac:spMk id="8" creationId="{E44E4B24-61B1-48D7-8B3F-BA8439D67033}"/>
          </ac:spMkLst>
        </pc:spChg>
        <pc:spChg chg="del mod">
          <ac:chgData name="Ekko 92i" userId="b4d265b765874ec8" providerId="LiveId" clId="{A22BCDE7-1DEF-4A17-92F4-9BE4D3DA4B64}" dt="2021-12-29T17:10:01.113" v="3705"/>
          <ac:spMkLst>
            <pc:docMk/>
            <pc:sldMk cId="2090430135" sldId="1901"/>
            <ac:spMk id="11" creationId="{513AC7BC-FD3A-4B14-8D5E-990ABC37C1FF}"/>
          </ac:spMkLst>
        </pc:spChg>
        <pc:spChg chg="del mod">
          <ac:chgData name="Ekko 92i" userId="b4d265b765874ec8" providerId="LiveId" clId="{A22BCDE7-1DEF-4A17-92F4-9BE4D3DA4B64}" dt="2021-12-29T17:10:13.826" v="3714"/>
          <ac:spMkLst>
            <pc:docMk/>
            <pc:sldMk cId="2090430135" sldId="1901"/>
            <ac:spMk id="12" creationId="{0B714F44-07F7-4819-9317-CFE1BA844D55}"/>
          </ac:spMkLst>
        </pc:spChg>
        <pc:spChg chg="mod ord">
          <ac:chgData name="Ekko 92i" userId="b4d265b765874ec8" providerId="LiveId" clId="{A22BCDE7-1DEF-4A17-92F4-9BE4D3DA4B64}" dt="2021-12-29T17:10:57.477" v="3722" actId="1076"/>
          <ac:spMkLst>
            <pc:docMk/>
            <pc:sldMk cId="2090430135" sldId="1901"/>
            <ac:spMk id="16" creationId="{12217F63-A9DE-42F2-AE34-44A9A8E8CA3C}"/>
          </ac:spMkLst>
        </pc:spChg>
        <pc:spChg chg="mod ord">
          <ac:chgData name="Ekko 92i" userId="b4d265b765874ec8" providerId="LiveId" clId="{A22BCDE7-1DEF-4A17-92F4-9BE4D3DA4B64}" dt="2021-12-29T17:10:57.477" v="3722" actId="1076"/>
          <ac:spMkLst>
            <pc:docMk/>
            <pc:sldMk cId="2090430135" sldId="1901"/>
            <ac:spMk id="17" creationId="{C89FC8C4-1A70-4E14-9F6F-21E72C523B6D}"/>
          </ac:spMkLst>
        </pc:spChg>
      </pc:sldChg>
      <pc:sldChg chg="addSp delSp modSp mod chgLayout">
        <pc:chgData name="Ekko 92i" userId="b4d265b765874ec8" providerId="LiveId" clId="{A22BCDE7-1DEF-4A17-92F4-9BE4D3DA4B64}" dt="2022-01-01T21:38:02.228" v="4911" actId="207"/>
        <pc:sldMkLst>
          <pc:docMk/>
          <pc:sldMk cId="714594038" sldId="1904"/>
        </pc:sldMkLst>
        <pc:spChg chg="add mod ord">
          <ac:chgData name="Ekko 92i" userId="b4d265b765874ec8" providerId="LiveId" clId="{A22BCDE7-1DEF-4A17-92F4-9BE4D3DA4B64}" dt="2021-12-29T17:03:37.041" v="3594" actId="2711"/>
          <ac:spMkLst>
            <pc:docMk/>
            <pc:sldMk cId="714594038" sldId="1904"/>
            <ac:spMk id="2" creationId="{FB31F479-3957-42F2-97C0-23D848539D99}"/>
          </ac:spMkLst>
        </pc:spChg>
        <pc:spChg chg="add mod ord">
          <ac:chgData name="Ekko 92i" userId="b4d265b765874ec8" providerId="LiveId" clId="{A22BCDE7-1DEF-4A17-92F4-9BE4D3DA4B64}" dt="2022-01-01T21:38:02.228" v="4911" actId="207"/>
          <ac:spMkLst>
            <pc:docMk/>
            <pc:sldMk cId="714594038" sldId="1904"/>
            <ac:spMk id="3" creationId="{CD77DC5A-4B85-4D1B-A632-F72266924600}"/>
          </ac:spMkLst>
        </pc:spChg>
        <pc:spChg chg="del mod">
          <ac:chgData name="Ekko 92i" userId="b4d265b765874ec8" providerId="LiveId" clId="{A22BCDE7-1DEF-4A17-92F4-9BE4D3DA4B64}" dt="2021-12-29T17:03:23.004" v="3589"/>
          <ac:spMkLst>
            <pc:docMk/>
            <pc:sldMk cId="714594038" sldId="1904"/>
            <ac:spMk id="9" creationId="{54106D69-85DF-4D67-8493-A5EE277E8D2E}"/>
          </ac:spMkLst>
        </pc:spChg>
        <pc:spChg chg="del mod">
          <ac:chgData name="Ekko 92i" userId="b4d265b765874ec8" providerId="LiveId" clId="{A22BCDE7-1DEF-4A17-92F4-9BE4D3DA4B64}" dt="2021-12-29T17:03:23.001" v="3587"/>
          <ac:spMkLst>
            <pc:docMk/>
            <pc:sldMk cId="714594038" sldId="1904"/>
            <ac:spMk id="12" creationId="{3EA5D446-A6F5-40DF-A51A-0E341F453E20}"/>
          </ac:spMkLst>
        </pc:spChg>
        <pc:spChg chg="mod ord">
          <ac:chgData name="Ekko 92i" userId="b4d265b765874ec8" providerId="LiveId" clId="{A22BCDE7-1DEF-4A17-92F4-9BE4D3DA4B64}" dt="2021-12-29T17:02:41.562" v="3565" actId="1076"/>
          <ac:spMkLst>
            <pc:docMk/>
            <pc:sldMk cId="714594038" sldId="1904"/>
            <ac:spMk id="16" creationId="{12217F63-A9DE-42F2-AE34-44A9A8E8CA3C}"/>
          </ac:spMkLst>
        </pc:spChg>
        <pc:spChg chg="mod ord">
          <ac:chgData name="Ekko 92i" userId="b4d265b765874ec8" providerId="LiveId" clId="{A22BCDE7-1DEF-4A17-92F4-9BE4D3DA4B64}" dt="2021-12-29T17:02:41.562" v="3565" actId="1076"/>
          <ac:spMkLst>
            <pc:docMk/>
            <pc:sldMk cId="714594038" sldId="1904"/>
            <ac:spMk id="17" creationId="{C89FC8C4-1A70-4E14-9F6F-21E72C523B6D}"/>
          </ac:spMkLst>
        </pc:spChg>
        <pc:spChg chg="del mod">
          <ac:chgData name="Ekko 92i" userId="b4d265b765874ec8" providerId="LiveId" clId="{A22BCDE7-1DEF-4A17-92F4-9BE4D3DA4B64}" dt="2021-12-29T17:03:22.995" v="3585" actId="478"/>
          <ac:spMkLst>
            <pc:docMk/>
            <pc:sldMk cId="714594038" sldId="1904"/>
            <ac:spMk id="20" creationId="{3959DC62-7FF4-41D8-A475-170DEEFC98BA}"/>
          </ac:spMkLst>
        </pc:spChg>
        <pc:spChg chg="del mod">
          <ac:chgData name="Ekko 92i" userId="b4d265b765874ec8" providerId="LiveId" clId="{A22BCDE7-1DEF-4A17-92F4-9BE4D3DA4B64}" dt="2021-12-29T17:03:23.008" v="3591"/>
          <ac:spMkLst>
            <pc:docMk/>
            <pc:sldMk cId="714594038" sldId="1904"/>
            <ac:spMk id="21" creationId="{16E56348-5C62-4F93-9681-50954B5A17A3}"/>
          </ac:spMkLst>
        </pc:spChg>
      </pc:sldChg>
      <pc:sldChg chg="addSp delSp modSp mod chgLayout">
        <pc:chgData name="Ekko 92i" userId="b4d265b765874ec8" providerId="LiveId" clId="{A22BCDE7-1DEF-4A17-92F4-9BE4D3DA4B64}" dt="2022-01-01T21:39:30.382" v="4937" actId="2711"/>
        <pc:sldMkLst>
          <pc:docMk/>
          <pc:sldMk cId="3858815909" sldId="1906"/>
        </pc:sldMkLst>
        <pc:spChg chg="add mod ord">
          <ac:chgData name="Ekko 92i" userId="b4d265b765874ec8" providerId="LiveId" clId="{A22BCDE7-1DEF-4A17-92F4-9BE4D3DA4B64}" dt="2022-01-01T21:39:30.382" v="4937" actId="2711"/>
          <ac:spMkLst>
            <pc:docMk/>
            <pc:sldMk cId="3858815909" sldId="1906"/>
            <ac:spMk id="2" creationId="{12E0D30D-61A5-449E-A7BF-4CB4DEDF5B80}"/>
          </ac:spMkLst>
        </pc:spChg>
        <pc:spChg chg="add mod ord">
          <ac:chgData name="Ekko 92i" userId="b4d265b765874ec8" providerId="LiveId" clId="{A22BCDE7-1DEF-4A17-92F4-9BE4D3DA4B64}" dt="2022-01-01T21:38:57.273" v="4924" actId="207"/>
          <ac:spMkLst>
            <pc:docMk/>
            <pc:sldMk cId="3858815909" sldId="1906"/>
            <ac:spMk id="3" creationId="{F5670312-5DD9-496F-9F48-B124C9F2DA1D}"/>
          </ac:spMkLst>
        </pc:spChg>
        <pc:spChg chg="add del mod">
          <ac:chgData name="Ekko 92i" userId="b4d265b765874ec8" providerId="LiveId" clId="{A22BCDE7-1DEF-4A17-92F4-9BE4D3DA4B64}" dt="2021-12-29T17:14:26.507" v="3780" actId="478"/>
          <ac:spMkLst>
            <pc:docMk/>
            <pc:sldMk cId="3858815909" sldId="1906"/>
            <ac:spMk id="5" creationId="{723389D6-EB90-45F8-BA4B-98AA5DAF8A07}"/>
          </ac:spMkLst>
        </pc:spChg>
        <pc:spChg chg="del mod">
          <ac:chgData name="Ekko 92i" userId="b4d265b765874ec8" providerId="LiveId" clId="{A22BCDE7-1DEF-4A17-92F4-9BE4D3DA4B64}" dt="2021-12-29T17:14:36.112" v="3783" actId="478"/>
          <ac:spMkLst>
            <pc:docMk/>
            <pc:sldMk cId="3858815909" sldId="1906"/>
            <ac:spMk id="7" creationId="{7E2F4B03-C446-4021-BF8E-0DDD23269518}"/>
          </ac:spMkLst>
        </pc:spChg>
        <pc:spChg chg="del mod">
          <ac:chgData name="Ekko 92i" userId="b4d265b765874ec8" providerId="LiveId" clId="{A22BCDE7-1DEF-4A17-92F4-9BE4D3DA4B64}" dt="2022-01-01T21:39:02.431" v="4929"/>
          <ac:spMkLst>
            <pc:docMk/>
            <pc:sldMk cId="3858815909" sldId="1906"/>
            <ac:spMk id="8" creationId="{3D269968-1B4E-461C-BDE1-D37C346224C8}"/>
          </ac:spMkLst>
        </pc:spChg>
        <pc:spChg chg="add del mod">
          <ac:chgData name="Ekko 92i" userId="b4d265b765874ec8" providerId="LiveId" clId="{A22BCDE7-1DEF-4A17-92F4-9BE4D3DA4B64}" dt="2021-12-29T17:14:26.507" v="3780" actId="478"/>
          <ac:spMkLst>
            <pc:docMk/>
            <pc:sldMk cId="3858815909" sldId="1906"/>
            <ac:spMk id="9" creationId="{9D5FD46D-FF11-4767-BBBA-705E01C31860}"/>
          </ac:spMkLst>
        </pc:spChg>
        <pc:spChg chg="del mod">
          <ac:chgData name="Ekko 92i" userId="b4d265b765874ec8" providerId="LiveId" clId="{A22BCDE7-1DEF-4A17-92F4-9BE4D3DA4B64}" dt="2021-12-29T17:14:42.699" v="3787" actId="478"/>
          <ac:spMkLst>
            <pc:docMk/>
            <pc:sldMk cId="3858815909" sldId="1906"/>
            <ac:spMk id="10" creationId="{45F13DFA-FC36-4520-ABF3-FA862BF370B4}"/>
          </ac:spMkLst>
        </pc:spChg>
        <pc:spChg chg="mod">
          <ac:chgData name="Ekko 92i" userId="b4d265b765874ec8" providerId="LiveId" clId="{A22BCDE7-1DEF-4A17-92F4-9BE4D3DA4B64}" dt="2021-12-29T17:14:58.726" v="3791" actId="255"/>
          <ac:spMkLst>
            <pc:docMk/>
            <pc:sldMk cId="3858815909" sldId="1906"/>
            <ac:spMk id="11" creationId="{6EE36457-97CD-41F8-97E6-2DAAEE3DEC0D}"/>
          </ac:spMkLst>
        </pc:spChg>
        <pc:spChg chg="add mod">
          <ac:chgData name="Ekko 92i" userId="b4d265b765874ec8" providerId="LiveId" clId="{A22BCDE7-1DEF-4A17-92F4-9BE4D3DA4B64}" dt="2021-12-29T17:14:31.536" v="3781"/>
          <ac:spMkLst>
            <pc:docMk/>
            <pc:sldMk cId="3858815909" sldId="1906"/>
            <ac:spMk id="14" creationId="{2BA11551-9222-4D71-BBB6-92D0CA24763B}"/>
          </ac:spMkLst>
        </pc:spChg>
        <pc:spChg chg="add mod">
          <ac:chgData name="Ekko 92i" userId="b4d265b765874ec8" providerId="LiveId" clId="{A22BCDE7-1DEF-4A17-92F4-9BE4D3DA4B64}" dt="2021-12-29T17:14:31.536" v="3781"/>
          <ac:spMkLst>
            <pc:docMk/>
            <pc:sldMk cId="3858815909" sldId="1906"/>
            <ac:spMk id="15" creationId="{78DF09A1-CE04-47C8-AEBE-8E6F7A70C230}"/>
          </ac:spMkLst>
        </pc:spChg>
        <pc:spChg chg="del mod ord">
          <ac:chgData name="Ekko 92i" userId="b4d265b765874ec8" providerId="LiveId" clId="{A22BCDE7-1DEF-4A17-92F4-9BE4D3DA4B64}" dt="2021-12-29T17:14:18.431" v="3779" actId="478"/>
          <ac:spMkLst>
            <pc:docMk/>
            <pc:sldMk cId="3858815909" sldId="1906"/>
            <ac:spMk id="16" creationId="{12217F63-A9DE-42F2-AE34-44A9A8E8CA3C}"/>
          </ac:spMkLst>
        </pc:spChg>
        <pc:spChg chg="del mod ord">
          <ac:chgData name="Ekko 92i" userId="b4d265b765874ec8" providerId="LiveId" clId="{A22BCDE7-1DEF-4A17-92F4-9BE4D3DA4B64}" dt="2021-12-29T17:14:18.431" v="3779" actId="478"/>
          <ac:spMkLst>
            <pc:docMk/>
            <pc:sldMk cId="3858815909" sldId="1906"/>
            <ac:spMk id="17" creationId="{C89FC8C4-1A70-4E14-9F6F-21E72C523B6D}"/>
          </ac:spMkLst>
        </pc:spChg>
      </pc:sldChg>
      <pc:sldChg chg="addSp delSp modSp mod chgLayout">
        <pc:chgData name="Ekko 92i" userId="b4d265b765874ec8" providerId="LiveId" clId="{A22BCDE7-1DEF-4A17-92F4-9BE4D3DA4B64}" dt="2022-01-01T21:39:39.913" v="4938" actId="2711"/>
        <pc:sldMkLst>
          <pc:docMk/>
          <pc:sldMk cId="2721127535" sldId="1907"/>
        </pc:sldMkLst>
        <pc:spChg chg="add mod ord">
          <ac:chgData name="Ekko 92i" userId="b4d265b765874ec8" providerId="LiveId" clId="{A22BCDE7-1DEF-4A17-92F4-9BE4D3DA4B64}" dt="2022-01-01T21:39:39.913" v="4938" actId="2711"/>
          <ac:spMkLst>
            <pc:docMk/>
            <pc:sldMk cId="2721127535" sldId="1907"/>
            <ac:spMk id="2" creationId="{25A3823A-63AD-4D9D-AE38-D2CBCA95F71A}"/>
          </ac:spMkLst>
        </pc:spChg>
        <pc:spChg chg="add mod ord">
          <ac:chgData name="Ekko 92i" userId="b4d265b765874ec8" providerId="LiveId" clId="{A22BCDE7-1DEF-4A17-92F4-9BE4D3DA4B64}" dt="2022-01-01T21:38:53.204" v="4923" actId="207"/>
          <ac:spMkLst>
            <pc:docMk/>
            <pc:sldMk cId="2721127535" sldId="1907"/>
            <ac:spMk id="3" creationId="{E8901511-E7A3-4563-A01B-774285FEF300}"/>
          </ac:spMkLst>
        </pc:spChg>
        <pc:spChg chg="add del mod">
          <ac:chgData name="Ekko 92i" userId="b4d265b765874ec8" providerId="LiveId" clId="{A22BCDE7-1DEF-4A17-92F4-9BE4D3DA4B64}" dt="2021-12-29T17:13:05.668" v="3753" actId="478"/>
          <ac:spMkLst>
            <pc:docMk/>
            <pc:sldMk cId="2721127535" sldId="1907"/>
            <ac:spMk id="5" creationId="{33B341A0-D4BA-4044-ACC9-0D214008F690}"/>
          </ac:spMkLst>
        </pc:spChg>
        <pc:spChg chg="del mod">
          <ac:chgData name="Ekko 92i" userId="b4d265b765874ec8" providerId="LiveId" clId="{A22BCDE7-1DEF-4A17-92F4-9BE4D3DA4B64}" dt="2021-12-29T17:14:04.377" v="3777"/>
          <ac:spMkLst>
            <pc:docMk/>
            <pc:sldMk cId="2721127535" sldId="1907"/>
            <ac:spMk id="7" creationId="{95FA752D-EFA2-4CD3-B4B4-D23C5AE5F18B}"/>
          </ac:spMkLst>
        </pc:spChg>
        <pc:spChg chg="mod">
          <ac:chgData name="Ekko 92i" userId="b4d265b765874ec8" providerId="LiveId" clId="{A22BCDE7-1DEF-4A17-92F4-9BE4D3DA4B64}" dt="2021-12-29T17:14:03.701" v="3775" actId="255"/>
          <ac:spMkLst>
            <pc:docMk/>
            <pc:sldMk cId="2721127535" sldId="1907"/>
            <ac:spMk id="8" creationId="{B8488C7C-D9D8-466E-9362-D0C4DF511228}"/>
          </ac:spMkLst>
        </pc:spChg>
        <pc:spChg chg="add del mod">
          <ac:chgData name="Ekko 92i" userId="b4d265b765874ec8" providerId="LiveId" clId="{A22BCDE7-1DEF-4A17-92F4-9BE4D3DA4B64}" dt="2021-12-29T17:13:02.363" v="3752" actId="478"/>
          <ac:spMkLst>
            <pc:docMk/>
            <pc:sldMk cId="2721127535" sldId="1907"/>
            <ac:spMk id="9" creationId="{CC254748-CF83-417B-B5EE-5643DB7784E4}"/>
          </ac:spMkLst>
        </pc:spChg>
        <pc:spChg chg="del mod">
          <ac:chgData name="Ekko 92i" userId="b4d265b765874ec8" providerId="LiveId" clId="{A22BCDE7-1DEF-4A17-92F4-9BE4D3DA4B64}" dt="2021-12-29T17:13:20.212" v="3758"/>
          <ac:spMkLst>
            <pc:docMk/>
            <pc:sldMk cId="2721127535" sldId="1907"/>
            <ac:spMk id="10" creationId="{1FC1C466-23F9-40BE-82FB-4E3A210543CC}"/>
          </ac:spMkLst>
        </pc:spChg>
        <pc:spChg chg="del mod">
          <ac:chgData name="Ekko 92i" userId="b4d265b765874ec8" providerId="LiveId" clId="{A22BCDE7-1DEF-4A17-92F4-9BE4D3DA4B64}" dt="2022-01-01T21:38:48.550" v="4922" actId="478"/>
          <ac:spMkLst>
            <pc:docMk/>
            <pc:sldMk cId="2721127535" sldId="1907"/>
            <ac:spMk id="11" creationId="{88E48008-8E0C-47DD-B406-3B951C3FC01F}"/>
          </ac:spMkLst>
        </pc:spChg>
        <pc:spChg chg="add del mod">
          <ac:chgData name="Ekko 92i" userId="b4d265b765874ec8" providerId="LiveId" clId="{A22BCDE7-1DEF-4A17-92F4-9BE4D3DA4B64}" dt="2021-12-29T17:12:59.232" v="3751"/>
          <ac:spMkLst>
            <pc:docMk/>
            <pc:sldMk cId="2721127535" sldId="1907"/>
            <ac:spMk id="14" creationId="{37D1550E-633D-40D2-BF3B-95CDEE1CB2D5}"/>
          </ac:spMkLst>
        </pc:spChg>
        <pc:spChg chg="add del mod">
          <ac:chgData name="Ekko 92i" userId="b4d265b765874ec8" providerId="LiveId" clId="{A22BCDE7-1DEF-4A17-92F4-9BE4D3DA4B64}" dt="2021-12-29T17:12:59.232" v="3751"/>
          <ac:spMkLst>
            <pc:docMk/>
            <pc:sldMk cId="2721127535" sldId="1907"/>
            <ac:spMk id="15" creationId="{24C0CF18-B7DE-441B-8BC8-AE9070B13B1A}"/>
          </ac:spMkLst>
        </pc:spChg>
        <pc:spChg chg="del mod ord">
          <ac:chgData name="Ekko 92i" userId="b4d265b765874ec8" providerId="LiveId" clId="{A22BCDE7-1DEF-4A17-92F4-9BE4D3DA4B64}" dt="2021-12-29T17:12:57.782" v="3749" actId="478"/>
          <ac:spMkLst>
            <pc:docMk/>
            <pc:sldMk cId="2721127535" sldId="1907"/>
            <ac:spMk id="16" creationId="{12217F63-A9DE-42F2-AE34-44A9A8E8CA3C}"/>
          </ac:spMkLst>
        </pc:spChg>
        <pc:spChg chg="del mod ord">
          <ac:chgData name="Ekko 92i" userId="b4d265b765874ec8" providerId="LiveId" clId="{A22BCDE7-1DEF-4A17-92F4-9BE4D3DA4B64}" dt="2021-12-29T17:12:57.782" v="3749" actId="478"/>
          <ac:spMkLst>
            <pc:docMk/>
            <pc:sldMk cId="2721127535" sldId="1907"/>
            <ac:spMk id="17" creationId="{C89FC8C4-1A70-4E14-9F6F-21E72C523B6D}"/>
          </ac:spMkLst>
        </pc:spChg>
        <pc:spChg chg="add mod">
          <ac:chgData name="Ekko 92i" userId="b4d265b765874ec8" providerId="LiveId" clId="{A22BCDE7-1DEF-4A17-92F4-9BE4D3DA4B64}" dt="2021-12-29T17:13:06.016" v="3754"/>
          <ac:spMkLst>
            <pc:docMk/>
            <pc:sldMk cId="2721127535" sldId="1907"/>
            <ac:spMk id="18" creationId="{FDE9E27E-40CF-476B-9F24-B4F632AA4761}"/>
          </ac:spMkLst>
        </pc:spChg>
        <pc:spChg chg="add mod">
          <ac:chgData name="Ekko 92i" userId="b4d265b765874ec8" providerId="LiveId" clId="{A22BCDE7-1DEF-4A17-92F4-9BE4D3DA4B64}" dt="2021-12-29T17:13:06.016" v="3754"/>
          <ac:spMkLst>
            <pc:docMk/>
            <pc:sldMk cId="2721127535" sldId="1907"/>
            <ac:spMk id="19" creationId="{44AA7F9C-5325-4057-AA0E-DD755E1E257A}"/>
          </ac:spMkLst>
        </pc:spChg>
      </pc:sldChg>
      <pc:sldChg chg="addSp delSp modSp mod chgLayout">
        <pc:chgData name="Ekko 92i" userId="b4d265b765874ec8" providerId="LiveId" clId="{A22BCDE7-1DEF-4A17-92F4-9BE4D3DA4B64}" dt="2022-01-01T21:40:47.871" v="4950" actId="2711"/>
        <pc:sldMkLst>
          <pc:docMk/>
          <pc:sldMk cId="2522375926" sldId="1908"/>
        </pc:sldMkLst>
        <pc:spChg chg="add mod ord">
          <ac:chgData name="Ekko 92i" userId="b4d265b765874ec8" providerId="LiveId" clId="{A22BCDE7-1DEF-4A17-92F4-9BE4D3DA4B64}" dt="2022-01-01T21:40:47.871" v="4950" actId="2711"/>
          <ac:spMkLst>
            <pc:docMk/>
            <pc:sldMk cId="2522375926" sldId="1908"/>
            <ac:spMk id="2" creationId="{D47245E2-76BF-4293-B9B6-71DBE462C0A0}"/>
          </ac:spMkLst>
        </pc:spChg>
        <pc:spChg chg="add mod ord">
          <ac:chgData name="Ekko 92i" userId="b4d265b765874ec8" providerId="LiveId" clId="{A22BCDE7-1DEF-4A17-92F4-9BE4D3DA4B64}" dt="2022-01-01T21:40:41.754" v="4949" actId="207"/>
          <ac:spMkLst>
            <pc:docMk/>
            <pc:sldMk cId="2522375926" sldId="1908"/>
            <ac:spMk id="3" creationId="{D0EF4E51-F664-4E79-8623-9669E6807CF4}"/>
          </ac:spMkLst>
        </pc:spChg>
        <pc:spChg chg="add del mod">
          <ac:chgData name="Ekko 92i" userId="b4d265b765874ec8" providerId="LiveId" clId="{A22BCDE7-1DEF-4A17-92F4-9BE4D3DA4B64}" dt="2021-12-29T17:16:32.811" v="3823" actId="478"/>
          <ac:spMkLst>
            <pc:docMk/>
            <pc:sldMk cId="2522375926" sldId="1908"/>
            <ac:spMk id="5" creationId="{997E8C74-1E0B-4A6D-BA44-558013F0C2DA}"/>
          </ac:spMkLst>
        </pc:spChg>
        <pc:spChg chg="add del mod">
          <ac:chgData name="Ekko 92i" userId="b4d265b765874ec8" providerId="LiveId" clId="{A22BCDE7-1DEF-4A17-92F4-9BE4D3DA4B64}" dt="2021-12-29T17:16:32.811" v="3823" actId="478"/>
          <ac:spMkLst>
            <pc:docMk/>
            <pc:sldMk cId="2522375926" sldId="1908"/>
            <ac:spMk id="7" creationId="{C12B560F-0F52-4968-A823-257BE188A478}"/>
          </ac:spMkLst>
        </pc:spChg>
        <pc:spChg chg="del mod">
          <ac:chgData name="Ekko 92i" userId="b4d265b765874ec8" providerId="LiveId" clId="{A22BCDE7-1DEF-4A17-92F4-9BE4D3DA4B64}" dt="2021-12-29T17:16:38.204" v="3826" actId="478"/>
          <ac:spMkLst>
            <pc:docMk/>
            <pc:sldMk cId="2522375926" sldId="1908"/>
            <ac:spMk id="9" creationId="{D81D1D28-30D9-49FC-AC1B-66A63E49EF2B}"/>
          </ac:spMkLst>
        </pc:spChg>
        <pc:spChg chg="mod">
          <ac:chgData name="Ekko 92i" userId="b4d265b765874ec8" providerId="LiveId" clId="{A22BCDE7-1DEF-4A17-92F4-9BE4D3DA4B64}" dt="2021-12-29T17:16:59.271" v="3836" actId="255"/>
          <ac:spMkLst>
            <pc:docMk/>
            <pc:sldMk cId="2522375926" sldId="1908"/>
            <ac:spMk id="10" creationId="{0A402589-9AE6-413A-9C0A-55A9C4C22988}"/>
          </ac:spMkLst>
        </pc:spChg>
        <pc:spChg chg="del mod">
          <ac:chgData name="Ekko 92i" userId="b4d265b765874ec8" providerId="LiveId" clId="{A22BCDE7-1DEF-4A17-92F4-9BE4D3DA4B64}" dt="2021-12-29T17:16:45.844" v="3830" actId="478"/>
          <ac:spMkLst>
            <pc:docMk/>
            <pc:sldMk cId="2522375926" sldId="1908"/>
            <ac:spMk id="11" creationId="{E8434A04-F20F-4533-8F5E-09A4F0174A8F}"/>
          </ac:spMkLst>
        </pc:spChg>
        <pc:spChg chg="del mod">
          <ac:chgData name="Ekko 92i" userId="b4d265b765874ec8" providerId="LiveId" clId="{A22BCDE7-1DEF-4A17-92F4-9BE4D3DA4B64}" dt="2021-12-29T17:16:52.003" v="3834" actId="478"/>
          <ac:spMkLst>
            <pc:docMk/>
            <pc:sldMk cId="2522375926" sldId="1908"/>
            <ac:spMk id="12" creationId="{EB711615-4CBF-4E95-A108-C8E8D3C6388E}"/>
          </ac:spMkLst>
        </pc:spChg>
        <pc:spChg chg="del mod">
          <ac:chgData name="Ekko 92i" userId="b4d265b765874ec8" providerId="LiveId" clId="{A22BCDE7-1DEF-4A17-92F4-9BE4D3DA4B64}" dt="2021-12-29T17:17:04.107" v="3838" actId="478"/>
          <ac:spMkLst>
            <pc:docMk/>
            <pc:sldMk cId="2522375926" sldId="1908"/>
            <ac:spMk id="14" creationId="{444EFCEF-69FA-45F1-A106-4EF765A2A962}"/>
          </ac:spMkLst>
        </pc:spChg>
        <pc:spChg chg="mod">
          <ac:chgData name="Ekko 92i" userId="b4d265b765874ec8" providerId="LiveId" clId="{A22BCDE7-1DEF-4A17-92F4-9BE4D3DA4B64}" dt="2021-12-29T17:18:04.074" v="3851" actId="255"/>
          <ac:spMkLst>
            <pc:docMk/>
            <pc:sldMk cId="2522375926" sldId="1908"/>
            <ac:spMk id="15" creationId="{25B31B12-EF67-4D19-BE15-96193445CE26}"/>
          </ac:spMkLst>
        </pc:spChg>
        <pc:spChg chg="del mod ord">
          <ac:chgData name="Ekko 92i" userId="b4d265b765874ec8" providerId="LiveId" clId="{A22BCDE7-1DEF-4A17-92F4-9BE4D3DA4B64}" dt="2021-12-29T17:16:31.166" v="3822" actId="478"/>
          <ac:spMkLst>
            <pc:docMk/>
            <pc:sldMk cId="2522375926" sldId="1908"/>
            <ac:spMk id="16" creationId="{12217F63-A9DE-42F2-AE34-44A9A8E8CA3C}"/>
          </ac:spMkLst>
        </pc:spChg>
        <pc:spChg chg="del mod ord">
          <ac:chgData name="Ekko 92i" userId="b4d265b765874ec8" providerId="LiveId" clId="{A22BCDE7-1DEF-4A17-92F4-9BE4D3DA4B64}" dt="2021-12-29T17:16:31.166" v="3822" actId="478"/>
          <ac:spMkLst>
            <pc:docMk/>
            <pc:sldMk cId="2522375926" sldId="1908"/>
            <ac:spMk id="17" creationId="{C89FC8C4-1A70-4E14-9F6F-21E72C523B6D}"/>
          </ac:spMkLst>
        </pc:spChg>
        <pc:spChg chg="del mod">
          <ac:chgData name="Ekko 92i" userId="b4d265b765874ec8" providerId="LiveId" clId="{A22BCDE7-1DEF-4A17-92F4-9BE4D3DA4B64}" dt="2021-12-29T17:17:13.657" v="3845" actId="478"/>
          <ac:spMkLst>
            <pc:docMk/>
            <pc:sldMk cId="2522375926" sldId="1908"/>
            <ac:spMk id="18" creationId="{45677889-384A-4266-AC34-D5CD4B31AD66}"/>
          </ac:spMkLst>
        </pc:spChg>
        <pc:spChg chg="add mod">
          <ac:chgData name="Ekko 92i" userId="b4d265b765874ec8" providerId="LiveId" clId="{A22BCDE7-1DEF-4A17-92F4-9BE4D3DA4B64}" dt="2021-12-29T17:16:33.692" v="3824"/>
          <ac:spMkLst>
            <pc:docMk/>
            <pc:sldMk cId="2522375926" sldId="1908"/>
            <ac:spMk id="19" creationId="{CBD1F6CF-D33E-449E-BF40-64C29E6757EA}"/>
          </ac:spMkLst>
        </pc:spChg>
        <pc:spChg chg="add mod">
          <ac:chgData name="Ekko 92i" userId="b4d265b765874ec8" providerId="LiveId" clId="{A22BCDE7-1DEF-4A17-92F4-9BE4D3DA4B64}" dt="2021-12-29T17:16:33.692" v="3824"/>
          <ac:spMkLst>
            <pc:docMk/>
            <pc:sldMk cId="2522375926" sldId="1908"/>
            <ac:spMk id="20" creationId="{B3EDA485-43D1-4F3E-B6E4-FE4051C31730}"/>
          </ac:spMkLst>
        </pc:spChg>
      </pc:sldChg>
      <pc:sldChg chg="addSp delSp modSp mod chgLayout">
        <pc:chgData name="Ekko 92i" userId="b4d265b765874ec8" providerId="LiveId" clId="{A22BCDE7-1DEF-4A17-92F4-9BE4D3DA4B64}" dt="2022-01-01T21:41:00.471" v="4953" actId="255"/>
        <pc:sldMkLst>
          <pc:docMk/>
          <pc:sldMk cId="2260929250" sldId="1911"/>
        </pc:sldMkLst>
        <pc:spChg chg="add mod ord">
          <ac:chgData name="Ekko 92i" userId="b4d265b765874ec8" providerId="LiveId" clId="{A22BCDE7-1DEF-4A17-92F4-9BE4D3DA4B64}" dt="2022-01-01T21:41:00.471" v="4953" actId="255"/>
          <ac:spMkLst>
            <pc:docMk/>
            <pc:sldMk cId="2260929250" sldId="1911"/>
            <ac:spMk id="2" creationId="{765E40B1-5CAB-48D4-9488-43486A167B4E}"/>
          </ac:spMkLst>
        </pc:spChg>
        <pc:spChg chg="add mod ord">
          <ac:chgData name="Ekko 92i" userId="b4d265b765874ec8" providerId="LiveId" clId="{A22BCDE7-1DEF-4A17-92F4-9BE4D3DA4B64}" dt="2022-01-01T21:40:54.592" v="4951" actId="207"/>
          <ac:spMkLst>
            <pc:docMk/>
            <pc:sldMk cId="2260929250" sldId="1911"/>
            <ac:spMk id="3" creationId="{7797E3F6-EC3A-4EDA-A31C-481119C16A49}"/>
          </ac:spMkLst>
        </pc:spChg>
        <pc:spChg chg="del mod">
          <ac:chgData name="Ekko 92i" userId="b4d265b765874ec8" providerId="LiveId" clId="{A22BCDE7-1DEF-4A17-92F4-9BE4D3DA4B64}" dt="2021-12-29T17:18:44.471" v="3861" actId="478"/>
          <ac:spMkLst>
            <pc:docMk/>
            <pc:sldMk cId="2260929250" sldId="1911"/>
            <ac:spMk id="8" creationId="{0A04D5DC-1339-4439-B3D7-DA66455519BF}"/>
          </ac:spMkLst>
        </pc:spChg>
        <pc:spChg chg="mod">
          <ac:chgData name="Ekko 92i" userId="b4d265b765874ec8" providerId="LiveId" clId="{A22BCDE7-1DEF-4A17-92F4-9BE4D3DA4B64}" dt="2021-12-29T17:20:16.049" v="3887" actId="2711"/>
          <ac:spMkLst>
            <pc:docMk/>
            <pc:sldMk cId="2260929250" sldId="1911"/>
            <ac:spMk id="10" creationId="{EAE3B85B-FC0A-4D3B-AA32-0773B6A81801}"/>
          </ac:spMkLst>
        </pc:spChg>
        <pc:spChg chg="del mod">
          <ac:chgData name="Ekko 92i" userId="b4d265b765874ec8" providerId="LiveId" clId="{A22BCDE7-1DEF-4A17-92F4-9BE4D3DA4B64}" dt="2021-12-29T17:19:51.216" v="3882"/>
          <ac:spMkLst>
            <pc:docMk/>
            <pc:sldMk cId="2260929250" sldId="1911"/>
            <ac:spMk id="11" creationId="{10C561C2-4AC3-4F25-A7F7-DC19A423271A}"/>
          </ac:spMkLst>
        </pc:spChg>
        <pc:spChg chg="del mod">
          <ac:chgData name="Ekko 92i" userId="b4d265b765874ec8" providerId="LiveId" clId="{A22BCDE7-1DEF-4A17-92F4-9BE4D3DA4B64}" dt="2021-12-29T17:19:51.216" v="3884"/>
          <ac:spMkLst>
            <pc:docMk/>
            <pc:sldMk cId="2260929250" sldId="1911"/>
            <ac:spMk id="14" creationId="{0AEEF5BC-6DDC-4484-8C47-67A1C2D55337}"/>
          </ac:spMkLst>
        </pc:spChg>
        <pc:spChg chg="mod">
          <ac:chgData name="Ekko 92i" userId="b4d265b765874ec8" providerId="LiveId" clId="{A22BCDE7-1DEF-4A17-92F4-9BE4D3DA4B64}" dt="2021-12-29T17:20:02.649" v="3886" actId="1076"/>
          <ac:spMkLst>
            <pc:docMk/>
            <pc:sldMk cId="2260929250" sldId="1911"/>
            <ac:spMk id="15" creationId="{697EA289-BCE7-44CF-BE1A-CC4DA112CA2F}"/>
          </ac:spMkLst>
        </pc:spChg>
        <pc:spChg chg="mod ord">
          <ac:chgData name="Ekko 92i" userId="b4d265b765874ec8" providerId="LiveId" clId="{A22BCDE7-1DEF-4A17-92F4-9BE4D3DA4B64}" dt="2021-12-29T17:18:40.482" v="3859" actId="1076"/>
          <ac:spMkLst>
            <pc:docMk/>
            <pc:sldMk cId="2260929250" sldId="1911"/>
            <ac:spMk id="16" creationId="{12217F63-A9DE-42F2-AE34-44A9A8E8CA3C}"/>
          </ac:spMkLst>
        </pc:spChg>
        <pc:spChg chg="mod ord">
          <ac:chgData name="Ekko 92i" userId="b4d265b765874ec8" providerId="LiveId" clId="{A22BCDE7-1DEF-4A17-92F4-9BE4D3DA4B64}" dt="2021-12-29T17:18:40.482" v="3859" actId="1076"/>
          <ac:spMkLst>
            <pc:docMk/>
            <pc:sldMk cId="2260929250" sldId="1911"/>
            <ac:spMk id="17" creationId="{C89FC8C4-1A70-4E14-9F6F-21E72C523B6D}"/>
          </ac:spMkLst>
        </pc:spChg>
        <pc:picChg chg="mod">
          <ac:chgData name="Ekko 92i" userId="b4d265b765874ec8" providerId="LiveId" clId="{A22BCDE7-1DEF-4A17-92F4-9BE4D3DA4B64}" dt="2021-12-29T17:40:43.424" v="3889" actId="1076"/>
          <ac:picMkLst>
            <pc:docMk/>
            <pc:sldMk cId="2260929250" sldId="1911"/>
            <ac:picMk id="12" creationId="{44DC24EC-3C3D-4A9D-8CB2-BA21EFE15E83}"/>
          </ac:picMkLst>
        </pc:picChg>
      </pc:sldChg>
      <pc:sldChg chg="addSp delSp modSp mod chgLayout">
        <pc:chgData name="Ekko 92i" userId="b4d265b765874ec8" providerId="LiveId" clId="{A22BCDE7-1DEF-4A17-92F4-9BE4D3DA4B64}" dt="2022-01-01T21:42:48.722" v="4986" actId="1076"/>
        <pc:sldMkLst>
          <pc:docMk/>
          <pc:sldMk cId="4222797501" sldId="1912"/>
        </pc:sldMkLst>
        <pc:spChg chg="add mod ord">
          <ac:chgData name="Ekko 92i" userId="b4d265b765874ec8" providerId="LiveId" clId="{A22BCDE7-1DEF-4A17-92F4-9BE4D3DA4B64}" dt="2021-12-29T17:42:00.816" v="3918" actId="20577"/>
          <ac:spMkLst>
            <pc:docMk/>
            <pc:sldMk cId="4222797501" sldId="1912"/>
            <ac:spMk id="2" creationId="{D0CC3DDD-1352-4BAA-B5D0-D2645802B96B}"/>
          </ac:spMkLst>
        </pc:spChg>
        <pc:spChg chg="add mod ord">
          <ac:chgData name="Ekko 92i" userId="b4d265b765874ec8" providerId="LiveId" clId="{A22BCDE7-1DEF-4A17-92F4-9BE4D3DA4B64}" dt="2022-01-01T21:42:40.652" v="4984" actId="207"/>
          <ac:spMkLst>
            <pc:docMk/>
            <pc:sldMk cId="4222797501" sldId="1912"/>
            <ac:spMk id="3" creationId="{E682BE66-A632-4D24-89B8-4B89A87664AF}"/>
          </ac:spMkLst>
        </pc:spChg>
        <pc:spChg chg="add del mod">
          <ac:chgData name="Ekko 92i" userId="b4d265b765874ec8" providerId="LiveId" clId="{A22BCDE7-1DEF-4A17-92F4-9BE4D3DA4B64}" dt="2021-12-29T17:41:17.279" v="3895" actId="478"/>
          <ac:spMkLst>
            <pc:docMk/>
            <pc:sldMk cId="4222797501" sldId="1912"/>
            <ac:spMk id="5" creationId="{720C288F-BACC-4244-9419-C6C5432E0340}"/>
          </ac:spMkLst>
        </pc:spChg>
        <pc:spChg chg="add del mod">
          <ac:chgData name="Ekko 92i" userId="b4d265b765874ec8" providerId="LiveId" clId="{A22BCDE7-1DEF-4A17-92F4-9BE4D3DA4B64}" dt="2021-12-29T17:41:17.279" v="3895" actId="478"/>
          <ac:spMkLst>
            <pc:docMk/>
            <pc:sldMk cId="4222797501" sldId="1912"/>
            <ac:spMk id="7" creationId="{1F7EA3AA-A48F-4113-9513-73E8865D2135}"/>
          </ac:spMkLst>
        </pc:spChg>
        <pc:spChg chg="del mod">
          <ac:chgData name="Ekko 92i" userId="b4d265b765874ec8" providerId="LiveId" clId="{A22BCDE7-1DEF-4A17-92F4-9BE4D3DA4B64}" dt="2021-12-29T17:41:56.459" v="3914"/>
          <ac:spMkLst>
            <pc:docMk/>
            <pc:sldMk cId="4222797501" sldId="1912"/>
            <ac:spMk id="9" creationId="{3964FE20-0D9A-4379-82C0-C02DC1CCAF2E}"/>
          </ac:spMkLst>
        </pc:spChg>
        <pc:spChg chg="mod">
          <ac:chgData name="Ekko 92i" userId="b4d265b765874ec8" providerId="LiveId" clId="{A22BCDE7-1DEF-4A17-92F4-9BE4D3DA4B64}" dt="2022-01-01T21:42:37.241" v="4983" actId="2711"/>
          <ac:spMkLst>
            <pc:docMk/>
            <pc:sldMk cId="4222797501" sldId="1912"/>
            <ac:spMk id="10" creationId="{30AE97F0-3ED7-4ABF-B5BD-CBF1C5D0A065}"/>
          </ac:spMkLst>
        </pc:spChg>
        <pc:spChg chg="del mod ord">
          <ac:chgData name="Ekko 92i" userId="b4d265b765874ec8" providerId="LiveId" clId="{A22BCDE7-1DEF-4A17-92F4-9BE4D3DA4B64}" dt="2021-12-29T17:41:14.785" v="3894" actId="478"/>
          <ac:spMkLst>
            <pc:docMk/>
            <pc:sldMk cId="4222797501" sldId="1912"/>
            <ac:spMk id="16" creationId="{12217F63-A9DE-42F2-AE34-44A9A8E8CA3C}"/>
          </ac:spMkLst>
        </pc:spChg>
        <pc:spChg chg="del mod ord">
          <ac:chgData name="Ekko 92i" userId="b4d265b765874ec8" providerId="LiveId" clId="{A22BCDE7-1DEF-4A17-92F4-9BE4D3DA4B64}" dt="2021-12-29T17:41:14.785" v="3894" actId="478"/>
          <ac:spMkLst>
            <pc:docMk/>
            <pc:sldMk cId="4222797501" sldId="1912"/>
            <ac:spMk id="17" creationId="{C89FC8C4-1A70-4E14-9F6F-21E72C523B6D}"/>
          </ac:spMkLst>
        </pc:spChg>
        <pc:spChg chg="add mod">
          <ac:chgData name="Ekko 92i" userId="b4d265b765874ec8" providerId="LiveId" clId="{A22BCDE7-1DEF-4A17-92F4-9BE4D3DA4B64}" dt="2021-12-29T17:41:27.148" v="3898"/>
          <ac:spMkLst>
            <pc:docMk/>
            <pc:sldMk cId="4222797501" sldId="1912"/>
            <ac:spMk id="18" creationId="{30C7F475-8DA0-4F8E-B7ED-5A314833CFC9}"/>
          </ac:spMkLst>
        </pc:spChg>
        <pc:spChg chg="add mod">
          <ac:chgData name="Ekko 92i" userId="b4d265b765874ec8" providerId="LiveId" clId="{A22BCDE7-1DEF-4A17-92F4-9BE4D3DA4B64}" dt="2021-12-29T17:41:27.148" v="3898"/>
          <ac:spMkLst>
            <pc:docMk/>
            <pc:sldMk cId="4222797501" sldId="1912"/>
            <ac:spMk id="19" creationId="{FCF29DC3-5635-40BA-B990-84AD5E07B027}"/>
          </ac:spMkLst>
        </pc:spChg>
        <pc:spChg chg="add del mod">
          <ac:chgData name="Ekko 92i" userId="b4d265b765874ec8" providerId="LiveId" clId="{A22BCDE7-1DEF-4A17-92F4-9BE4D3DA4B64}" dt="2021-12-29T17:41:36.139" v="3902" actId="478"/>
          <ac:spMkLst>
            <pc:docMk/>
            <pc:sldMk cId="4222797501" sldId="1912"/>
            <ac:spMk id="32" creationId="{A0ED3B31-8916-4ADF-84DB-588E6E791F00}"/>
          </ac:spMkLst>
        </pc:spChg>
        <pc:spChg chg="del mod">
          <ac:chgData name="Ekko 92i" userId="b4d265b765874ec8" providerId="LiveId" clId="{A22BCDE7-1DEF-4A17-92F4-9BE4D3DA4B64}" dt="2021-12-29T17:41:56.459" v="3912" actId="478"/>
          <ac:spMkLst>
            <pc:docMk/>
            <pc:sldMk cId="4222797501" sldId="1912"/>
            <ac:spMk id="33" creationId="{705C34F2-E317-40CF-BD3C-5FBA651BCC10}"/>
          </ac:spMkLst>
        </pc:spChg>
        <pc:spChg chg="mod">
          <ac:chgData name="Ekko 92i" userId="b4d265b765874ec8" providerId="LiveId" clId="{A22BCDE7-1DEF-4A17-92F4-9BE4D3DA4B64}" dt="2021-12-29T17:42:25.465" v="3928" actId="255"/>
          <ac:spMkLst>
            <pc:docMk/>
            <pc:sldMk cId="4222797501" sldId="1912"/>
            <ac:spMk id="35" creationId="{CB4BC2EE-D6C6-4AB9-915C-4C0DE991C74F}"/>
          </ac:spMkLst>
        </pc:spChg>
        <pc:spChg chg="mod">
          <ac:chgData name="Ekko 92i" userId="b4d265b765874ec8" providerId="LiveId" clId="{A22BCDE7-1DEF-4A17-92F4-9BE4D3DA4B64}" dt="2022-01-01T21:42:48.722" v="4986" actId="1076"/>
          <ac:spMkLst>
            <pc:docMk/>
            <pc:sldMk cId="4222797501" sldId="1912"/>
            <ac:spMk id="36" creationId="{CCB15007-71BF-4B16-A7CD-C6F8F20EDC9B}"/>
          </ac:spMkLst>
        </pc:spChg>
        <pc:picChg chg="mod">
          <ac:chgData name="Ekko 92i" userId="b4d265b765874ec8" providerId="LiveId" clId="{A22BCDE7-1DEF-4A17-92F4-9BE4D3DA4B64}" dt="2022-01-01T21:42:27.725" v="4981" actId="1076"/>
          <ac:picMkLst>
            <pc:docMk/>
            <pc:sldMk cId="4222797501" sldId="1912"/>
            <ac:picMk id="34" creationId="{5A3A6E89-3009-439D-9820-185A91EDF40E}"/>
          </ac:picMkLst>
        </pc:picChg>
      </pc:sldChg>
      <pc:sldChg chg="addSp delSp modSp mod chgLayout">
        <pc:chgData name="Ekko 92i" userId="b4d265b765874ec8" providerId="LiveId" clId="{A22BCDE7-1DEF-4A17-92F4-9BE4D3DA4B64}" dt="2022-01-01T21:42:21.005" v="4980" actId="1076"/>
        <pc:sldMkLst>
          <pc:docMk/>
          <pc:sldMk cId="3368490683" sldId="1913"/>
        </pc:sldMkLst>
        <pc:spChg chg="add mod ord">
          <ac:chgData name="Ekko 92i" userId="b4d265b765874ec8" providerId="LiveId" clId="{A22BCDE7-1DEF-4A17-92F4-9BE4D3DA4B64}" dt="2022-01-01T21:41:37.432" v="4968" actId="255"/>
          <ac:spMkLst>
            <pc:docMk/>
            <pc:sldMk cId="3368490683" sldId="1913"/>
            <ac:spMk id="2" creationId="{0373982A-A606-45B3-8EA5-B06713372124}"/>
          </ac:spMkLst>
        </pc:spChg>
        <pc:spChg chg="add mod ord">
          <ac:chgData name="Ekko 92i" userId="b4d265b765874ec8" providerId="LiveId" clId="{A22BCDE7-1DEF-4A17-92F4-9BE4D3DA4B64}" dt="2022-01-01T21:41:15.462" v="4957" actId="207"/>
          <ac:spMkLst>
            <pc:docMk/>
            <pc:sldMk cId="3368490683" sldId="1913"/>
            <ac:spMk id="3" creationId="{76FDBF1C-E3A2-4C20-B8DB-7E5FC8FB1BAF}"/>
          </ac:spMkLst>
        </pc:spChg>
        <pc:spChg chg="mod">
          <ac:chgData name="Ekko 92i" userId="b4d265b765874ec8" providerId="LiveId" clId="{A22BCDE7-1DEF-4A17-92F4-9BE4D3DA4B64}" dt="2022-01-01T21:41:51.717" v="4971" actId="255"/>
          <ac:spMkLst>
            <pc:docMk/>
            <pc:sldMk cId="3368490683" sldId="1913"/>
            <ac:spMk id="9" creationId="{11044F7A-CA32-4613-AE4A-C0C015D0AC7D}"/>
          </ac:spMkLst>
        </pc:spChg>
        <pc:spChg chg="del mod">
          <ac:chgData name="Ekko 92i" userId="b4d265b765874ec8" providerId="LiveId" clId="{A22BCDE7-1DEF-4A17-92F4-9BE4D3DA4B64}" dt="2022-01-01T21:41:11.941" v="4955" actId="478"/>
          <ac:spMkLst>
            <pc:docMk/>
            <pc:sldMk cId="3368490683" sldId="1913"/>
            <ac:spMk id="12" creationId="{B5E56D64-ABCB-4A6D-BD8E-63E8B6C04D6E}"/>
          </ac:spMkLst>
        </pc:spChg>
        <pc:spChg chg="del mod">
          <ac:chgData name="Ekko 92i" userId="b4d265b765874ec8" providerId="LiveId" clId="{A22BCDE7-1DEF-4A17-92F4-9BE4D3DA4B64}" dt="2022-01-01T21:41:26.608" v="4962" actId="478"/>
          <ac:spMkLst>
            <pc:docMk/>
            <pc:sldMk cId="3368490683" sldId="1913"/>
            <ac:spMk id="13" creationId="{A0161662-DF1B-4ECE-A62D-289C464B36E4}"/>
          </ac:spMkLst>
        </pc:spChg>
        <pc:spChg chg="del mod">
          <ac:chgData name="Ekko 92i" userId="b4d265b765874ec8" providerId="LiveId" clId="{A22BCDE7-1DEF-4A17-92F4-9BE4D3DA4B64}" dt="2022-01-01T21:41:20.479" v="4959" actId="478"/>
          <ac:spMkLst>
            <pc:docMk/>
            <pc:sldMk cId="3368490683" sldId="1913"/>
            <ac:spMk id="14" creationId="{8D862B68-F77E-438D-B48F-DF9AD009C1F6}"/>
          </ac:spMkLst>
        </pc:spChg>
        <pc:spChg chg="mod ord">
          <ac:chgData name="Ekko 92i" userId="b4d265b765874ec8" providerId="LiveId" clId="{A22BCDE7-1DEF-4A17-92F4-9BE4D3DA4B64}" dt="2021-12-29T17:40:58.132" v="3891" actId="1076"/>
          <ac:spMkLst>
            <pc:docMk/>
            <pc:sldMk cId="3368490683" sldId="1913"/>
            <ac:spMk id="16" creationId="{12217F63-A9DE-42F2-AE34-44A9A8E8CA3C}"/>
          </ac:spMkLst>
        </pc:spChg>
        <pc:spChg chg="mod ord">
          <ac:chgData name="Ekko 92i" userId="b4d265b765874ec8" providerId="LiveId" clId="{A22BCDE7-1DEF-4A17-92F4-9BE4D3DA4B64}" dt="2021-12-29T17:40:58.132" v="3891" actId="1076"/>
          <ac:spMkLst>
            <pc:docMk/>
            <pc:sldMk cId="3368490683" sldId="1913"/>
            <ac:spMk id="17" creationId="{C89FC8C4-1A70-4E14-9F6F-21E72C523B6D}"/>
          </ac:spMkLst>
        </pc:spChg>
        <pc:spChg chg="mod">
          <ac:chgData name="Ekko 92i" userId="b4d265b765874ec8" providerId="LiveId" clId="{A22BCDE7-1DEF-4A17-92F4-9BE4D3DA4B64}" dt="2022-01-01T21:42:21.005" v="4980" actId="1076"/>
          <ac:spMkLst>
            <pc:docMk/>
            <pc:sldMk cId="3368490683" sldId="1913"/>
            <ac:spMk id="20" creationId="{20FFA551-F9E1-4029-91BF-6220DED4E1AA}"/>
          </ac:spMkLst>
        </pc:spChg>
        <pc:spChg chg="mod">
          <ac:chgData name="Ekko 92i" userId="b4d265b765874ec8" providerId="LiveId" clId="{A22BCDE7-1DEF-4A17-92F4-9BE4D3DA4B64}" dt="2022-01-01T21:42:21.005" v="4980" actId="1076"/>
          <ac:spMkLst>
            <pc:docMk/>
            <pc:sldMk cId="3368490683" sldId="1913"/>
            <ac:spMk id="21" creationId="{2EC74484-0402-4388-8B52-21B0EB963461}"/>
          </ac:spMkLst>
        </pc:spChg>
        <pc:spChg chg="mod">
          <ac:chgData name="Ekko 92i" userId="b4d265b765874ec8" providerId="LiveId" clId="{A22BCDE7-1DEF-4A17-92F4-9BE4D3DA4B64}" dt="2022-01-01T21:42:02.631" v="4975" actId="1076"/>
          <ac:spMkLst>
            <pc:docMk/>
            <pc:sldMk cId="3368490683" sldId="1913"/>
            <ac:spMk id="22" creationId="{342917A7-B78E-4D2D-BFCB-6A415ABCB637}"/>
          </ac:spMkLst>
        </pc:spChg>
        <pc:spChg chg="add del mod">
          <ac:chgData name="Ekko 92i" userId="b4d265b765874ec8" providerId="LiveId" clId="{A22BCDE7-1DEF-4A17-92F4-9BE4D3DA4B64}" dt="2021-12-29T17:41:24.917" v="3897"/>
          <ac:spMkLst>
            <pc:docMk/>
            <pc:sldMk cId="3368490683" sldId="1913"/>
            <ac:spMk id="23" creationId="{2F4ED06E-F9BC-464B-AEE2-4B62A2EBEFD7}"/>
          </ac:spMkLst>
        </pc:spChg>
        <pc:spChg chg="add mod">
          <ac:chgData name="Ekko 92i" userId="b4d265b765874ec8" providerId="LiveId" clId="{A22BCDE7-1DEF-4A17-92F4-9BE4D3DA4B64}" dt="2022-01-01T21:42:05.232" v="4977" actId="571"/>
          <ac:spMkLst>
            <pc:docMk/>
            <pc:sldMk cId="3368490683" sldId="1913"/>
            <ac:spMk id="23" creationId="{6007245E-D035-4821-AED0-F52B46A6D3D9}"/>
          </ac:spMkLst>
        </pc:spChg>
        <pc:spChg chg="add del mod">
          <ac:chgData name="Ekko 92i" userId="b4d265b765874ec8" providerId="LiveId" clId="{A22BCDE7-1DEF-4A17-92F4-9BE4D3DA4B64}" dt="2021-12-29T17:41:24.917" v="3897"/>
          <ac:spMkLst>
            <pc:docMk/>
            <pc:sldMk cId="3368490683" sldId="1913"/>
            <ac:spMk id="24" creationId="{F810E0E0-B4C5-4AB0-A369-2554D8A49B3D}"/>
          </ac:spMkLst>
        </pc:spChg>
        <pc:picChg chg="mod">
          <ac:chgData name="Ekko 92i" userId="b4d265b765874ec8" providerId="LiveId" clId="{A22BCDE7-1DEF-4A17-92F4-9BE4D3DA4B64}" dt="2022-01-01T21:42:21.005" v="4980" actId="1076"/>
          <ac:picMkLst>
            <pc:docMk/>
            <pc:sldMk cId="3368490683" sldId="1913"/>
            <ac:picMk id="15" creationId="{3747F19F-736E-41EF-A13D-BFC3D0B14674}"/>
          </ac:picMkLst>
        </pc:picChg>
      </pc:sldChg>
      <pc:sldChg chg="addSp delSp modSp mod chgLayout">
        <pc:chgData name="Ekko 92i" userId="b4d265b765874ec8" providerId="LiveId" clId="{A22BCDE7-1DEF-4A17-92F4-9BE4D3DA4B64}" dt="2022-01-01T21:44:32.713" v="5009" actId="207"/>
        <pc:sldMkLst>
          <pc:docMk/>
          <pc:sldMk cId="596700659" sldId="1915"/>
        </pc:sldMkLst>
        <pc:spChg chg="add mod ord">
          <ac:chgData name="Ekko 92i" userId="b4d265b765874ec8" providerId="LiveId" clId="{A22BCDE7-1DEF-4A17-92F4-9BE4D3DA4B64}" dt="2021-12-29T18:14:39.375" v="4091" actId="20577"/>
          <ac:spMkLst>
            <pc:docMk/>
            <pc:sldMk cId="596700659" sldId="1915"/>
            <ac:spMk id="2" creationId="{E0B46464-0680-43F5-875D-36EF7BA6BC72}"/>
          </ac:spMkLst>
        </pc:spChg>
        <pc:spChg chg="add mod ord">
          <ac:chgData name="Ekko 92i" userId="b4d265b765874ec8" providerId="LiveId" clId="{A22BCDE7-1DEF-4A17-92F4-9BE4D3DA4B64}" dt="2022-01-01T21:44:32.713" v="5009" actId="207"/>
          <ac:spMkLst>
            <pc:docMk/>
            <pc:sldMk cId="596700659" sldId="1915"/>
            <ac:spMk id="3" creationId="{75B58888-39DA-4EA1-875C-CB3B02C6270A}"/>
          </ac:spMkLst>
        </pc:spChg>
        <pc:spChg chg="add del mod">
          <ac:chgData name="Ekko 92i" userId="b4d265b765874ec8" providerId="LiveId" clId="{A22BCDE7-1DEF-4A17-92F4-9BE4D3DA4B64}" dt="2021-12-29T17:58:31.163" v="4064" actId="478"/>
          <ac:spMkLst>
            <pc:docMk/>
            <pc:sldMk cId="596700659" sldId="1915"/>
            <ac:spMk id="5" creationId="{CCC3350F-BD9E-45A9-B194-FBF532FF909C}"/>
          </ac:spMkLst>
        </pc:spChg>
        <pc:spChg chg="mod">
          <ac:chgData name="Ekko 92i" userId="b4d265b765874ec8" providerId="LiveId" clId="{A22BCDE7-1DEF-4A17-92F4-9BE4D3DA4B64}" dt="2021-12-29T17:58:38.243" v="4066" actId="21"/>
          <ac:spMkLst>
            <pc:docMk/>
            <pc:sldMk cId="596700659" sldId="1915"/>
            <ac:spMk id="6" creationId="{F3689BF5-B8B1-4341-BEC5-DEC9F44896C9}"/>
          </ac:spMkLst>
        </pc:spChg>
        <pc:spChg chg="mod">
          <ac:chgData name="Ekko 92i" userId="b4d265b765874ec8" providerId="LiveId" clId="{A22BCDE7-1DEF-4A17-92F4-9BE4D3DA4B64}" dt="2021-12-29T18:14:43.204" v="4093" actId="20577"/>
          <ac:spMkLst>
            <pc:docMk/>
            <pc:sldMk cId="596700659" sldId="1915"/>
            <ac:spMk id="7" creationId="{67988613-303B-4D90-B94F-2CF7A5F50EB7}"/>
          </ac:spMkLst>
        </pc:spChg>
        <pc:spChg chg="del mod">
          <ac:chgData name="Ekko 92i" userId="b4d265b765874ec8" providerId="LiveId" clId="{A22BCDE7-1DEF-4A17-92F4-9BE4D3DA4B64}" dt="2021-12-29T18:14:30.313" v="4089"/>
          <ac:spMkLst>
            <pc:docMk/>
            <pc:sldMk cId="596700659" sldId="1915"/>
            <ac:spMk id="9" creationId="{42421C08-3E4D-4F5E-9839-91E292FCCB0B}"/>
          </ac:spMkLst>
        </pc:spChg>
        <pc:spChg chg="mod">
          <ac:chgData name="Ekko 92i" userId="b4d265b765874ec8" providerId="LiveId" clId="{A22BCDE7-1DEF-4A17-92F4-9BE4D3DA4B64}" dt="2021-12-29T18:14:29.772" v="4087" actId="255"/>
          <ac:spMkLst>
            <pc:docMk/>
            <pc:sldMk cId="596700659" sldId="1915"/>
            <ac:spMk id="10" creationId="{DAEE7EDD-3282-4B7F-8C4A-F7E73243D2F2}"/>
          </ac:spMkLst>
        </pc:spChg>
        <pc:spChg chg="add del mod">
          <ac:chgData name="Ekko 92i" userId="b4d265b765874ec8" providerId="LiveId" clId="{A22BCDE7-1DEF-4A17-92F4-9BE4D3DA4B64}" dt="2021-12-29T17:58:31.163" v="4064" actId="478"/>
          <ac:spMkLst>
            <pc:docMk/>
            <pc:sldMk cId="596700659" sldId="1915"/>
            <ac:spMk id="11" creationId="{FAAD9989-2739-4783-B64A-058EDB84A43A}"/>
          </ac:spMkLst>
        </pc:spChg>
        <pc:spChg chg="add mod">
          <ac:chgData name="Ekko 92i" userId="b4d265b765874ec8" providerId="LiveId" clId="{A22BCDE7-1DEF-4A17-92F4-9BE4D3DA4B64}" dt="2021-12-29T17:58:35.456" v="4065"/>
          <ac:spMkLst>
            <pc:docMk/>
            <pc:sldMk cId="596700659" sldId="1915"/>
            <ac:spMk id="14" creationId="{2A4B894F-C8BE-4205-8446-BE81A913D529}"/>
          </ac:spMkLst>
        </pc:spChg>
        <pc:spChg chg="add mod">
          <ac:chgData name="Ekko 92i" userId="b4d265b765874ec8" providerId="LiveId" clId="{A22BCDE7-1DEF-4A17-92F4-9BE4D3DA4B64}" dt="2021-12-29T17:58:35.456" v="4065"/>
          <ac:spMkLst>
            <pc:docMk/>
            <pc:sldMk cId="596700659" sldId="1915"/>
            <ac:spMk id="15" creationId="{98186755-FACF-47B5-8E81-4AA278A8D687}"/>
          </ac:spMkLst>
        </pc:spChg>
        <pc:spChg chg="del mod ord">
          <ac:chgData name="Ekko 92i" userId="b4d265b765874ec8" providerId="LiveId" clId="{A22BCDE7-1DEF-4A17-92F4-9BE4D3DA4B64}" dt="2021-12-29T17:58:28.398" v="4063" actId="478"/>
          <ac:spMkLst>
            <pc:docMk/>
            <pc:sldMk cId="596700659" sldId="1915"/>
            <ac:spMk id="16" creationId="{12217F63-A9DE-42F2-AE34-44A9A8E8CA3C}"/>
          </ac:spMkLst>
        </pc:spChg>
        <pc:spChg chg="del mod ord">
          <ac:chgData name="Ekko 92i" userId="b4d265b765874ec8" providerId="LiveId" clId="{A22BCDE7-1DEF-4A17-92F4-9BE4D3DA4B64}" dt="2021-12-29T17:58:28.398" v="4063" actId="478"/>
          <ac:spMkLst>
            <pc:docMk/>
            <pc:sldMk cId="596700659" sldId="1915"/>
            <ac:spMk id="17" creationId="{C89FC8C4-1A70-4E14-9F6F-21E72C523B6D}"/>
          </ac:spMkLst>
        </pc:spChg>
      </pc:sldChg>
      <pc:sldChg chg="addSp delSp modSp mod chgLayout">
        <pc:chgData name="Ekko 92i" userId="b4d265b765874ec8" providerId="LiveId" clId="{A22BCDE7-1DEF-4A17-92F4-9BE4D3DA4B64}" dt="2022-01-01T21:38:04.850" v="4912" actId="207"/>
        <pc:sldMkLst>
          <pc:docMk/>
          <pc:sldMk cId="3798526728" sldId="1916"/>
        </pc:sldMkLst>
        <pc:spChg chg="add mod ord">
          <ac:chgData name="Ekko 92i" userId="b4d265b765874ec8" providerId="LiveId" clId="{A22BCDE7-1DEF-4A17-92F4-9BE4D3DA4B64}" dt="2021-12-29T17:07:46.347" v="3687" actId="20577"/>
          <ac:spMkLst>
            <pc:docMk/>
            <pc:sldMk cId="3798526728" sldId="1916"/>
            <ac:spMk id="2" creationId="{5F527E94-6CDB-4F53-8A34-4925D6FCB762}"/>
          </ac:spMkLst>
        </pc:spChg>
        <pc:spChg chg="add mod ord">
          <ac:chgData name="Ekko 92i" userId="b4d265b765874ec8" providerId="LiveId" clId="{A22BCDE7-1DEF-4A17-92F4-9BE4D3DA4B64}" dt="2022-01-01T21:38:04.850" v="4912" actId="207"/>
          <ac:spMkLst>
            <pc:docMk/>
            <pc:sldMk cId="3798526728" sldId="1916"/>
            <ac:spMk id="3" creationId="{BCA5AF83-9648-4B07-B3A7-5444799DC28F}"/>
          </ac:spMkLst>
        </pc:spChg>
        <pc:spChg chg="add del mod">
          <ac:chgData name="Ekko 92i" userId="b4d265b765874ec8" providerId="LiveId" clId="{A22BCDE7-1DEF-4A17-92F4-9BE4D3DA4B64}" dt="2021-12-29T17:04:02.320" v="3600" actId="478"/>
          <ac:spMkLst>
            <pc:docMk/>
            <pc:sldMk cId="3798526728" sldId="1916"/>
            <ac:spMk id="5" creationId="{2F3CA449-6755-4AB9-8A11-634B09F138DF}"/>
          </ac:spMkLst>
        </pc:spChg>
        <pc:spChg chg="add del mod">
          <ac:chgData name="Ekko 92i" userId="b4d265b765874ec8" providerId="LiveId" clId="{A22BCDE7-1DEF-4A17-92F4-9BE4D3DA4B64}" dt="2021-12-29T17:04:02.320" v="3600" actId="478"/>
          <ac:spMkLst>
            <pc:docMk/>
            <pc:sldMk cId="3798526728" sldId="1916"/>
            <ac:spMk id="7" creationId="{F5C09918-C124-4DF4-B4D6-4F74AD7C059A}"/>
          </ac:spMkLst>
        </pc:spChg>
        <pc:spChg chg="del mod">
          <ac:chgData name="Ekko 92i" userId="b4d265b765874ec8" providerId="LiveId" clId="{A22BCDE7-1DEF-4A17-92F4-9BE4D3DA4B64}" dt="2021-12-29T17:04:24.242" v="3615" actId="478"/>
          <ac:spMkLst>
            <pc:docMk/>
            <pc:sldMk cId="3798526728" sldId="1916"/>
            <ac:spMk id="9" creationId="{3266515E-CEB9-4D8D-8A57-80FC10AA496D}"/>
          </ac:spMkLst>
        </pc:spChg>
        <pc:spChg chg="mod">
          <ac:chgData name="Ekko 92i" userId="b4d265b765874ec8" providerId="LiveId" clId="{A22BCDE7-1DEF-4A17-92F4-9BE4D3DA4B64}" dt="2021-12-29T17:05:58.270" v="3649" actId="255"/>
          <ac:spMkLst>
            <pc:docMk/>
            <pc:sldMk cId="3798526728" sldId="1916"/>
            <ac:spMk id="10" creationId="{3B020F0C-CD66-42C6-8DEF-486C40C7FF3A}"/>
          </ac:spMkLst>
        </pc:spChg>
        <pc:spChg chg="del mod">
          <ac:chgData name="Ekko 92i" userId="b4d265b765874ec8" providerId="LiveId" clId="{A22BCDE7-1DEF-4A17-92F4-9BE4D3DA4B64}" dt="2021-12-29T17:04:49.170" v="3631" actId="478"/>
          <ac:spMkLst>
            <pc:docMk/>
            <pc:sldMk cId="3798526728" sldId="1916"/>
            <ac:spMk id="11" creationId="{7D06DA78-6350-4D9C-AE65-E1C4E1E1486B}"/>
          </ac:spMkLst>
        </pc:spChg>
        <pc:spChg chg="del mod">
          <ac:chgData name="Ekko 92i" userId="b4d265b765874ec8" providerId="LiveId" clId="{A22BCDE7-1DEF-4A17-92F4-9BE4D3DA4B64}" dt="2021-12-29T17:04:09.304" v="3607"/>
          <ac:spMkLst>
            <pc:docMk/>
            <pc:sldMk cId="3798526728" sldId="1916"/>
            <ac:spMk id="12" creationId="{6450D696-625D-4B25-B9C7-9F812C1170E1}"/>
          </ac:spMkLst>
        </pc:spChg>
        <pc:spChg chg="mod">
          <ac:chgData name="Ekko 92i" userId="b4d265b765874ec8" providerId="LiveId" clId="{A22BCDE7-1DEF-4A17-92F4-9BE4D3DA4B64}" dt="2021-12-29T17:06:01.553" v="3650" actId="255"/>
          <ac:spMkLst>
            <pc:docMk/>
            <pc:sldMk cId="3798526728" sldId="1916"/>
            <ac:spMk id="13" creationId="{BD6EDC91-2895-4252-99D8-67CA32662599}"/>
          </ac:spMkLst>
        </pc:spChg>
        <pc:spChg chg="mod">
          <ac:chgData name="Ekko 92i" userId="b4d265b765874ec8" providerId="LiveId" clId="{A22BCDE7-1DEF-4A17-92F4-9BE4D3DA4B64}" dt="2021-12-29T17:05:53.790" v="3648" actId="255"/>
          <ac:spMkLst>
            <pc:docMk/>
            <pc:sldMk cId="3798526728" sldId="1916"/>
            <ac:spMk id="14" creationId="{AA5B9528-3239-4852-A30D-481BE8944157}"/>
          </ac:spMkLst>
        </pc:spChg>
        <pc:spChg chg="add del mod">
          <ac:chgData name="Ekko 92i" userId="b4d265b765874ec8" providerId="LiveId" clId="{A22BCDE7-1DEF-4A17-92F4-9BE4D3DA4B64}" dt="2021-12-29T17:04:05.648" v="3603" actId="478"/>
          <ac:spMkLst>
            <pc:docMk/>
            <pc:sldMk cId="3798526728" sldId="1916"/>
            <ac:spMk id="15" creationId="{E410111F-8862-4802-B5A5-DF21E6E69F5A}"/>
          </ac:spMkLst>
        </pc:spChg>
        <pc:spChg chg="del mod ord">
          <ac:chgData name="Ekko 92i" userId="b4d265b765874ec8" providerId="LiveId" clId="{A22BCDE7-1DEF-4A17-92F4-9BE4D3DA4B64}" dt="2021-12-29T17:03:54.787" v="3596" actId="478"/>
          <ac:spMkLst>
            <pc:docMk/>
            <pc:sldMk cId="3798526728" sldId="1916"/>
            <ac:spMk id="16" creationId="{12217F63-A9DE-42F2-AE34-44A9A8E8CA3C}"/>
          </ac:spMkLst>
        </pc:spChg>
        <pc:spChg chg="del mod ord">
          <ac:chgData name="Ekko 92i" userId="b4d265b765874ec8" providerId="LiveId" clId="{A22BCDE7-1DEF-4A17-92F4-9BE4D3DA4B64}" dt="2021-12-29T17:03:54.787" v="3596" actId="478"/>
          <ac:spMkLst>
            <pc:docMk/>
            <pc:sldMk cId="3798526728" sldId="1916"/>
            <ac:spMk id="17" creationId="{C89FC8C4-1A70-4E14-9F6F-21E72C523B6D}"/>
          </ac:spMkLst>
        </pc:spChg>
        <pc:spChg chg="del mod">
          <ac:chgData name="Ekko 92i" userId="b4d265b765874ec8" providerId="LiveId" clId="{A22BCDE7-1DEF-4A17-92F4-9BE4D3DA4B64}" dt="2021-12-29T17:04:15.682" v="3612"/>
          <ac:spMkLst>
            <pc:docMk/>
            <pc:sldMk cId="3798526728" sldId="1916"/>
            <ac:spMk id="19" creationId="{097EBA91-31F8-41AC-865E-9F45D072C36A}"/>
          </ac:spMkLst>
        </pc:spChg>
        <pc:spChg chg="del mod">
          <ac:chgData name="Ekko 92i" userId="b4d265b765874ec8" providerId="LiveId" clId="{A22BCDE7-1DEF-4A17-92F4-9BE4D3DA4B64}" dt="2021-12-29T17:06:01.954" v="3652"/>
          <ac:spMkLst>
            <pc:docMk/>
            <pc:sldMk cId="3798526728" sldId="1916"/>
            <ac:spMk id="20" creationId="{3CB6B5F2-8F74-4D0D-B40E-01F596170513}"/>
          </ac:spMkLst>
        </pc:spChg>
        <pc:spChg chg="mod">
          <ac:chgData name="Ekko 92i" userId="b4d265b765874ec8" providerId="LiveId" clId="{A22BCDE7-1DEF-4A17-92F4-9BE4D3DA4B64}" dt="2021-12-29T17:05:50.563" v="3647" actId="255"/>
          <ac:spMkLst>
            <pc:docMk/>
            <pc:sldMk cId="3798526728" sldId="1916"/>
            <ac:spMk id="21" creationId="{71C71E9C-D099-496E-8055-D90B067228F0}"/>
          </ac:spMkLst>
        </pc:spChg>
        <pc:spChg chg="add del mod">
          <ac:chgData name="Ekko 92i" userId="b4d265b765874ec8" providerId="LiveId" clId="{A22BCDE7-1DEF-4A17-92F4-9BE4D3DA4B64}" dt="2021-12-29T17:03:56.168" v="3598"/>
          <ac:spMkLst>
            <pc:docMk/>
            <pc:sldMk cId="3798526728" sldId="1916"/>
            <ac:spMk id="22" creationId="{A6977B9C-88E8-4F2A-B1B1-BEA41702B303}"/>
          </ac:spMkLst>
        </pc:spChg>
        <pc:spChg chg="add del mod">
          <ac:chgData name="Ekko 92i" userId="b4d265b765874ec8" providerId="LiveId" clId="{A22BCDE7-1DEF-4A17-92F4-9BE4D3DA4B64}" dt="2021-12-29T17:03:56.168" v="3598"/>
          <ac:spMkLst>
            <pc:docMk/>
            <pc:sldMk cId="3798526728" sldId="1916"/>
            <ac:spMk id="23" creationId="{B279CAD9-2694-4477-84B3-0A106B550FE5}"/>
          </ac:spMkLst>
        </pc:spChg>
        <pc:spChg chg="add del mod">
          <ac:chgData name="Ekko 92i" userId="b4d265b765874ec8" providerId="LiveId" clId="{A22BCDE7-1DEF-4A17-92F4-9BE4D3DA4B64}" dt="2021-12-29T17:04:03.753" v="3602"/>
          <ac:spMkLst>
            <pc:docMk/>
            <pc:sldMk cId="3798526728" sldId="1916"/>
            <ac:spMk id="24" creationId="{4B9AF01B-0EFE-4E91-8B1D-F0361D07BD8E}"/>
          </ac:spMkLst>
        </pc:spChg>
        <pc:spChg chg="add del mod">
          <ac:chgData name="Ekko 92i" userId="b4d265b765874ec8" providerId="LiveId" clId="{A22BCDE7-1DEF-4A17-92F4-9BE4D3DA4B64}" dt="2021-12-29T17:04:03.753" v="3602"/>
          <ac:spMkLst>
            <pc:docMk/>
            <pc:sldMk cId="3798526728" sldId="1916"/>
            <ac:spMk id="25" creationId="{BC1BA509-78F8-429D-9164-9C6F23C9C000}"/>
          </ac:spMkLst>
        </pc:spChg>
        <pc:spChg chg="add mod">
          <ac:chgData name="Ekko 92i" userId="b4d265b765874ec8" providerId="LiveId" clId="{A22BCDE7-1DEF-4A17-92F4-9BE4D3DA4B64}" dt="2021-12-29T17:04:05.859" v="3604"/>
          <ac:spMkLst>
            <pc:docMk/>
            <pc:sldMk cId="3798526728" sldId="1916"/>
            <ac:spMk id="26" creationId="{265B16FE-3219-4D3F-B41F-A4DA017869A7}"/>
          </ac:spMkLst>
        </pc:spChg>
        <pc:spChg chg="add mod">
          <ac:chgData name="Ekko 92i" userId="b4d265b765874ec8" providerId="LiveId" clId="{A22BCDE7-1DEF-4A17-92F4-9BE4D3DA4B64}" dt="2021-12-29T17:04:05.859" v="3604"/>
          <ac:spMkLst>
            <pc:docMk/>
            <pc:sldMk cId="3798526728" sldId="1916"/>
            <ac:spMk id="27" creationId="{1D891D5F-67CA-4188-81BE-0175B9DE2873}"/>
          </ac:spMkLst>
        </pc:spChg>
      </pc:sldChg>
      <pc:sldChg chg="addSp delSp modSp mod chgLayout">
        <pc:chgData name="Ekko 92i" userId="b4d265b765874ec8" providerId="LiveId" clId="{A22BCDE7-1DEF-4A17-92F4-9BE4D3DA4B64}" dt="2022-01-01T21:39:21.323" v="4936" actId="255"/>
        <pc:sldMkLst>
          <pc:docMk/>
          <pc:sldMk cId="3992776621" sldId="1917"/>
        </pc:sldMkLst>
        <pc:spChg chg="add mod ord">
          <ac:chgData name="Ekko 92i" userId="b4d265b765874ec8" providerId="LiveId" clId="{A22BCDE7-1DEF-4A17-92F4-9BE4D3DA4B64}" dt="2022-01-01T21:39:21.323" v="4936" actId="255"/>
          <ac:spMkLst>
            <pc:docMk/>
            <pc:sldMk cId="3992776621" sldId="1917"/>
            <ac:spMk id="2" creationId="{993C39ED-F5C0-4BCB-96AA-1EB16CAC9260}"/>
          </ac:spMkLst>
        </pc:spChg>
        <pc:spChg chg="add mod ord">
          <ac:chgData name="Ekko 92i" userId="b4d265b765874ec8" providerId="LiveId" clId="{A22BCDE7-1DEF-4A17-92F4-9BE4D3DA4B64}" dt="2022-01-01T21:39:14.301" v="4934" actId="207"/>
          <ac:spMkLst>
            <pc:docMk/>
            <pc:sldMk cId="3992776621" sldId="1917"/>
            <ac:spMk id="3" creationId="{E0B8A00B-7967-4C18-8BAB-9258EB65797C}"/>
          </ac:spMkLst>
        </pc:spChg>
        <pc:spChg chg="add del mod">
          <ac:chgData name="Ekko 92i" userId="b4d265b765874ec8" providerId="LiveId" clId="{A22BCDE7-1DEF-4A17-92F4-9BE4D3DA4B64}" dt="2021-12-29T17:16:16.051" v="3819" actId="478"/>
          <ac:spMkLst>
            <pc:docMk/>
            <pc:sldMk cId="3992776621" sldId="1917"/>
            <ac:spMk id="5" creationId="{163DDB4A-1335-46AD-BABA-E6B903D4D1E6}"/>
          </ac:spMkLst>
        </pc:spChg>
        <pc:spChg chg="del mod">
          <ac:chgData name="Ekko 92i" userId="b4d265b765874ec8" providerId="LiveId" clId="{A22BCDE7-1DEF-4A17-92F4-9BE4D3DA4B64}" dt="2021-12-29T17:15:37.342" v="3797" actId="478"/>
          <ac:spMkLst>
            <pc:docMk/>
            <pc:sldMk cId="3992776621" sldId="1917"/>
            <ac:spMk id="6" creationId="{4E79CE4A-1878-4B28-B14A-C99AD290DA67}"/>
          </ac:spMkLst>
        </pc:spChg>
        <pc:spChg chg="del mod">
          <ac:chgData name="Ekko 92i" userId="b4d265b765874ec8" providerId="LiveId" clId="{A22BCDE7-1DEF-4A17-92F4-9BE4D3DA4B64}" dt="2021-12-29T17:16:09.727" v="3817"/>
          <ac:spMkLst>
            <pc:docMk/>
            <pc:sldMk cId="3992776621" sldId="1917"/>
            <ac:spMk id="7" creationId="{BAD8D1B6-4280-477C-967A-6AB8CBB07B6B}"/>
          </ac:spMkLst>
        </pc:spChg>
        <pc:spChg chg="add del mod">
          <ac:chgData name="Ekko 92i" userId="b4d265b765874ec8" providerId="LiveId" clId="{A22BCDE7-1DEF-4A17-92F4-9BE4D3DA4B64}" dt="2021-12-29T17:16:16.051" v="3819" actId="478"/>
          <ac:spMkLst>
            <pc:docMk/>
            <pc:sldMk cId="3992776621" sldId="1917"/>
            <ac:spMk id="9" creationId="{BF364534-C662-4368-B20C-C023FFDF9375}"/>
          </ac:spMkLst>
        </pc:spChg>
        <pc:spChg chg="mod">
          <ac:chgData name="Ekko 92i" userId="b4d265b765874ec8" providerId="LiveId" clId="{A22BCDE7-1DEF-4A17-92F4-9BE4D3DA4B64}" dt="2021-12-29T17:16:09.422" v="3815" actId="255"/>
          <ac:spMkLst>
            <pc:docMk/>
            <pc:sldMk cId="3992776621" sldId="1917"/>
            <ac:spMk id="12" creationId="{4E1F6F59-7D9A-44A3-B3D3-C44FB67DB71F}"/>
          </ac:spMkLst>
        </pc:spChg>
        <pc:spChg chg="del mod">
          <ac:chgData name="Ekko 92i" userId="b4d265b765874ec8" providerId="LiveId" clId="{A22BCDE7-1DEF-4A17-92F4-9BE4D3DA4B64}" dt="2021-12-29T17:15:51.049" v="3806" actId="478"/>
          <ac:spMkLst>
            <pc:docMk/>
            <pc:sldMk cId="3992776621" sldId="1917"/>
            <ac:spMk id="13" creationId="{CAFB26CD-4DFD-4895-8B6F-39C1CCD41AE0}"/>
          </ac:spMkLst>
        </pc:spChg>
        <pc:spChg chg="add mod">
          <ac:chgData name="Ekko 92i" userId="b4d265b765874ec8" providerId="LiveId" clId="{A22BCDE7-1DEF-4A17-92F4-9BE4D3DA4B64}" dt="2021-12-29T17:16:21.567" v="3820"/>
          <ac:spMkLst>
            <pc:docMk/>
            <pc:sldMk cId="3992776621" sldId="1917"/>
            <ac:spMk id="14" creationId="{4538D9C1-16C8-4E98-9133-D1D1722CBE69}"/>
          </ac:spMkLst>
        </pc:spChg>
        <pc:spChg chg="add mod">
          <ac:chgData name="Ekko 92i" userId="b4d265b765874ec8" providerId="LiveId" clId="{A22BCDE7-1DEF-4A17-92F4-9BE4D3DA4B64}" dt="2021-12-29T17:16:21.567" v="3820"/>
          <ac:spMkLst>
            <pc:docMk/>
            <pc:sldMk cId="3992776621" sldId="1917"/>
            <ac:spMk id="15" creationId="{3EA689D5-BA0B-4EB7-B390-F3F351947F3B}"/>
          </ac:spMkLst>
        </pc:spChg>
        <pc:spChg chg="del mod ord">
          <ac:chgData name="Ekko 92i" userId="b4d265b765874ec8" providerId="LiveId" clId="{A22BCDE7-1DEF-4A17-92F4-9BE4D3DA4B64}" dt="2021-12-29T17:16:14.033" v="3818" actId="478"/>
          <ac:spMkLst>
            <pc:docMk/>
            <pc:sldMk cId="3992776621" sldId="1917"/>
            <ac:spMk id="16" creationId="{12217F63-A9DE-42F2-AE34-44A9A8E8CA3C}"/>
          </ac:spMkLst>
        </pc:spChg>
        <pc:spChg chg="del mod ord">
          <ac:chgData name="Ekko 92i" userId="b4d265b765874ec8" providerId="LiveId" clId="{A22BCDE7-1DEF-4A17-92F4-9BE4D3DA4B64}" dt="2021-12-29T17:16:14.033" v="3818" actId="478"/>
          <ac:spMkLst>
            <pc:docMk/>
            <pc:sldMk cId="3992776621" sldId="1917"/>
            <ac:spMk id="17" creationId="{C89FC8C4-1A70-4E14-9F6F-21E72C523B6D}"/>
          </ac:spMkLst>
        </pc:spChg>
      </pc:sldChg>
      <pc:sldChg chg="addSp delSp modSp mod chgLayout">
        <pc:chgData name="Ekko 92i" userId="b4d265b765874ec8" providerId="LiveId" clId="{A22BCDE7-1DEF-4A17-92F4-9BE4D3DA4B64}" dt="2022-01-01T21:43:44.049" v="5002" actId="255"/>
        <pc:sldMkLst>
          <pc:docMk/>
          <pc:sldMk cId="4175560080" sldId="1918"/>
        </pc:sldMkLst>
        <pc:spChg chg="add mod ord">
          <ac:chgData name="Ekko 92i" userId="b4d265b765874ec8" providerId="LiveId" clId="{A22BCDE7-1DEF-4A17-92F4-9BE4D3DA4B64}" dt="2022-01-01T21:43:44.049" v="5002" actId="255"/>
          <ac:spMkLst>
            <pc:docMk/>
            <pc:sldMk cId="4175560080" sldId="1918"/>
            <ac:spMk id="2" creationId="{1491D71F-2481-4603-AF42-3710989D66E2}"/>
          </ac:spMkLst>
        </pc:spChg>
        <pc:spChg chg="add mod ord">
          <ac:chgData name="Ekko 92i" userId="b4d265b765874ec8" providerId="LiveId" clId="{A22BCDE7-1DEF-4A17-92F4-9BE4D3DA4B64}" dt="2022-01-01T21:43:28.905" v="4998" actId="207"/>
          <ac:spMkLst>
            <pc:docMk/>
            <pc:sldMk cId="4175560080" sldId="1918"/>
            <ac:spMk id="3" creationId="{F8F9B643-1991-44F1-80AD-A4A87B49CFA2}"/>
          </ac:spMkLst>
        </pc:spChg>
        <pc:spChg chg="del mod">
          <ac:chgData name="Ekko 92i" userId="b4d265b765874ec8" providerId="LiveId" clId="{A22BCDE7-1DEF-4A17-92F4-9BE4D3DA4B64}" dt="2021-12-29T17:42:55.004" v="3935"/>
          <ac:spMkLst>
            <pc:docMk/>
            <pc:sldMk cId="4175560080" sldId="1918"/>
            <ac:spMk id="8" creationId="{B4C893D5-1F0B-41D4-A76A-EB57C0E6F167}"/>
          </ac:spMkLst>
        </pc:spChg>
        <pc:spChg chg="add del mod">
          <ac:chgData name="Ekko 92i" userId="b4d265b765874ec8" providerId="LiveId" clId="{A22BCDE7-1DEF-4A17-92F4-9BE4D3DA4B64}" dt="2022-01-01T21:43:32.237" v="4999" actId="478"/>
          <ac:spMkLst>
            <pc:docMk/>
            <pc:sldMk cId="4175560080" sldId="1918"/>
            <ac:spMk id="9" creationId="{210C6B66-AA68-4A79-904D-048461866565}"/>
          </ac:spMkLst>
        </pc:spChg>
        <pc:spChg chg="add del mod">
          <ac:chgData name="Ekko 92i" userId="b4d265b765874ec8" providerId="LiveId" clId="{A22BCDE7-1DEF-4A17-92F4-9BE4D3DA4B64}" dt="2021-12-29T17:52:18.868" v="3977"/>
          <ac:spMkLst>
            <pc:docMk/>
            <pc:sldMk cId="4175560080" sldId="1918"/>
            <ac:spMk id="11" creationId="{9A5B3FF0-846F-4897-A137-31BE27CD7A5E}"/>
          </ac:spMkLst>
        </pc:spChg>
        <pc:spChg chg="del mod">
          <ac:chgData name="Ekko 92i" userId="b4d265b765874ec8" providerId="LiveId" clId="{A22BCDE7-1DEF-4A17-92F4-9BE4D3DA4B64}" dt="2021-12-29T17:52:18.868" v="3979"/>
          <ac:spMkLst>
            <pc:docMk/>
            <pc:sldMk cId="4175560080" sldId="1918"/>
            <ac:spMk id="12" creationId="{C517327F-7FBF-4B18-9D4D-BC699BA7786E}"/>
          </ac:spMkLst>
        </pc:spChg>
        <pc:spChg chg="add del">
          <ac:chgData name="Ekko 92i" userId="b4d265b765874ec8" providerId="LiveId" clId="{A22BCDE7-1DEF-4A17-92F4-9BE4D3DA4B64}" dt="2021-12-29T17:51:28.405" v="3948" actId="22"/>
          <ac:spMkLst>
            <pc:docMk/>
            <pc:sldMk cId="4175560080" sldId="1918"/>
            <ac:spMk id="13" creationId="{2D72DD9E-42BF-4CB3-A5B0-396A44D00A93}"/>
          </ac:spMkLst>
        </pc:spChg>
        <pc:spChg chg="add del">
          <ac:chgData name="Ekko 92i" userId="b4d265b765874ec8" providerId="LiveId" clId="{A22BCDE7-1DEF-4A17-92F4-9BE4D3DA4B64}" dt="2021-12-29T17:51:47.820" v="3958" actId="22"/>
          <ac:spMkLst>
            <pc:docMk/>
            <pc:sldMk cId="4175560080" sldId="1918"/>
            <ac:spMk id="14" creationId="{17FE17A2-73E5-4669-8654-9E996DDE194E}"/>
          </ac:spMkLst>
        </pc:spChg>
        <pc:spChg chg="mod ord">
          <ac:chgData name="Ekko 92i" userId="b4d265b765874ec8" providerId="LiveId" clId="{A22BCDE7-1DEF-4A17-92F4-9BE4D3DA4B64}" dt="2021-12-29T17:42:52.145" v="3932" actId="1076"/>
          <ac:spMkLst>
            <pc:docMk/>
            <pc:sldMk cId="4175560080" sldId="1918"/>
            <ac:spMk id="16" creationId="{12217F63-A9DE-42F2-AE34-44A9A8E8CA3C}"/>
          </ac:spMkLst>
        </pc:spChg>
        <pc:spChg chg="mod ord">
          <ac:chgData name="Ekko 92i" userId="b4d265b765874ec8" providerId="LiveId" clId="{A22BCDE7-1DEF-4A17-92F4-9BE4D3DA4B64}" dt="2021-12-29T17:42:52.145" v="3932" actId="1076"/>
          <ac:spMkLst>
            <pc:docMk/>
            <pc:sldMk cId="4175560080" sldId="1918"/>
            <ac:spMk id="17" creationId="{C89FC8C4-1A70-4E14-9F6F-21E72C523B6D}"/>
          </ac:spMkLst>
        </pc:spChg>
      </pc:sldChg>
      <pc:sldChg chg="addSp delSp modSp mod chgLayout">
        <pc:chgData name="Ekko 92i" userId="b4d265b765874ec8" providerId="LiveId" clId="{A22BCDE7-1DEF-4A17-92F4-9BE4D3DA4B64}" dt="2022-01-01T21:44:26.172" v="5008" actId="20577"/>
        <pc:sldMkLst>
          <pc:docMk/>
          <pc:sldMk cId="3492363068" sldId="1919"/>
        </pc:sldMkLst>
        <pc:spChg chg="add mod ord">
          <ac:chgData name="Ekko 92i" userId="b4d265b765874ec8" providerId="LiveId" clId="{A22BCDE7-1DEF-4A17-92F4-9BE4D3DA4B64}" dt="2022-01-01T21:44:26.172" v="5008" actId="20577"/>
          <ac:spMkLst>
            <pc:docMk/>
            <pc:sldMk cId="3492363068" sldId="1919"/>
            <ac:spMk id="2" creationId="{C2BEA32F-7496-4A2A-B277-00659B55DAC2}"/>
          </ac:spMkLst>
        </pc:spChg>
        <pc:spChg chg="add mod ord">
          <ac:chgData name="Ekko 92i" userId="b4d265b765874ec8" providerId="LiveId" clId="{A22BCDE7-1DEF-4A17-92F4-9BE4D3DA4B64}" dt="2022-01-01T21:44:19.185" v="5006" actId="207"/>
          <ac:spMkLst>
            <pc:docMk/>
            <pc:sldMk cId="3492363068" sldId="1919"/>
            <ac:spMk id="3" creationId="{9FB82B2B-1787-4EC7-940F-C08AF4B2CA81}"/>
          </ac:spMkLst>
        </pc:spChg>
        <pc:spChg chg="add del mod">
          <ac:chgData name="Ekko 92i" userId="b4d265b765874ec8" providerId="LiveId" clId="{A22BCDE7-1DEF-4A17-92F4-9BE4D3DA4B64}" dt="2021-12-29T17:56:50.604" v="4034" actId="478"/>
          <ac:spMkLst>
            <pc:docMk/>
            <pc:sldMk cId="3492363068" sldId="1919"/>
            <ac:spMk id="5" creationId="{CB7F56C2-A2B9-4A79-9889-54B271D755BE}"/>
          </ac:spMkLst>
        </pc:spChg>
        <pc:spChg chg="add del mod">
          <ac:chgData name="Ekko 92i" userId="b4d265b765874ec8" providerId="LiveId" clId="{A22BCDE7-1DEF-4A17-92F4-9BE4D3DA4B64}" dt="2021-12-29T17:56:50.604" v="4034" actId="478"/>
          <ac:spMkLst>
            <pc:docMk/>
            <pc:sldMk cId="3492363068" sldId="1919"/>
            <ac:spMk id="7" creationId="{D78B9022-CE55-41FF-9622-A03634CAC3A4}"/>
          </ac:spMkLst>
        </pc:spChg>
        <pc:spChg chg="add del mod">
          <ac:chgData name="Ekko 92i" userId="b4d265b765874ec8" providerId="LiveId" clId="{A22BCDE7-1DEF-4A17-92F4-9BE4D3DA4B64}" dt="2021-12-29T17:57:22.982" v="4048"/>
          <ac:spMkLst>
            <pc:docMk/>
            <pc:sldMk cId="3492363068" sldId="1919"/>
            <ac:spMk id="10" creationId="{73A4B660-BD01-43B9-BFC2-944B22E4BFFE}"/>
          </ac:spMkLst>
        </pc:spChg>
        <pc:spChg chg="del mod">
          <ac:chgData name="Ekko 92i" userId="b4d265b765874ec8" providerId="LiveId" clId="{A22BCDE7-1DEF-4A17-92F4-9BE4D3DA4B64}" dt="2021-12-29T17:57:22.983" v="4052"/>
          <ac:spMkLst>
            <pc:docMk/>
            <pc:sldMk cId="3492363068" sldId="1919"/>
            <ac:spMk id="11" creationId="{C7D6C219-2507-470D-89E5-19B41856B64F}"/>
          </ac:spMkLst>
        </pc:spChg>
        <pc:spChg chg="del mod">
          <ac:chgData name="Ekko 92i" userId="b4d265b765874ec8" providerId="LiveId" clId="{A22BCDE7-1DEF-4A17-92F4-9BE4D3DA4B64}" dt="2021-12-29T17:57:22.983" v="4050"/>
          <ac:spMkLst>
            <pc:docMk/>
            <pc:sldMk cId="3492363068" sldId="1919"/>
            <ac:spMk id="14" creationId="{97E4B15A-3127-4021-B266-4A8946ACC8F0}"/>
          </ac:spMkLst>
        </pc:spChg>
        <pc:spChg chg="mod">
          <ac:chgData name="Ekko 92i" userId="b4d265b765874ec8" providerId="LiveId" clId="{A22BCDE7-1DEF-4A17-92F4-9BE4D3DA4B64}" dt="2021-12-29T17:57:54.312" v="4060" actId="255"/>
          <ac:spMkLst>
            <pc:docMk/>
            <pc:sldMk cId="3492363068" sldId="1919"/>
            <ac:spMk id="15" creationId="{E1B83193-971F-4976-9C42-591E6C0B7C98}"/>
          </ac:spMkLst>
        </pc:spChg>
        <pc:spChg chg="del mod ord">
          <ac:chgData name="Ekko 92i" userId="b4d265b765874ec8" providerId="LiveId" clId="{A22BCDE7-1DEF-4A17-92F4-9BE4D3DA4B64}" dt="2021-12-29T17:56:48" v="4033" actId="478"/>
          <ac:spMkLst>
            <pc:docMk/>
            <pc:sldMk cId="3492363068" sldId="1919"/>
            <ac:spMk id="16" creationId="{12217F63-A9DE-42F2-AE34-44A9A8E8CA3C}"/>
          </ac:spMkLst>
        </pc:spChg>
        <pc:spChg chg="del mod ord">
          <ac:chgData name="Ekko 92i" userId="b4d265b765874ec8" providerId="LiveId" clId="{A22BCDE7-1DEF-4A17-92F4-9BE4D3DA4B64}" dt="2021-12-29T17:56:48" v="4033" actId="478"/>
          <ac:spMkLst>
            <pc:docMk/>
            <pc:sldMk cId="3492363068" sldId="1919"/>
            <ac:spMk id="17" creationId="{C89FC8C4-1A70-4E14-9F6F-21E72C523B6D}"/>
          </ac:spMkLst>
        </pc:spChg>
        <pc:spChg chg="mod">
          <ac:chgData name="Ekko 92i" userId="b4d265b765874ec8" providerId="LiveId" clId="{A22BCDE7-1DEF-4A17-92F4-9BE4D3DA4B64}" dt="2021-12-29T17:57:54.312" v="4060" actId="255"/>
          <ac:spMkLst>
            <pc:docMk/>
            <pc:sldMk cId="3492363068" sldId="1919"/>
            <ac:spMk id="18" creationId="{A1487146-9A9F-4181-8BC4-4EF82283E5CD}"/>
          </ac:spMkLst>
        </pc:spChg>
        <pc:spChg chg="mod">
          <ac:chgData name="Ekko 92i" userId="b4d265b765874ec8" providerId="LiveId" clId="{A22BCDE7-1DEF-4A17-92F4-9BE4D3DA4B64}" dt="2021-12-29T17:57:45.825" v="4059" actId="1076"/>
          <ac:spMkLst>
            <pc:docMk/>
            <pc:sldMk cId="3492363068" sldId="1919"/>
            <ac:spMk id="19" creationId="{90B53EDE-C52D-4F68-8B8F-A49FD4D1286B}"/>
          </ac:spMkLst>
        </pc:spChg>
        <pc:spChg chg="add mod">
          <ac:chgData name="Ekko 92i" userId="b4d265b765874ec8" providerId="LiveId" clId="{A22BCDE7-1DEF-4A17-92F4-9BE4D3DA4B64}" dt="2021-12-29T17:56:57.869" v="4035"/>
          <ac:spMkLst>
            <pc:docMk/>
            <pc:sldMk cId="3492363068" sldId="1919"/>
            <ac:spMk id="20" creationId="{4BE047DA-2EB0-49BA-85D0-E8DB89D8F082}"/>
          </ac:spMkLst>
        </pc:spChg>
        <pc:spChg chg="add mod">
          <ac:chgData name="Ekko 92i" userId="b4d265b765874ec8" providerId="LiveId" clId="{A22BCDE7-1DEF-4A17-92F4-9BE4D3DA4B64}" dt="2021-12-29T17:56:57.869" v="4035"/>
          <ac:spMkLst>
            <pc:docMk/>
            <pc:sldMk cId="3492363068" sldId="1919"/>
            <ac:spMk id="21" creationId="{04EF2B68-098D-487D-A80F-4CB1ABD95DE3}"/>
          </ac:spMkLst>
        </pc:spChg>
      </pc:sldChg>
      <pc:sldChg chg="addSp delSp modSp mod chgLayout">
        <pc:chgData name="Ekko 92i" userId="b4d265b765874ec8" providerId="LiveId" clId="{A22BCDE7-1DEF-4A17-92F4-9BE4D3DA4B64}" dt="2022-01-01T21:44:40.451" v="5010" actId="207"/>
        <pc:sldMkLst>
          <pc:docMk/>
          <pc:sldMk cId="496961103" sldId="1920"/>
        </pc:sldMkLst>
        <pc:spChg chg="add mod ord">
          <ac:chgData name="Ekko 92i" userId="b4d265b765874ec8" providerId="LiveId" clId="{A22BCDE7-1DEF-4A17-92F4-9BE4D3DA4B64}" dt="2021-12-29T18:33:07.567" v="4122" actId="20577"/>
          <ac:spMkLst>
            <pc:docMk/>
            <pc:sldMk cId="496961103" sldId="1920"/>
            <ac:spMk id="2" creationId="{357ECE67-E1A2-488A-909B-79299E5DB1E9}"/>
          </ac:spMkLst>
        </pc:spChg>
        <pc:spChg chg="add mod ord">
          <ac:chgData name="Ekko 92i" userId="b4d265b765874ec8" providerId="LiveId" clId="{A22BCDE7-1DEF-4A17-92F4-9BE4D3DA4B64}" dt="2022-01-01T21:44:40.451" v="5010" actId="207"/>
          <ac:spMkLst>
            <pc:docMk/>
            <pc:sldMk cId="496961103" sldId="1920"/>
            <ac:spMk id="3" creationId="{FDF7E16A-A1B0-4716-9DAB-6FB776805C6C}"/>
          </ac:spMkLst>
        </pc:spChg>
        <pc:spChg chg="add del mod">
          <ac:chgData name="Ekko 92i" userId="b4d265b765874ec8" providerId="LiveId" clId="{A22BCDE7-1DEF-4A17-92F4-9BE4D3DA4B64}" dt="2021-12-29T18:32:03.080" v="4096" actId="478"/>
          <ac:spMkLst>
            <pc:docMk/>
            <pc:sldMk cId="496961103" sldId="1920"/>
            <ac:spMk id="5" creationId="{8831CE22-82B7-4108-9DF2-D349C76A264C}"/>
          </ac:spMkLst>
        </pc:spChg>
        <pc:spChg chg="del mod">
          <ac:chgData name="Ekko 92i" userId="b4d265b765874ec8" providerId="LiveId" clId="{A22BCDE7-1DEF-4A17-92F4-9BE4D3DA4B64}" dt="2021-12-29T18:33:04.109" v="4121" actId="478"/>
          <ac:spMkLst>
            <pc:docMk/>
            <pc:sldMk cId="496961103" sldId="1920"/>
            <ac:spMk id="6" creationId="{3E1F38F2-1811-4519-9ADA-BAD33ECA7D8B}"/>
          </ac:spMkLst>
        </pc:spChg>
        <pc:spChg chg="mod">
          <ac:chgData name="Ekko 92i" userId="b4d265b765874ec8" providerId="LiveId" clId="{A22BCDE7-1DEF-4A17-92F4-9BE4D3DA4B64}" dt="2021-12-29T18:32:48.346" v="4119" actId="255"/>
          <ac:spMkLst>
            <pc:docMk/>
            <pc:sldMk cId="496961103" sldId="1920"/>
            <ac:spMk id="7" creationId="{697C7947-44B3-4A96-AC24-37E1C849B9AA}"/>
          </ac:spMkLst>
        </pc:spChg>
        <pc:spChg chg="del mod">
          <ac:chgData name="Ekko 92i" userId="b4d265b765874ec8" providerId="LiveId" clId="{A22BCDE7-1DEF-4A17-92F4-9BE4D3DA4B64}" dt="2021-12-29T18:32:37.727" v="4116"/>
          <ac:spMkLst>
            <pc:docMk/>
            <pc:sldMk cId="496961103" sldId="1920"/>
            <ac:spMk id="8" creationId="{82B63E13-6FDF-4FFA-AD1B-1A1B64A3AF6B}"/>
          </ac:spMkLst>
        </pc:spChg>
        <pc:spChg chg="del mod">
          <ac:chgData name="Ekko 92i" userId="b4d265b765874ec8" providerId="LiveId" clId="{A22BCDE7-1DEF-4A17-92F4-9BE4D3DA4B64}" dt="2021-12-29T18:32:37.727" v="4114" actId="478"/>
          <ac:spMkLst>
            <pc:docMk/>
            <pc:sldMk cId="496961103" sldId="1920"/>
            <ac:spMk id="9" creationId="{90D0562A-79C8-4A54-80A3-71E2097B6324}"/>
          </ac:spMkLst>
        </pc:spChg>
        <pc:spChg chg="add del mod">
          <ac:chgData name="Ekko 92i" userId="b4d265b765874ec8" providerId="LiveId" clId="{A22BCDE7-1DEF-4A17-92F4-9BE4D3DA4B64}" dt="2021-12-29T18:32:03.080" v="4096" actId="478"/>
          <ac:spMkLst>
            <pc:docMk/>
            <pc:sldMk cId="496961103" sldId="1920"/>
            <ac:spMk id="11" creationId="{189F9FFF-588F-43D1-B573-A3B5D364103B}"/>
          </ac:spMkLst>
        </pc:spChg>
        <pc:spChg chg="add mod">
          <ac:chgData name="Ekko 92i" userId="b4d265b765874ec8" providerId="LiveId" clId="{A22BCDE7-1DEF-4A17-92F4-9BE4D3DA4B64}" dt="2021-12-29T18:32:03.750" v="4097"/>
          <ac:spMkLst>
            <pc:docMk/>
            <pc:sldMk cId="496961103" sldId="1920"/>
            <ac:spMk id="14" creationId="{5905DBAA-23FD-4629-B133-5A3ADD81A2D4}"/>
          </ac:spMkLst>
        </pc:spChg>
        <pc:spChg chg="add mod">
          <ac:chgData name="Ekko 92i" userId="b4d265b765874ec8" providerId="LiveId" clId="{A22BCDE7-1DEF-4A17-92F4-9BE4D3DA4B64}" dt="2021-12-29T18:32:03.750" v="4097"/>
          <ac:spMkLst>
            <pc:docMk/>
            <pc:sldMk cId="496961103" sldId="1920"/>
            <ac:spMk id="15" creationId="{E414E689-C72F-49CC-AA1F-ED22CC47E33E}"/>
          </ac:spMkLst>
        </pc:spChg>
        <pc:spChg chg="del mod ord">
          <ac:chgData name="Ekko 92i" userId="b4d265b765874ec8" providerId="LiveId" clId="{A22BCDE7-1DEF-4A17-92F4-9BE4D3DA4B64}" dt="2021-12-29T18:31:55.977" v="4095" actId="478"/>
          <ac:spMkLst>
            <pc:docMk/>
            <pc:sldMk cId="496961103" sldId="1920"/>
            <ac:spMk id="16" creationId="{12217F63-A9DE-42F2-AE34-44A9A8E8CA3C}"/>
          </ac:spMkLst>
        </pc:spChg>
        <pc:spChg chg="del mod ord">
          <ac:chgData name="Ekko 92i" userId="b4d265b765874ec8" providerId="LiveId" clId="{A22BCDE7-1DEF-4A17-92F4-9BE4D3DA4B64}" dt="2021-12-29T18:31:55.977" v="4095" actId="478"/>
          <ac:spMkLst>
            <pc:docMk/>
            <pc:sldMk cId="496961103" sldId="1920"/>
            <ac:spMk id="17" creationId="{C89FC8C4-1A70-4E14-9F6F-21E72C523B6D}"/>
          </ac:spMkLst>
        </pc:spChg>
      </pc:sldChg>
      <pc:sldChg chg="addSp delSp modSp mod chgLayout">
        <pc:chgData name="Ekko 92i" userId="b4d265b765874ec8" providerId="LiveId" clId="{A22BCDE7-1DEF-4A17-92F4-9BE4D3DA4B64}" dt="2022-01-01T21:44:45.761" v="5011" actId="207"/>
        <pc:sldMkLst>
          <pc:docMk/>
          <pc:sldMk cId="2775648475" sldId="1921"/>
        </pc:sldMkLst>
        <pc:spChg chg="add mod ord">
          <ac:chgData name="Ekko 92i" userId="b4d265b765874ec8" providerId="LiveId" clId="{A22BCDE7-1DEF-4A17-92F4-9BE4D3DA4B64}" dt="2021-12-29T18:35:27.762" v="4162" actId="20577"/>
          <ac:spMkLst>
            <pc:docMk/>
            <pc:sldMk cId="2775648475" sldId="1921"/>
            <ac:spMk id="2" creationId="{4D311BFF-BB3A-4B08-98D9-FA8352EFB001}"/>
          </ac:spMkLst>
        </pc:spChg>
        <pc:spChg chg="add mod ord">
          <ac:chgData name="Ekko 92i" userId="b4d265b765874ec8" providerId="LiveId" clId="{A22BCDE7-1DEF-4A17-92F4-9BE4D3DA4B64}" dt="2022-01-01T21:44:45.761" v="5011" actId="207"/>
          <ac:spMkLst>
            <pc:docMk/>
            <pc:sldMk cId="2775648475" sldId="1921"/>
            <ac:spMk id="3" creationId="{78EA443D-CCED-4C2A-AF5B-32EE1C856A15}"/>
          </ac:spMkLst>
        </pc:spChg>
        <pc:spChg chg="add del mod">
          <ac:chgData name="Ekko 92i" userId="b4d265b765874ec8" providerId="LiveId" clId="{A22BCDE7-1DEF-4A17-92F4-9BE4D3DA4B64}" dt="2021-12-29T18:34:04.593" v="4125" actId="478"/>
          <ac:spMkLst>
            <pc:docMk/>
            <pc:sldMk cId="2775648475" sldId="1921"/>
            <ac:spMk id="5" creationId="{B0C0AB4C-B36D-43AC-A0FE-9889E5BD8DBE}"/>
          </ac:spMkLst>
        </pc:spChg>
        <pc:spChg chg="add del mod">
          <ac:chgData name="Ekko 92i" userId="b4d265b765874ec8" providerId="LiveId" clId="{A22BCDE7-1DEF-4A17-92F4-9BE4D3DA4B64}" dt="2021-12-29T18:34:29.318" v="4136" actId="478"/>
          <ac:spMkLst>
            <pc:docMk/>
            <pc:sldMk cId="2775648475" sldId="1921"/>
            <ac:spMk id="6" creationId="{058E9762-55C3-40C0-92AD-2394E4916486}"/>
          </ac:spMkLst>
        </pc:spChg>
        <pc:spChg chg="mod">
          <ac:chgData name="Ekko 92i" userId="b4d265b765874ec8" providerId="LiveId" clId="{A22BCDE7-1DEF-4A17-92F4-9BE4D3DA4B64}" dt="2021-12-29T18:35:24.085" v="4159" actId="1076"/>
          <ac:spMkLst>
            <pc:docMk/>
            <pc:sldMk cId="2775648475" sldId="1921"/>
            <ac:spMk id="7" creationId="{E7FADB08-031A-414E-8153-FC08834A87AE}"/>
          </ac:spMkLst>
        </pc:spChg>
        <pc:spChg chg="add del mod">
          <ac:chgData name="Ekko 92i" userId="b4d265b765874ec8" providerId="LiveId" clId="{A22BCDE7-1DEF-4A17-92F4-9BE4D3DA4B64}" dt="2021-12-29T18:34:23.806" v="4133" actId="47"/>
          <ac:spMkLst>
            <pc:docMk/>
            <pc:sldMk cId="2775648475" sldId="1921"/>
            <ac:spMk id="8" creationId="{D6C1EC8E-60B2-4746-A9CB-81F0CEA8AD2C}"/>
          </ac:spMkLst>
        </pc:spChg>
        <pc:spChg chg="del mod">
          <ac:chgData name="Ekko 92i" userId="b4d265b765874ec8" providerId="LiveId" clId="{A22BCDE7-1DEF-4A17-92F4-9BE4D3DA4B64}" dt="2021-12-29T18:35:06.121" v="4153" actId="478"/>
          <ac:spMkLst>
            <pc:docMk/>
            <pc:sldMk cId="2775648475" sldId="1921"/>
            <ac:spMk id="9" creationId="{222AD36E-D25C-4E7C-BF7C-FFF797B90F5D}"/>
          </ac:spMkLst>
        </pc:spChg>
        <pc:spChg chg="add del mod">
          <ac:chgData name="Ekko 92i" userId="b4d265b765874ec8" providerId="LiveId" clId="{A22BCDE7-1DEF-4A17-92F4-9BE4D3DA4B64}" dt="2021-12-29T18:34:04.593" v="4125" actId="478"/>
          <ac:spMkLst>
            <pc:docMk/>
            <pc:sldMk cId="2775648475" sldId="1921"/>
            <ac:spMk id="11" creationId="{9017FA86-8C19-4FA2-B5A5-B878E483DDDC}"/>
          </ac:spMkLst>
        </pc:spChg>
        <pc:spChg chg="add mod">
          <ac:chgData name="Ekko 92i" userId="b4d265b765874ec8" providerId="LiveId" clId="{A22BCDE7-1DEF-4A17-92F4-9BE4D3DA4B64}" dt="2021-12-29T18:34:09.233" v="4126"/>
          <ac:spMkLst>
            <pc:docMk/>
            <pc:sldMk cId="2775648475" sldId="1921"/>
            <ac:spMk id="14" creationId="{D4C05D5C-9172-4F4E-A7C6-4EF5C077F710}"/>
          </ac:spMkLst>
        </pc:spChg>
        <pc:spChg chg="add mod">
          <ac:chgData name="Ekko 92i" userId="b4d265b765874ec8" providerId="LiveId" clId="{A22BCDE7-1DEF-4A17-92F4-9BE4D3DA4B64}" dt="2021-12-29T18:34:09.233" v="4126"/>
          <ac:spMkLst>
            <pc:docMk/>
            <pc:sldMk cId="2775648475" sldId="1921"/>
            <ac:spMk id="15" creationId="{3304A8C3-DA48-4517-985C-CE5884150B93}"/>
          </ac:spMkLst>
        </pc:spChg>
        <pc:spChg chg="del mod ord">
          <ac:chgData name="Ekko 92i" userId="b4d265b765874ec8" providerId="LiveId" clId="{A22BCDE7-1DEF-4A17-92F4-9BE4D3DA4B64}" dt="2021-12-29T18:34:01.867" v="4124" actId="478"/>
          <ac:spMkLst>
            <pc:docMk/>
            <pc:sldMk cId="2775648475" sldId="1921"/>
            <ac:spMk id="16" creationId="{12217F63-A9DE-42F2-AE34-44A9A8E8CA3C}"/>
          </ac:spMkLst>
        </pc:spChg>
        <pc:spChg chg="del mod ord">
          <ac:chgData name="Ekko 92i" userId="b4d265b765874ec8" providerId="LiveId" clId="{A22BCDE7-1DEF-4A17-92F4-9BE4D3DA4B64}" dt="2021-12-29T18:34:01.867" v="4124" actId="478"/>
          <ac:spMkLst>
            <pc:docMk/>
            <pc:sldMk cId="2775648475" sldId="1921"/>
            <ac:spMk id="17" creationId="{C89FC8C4-1A70-4E14-9F6F-21E72C523B6D}"/>
          </ac:spMkLst>
        </pc:spChg>
      </pc:sldChg>
      <pc:sldChg chg="addSp delSp modSp mod chgLayout">
        <pc:chgData name="Ekko 92i" userId="b4d265b765874ec8" providerId="LiveId" clId="{A22BCDE7-1DEF-4A17-92F4-9BE4D3DA4B64}" dt="2022-01-01T21:44:51.832" v="5012" actId="207"/>
        <pc:sldMkLst>
          <pc:docMk/>
          <pc:sldMk cId="1224347812" sldId="1922"/>
        </pc:sldMkLst>
        <pc:spChg chg="add mod ord">
          <ac:chgData name="Ekko 92i" userId="b4d265b765874ec8" providerId="LiveId" clId="{A22BCDE7-1DEF-4A17-92F4-9BE4D3DA4B64}" dt="2021-12-29T18:36:32.542" v="4190" actId="20577"/>
          <ac:spMkLst>
            <pc:docMk/>
            <pc:sldMk cId="1224347812" sldId="1922"/>
            <ac:spMk id="2" creationId="{A4739BF8-B06E-44F3-95FA-5F56305C9FFD}"/>
          </ac:spMkLst>
        </pc:spChg>
        <pc:spChg chg="add mod ord">
          <ac:chgData name="Ekko 92i" userId="b4d265b765874ec8" providerId="LiveId" clId="{A22BCDE7-1DEF-4A17-92F4-9BE4D3DA4B64}" dt="2022-01-01T21:44:51.832" v="5012" actId="207"/>
          <ac:spMkLst>
            <pc:docMk/>
            <pc:sldMk cId="1224347812" sldId="1922"/>
            <ac:spMk id="3" creationId="{AB72628F-D398-49D9-9611-017BDC44E875}"/>
          </ac:spMkLst>
        </pc:spChg>
        <pc:spChg chg="add del mod">
          <ac:chgData name="Ekko 92i" userId="b4d265b765874ec8" providerId="LiveId" clId="{A22BCDE7-1DEF-4A17-92F4-9BE4D3DA4B64}" dt="2021-12-29T18:35:43.197" v="4165" actId="478"/>
          <ac:spMkLst>
            <pc:docMk/>
            <pc:sldMk cId="1224347812" sldId="1922"/>
            <ac:spMk id="5" creationId="{DAA7CCA5-694D-4C13-9CAB-B05FC04BF6B8}"/>
          </ac:spMkLst>
        </pc:spChg>
        <pc:spChg chg="del mod">
          <ac:chgData name="Ekko 92i" userId="b4d265b765874ec8" providerId="LiveId" clId="{A22BCDE7-1DEF-4A17-92F4-9BE4D3DA4B64}" dt="2021-12-29T18:36:12.069" v="4184"/>
          <ac:spMkLst>
            <pc:docMk/>
            <pc:sldMk cId="1224347812" sldId="1922"/>
            <ac:spMk id="6" creationId="{F7FD8EB1-7A35-4C7C-88F1-370542D72A32}"/>
          </ac:spMkLst>
        </pc:spChg>
        <pc:spChg chg="del mod">
          <ac:chgData name="Ekko 92i" userId="b4d265b765874ec8" providerId="LiveId" clId="{A22BCDE7-1DEF-4A17-92F4-9BE4D3DA4B64}" dt="2021-12-29T18:36:12.068" v="4182"/>
          <ac:spMkLst>
            <pc:docMk/>
            <pc:sldMk cId="1224347812" sldId="1922"/>
            <ac:spMk id="7" creationId="{6D78B125-4C9C-431E-ADAB-5235EC459C15}"/>
          </ac:spMkLst>
        </pc:spChg>
        <pc:spChg chg="del mod">
          <ac:chgData name="Ekko 92i" userId="b4d265b765874ec8" providerId="LiveId" clId="{A22BCDE7-1DEF-4A17-92F4-9BE4D3DA4B64}" dt="2021-12-29T18:36:12.067" v="4180" actId="478"/>
          <ac:spMkLst>
            <pc:docMk/>
            <pc:sldMk cId="1224347812" sldId="1922"/>
            <ac:spMk id="8" creationId="{AF16562D-37CA-4648-984D-25344D406427}"/>
          </ac:spMkLst>
        </pc:spChg>
        <pc:spChg chg="mod">
          <ac:chgData name="Ekko 92i" userId="b4d265b765874ec8" providerId="LiveId" clId="{A22BCDE7-1DEF-4A17-92F4-9BE4D3DA4B64}" dt="2021-12-29T18:36:42.202" v="4192" actId="1076"/>
          <ac:spMkLst>
            <pc:docMk/>
            <pc:sldMk cId="1224347812" sldId="1922"/>
            <ac:spMk id="9" creationId="{D2D67B22-5B56-4E69-A34D-CC46BC68289C}"/>
          </ac:spMkLst>
        </pc:spChg>
        <pc:spChg chg="add del mod">
          <ac:chgData name="Ekko 92i" userId="b4d265b765874ec8" providerId="LiveId" clId="{A22BCDE7-1DEF-4A17-92F4-9BE4D3DA4B64}" dt="2021-12-29T18:35:43.197" v="4165" actId="478"/>
          <ac:spMkLst>
            <pc:docMk/>
            <pc:sldMk cId="1224347812" sldId="1922"/>
            <ac:spMk id="11" creationId="{1D59C015-1B14-432D-A2C6-80DDA7EDCFDD}"/>
          </ac:spMkLst>
        </pc:spChg>
        <pc:spChg chg="add mod">
          <ac:chgData name="Ekko 92i" userId="b4d265b765874ec8" providerId="LiveId" clId="{A22BCDE7-1DEF-4A17-92F4-9BE4D3DA4B64}" dt="2021-12-29T18:35:47.182" v="4166"/>
          <ac:spMkLst>
            <pc:docMk/>
            <pc:sldMk cId="1224347812" sldId="1922"/>
            <ac:spMk id="14" creationId="{94323488-58C5-49BD-BD70-868830B3E315}"/>
          </ac:spMkLst>
        </pc:spChg>
        <pc:spChg chg="add mod">
          <ac:chgData name="Ekko 92i" userId="b4d265b765874ec8" providerId="LiveId" clId="{A22BCDE7-1DEF-4A17-92F4-9BE4D3DA4B64}" dt="2021-12-29T18:35:47.182" v="4166"/>
          <ac:spMkLst>
            <pc:docMk/>
            <pc:sldMk cId="1224347812" sldId="1922"/>
            <ac:spMk id="15" creationId="{EA80D231-08B8-47FA-A03D-1EF36F79D14B}"/>
          </ac:spMkLst>
        </pc:spChg>
        <pc:spChg chg="del mod ord">
          <ac:chgData name="Ekko 92i" userId="b4d265b765874ec8" providerId="LiveId" clId="{A22BCDE7-1DEF-4A17-92F4-9BE4D3DA4B64}" dt="2021-12-29T18:35:40.802" v="4164" actId="478"/>
          <ac:spMkLst>
            <pc:docMk/>
            <pc:sldMk cId="1224347812" sldId="1922"/>
            <ac:spMk id="16" creationId="{12217F63-A9DE-42F2-AE34-44A9A8E8CA3C}"/>
          </ac:spMkLst>
        </pc:spChg>
        <pc:spChg chg="del mod ord">
          <ac:chgData name="Ekko 92i" userId="b4d265b765874ec8" providerId="LiveId" clId="{A22BCDE7-1DEF-4A17-92F4-9BE4D3DA4B64}" dt="2021-12-29T18:35:40.802" v="4164" actId="478"/>
          <ac:spMkLst>
            <pc:docMk/>
            <pc:sldMk cId="1224347812" sldId="1922"/>
            <ac:spMk id="17" creationId="{C89FC8C4-1A70-4E14-9F6F-21E72C523B6D}"/>
          </ac:spMkLst>
        </pc:spChg>
      </pc:sldChg>
      <pc:sldChg chg="addSp delSp modSp mod chgLayout">
        <pc:chgData name="Ekko 92i" userId="b4d265b765874ec8" providerId="LiveId" clId="{A22BCDE7-1DEF-4A17-92F4-9BE4D3DA4B64}" dt="2022-01-01T21:44:02.837" v="5005" actId="2711"/>
        <pc:sldMkLst>
          <pc:docMk/>
          <pc:sldMk cId="2700474824" sldId="1923"/>
        </pc:sldMkLst>
        <pc:spChg chg="del mod">
          <ac:chgData name="Ekko 92i" userId="b4d265b765874ec8" providerId="LiveId" clId="{A22BCDE7-1DEF-4A17-92F4-9BE4D3DA4B64}" dt="2021-12-29T17:55:44.045" v="4010"/>
          <ac:spMkLst>
            <pc:docMk/>
            <pc:sldMk cId="2700474824" sldId="1923"/>
            <ac:spMk id="2" creationId="{4DA2B8FA-720D-4DAE-96FF-8F5DD421FE2E}"/>
          </ac:spMkLst>
        </pc:spChg>
        <pc:spChg chg="add mod ord">
          <ac:chgData name="Ekko 92i" userId="b4d265b765874ec8" providerId="LiveId" clId="{A22BCDE7-1DEF-4A17-92F4-9BE4D3DA4B64}" dt="2022-01-01T21:44:02.837" v="5005" actId="2711"/>
          <ac:spMkLst>
            <pc:docMk/>
            <pc:sldMk cId="2700474824" sldId="1923"/>
            <ac:spMk id="3" creationId="{F022C71A-6F9A-4B7D-BB81-9FDE5E327EF6}"/>
          </ac:spMkLst>
        </pc:spChg>
        <pc:spChg chg="add mod ord">
          <ac:chgData name="Ekko 92i" userId="b4d265b765874ec8" providerId="LiveId" clId="{A22BCDE7-1DEF-4A17-92F4-9BE4D3DA4B64}" dt="2022-01-01T21:43:59.044" v="5004" actId="207"/>
          <ac:spMkLst>
            <pc:docMk/>
            <pc:sldMk cId="2700474824" sldId="1923"/>
            <ac:spMk id="4" creationId="{95F1EA03-0C32-45B4-A417-EEDFA37311A5}"/>
          </ac:spMkLst>
        </pc:spChg>
        <pc:spChg chg="del mod">
          <ac:chgData name="Ekko 92i" userId="b4d265b765874ec8" providerId="LiveId" clId="{A22BCDE7-1DEF-4A17-92F4-9BE4D3DA4B64}" dt="2021-12-29T17:56:32.489" v="4031"/>
          <ac:spMkLst>
            <pc:docMk/>
            <pc:sldMk cId="2700474824" sldId="1923"/>
            <ac:spMk id="6" creationId="{6D80A405-19E5-4CCB-B90E-22F8F9AEB77B}"/>
          </ac:spMkLst>
        </pc:spChg>
        <pc:spChg chg="mod">
          <ac:chgData name="Ekko 92i" userId="b4d265b765874ec8" providerId="LiveId" clId="{A22BCDE7-1DEF-4A17-92F4-9BE4D3DA4B64}" dt="2021-12-29T17:55:59.179" v="4019" actId="1076"/>
          <ac:spMkLst>
            <pc:docMk/>
            <pc:sldMk cId="2700474824" sldId="1923"/>
            <ac:spMk id="7" creationId="{E24779E3-78D2-4BE5-BBF3-E29C6FC8C562}"/>
          </ac:spMkLst>
        </pc:spChg>
        <pc:spChg chg="add del mod">
          <ac:chgData name="Ekko 92i" userId="b4d265b765874ec8" providerId="LiveId" clId="{A22BCDE7-1DEF-4A17-92F4-9BE4D3DA4B64}" dt="2021-12-29T17:55:15.472" v="4001" actId="478"/>
          <ac:spMkLst>
            <pc:docMk/>
            <pc:sldMk cId="2700474824" sldId="1923"/>
            <ac:spMk id="8" creationId="{C57EE510-959F-449A-B1E7-83116B4AEE7D}"/>
          </ac:spMkLst>
        </pc:spChg>
        <pc:spChg chg="add del mod">
          <ac:chgData name="Ekko 92i" userId="b4d265b765874ec8" providerId="LiveId" clId="{A22BCDE7-1DEF-4A17-92F4-9BE4D3DA4B64}" dt="2021-12-29T17:55:15.472" v="4001" actId="478"/>
          <ac:spMkLst>
            <pc:docMk/>
            <pc:sldMk cId="2700474824" sldId="1923"/>
            <ac:spMk id="10" creationId="{AFC6846E-13BB-47F3-A834-9A7428BC829E}"/>
          </ac:spMkLst>
        </pc:spChg>
        <pc:spChg chg="add mod">
          <ac:chgData name="Ekko 92i" userId="b4d265b765874ec8" providerId="LiveId" clId="{A22BCDE7-1DEF-4A17-92F4-9BE4D3DA4B64}" dt="2021-12-29T17:55:23.397" v="4002"/>
          <ac:spMkLst>
            <pc:docMk/>
            <pc:sldMk cId="2700474824" sldId="1923"/>
            <ac:spMk id="14" creationId="{27663B3C-DF02-4082-9E39-F41DC8F4FCEF}"/>
          </ac:spMkLst>
        </pc:spChg>
        <pc:spChg chg="add mod">
          <ac:chgData name="Ekko 92i" userId="b4d265b765874ec8" providerId="LiveId" clId="{A22BCDE7-1DEF-4A17-92F4-9BE4D3DA4B64}" dt="2021-12-29T17:55:23.397" v="4002"/>
          <ac:spMkLst>
            <pc:docMk/>
            <pc:sldMk cId="2700474824" sldId="1923"/>
            <ac:spMk id="15" creationId="{3E541761-7AEB-4D65-8CF3-9DD3984A4CF9}"/>
          </ac:spMkLst>
        </pc:spChg>
        <pc:spChg chg="del mod ord">
          <ac:chgData name="Ekko 92i" userId="b4d265b765874ec8" providerId="LiveId" clId="{A22BCDE7-1DEF-4A17-92F4-9BE4D3DA4B64}" dt="2021-12-29T17:55:13.176" v="4000" actId="478"/>
          <ac:spMkLst>
            <pc:docMk/>
            <pc:sldMk cId="2700474824" sldId="1923"/>
            <ac:spMk id="16" creationId="{12217F63-A9DE-42F2-AE34-44A9A8E8CA3C}"/>
          </ac:spMkLst>
        </pc:spChg>
        <pc:spChg chg="del mod ord">
          <ac:chgData name="Ekko 92i" userId="b4d265b765874ec8" providerId="LiveId" clId="{A22BCDE7-1DEF-4A17-92F4-9BE4D3DA4B64}" dt="2021-12-29T17:55:13.176" v="4000" actId="478"/>
          <ac:spMkLst>
            <pc:docMk/>
            <pc:sldMk cId="2700474824" sldId="1923"/>
            <ac:spMk id="17" creationId="{C89FC8C4-1A70-4E14-9F6F-21E72C523B6D}"/>
          </ac:spMkLst>
        </pc:spChg>
        <pc:picChg chg="mod">
          <ac:chgData name="Ekko 92i" userId="b4d265b765874ec8" providerId="LiveId" clId="{A22BCDE7-1DEF-4A17-92F4-9BE4D3DA4B64}" dt="2021-12-29T17:56:04.047" v="4020" actId="14100"/>
          <ac:picMkLst>
            <pc:docMk/>
            <pc:sldMk cId="2700474824" sldId="1923"/>
            <ac:picMk id="12" creationId="{D94A15F3-CFFA-4730-BC95-D703AA6DA637}"/>
          </ac:picMkLst>
        </pc:picChg>
      </pc:sldChg>
      <pc:sldChg chg="modSp mod chgLayout">
        <pc:chgData name="Ekko 92i" userId="b4d265b765874ec8" providerId="LiveId" clId="{A22BCDE7-1DEF-4A17-92F4-9BE4D3DA4B64}" dt="2022-01-01T21:44:59.278" v="5013" actId="700"/>
        <pc:sldMkLst>
          <pc:docMk/>
          <pc:sldMk cId="2082123142" sldId="1924"/>
        </pc:sldMkLst>
        <pc:spChg chg="mod ord">
          <ac:chgData name="Ekko 92i" userId="b4d265b765874ec8" providerId="LiveId" clId="{A22BCDE7-1DEF-4A17-92F4-9BE4D3DA4B64}" dt="2022-01-01T21:44:59.278" v="5013" actId="700"/>
          <ac:spMkLst>
            <pc:docMk/>
            <pc:sldMk cId="2082123142" sldId="1924"/>
            <ac:spMk id="2" creationId="{F0665C88-8CED-4AF7-852E-F6322270D41F}"/>
          </ac:spMkLst>
        </pc:spChg>
        <pc:spChg chg="mod ord">
          <ac:chgData name="Ekko 92i" userId="b4d265b765874ec8" providerId="LiveId" clId="{A22BCDE7-1DEF-4A17-92F4-9BE4D3DA4B64}" dt="2022-01-01T21:44:59.278" v="5013" actId="700"/>
          <ac:spMkLst>
            <pc:docMk/>
            <pc:sldMk cId="2082123142" sldId="1924"/>
            <ac:spMk id="3" creationId="{D0BC1089-D82D-4D7E-A9FD-847834E5F3D7}"/>
          </ac:spMkLst>
        </pc:spChg>
        <pc:spChg chg="mod ord">
          <ac:chgData name="Ekko 92i" userId="b4d265b765874ec8" providerId="LiveId" clId="{A22BCDE7-1DEF-4A17-92F4-9BE4D3DA4B64}" dt="2022-01-01T21:44:59.278" v="5013" actId="700"/>
          <ac:spMkLst>
            <pc:docMk/>
            <pc:sldMk cId="2082123142" sldId="1924"/>
            <ac:spMk id="4" creationId="{3AA3E535-ADA9-4009-962C-C0BD58B25845}"/>
          </ac:spMkLst>
        </pc:spChg>
        <pc:spChg chg="mod ord">
          <ac:chgData name="Ekko 92i" userId="b4d265b765874ec8" providerId="LiveId" clId="{A22BCDE7-1DEF-4A17-92F4-9BE4D3DA4B64}" dt="2022-01-01T21:44:59.278" v="5013" actId="700"/>
          <ac:spMkLst>
            <pc:docMk/>
            <pc:sldMk cId="2082123142" sldId="1924"/>
            <ac:spMk id="5" creationId="{DF453A35-AA40-4DC4-A851-E61A0564E6F9}"/>
          </ac:spMkLst>
        </pc:spChg>
        <pc:picChg chg="mod ord modCrop">
          <ac:chgData name="Ekko 92i" userId="b4d265b765874ec8" providerId="LiveId" clId="{A22BCDE7-1DEF-4A17-92F4-9BE4D3DA4B64}" dt="2022-01-01T21:44:59.278" v="5013" actId="700"/>
          <ac:picMkLst>
            <pc:docMk/>
            <pc:sldMk cId="2082123142" sldId="1924"/>
            <ac:picMk id="7" creationId="{E26A316E-0D13-408D-85FA-76A589FB77EC}"/>
          </ac:picMkLst>
        </pc:picChg>
      </pc:sldChg>
      <pc:sldChg chg="addSp delSp modSp mod chgLayout">
        <pc:chgData name="Ekko 92i" userId="b4d265b765874ec8" providerId="LiveId" clId="{A22BCDE7-1DEF-4A17-92F4-9BE4D3DA4B64}" dt="2022-01-01T21:45:21.350" v="5014" actId="700"/>
        <pc:sldMkLst>
          <pc:docMk/>
          <pc:sldMk cId="2683375861" sldId="1925"/>
        </pc:sldMkLst>
        <pc:spChg chg="mod ord">
          <ac:chgData name="Ekko 92i" userId="b4d265b765874ec8" providerId="LiveId" clId="{A22BCDE7-1DEF-4A17-92F4-9BE4D3DA4B64}" dt="2022-01-01T21:45:21.350" v="5014" actId="700"/>
          <ac:spMkLst>
            <pc:docMk/>
            <pc:sldMk cId="2683375861" sldId="1925"/>
            <ac:spMk id="2" creationId="{847939B0-E6C3-4A18-9954-E37C5F92AC52}"/>
          </ac:spMkLst>
        </pc:spChg>
        <pc:spChg chg="mod ord">
          <ac:chgData name="Ekko 92i" userId="b4d265b765874ec8" providerId="LiveId" clId="{A22BCDE7-1DEF-4A17-92F4-9BE4D3DA4B64}" dt="2022-01-01T21:45:21.350" v="5014" actId="700"/>
          <ac:spMkLst>
            <pc:docMk/>
            <pc:sldMk cId="2683375861" sldId="1925"/>
            <ac:spMk id="3" creationId="{672BE9EE-46CB-4D21-AACB-7CFFFDAC22CD}"/>
          </ac:spMkLst>
        </pc:spChg>
        <pc:spChg chg="add del mod ord">
          <ac:chgData name="Ekko 92i" userId="b4d265b765874ec8" providerId="LiveId" clId="{A22BCDE7-1DEF-4A17-92F4-9BE4D3DA4B64}" dt="2021-12-29T18:37:32.231" v="4197" actId="700"/>
          <ac:spMkLst>
            <pc:docMk/>
            <pc:sldMk cId="2683375861" sldId="1925"/>
            <ac:spMk id="4" creationId="{68AF7594-F71D-4DEA-B311-D533EB98A66A}"/>
          </ac:spMkLst>
        </pc:spChg>
        <pc:spChg chg="del mod ord">
          <ac:chgData name="Ekko 92i" userId="b4d265b765874ec8" providerId="LiveId" clId="{A22BCDE7-1DEF-4A17-92F4-9BE4D3DA4B64}" dt="2021-12-29T18:37:58.376" v="4200" actId="700"/>
          <ac:spMkLst>
            <pc:docMk/>
            <pc:sldMk cId="2683375861" sldId="1925"/>
            <ac:spMk id="5" creationId="{5FBA7F6A-9D74-4F1D-943A-812AA643A1D7}"/>
          </ac:spMkLst>
        </pc:spChg>
        <pc:spChg chg="add mod ord">
          <ac:chgData name="Ekko 92i" userId="b4d265b765874ec8" providerId="LiveId" clId="{A22BCDE7-1DEF-4A17-92F4-9BE4D3DA4B64}" dt="2022-01-01T21:45:21.350" v="5014" actId="700"/>
          <ac:spMkLst>
            <pc:docMk/>
            <pc:sldMk cId="2683375861" sldId="1925"/>
            <ac:spMk id="6" creationId="{EB621AD0-73CB-448A-8057-44A87D5F0235}"/>
          </ac:spMkLst>
        </pc:spChg>
        <pc:spChg chg="del mod">
          <ac:chgData name="Ekko 92i" userId="b4d265b765874ec8" providerId="LiveId" clId="{A22BCDE7-1DEF-4A17-92F4-9BE4D3DA4B64}" dt="2021-12-29T18:38:19.683" v="4208" actId="478"/>
          <ac:spMkLst>
            <pc:docMk/>
            <pc:sldMk cId="2683375861" sldId="1925"/>
            <ac:spMk id="7" creationId="{47412CE6-DE7A-4298-8A0A-E76AEA567C34}"/>
          </ac:spMkLst>
        </pc:spChg>
        <pc:spChg chg="add mod ord">
          <ac:chgData name="Ekko 92i" userId="b4d265b765874ec8" providerId="LiveId" clId="{A22BCDE7-1DEF-4A17-92F4-9BE4D3DA4B64}" dt="2022-01-01T21:45:21.350" v="5014" actId="700"/>
          <ac:spMkLst>
            <pc:docMk/>
            <pc:sldMk cId="2683375861" sldId="1925"/>
            <ac:spMk id="8" creationId="{75F1E8D5-79DF-4FEF-A08A-73C3916044A7}"/>
          </ac:spMkLst>
        </pc:spChg>
      </pc:sldChg>
      <pc:sldChg chg="addSp modSp mod chgLayout">
        <pc:chgData name="Ekko 92i" userId="b4d265b765874ec8" providerId="LiveId" clId="{A22BCDE7-1DEF-4A17-92F4-9BE4D3DA4B64}" dt="2022-01-01T21:45:27.594" v="5015" actId="700"/>
        <pc:sldMkLst>
          <pc:docMk/>
          <pc:sldMk cId="3943958818" sldId="1926"/>
        </pc:sldMkLst>
        <pc:spChg chg="mod ord">
          <ac:chgData name="Ekko 92i" userId="b4d265b765874ec8" providerId="LiveId" clId="{A22BCDE7-1DEF-4A17-92F4-9BE4D3DA4B64}" dt="2022-01-01T21:45:27.594" v="5015" actId="700"/>
          <ac:spMkLst>
            <pc:docMk/>
            <pc:sldMk cId="3943958818" sldId="1926"/>
            <ac:spMk id="2" creationId="{0E3B4AC5-D629-477D-A0F9-387B446CCB0A}"/>
          </ac:spMkLst>
        </pc:spChg>
        <pc:spChg chg="mod ord">
          <ac:chgData name="Ekko 92i" userId="b4d265b765874ec8" providerId="LiveId" clId="{A22BCDE7-1DEF-4A17-92F4-9BE4D3DA4B64}" dt="2022-01-01T21:45:27.594" v="5015" actId="700"/>
          <ac:spMkLst>
            <pc:docMk/>
            <pc:sldMk cId="3943958818" sldId="1926"/>
            <ac:spMk id="3" creationId="{E26846BC-374D-4938-95FF-83B0C0DDD1B2}"/>
          </ac:spMkLst>
        </pc:spChg>
        <pc:spChg chg="add mod ord">
          <ac:chgData name="Ekko 92i" userId="b4d265b765874ec8" providerId="LiveId" clId="{A22BCDE7-1DEF-4A17-92F4-9BE4D3DA4B64}" dt="2022-01-01T21:45:27.594" v="5015" actId="700"/>
          <ac:spMkLst>
            <pc:docMk/>
            <pc:sldMk cId="3943958818" sldId="1926"/>
            <ac:spMk id="4" creationId="{9E0784ED-C488-49CC-A291-E5E1FC29250E}"/>
          </ac:spMkLst>
        </pc:spChg>
        <pc:spChg chg="mod">
          <ac:chgData name="Ekko 92i" userId="b4d265b765874ec8" providerId="LiveId" clId="{A22BCDE7-1DEF-4A17-92F4-9BE4D3DA4B64}" dt="2021-12-29T18:38:43.594" v="4210" actId="21"/>
          <ac:spMkLst>
            <pc:docMk/>
            <pc:sldMk cId="3943958818" sldId="1926"/>
            <ac:spMk id="6" creationId="{89F4E66D-D5B0-498B-B97F-DC2301A27798}"/>
          </ac:spMkLst>
        </pc:spChg>
      </pc:sldChg>
      <pc:sldChg chg="addSp delSp modSp mod chgLayout">
        <pc:chgData name="Ekko 92i" userId="b4d265b765874ec8" providerId="LiveId" clId="{A22BCDE7-1DEF-4A17-92F4-9BE4D3DA4B64}" dt="2022-01-01T21:45:45.307" v="5016" actId="1076"/>
        <pc:sldMkLst>
          <pc:docMk/>
          <pc:sldMk cId="3769451999" sldId="1927"/>
        </pc:sldMkLst>
        <pc:spChg chg="del mod">
          <ac:chgData name="Ekko 92i" userId="b4d265b765874ec8" providerId="LiveId" clId="{A22BCDE7-1DEF-4A17-92F4-9BE4D3DA4B64}" dt="2021-12-29T18:39:41.190" v="4223"/>
          <ac:spMkLst>
            <pc:docMk/>
            <pc:sldMk cId="3769451999" sldId="1927"/>
            <ac:spMk id="2" creationId="{65C3722A-B445-4A73-8ED5-8695F1A5FE88}"/>
          </ac:spMkLst>
        </pc:spChg>
        <pc:spChg chg="add mod ord">
          <ac:chgData name="Ekko 92i" userId="b4d265b765874ec8" providerId="LiveId" clId="{A22BCDE7-1DEF-4A17-92F4-9BE4D3DA4B64}" dt="2021-12-29T18:39:39.378" v="4221" actId="1076"/>
          <ac:spMkLst>
            <pc:docMk/>
            <pc:sldMk cId="3769451999" sldId="1927"/>
            <ac:spMk id="3" creationId="{3AD3D51F-77AD-43E5-8FF0-DEAF95CCBBB8}"/>
          </ac:spMkLst>
        </pc:spChg>
        <pc:spChg chg="mod ord">
          <ac:chgData name="Ekko 92i" userId="b4d265b765874ec8" providerId="LiveId" clId="{A22BCDE7-1DEF-4A17-92F4-9BE4D3DA4B64}" dt="2022-01-01T21:45:45.307" v="5016" actId="1076"/>
          <ac:spMkLst>
            <pc:docMk/>
            <pc:sldMk cId="3769451999" sldId="1927"/>
            <ac:spMk id="4" creationId="{ADE2CED2-4F40-4B14-9431-79EC9B43069F}"/>
          </ac:spMkLst>
        </pc:spChg>
        <pc:spChg chg="mod">
          <ac:chgData name="Ekko 92i" userId="b4d265b765874ec8" providerId="LiveId" clId="{A22BCDE7-1DEF-4A17-92F4-9BE4D3DA4B64}" dt="2021-12-29T18:39:23.944" v="4213" actId="21"/>
          <ac:spMkLst>
            <pc:docMk/>
            <pc:sldMk cId="3769451999" sldId="1927"/>
            <ac:spMk id="6" creationId="{0DD21B41-245D-49FD-9D93-355AB2AF5BBE}"/>
          </ac:spMkLst>
        </pc:spChg>
        <pc:spChg chg="mod ord">
          <ac:chgData name="Ekko 92i" userId="b4d265b765874ec8" providerId="LiveId" clId="{A22BCDE7-1DEF-4A17-92F4-9BE4D3DA4B64}" dt="2021-12-29T18:39:21.073" v="4212" actId="700"/>
          <ac:spMkLst>
            <pc:docMk/>
            <pc:sldMk cId="3769451999" sldId="1927"/>
            <ac:spMk id="7" creationId="{C54DB33D-6335-4385-B9B5-05F1BCB338ED}"/>
          </ac:spMkLst>
        </pc:spChg>
        <pc:spChg chg="add mod ord">
          <ac:chgData name="Ekko 92i" userId="b4d265b765874ec8" providerId="LiveId" clId="{A22BCDE7-1DEF-4A17-92F4-9BE4D3DA4B64}" dt="2021-12-29T18:39:25.136" v="4214"/>
          <ac:spMkLst>
            <pc:docMk/>
            <pc:sldMk cId="3769451999" sldId="1927"/>
            <ac:spMk id="8" creationId="{6C3F88E6-3170-42D4-8CD3-150FB71BEF13}"/>
          </ac:spMkLst>
        </pc:spChg>
        <pc:picChg chg="mod">
          <ac:chgData name="Ekko 92i" userId="b4d265b765874ec8" providerId="LiveId" clId="{A22BCDE7-1DEF-4A17-92F4-9BE4D3DA4B64}" dt="2021-12-29T18:39:37.658" v="4219" actId="1076"/>
          <ac:picMkLst>
            <pc:docMk/>
            <pc:sldMk cId="3769451999" sldId="1927"/>
            <ac:picMk id="5" creationId="{0937D034-98D1-4FF5-BE3F-1706D7FCEB15}"/>
          </ac:picMkLst>
        </pc:picChg>
      </pc:sldChg>
      <pc:sldChg chg="addSp delSp modSp mod modClrScheme chgLayout">
        <pc:chgData name="Ekko 92i" userId="b4d265b765874ec8" providerId="LiveId" clId="{A22BCDE7-1DEF-4A17-92F4-9BE4D3DA4B64}" dt="2021-12-29T18:40:00.394" v="4228"/>
        <pc:sldMkLst>
          <pc:docMk/>
          <pc:sldMk cId="414342886" sldId="1928"/>
        </pc:sldMkLst>
        <pc:spChg chg="mod ord">
          <ac:chgData name="Ekko 92i" userId="b4d265b765874ec8" providerId="LiveId" clId="{A22BCDE7-1DEF-4A17-92F4-9BE4D3DA4B64}" dt="2021-12-29T18:39:56.315" v="4226" actId="700"/>
          <ac:spMkLst>
            <pc:docMk/>
            <pc:sldMk cId="414342886" sldId="1928"/>
            <ac:spMk id="2" creationId="{0E3B4AC5-D629-477D-A0F9-387B446CCB0A}"/>
          </ac:spMkLst>
        </pc:spChg>
        <pc:spChg chg="mod ord">
          <ac:chgData name="Ekko 92i" userId="b4d265b765874ec8" providerId="LiveId" clId="{A22BCDE7-1DEF-4A17-92F4-9BE4D3DA4B64}" dt="2021-12-29T18:39:56.315" v="4226" actId="700"/>
          <ac:spMkLst>
            <pc:docMk/>
            <pc:sldMk cId="414342886" sldId="1928"/>
            <ac:spMk id="3" creationId="{E26846BC-374D-4938-95FF-83B0C0DDD1B2}"/>
          </ac:spMkLst>
        </pc:spChg>
        <pc:spChg chg="add del mod ord">
          <ac:chgData name="Ekko 92i" userId="b4d265b765874ec8" providerId="LiveId" clId="{A22BCDE7-1DEF-4A17-92F4-9BE4D3DA4B64}" dt="2021-12-29T18:39:52.918" v="4225" actId="700"/>
          <ac:spMkLst>
            <pc:docMk/>
            <pc:sldMk cId="414342886" sldId="1928"/>
            <ac:spMk id="4" creationId="{6BF6600F-B20E-4181-AA59-B903AF0CB3D0}"/>
          </ac:spMkLst>
        </pc:spChg>
        <pc:spChg chg="add del mod ord">
          <ac:chgData name="Ekko 92i" userId="b4d265b765874ec8" providerId="LiveId" clId="{A22BCDE7-1DEF-4A17-92F4-9BE4D3DA4B64}" dt="2021-12-29T18:39:52.918" v="4225" actId="700"/>
          <ac:spMkLst>
            <pc:docMk/>
            <pc:sldMk cId="414342886" sldId="1928"/>
            <ac:spMk id="5" creationId="{63C6D92E-A080-41EF-ACC0-12C1111BDB1B}"/>
          </ac:spMkLst>
        </pc:spChg>
        <pc:spChg chg="add mod ord">
          <ac:chgData name="Ekko 92i" userId="b4d265b765874ec8" providerId="LiveId" clId="{A22BCDE7-1DEF-4A17-92F4-9BE4D3DA4B64}" dt="2021-12-29T18:40:00.394" v="4228"/>
          <ac:spMkLst>
            <pc:docMk/>
            <pc:sldMk cId="414342886" sldId="1928"/>
            <ac:spMk id="6" creationId="{79B2AF69-D46C-4EF2-B5E9-4068671D6949}"/>
          </ac:spMkLst>
        </pc:spChg>
        <pc:spChg chg="mod">
          <ac:chgData name="Ekko 92i" userId="b4d265b765874ec8" providerId="LiveId" clId="{A22BCDE7-1DEF-4A17-92F4-9BE4D3DA4B64}" dt="2021-12-29T18:39:59.301" v="4227" actId="21"/>
          <ac:spMkLst>
            <pc:docMk/>
            <pc:sldMk cId="414342886" sldId="1928"/>
            <ac:spMk id="7" creationId="{BC67F71B-B739-4FC4-BE67-3B2877CB511D}"/>
          </ac:spMkLst>
        </pc:spChg>
      </pc:sldChg>
      <pc:sldChg chg="addSp delSp modSp mod chgLayout">
        <pc:chgData name="Ekko 92i" userId="b4d265b765874ec8" providerId="LiveId" clId="{A22BCDE7-1DEF-4A17-92F4-9BE4D3DA4B64}" dt="2021-12-29T18:40:21.871" v="4232" actId="478"/>
        <pc:sldMkLst>
          <pc:docMk/>
          <pc:sldMk cId="2378054728" sldId="1929"/>
        </pc:sldMkLst>
        <pc:spChg chg="add del mod ord">
          <ac:chgData name="Ekko 92i" userId="b4d265b765874ec8" providerId="LiveId" clId="{A22BCDE7-1DEF-4A17-92F4-9BE4D3DA4B64}" dt="2021-12-29T18:40:17.894" v="4231" actId="700"/>
          <ac:spMkLst>
            <pc:docMk/>
            <pc:sldMk cId="2378054728" sldId="1929"/>
            <ac:spMk id="2" creationId="{372AFCDF-0675-4210-A3D5-1152A4500D98}"/>
          </ac:spMkLst>
        </pc:spChg>
        <pc:spChg chg="add del mod ord">
          <ac:chgData name="Ekko 92i" userId="b4d265b765874ec8" providerId="LiveId" clId="{A22BCDE7-1DEF-4A17-92F4-9BE4D3DA4B64}" dt="2021-12-23T23:17:48.770" v="188" actId="478"/>
          <ac:spMkLst>
            <pc:docMk/>
            <pc:sldMk cId="2378054728" sldId="1929"/>
            <ac:spMk id="3" creationId="{55F38E4C-4B5D-4E0F-89D8-1AB1743FCBE0}"/>
          </ac:spMkLst>
        </pc:spChg>
        <pc:spChg chg="add del mod ord">
          <ac:chgData name="Ekko 92i" userId="b4d265b765874ec8" providerId="LiveId" clId="{A22BCDE7-1DEF-4A17-92F4-9BE4D3DA4B64}" dt="2021-12-29T18:40:21.871" v="4232" actId="478"/>
          <ac:spMkLst>
            <pc:docMk/>
            <pc:sldMk cId="2378054728" sldId="1929"/>
            <ac:spMk id="3" creationId="{DF59E7C5-2A9A-4621-A8D2-A454CD96CCF4}"/>
          </ac:spMkLst>
        </pc:spChg>
        <pc:spChg chg="mod ord">
          <ac:chgData name="Ekko 92i" userId="b4d265b765874ec8" providerId="LiveId" clId="{A22BCDE7-1DEF-4A17-92F4-9BE4D3DA4B64}" dt="2021-12-29T18:40:17.894" v="4231" actId="700"/>
          <ac:spMkLst>
            <pc:docMk/>
            <pc:sldMk cId="2378054728" sldId="1929"/>
            <ac:spMk id="4" creationId="{47B0D8F7-167D-4F3D-818B-A87581F602BA}"/>
          </ac:spMkLst>
        </pc:spChg>
        <pc:spChg chg="mod ord">
          <ac:chgData name="Ekko 92i" userId="b4d265b765874ec8" providerId="LiveId" clId="{A22BCDE7-1DEF-4A17-92F4-9BE4D3DA4B64}" dt="2021-12-29T18:40:17.894" v="4231" actId="700"/>
          <ac:spMkLst>
            <pc:docMk/>
            <pc:sldMk cId="2378054728" sldId="1929"/>
            <ac:spMk id="5" creationId="{6225D268-799B-43D8-9580-5D81EDDFB0FF}"/>
          </ac:spMkLst>
        </pc:spChg>
        <pc:spChg chg="add del mod ord">
          <ac:chgData name="Ekko 92i" userId="b4d265b765874ec8" providerId="LiveId" clId="{A22BCDE7-1DEF-4A17-92F4-9BE4D3DA4B64}" dt="2021-12-23T23:17:44.979" v="186" actId="478"/>
          <ac:spMkLst>
            <pc:docMk/>
            <pc:sldMk cId="2378054728" sldId="1929"/>
            <ac:spMk id="6" creationId="{190B95BF-FE41-45BB-B20F-4CD728AC7855}"/>
          </ac:spMkLst>
        </pc:spChg>
        <pc:spChg chg="del">
          <ac:chgData name="Ekko 92i" userId="b4d265b765874ec8" providerId="LiveId" clId="{A22BCDE7-1DEF-4A17-92F4-9BE4D3DA4B64}" dt="2021-12-23T23:17:46.824" v="187" actId="478"/>
          <ac:spMkLst>
            <pc:docMk/>
            <pc:sldMk cId="2378054728" sldId="1929"/>
            <ac:spMk id="7" creationId="{96FB7D8F-1FA2-4702-A656-D4A2B0DEEFF5}"/>
          </ac:spMkLst>
        </pc:spChg>
        <pc:spChg chg="add del mod ord">
          <ac:chgData name="Ekko 92i" userId="b4d265b765874ec8" providerId="LiveId" clId="{A22BCDE7-1DEF-4A17-92F4-9BE4D3DA4B64}" dt="2021-12-23T23:17:44.979" v="186" actId="478"/>
          <ac:spMkLst>
            <pc:docMk/>
            <pc:sldMk cId="2378054728" sldId="1929"/>
            <ac:spMk id="8" creationId="{C224059B-D4E9-4CC2-9DFB-DDB609C72F86}"/>
          </ac:spMkLst>
        </pc:spChg>
        <pc:spChg chg="add del mod">
          <ac:chgData name="Ekko 92i" userId="b4d265b765874ec8" providerId="LiveId" clId="{A22BCDE7-1DEF-4A17-92F4-9BE4D3DA4B64}" dt="2021-12-23T23:18:32.443" v="203"/>
          <ac:spMkLst>
            <pc:docMk/>
            <pc:sldMk cId="2378054728" sldId="1929"/>
            <ac:spMk id="10" creationId="{8D12517F-0930-4A17-807B-6C105E864C88}"/>
          </ac:spMkLst>
        </pc:spChg>
        <pc:spChg chg="add del mod">
          <ac:chgData name="Ekko 92i" userId="b4d265b765874ec8" providerId="LiveId" clId="{A22BCDE7-1DEF-4A17-92F4-9BE4D3DA4B64}" dt="2021-12-23T23:18:32.444" v="205"/>
          <ac:spMkLst>
            <pc:docMk/>
            <pc:sldMk cId="2378054728" sldId="1929"/>
            <ac:spMk id="11" creationId="{3479ACE3-131A-473F-B282-1F98DD73A577}"/>
          </ac:spMkLst>
        </pc:spChg>
        <pc:spChg chg="add del mod">
          <ac:chgData name="Ekko 92i" userId="b4d265b765874ec8" providerId="LiveId" clId="{A22BCDE7-1DEF-4A17-92F4-9BE4D3DA4B64}" dt="2021-12-23T23:18:32.445" v="207"/>
          <ac:spMkLst>
            <pc:docMk/>
            <pc:sldMk cId="2378054728" sldId="1929"/>
            <ac:spMk id="12" creationId="{D7836E8E-4654-4544-A7F8-F64F77442392}"/>
          </ac:spMkLst>
        </pc:spChg>
        <pc:spChg chg="add del mod">
          <ac:chgData name="Ekko 92i" userId="b4d265b765874ec8" providerId="LiveId" clId="{A22BCDE7-1DEF-4A17-92F4-9BE4D3DA4B64}" dt="2021-12-23T23:18:11.203" v="193"/>
          <ac:spMkLst>
            <pc:docMk/>
            <pc:sldMk cId="2378054728" sldId="1929"/>
            <ac:spMk id="13" creationId="{033A0222-2FD2-4048-A5CB-818358081043}"/>
          </ac:spMkLst>
        </pc:spChg>
        <pc:spChg chg="add del mod">
          <ac:chgData name="Ekko 92i" userId="b4d265b765874ec8" providerId="LiveId" clId="{A22BCDE7-1DEF-4A17-92F4-9BE4D3DA4B64}" dt="2021-12-23T23:18:11.203" v="193"/>
          <ac:spMkLst>
            <pc:docMk/>
            <pc:sldMk cId="2378054728" sldId="1929"/>
            <ac:spMk id="14" creationId="{DA842F54-55E2-4E14-9A01-756EF3664B18}"/>
          </ac:spMkLst>
        </pc:spChg>
        <pc:spChg chg="add del mod">
          <ac:chgData name="Ekko 92i" userId="b4d265b765874ec8" providerId="LiveId" clId="{A22BCDE7-1DEF-4A17-92F4-9BE4D3DA4B64}" dt="2021-12-23T23:18:11.203" v="193"/>
          <ac:spMkLst>
            <pc:docMk/>
            <pc:sldMk cId="2378054728" sldId="1929"/>
            <ac:spMk id="15" creationId="{31061CC6-D757-46D4-9006-8031B5E4F8B0}"/>
          </ac:spMkLst>
        </pc:spChg>
      </pc:sldChg>
      <pc:sldChg chg="addSp delSp modSp mod chgLayout">
        <pc:chgData name="Ekko 92i" userId="b4d265b765874ec8" providerId="LiveId" clId="{A22BCDE7-1DEF-4A17-92F4-9BE4D3DA4B64}" dt="2021-12-29T18:41:03.558" v="4242" actId="1076"/>
        <pc:sldMkLst>
          <pc:docMk/>
          <pc:sldMk cId="3299814862" sldId="1932"/>
        </pc:sldMkLst>
        <pc:spChg chg="mod ord">
          <ac:chgData name="Ekko 92i" userId="b4d265b765874ec8" providerId="LiveId" clId="{A22BCDE7-1DEF-4A17-92F4-9BE4D3DA4B64}" dt="2021-12-29T18:40:29.858" v="4233" actId="700"/>
          <ac:spMkLst>
            <pc:docMk/>
            <pc:sldMk cId="3299814862" sldId="1932"/>
            <ac:spMk id="2" creationId="{FA4EC058-A94A-439E-8385-F68C9F0D3C05}"/>
          </ac:spMkLst>
        </pc:spChg>
        <pc:spChg chg="mod ord">
          <ac:chgData name="Ekko 92i" userId="b4d265b765874ec8" providerId="LiveId" clId="{A22BCDE7-1DEF-4A17-92F4-9BE4D3DA4B64}" dt="2021-12-29T18:40:29.858" v="4233" actId="700"/>
          <ac:spMkLst>
            <pc:docMk/>
            <pc:sldMk cId="3299814862" sldId="1932"/>
            <ac:spMk id="3" creationId="{7D5AE854-8A10-44C0-8C5D-E4837D0377CC}"/>
          </ac:spMkLst>
        </pc:spChg>
        <pc:spChg chg="add del mod ord">
          <ac:chgData name="Ekko 92i" userId="b4d265b765874ec8" providerId="LiveId" clId="{A22BCDE7-1DEF-4A17-92F4-9BE4D3DA4B64}" dt="2021-12-23T23:18:57.855" v="209" actId="700"/>
          <ac:spMkLst>
            <pc:docMk/>
            <pc:sldMk cId="3299814862" sldId="1932"/>
            <ac:spMk id="4" creationId="{2C5B4333-28DC-4F45-98D3-82913DDAF255}"/>
          </ac:spMkLst>
        </pc:spChg>
        <pc:spChg chg="add mod ord">
          <ac:chgData name="Ekko 92i" userId="b4d265b765874ec8" providerId="LiveId" clId="{A22BCDE7-1DEF-4A17-92F4-9BE4D3DA4B64}" dt="2021-12-29T18:40:36.575" v="4235"/>
          <ac:spMkLst>
            <pc:docMk/>
            <pc:sldMk cId="3299814862" sldId="1932"/>
            <ac:spMk id="4" creationId="{9A7421F5-137F-4B42-AF49-CB3D426BD2A7}"/>
          </ac:spMkLst>
        </pc:spChg>
        <pc:spChg chg="del mod ord">
          <ac:chgData name="Ekko 92i" userId="b4d265b765874ec8" providerId="LiveId" clId="{A22BCDE7-1DEF-4A17-92F4-9BE4D3DA4B64}" dt="2021-12-23T23:19:34.885" v="233" actId="478"/>
          <ac:spMkLst>
            <pc:docMk/>
            <pc:sldMk cId="3299814862" sldId="1932"/>
            <ac:spMk id="5" creationId="{7BC40510-F30E-4479-AE77-B5FE408EFE04}"/>
          </ac:spMkLst>
        </pc:spChg>
        <pc:spChg chg="add del mod ord">
          <ac:chgData name="Ekko 92i" userId="b4d265b765874ec8" providerId="LiveId" clId="{A22BCDE7-1DEF-4A17-92F4-9BE4D3DA4B64}" dt="2021-12-23T23:18:57.855" v="209" actId="700"/>
          <ac:spMkLst>
            <pc:docMk/>
            <pc:sldMk cId="3299814862" sldId="1932"/>
            <ac:spMk id="6" creationId="{7CBA268C-F921-459F-8996-1A2010E5FA21}"/>
          </ac:spMkLst>
        </pc:spChg>
        <pc:spChg chg="add del mod ord">
          <ac:chgData name="Ekko 92i" userId="b4d265b765874ec8" providerId="LiveId" clId="{A22BCDE7-1DEF-4A17-92F4-9BE4D3DA4B64}" dt="2021-12-23T23:18:57.855" v="209" actId="700"/>
          <ac:spMkLst>
            <pc:docMk/>
            <pc:sldMk cId="3299814862" sldId="1932"/>
            <ac:spMk id="7" creationId="{AD66C949-D37C-4A82-88D4-A7A47DEE0257}"/>
          </ac:spMkLst>
        </pc:spChg>
        <pc:spChg chg="add del mod ord">
          <ac:chgData name="Ekko 92i" userId="b4d265b765874ec8" providerId="LiveId" clId="{A22BCDE7-1DEF-4A17-92F4-9BE4D3DA4B64}" dt="2021-12-29T18:40:41.638" v="4236" actId="478"/>
          <ac:spMkLst>
            <pc:docMk/>
            <pc:sldMk cId="3299814862" sldId="1932"/>
            <ac:spMk id="8" creationId="{D71BB682-51BF-41AB-A6E5-8FC9CB34506B}"/>
          </ac:spMkLst>
        </pc:spChg>
        <pc:spChg chg="mod">
          <ac:chgData name="Ekko 92i" userId="b4d265b765874ec8" providerId="LiveId" clId="{A22BCDE7-1DEF-4A17-92F4-9BE4D3DA4B64}" dt="2021-12-29T18:40:46.839" v="4237" actId="255"/>
          <ac:spMkLst>
            <pc:docMk/>
            <pc:sldMk cId="3299814862" sldId="1932"/>
            <ac:spMk id="9" creationId="{FC6F14A8-6435-4246-9F30-3310ABF2B9D0}"/>
          </ac:spMkLst>
        </pc:spChg>
        <pc:spChg chg="mod">
          <ac:chgData name="Ekko 92i" userId="b4d265b765874ec8" providerId="LiveId" clId="{A22BCDE7-1DEF-4A17-92F4-9BE4D3DA4B64}" dt="2021-12-29T18:40:59.404" v="4241" actId="1076"/>
          <ac:spMkLst>
            <pc:docMk/>
            <pc:sldMk cId="3299814862" sldId="1932"/>
            <ac:spMk id="10" creationId="{3036C9D9-FCA7-444A-B973-D4994888A06A}"/>
          </ac:spMkLst>
        </pc:spChg>
        <pc:spChg chg="mod">
          <ac:chgData name="Ekko 92i" userId="b4d265b765874ec8" providerId="LiveId" clId="{A22BCDE7-1DEF-4A17-92F4-9BE4D3DA4B64}" dt="2021-12-29T18:41:03.558" v="4242" actId="1076"/>
          <ac:spMkLst>
            <pc:docMk/>
            <pc:sldMk cId="3299814862" sldId="1932"/>
            <ac:spMk id="11" creationId="{8ADDD4B0-F501-4CF8-B361-038B68A18B5E}"/>
          </ac:spMkLst>
        </pc:spChg>
        <pc:spChg chg="add del mod ord">
          <ac:chgData name="Ekko 92i" userId="b4d265b765874ec8" providerId="LiveId" clId="{A22BCDE7-1DEF-4A17-92F4-9BE4D3DA4B64}" dt="2021-12-23T23:19:28.680" v="231" actId="478"/>
          <ac:spMkLst>
            <pc:docMk/>
            <pc:sldMk cId="3299814862" sldId="1932"/>
            <ac:spMk id="12" creationId="{D0DF2FED-E561-4721-ABB4-D09EA104F41C}"/>
          </ac:spMkLst>
        </pc:spChg>
        <pc:spChg chg="add del mod ord">
          <ac:chgData name="Ekko 92i" userId="b4d265b765874ec8" providerId="LiveId" clId="{A22BCDE7-1DEF-4A17-92F4-9BE4D3DA4B64}" dt="2021-12-23T23:19:28.680" v="231" actId="478"/>
          <ac:spMkLst>
            <pc:docMk/>
            <pc:sldMk cId="3299814862" sldId="1932"/>
            <ac:spMk id="13" creationId="{EA7E114C-28A0-4816-B5EE-77A3D0853CEC}"/>
          </ac:spMkLst>
        </pc:spChg>
      </pc:sldChg>
      <pc:sldChg chg="addSp modSp mod chgLayout">
        <pc:chgData name="Ekko 92i" userId="b4d265b765874ec8" providerId="LiveId" clId="{A22BCDE7-1DEF-4A17-92F4-9BE4D3DA4B64}" dt="2021-12-29T18:43:20.307" v="4260"/>
        <pc:sldMkLst>
          <pc:docMk/>
          <pc:sldMk cId="3867025008" sldId="1933"/>
        </pc:sldMkLst>
        <pc:spChg chg="mod ord">
          <ac:chgData name="Ekko 92i" userId="b4d265b765874ec8" providerId="LiveId" clId="{A22BCDE7-1DEF-4A17-92F4-9BE4D3DA4B64}" dt="2021-12-29T18:41:16.969" v="4243" actId="700"/>
          <ac:spMkLst>
            <pc:docMk/>
            <pc:sldMk cId="3867025008" sldId="1933"/>
            <ac:spMk id="2" creationId="{FA4EC058-A94A-439E-8385-F68C9F0D3C05}"/>
          </ac:spMkLst>
        </pc:spChg>
        <pc:spChg chg="mod ord">
          <ac:chgData name="Ekko 92i" userId="b4d265b765874ec8" providerId="LiveId" clId="{A22BCDE7-1DEF-4A17-92F4-9BE4D3DA4B64}" dt="2021-12-29T18:41:16.969" v="4243" actId="700"/>
          <ac:spMkLst>
            <pc:docMk/>
            <pc:sldMk cId="3867025008" sldId="1933"/>
            <ac:spMk id="3" creationId="{7D5AE854-8A10-44C0-8C5D-E4837D0377CC}"/>
          </ac:spMkLst>
        </pc:spChg>
        <pc:spChg chg="add mod ord">
          <ac:chgData name="Ekko 92i" userId="b4d265b765874ec8" providerId="LiveId" clId="{A22BCDE7-1DEF-4A17-92F4-9BE4D3DA4B64}" dt="2021-12-29T18:43:20.307" v="4260"/>
          <ac:spMkLst>
            <pc:docMk/>
            <pc:sldMk cId="3867025008" sldId="1933"/>
            <ac:spMk id="4" creationId="{D2C42352-C2C8-48EE-A4BB-3357529032AE}"/>
          </ac:spMkLst>
        </pc:spChg>
        <pc:spChg chg="mod ord">
          <ac:chgData name="Ekko 92i" userId="b4d265b765874ec8" providerId="LiveId" clId="{A22BCDE7-1DEF-4A17-92F4-9BE4D3DA4B64}" dt="2021-12-29T18:41:36.291" v="4253" actId="255"/>
          <ac:spMkLst>
            <pc:docMk/>
            <pc:sldMk cId="3867025008" sldId="1933"/>
            <ac:spMk id="5" creationId="{7BC40510-F30E-4479-AE77-B5FE408EFE04}"/>
          </ac:spMkLst>
        </pc:spChg>
        <pc:spChg chg="add mod">
          <ac:chgData name="Ekko 92i" userId="b4d265b765874ec8" providerId="LiveId" clId="{A22BCDE7-1DEF-4A17-92F4-9BE4D3DA4B64}" dt="2021-12-29T18:41:41.856" v="4255" actId="571"/>
          <ac:spMkLst>
            <pc:docMk/>
            <pc:sldMk cId="3867025008" sldId="1933"/>
            <ac:spMk id="10" creationId="{5768639F-46A4-43E0-B648-925778B69DDD}"/>
          </ac:spMkLst>
        </pc:spChg>
        <pc:spChg chg="add mod">
          <ac:chgData name="Ekko 92i" userId="b4d265b765874ec8" providerId="LiveId" clId="{A22BCDE7-1DEF-4A17-92F4-9BE4D3DA4B64}" dt="2021-12-29T18:41:41.856" v="4255" actId="571"/>
          <ac:spMkLst>
            <pc:docMk/>
            <pc:sldMk cId="3867025008" sldId="1933"/>
            <ac:spMk id="11" creationId="{7604E696-9B75-433D-8EC6-165F64519E3E}"/>
          </ac:spMkLst>
        </pc:spChg>
        <pc:spChg chg="mod">
          <ac:chgData name="Ekko 92i" userId="b4d265b765874ec8" providerId="LiveId" clId="{A22BCDE7-1DEF-4A17-92F4-9BE4D3DA4B64}" dt="2021-12-29T18:41:32.189" v="4251" actId="21"/>
          <ac:spMkLst>
            <pc:docMk/>
            <pc:sldMk cId="3867025008" sldId="1933"/>
            <ac:spMk id="12" creationId="{B233014A-F5D1-4B85-832C-ACFF4490DE25}"/>
          </ac:spMkLst>
        </pc:spChg>
        <pc:spChg chg="mod">
          <ac:chgData name="Ekko 92i" userId="b4d265b765874ec8" providerId="LiveId" clId="{A22BCDE7-1DEF-4A17-92F4-9BE4D3DA4B64}" dt="2021-12-29T18:41:52.382" v="4257" actId="1076"/>
          <ac:spMkLst>
            <pc:docMk/>
            <pc:sldMk cId="3867025008" sldId="1933"/>
            <ac:spMk id="13" creationId="{35E0771D-F177-4BD5-8A05-CFE1AE05BCF9}"/>
          </ac:spMkLst>
        </pc:spChg>
        <pc:spChg chg="mod">
          <ac:chgData name="Ekko 92i" userId="b4d265b765874ec8" providerId="LiveId" clId="{A22BCDE7-1DEF-4A17-92F4-9BE4D3DA4B64}" dt="2021-12-29T18:41:52.382" v="4257" actId="1076"/>
          <ac:spMkLst>
            <pc:docMk/>
            <pc:sldMk cId="3867025008" sldId="1933"/>
            <ac:spMk id="15" creationId="{E123E02F-AA7B-49EF-9EE7-E1FA3B4347A4}"/>
          </ac:spMkLst>
        </pc:spChg>
        <pc:spChg chg="add mod">
          <ac:chgData name="Ekko 92i" userId="b4d265b765874ec8" providerId="LiveId" clId="{A22BCDE7-1DEF-4A17-92F4-9BE4D3DA4B64}" dt="2021-12-29T18:41:41.856" v="4255" actId="571"/>
          <ac:spMkLst>
            <pc:docMk/>
            <pc:sldMk cId="3867025008" sldId="1933"/>
            <ac:spMk id="17" creationId="{9F12B21B-364A-4CCB-973C-106019D1A6C0}"/>
          </ac:spMkLst>
        </pc:spChg>
        <pc:cxnChg chg="mod">
          <ac:chgData name="Ekko 92i" userId="b4d265b765874ec8" providerId="LiveId" clId="{A22BCDE7-1DEF-4A17-92F4-9BE4D3DA4B64}" dt="2021-12-29T18:41:52.382" v="4257" actId="1076"/>
          <ac:cxnSpMkLst>
            <pc:docMk/>
            <pc:sldMk cId="3867025008" sldId="1933"/>
            <ac:cxnSpMk id="14" creationId="{FF3B1769-D44A-4608-8605-E8FF70DC3B13}"/>
          </ac:cxnSpMkLst>
        </pc:cxnChg>
        <pc:cxnChg chg="add mod">
          <ac:chgData name="Ekko 92i" userId="b4d265b765874ec8" providerId="LiveId" clId="{A22BCDE7-1DEF-4A17-92F4-9BE4D3DA4B64}" dt="2021-12-29T18:41:41.856" v="4255" actId="571"/>
          <ac:cxnSpMkLst>
            <pc:docMk/>
            <pc:sldMk cId="3867025008" sldId="1933"/>
            <ac:cxnSpMk id="16" creationId="{3EDA708C-4F19-4B9E-8338-FD98A6BD7E6E}"/>
          </ac:cxnSpMkLst>
        </pc:cxnChg>
      </pc:sldChg>
      <pc:sldChg chg="modSp mod chgLayout">
        <pc:chgData name="Ekko 92i" userId="b4d265b765874ec8" providerId="LiveId" clId="{A22BCDE7-1DEF-4A17-92F4-9BE4D3DA4B64}" dt="2021-12-29T18:43:42.513" v="4261" actId="700"/>
        <pc:sldMkLst>
          <pc:docMk/>
          <pc:sldMk cId="3670215384" sldId="1934"/>
        </pc:sldMkLst>
        <pc:spChg chg="mod ord">
          <ac:chgData name="Ekko 92i" userId="b4d265b765874ec8" providerId="LiveId" clId="{A22BCDE7-1DEF-4A17-92F4-9BE4D3DA4B64}" dt="2021-12-29T18:43:42.513" v="4261" actId="700"/>
          <ac:spMkLst>
            <pc:docMk/>
            <pc:sldMk cId="3670215384" sldId="1934"/>
            <ac:spMk id="2" creationId="{847939B0-E6C3-4A18-9954-E37C5F92AC52}"/>
          </ac:spMkLst>
        </pc:spChg>
        <pc:spChg chg="mod ord">
          <ac:chgData name="Ekko 92i" userId="b4d265b765874ec8" providerId="LiveId" clId="{A22BCDE7-1DEF-4A17-92F4-9BE4D3DA4B64}" dt="2021-12-29T18:43:42.513" v="4261" actId="700"/>
          <ac:spMkLst>
            <pc:docMk/>
            <pc:sldMk cId="3670215384" sldId="1934"/>
            <ac:spMk id="3" creationId="{672BE9EE-46CB-4D21-AACB-7CFFFDAC22CD}"/>
          </ac:spMkLst>
        </pc:spChg>
        <pc:spChg chg="mod ord">
          <ac:chgData name="Ekko 92i" userId="b4d265b765874ec8" providerId="LiveId" clId="{A22BCDE7-1DEF-4A17-92F4-9BE4D3DA4B64}" dt="2021-12-29T18:43:42.513" v="4261" actId="700"/>
          <ac:spMkLst>
            <pc:docMk/>
            <pc:sldMk cId="3670215384" sldId="1934"/>
            <ac:spMk id="4" creationId="{7020A5E3-1E99-4203-8327-65C3122476B2}"/>
          </ac:spMkLst>
        </pc:spChg>
        <pc:spChg chg="mod ord">
          <ac:chgData name="Ekko 92i" userId="b4d265b765874ec8" providerId="LiveId" clId="{A22BCDE7-1DEF-4A17-92F4-9BE4D3DA4B64}" dt="2021-12-29T18:43:42.513" v="4261" actId="700"/>
          <ac:spMkLst>
            <pc:docMk/>
            <pc:sldMk cId="3670215384" sldId="1934"/>
            <ac:spMk id="5" creationId="{5FBA7F6A-9D74-4F1D-943A-812AA643A1D7}"/>
          </ac:spMkLst>
        </pc:spChg>
      </pc:sldChg>
      <pc:sldChg chg="addSp delSp modSp mod chgLayout">
        <pc:chgData name="Ekko 92i" userId="b4d265b765874ec8" providerId="LiveId" clId="{A22BCDE7-1DEF-4A17-92F4-9BE4D3DA4B64}" dt="2021-12-29T18:45:21.720" v="4280"/>
        <pc:sldMkLst>
          <pc:docMk/>
          <pc:sldMk cId="992349191" sldId="1935"/>
        </pc:sldMkLst>
        <pc:spChg chg="mod ord">
          <ac:chgData name="Ekko 92i" userId="b4d265b765874ec8" providerId="LiveId" clId="{A22BCDE7-1DEF-4A17-92F4-9BE4D3DA4B64}" dt="2021-12-29T18:44:44.094" v="4268" actId="700"/>
          <ac:spMkLst>
            <pc:docMk/>
            <pc:sldMk cId="992349191" sldId="1935"/>
            <ac:spMk id="2" creationId="{13B0F3E9-988B-4E21-BAC1-CE0C910B8A26}"/>
          </ac:spMkLst>
        </pc:spChg>
        <pc:spChg chg="mod ord">
          <ac:chgData name="Ekko 92i" userId="b4d265b765874ec8" providerId="LiveId" clId="{A22BCDE7-1DEF-4A17-92F4-9BE4D3DA4B64}" dt="2021-12-29T18:44:44.094" v="4268" actId="700"/>
          <ac:spMkLst>
            <pc:docMk/>
            <pc:sldMk cId="992349191" sldId="1935"/>
            <ac:spMk id="3" creationId="{36DF0DFE-5016-40D0-8215-8A522963A2C5}"/>
          </ac:spMkLst>
        </pc:spChg>
        <pc:spChg chg="del mod ord">
          <ac:chgData name="Ekko 92i" userId="b4d265b765874ec8" providerId="LiveId" clId="{A22BCDE7-1DEF-4A17-92F4-9BE4D3DA4B64}" dt="2021-12-29T18:44:44.094" v="4268" actId="700"/>
          <ac:spMkLst>
            <pc:docMk/>
            <pc:sldMk cId="992349191" sldId="1935"/>
            <ac:spMk id="4" creationId="{5374C603-A781-4B56-8CF3-23379EED5B43}"/>
          </ac:spMkLst>
        </pc:spChg>
        <pc:spChg chg="add mod ord">
          <ac:chgData name="Ekko 92i" userId="b4d265b765874ec8" providerId="LiveId" clId="{A22BCDE7-1DEF-4A17-92F4-9BE4D3DA4B64}" dt="2021-12-29T18:45:16.598" v="4278" actId="14100"/>
          <ac:spMkLst>
            <pc:docMk/>
            <pc:sldMk cId="992349191" sldId="1935"/>
            <ac:spMk id="5" creationId="{F2CA1510-8971-4842-A41F-AAFD7E4AFE9E}"/>
          </ac:spMkLst>
        </pc:spChg>
        <pc:spChg chg="add del mod">
          <ac:chgData name="Ekko 92i" userId="b4d265b765874ec8" providerId="LiveId" clId="{A22BCDE7-1DEF-4A17-92F4-9BE4D3DA4B64}" dt="2021-12-29T18:45:21.720" v="4280"/>
          <ac:spMkLst>
            <pc:docMk/>
            <pc:sldMk cId="992349191" sldId="1935"/>
            <ac:spMk id="7" creationId="{83686FAA-7631-414E-9C1B-024A2EC60EA6}"/>
          </ac:spMkLst>
        </pc:spChg>
      </pc:sldChg>
      <pc:sldChg chg="addSp delSp modSp mod chgLayout">
        <pc:chgData name="Ekko 92i" userId="b4d265b765874ec8" providerId="LiveId" clId="{A22BCDE7-1DEF-4A17-92F4-9BE4D3DA4B64}" dt="2021-12-29T18:51:43.691" v="4321" actId="1076"/>
        <pc:sldMkLst>
          <pc:docMk/>
          <pc:sldMk cId="2135280668" sldId="1936"/>
        </pc:sldMkLst>
        <pc:spChg chg="mod ord">
          <ac:chgData name="Ekko 92i" userId="b4d265b765874ec8" providerId="LiveId" clId="{A22BCDE7-1DEF-4A17-92F4-9BE4D3DA4B64}" dt="2021-12-29T18:45:26.118" v="4281" actId="700"/>
          <ac:spMkLst>
            <pc:docMk/>
            <pc:sldMk cId="2135280668" sldId="1936"/>
            <ac:spMk id="2" creationId="{FA4EC058-A94A-439E-8385-F68C9F0D3C05}"/>
          </ac:spMkLst>
        </pc:spChg>
        <pc:spChg chg="del mod">
          <ac:chgData name="Ekko 92i" userId="b4d265b765874ec8" providerId="LiveId" clId="{A22BCDE7-1DEF-4A17-92F4-9BE4D3DA4B64}" dt="2021-12-29T18:48:13.025" v="4292" actId="478"/>
          <ac:spMkLst>
            <pc:docMk/>
            <pc:sldMk cId="2135280668" sldId="1936"/>
            <ac:spMk id="3" creationId="{DA6D821C-526C-4097-AB7E-AA4E1BB0779B}"/>
          </ac:spMkLst>
        </pc:spChg>
        <pc:spChg chg="add mod ord">
          <ac:chgData name="Ekko 92i" userId="b4d265b765874ec8" providerId="LiveId" clId="{A22BCDE7-1DEF-4A17-92F4-9BE4D3DA4B64}" dt="2021-12-29T18:51:39.725" v="4320" actId="20577"/>
          <ac:spMkLst>
            <pc:docMk/>
            <pc:sldMk cId="2135280668" sldId="1936"/>
            <ac:spMk id="4" creationId="{B1C2B827-D8C3-45F0-9E3F-AD2AC76F1118}"/>
          </ac:spMkLst>
        </pc:spChg>
        <pc:spChg chg="add mod ord">
          <ac:chgData name="Ekko 92i" userId="b4d265b765874ec8" providerId="LiveId" clId="{A22BCDE7-1DEF-4A17-92F4-9BE4D3DA4B64}" dt="2021-12-29T18:47:00.634" v="4287"/>
          <ac:spMkLst>
            <pc:docMk/>
            <pc:sldMk cId="2135280668" sldId="1936"/>
            <ac:spMk id="5" creationId="{E77816D0-BF73-417D-A6CF-79B167785A92}"/>
          </ac:spMkLst>
        </pc:spChg>
        <pc:spChg chg="mod ord">
          <ac:chgData name="Ekko 92i" userId="b4d265b765874ec8" providerId="LiveId" clId="{A22BCDE7-1DEF-4A17-92F4-9BE4D3DA4B64}" dt="2021-12-29T18:45:31.777" v="4282" actId="1076"/>
          <ac:spMkLst>
            <pc:docMk/>
            <pc:sldMk cId="2135280668" sldId="1936"/>
            <ac:spMk id="6" creationId="{F9DFF3AF-625F-440A-9054-49A1A8DF563C}"/>
          </ac:spMkLst>
        </pc:spChg>
        <pc:spChg chg="mod">
          <ac:chgData name="Ekko 92i" userId="b4d265b765874ec8" providerId="LiveId" clId="{A22BCDE7-1DEF-4A17-92F4-9BE4D3DA4B64}" dt="2021-12-29T18:46:55.427" v="4283" actId="21"/>
          <ac:spMkLst>
            <pc:docMk/>
            <pc:sldMk cId="2135280668" sldId="1936"/>
            <ac:spMk id="7" creationId="{ADB0B5B4-6224-4C2E-A93F-3F6BA6BFA525}"/>
          </ac:spMkLst>
        </pc:spChg>
        <pc:spChg chg="del mod">
          <ac:chgData name="Ekko 92i" userId="b4d265b765874ec8" providerId="LiveId" clId="{A22BCDE7-1DEF-4A17-92F4-9BE4D3DA4B64}" dt="2021-12-29T18:48:13.026" v="4294"/>
          <ac:spMkLst>
            <pc:docMk/>
            <pc:sldMk cId="2135280668" sldId="1936"/>
            <ac:spMk id="16" creationId="{E2180D77-B8A2-43E8-87D8-F91905C964F2}"/>
          </ac:spMkLst>
        </pc:spChg>
        <pc:spChg chg="mod">
          <ac:chgData name="Ekko 92i" userId="b4d265b765874ec8" providerId="LiveId" clId="{A22BCDE7-1DEF-4A17-92F4-9BE4D3DA4B64}" dt="2021-12-29T18:51:43.691" v="4321" actId="1076"/>
          <ac:spMkLst>
            <pc:docMk/>
            <pc:sldMk cId="2135280668" sldId="1936"/>
            <ac:spMk id="17" creationId="{EBB3D47A-18C0-4708-9437-1CF476DE88CA}"/>
          </ac:spMkLst>
        </pc:spChg>
      </pc:sldChg>
      <pc:sldChg chg="modSp mod chgLayout">
        <pc:chgData name="Ekko 92i" userId="b4d265b765874ec8" providerId="LiveId" clId="{A22BCDE7-1DEF-4A17-92F4-9BE4D3DA4B64}" dt="2021-12-29T18:48:54.428" v="4297" actId="700"/>
        <pc:sldMkLst>
          <pc:docMk/>
          <pc:sldMk cId="629370467" sldId="1937"/>
        </pc:sldMkLst>
        <pc:spChg chg="mod ord">
          <ac:chgData name="Ekko 92i" userId="b4d265b765874ec8" providerId="LiveId" clId="{A22BCDE7-1DEF-4A17-92F4-9BE4D3DA4B64}" dt="2021-12-29T18:48:54.428" v="4297" actId="700"/>
          <ac:spMkLst>
            <pc:docMk/>
            <pc:sldMk cId="629370467" sldId="1937"/>
            <ac:spMk id="2" creationId="{13B0F3E9-988B-4E21-BAC1-CE0C910B8A26}"/>
          </ac:spMkLst>
        </pc:spChg>
        <pc:spChg chg="mod ord">
          <ac:chgData name="Ekko 92i" userId="b4d265b765874ec8" providerId="LiveId" clId="{A22BCDE7-1DEF-4A17-92F4-9BE4D3DA4B64}" dt="2021-12-29T18:48:54.428" v="4297" actId="700"/>
          <ac:spMkLst>
            <pc:docMk/>
            <pc:sldMk cId="629370467" sldId="1937"/>
            <ac:spMk id="3" creationId="{36DF0DFE-5016-40D0-8215-8A522963A2C5}"/>
          </ac:spMkLst>
        </pc:spChg>
        <pc:spChg chg="mod ord">
          <ac:chgData name="Ekko 92i" userId="b4d265b765874ec8" providerId="LiveId" clId="{A22BCDE7-1DEF-4A17-92F4-9BE4D3DA4B64}" dt="2021-12-29T18:48:54.428" v="4297" actId="700"/>
          <ac:spMkLst>
            <pc:docMk/>
            <pc:sldMk cId="629370467" sldId="1937"/>
            <ac:spMk id="4" creationId="{5374C603-A781-4B56-8CF3-23379EED5B43}"/>
          </ac:spMkLst>
        </pc:spChg>
      </pc:sldChg>
      <pc:sldChg chg="addSp delSp modSp mod chgLayout">
        <pc:chgData name="Ekko 92i" userId="b4d265b765874ec8" providerId="LiveId" clId="{A22BCDE7-1DEF-4A17-92F4-9BE4D3DA4B64}" dt="2022-01-01T21:46:29.896" v="5017" actId="1076"/>
        <pc:sldMkLst>
          <pc:docMk/>
          <pc:sldMk cId="3856717325" sldId="1938"/>
        </pc:sldMkLst>
        <pc:spChg chg="del mod ord">
          <ac:chgData name="Ekko 92i" userId="b4d265b765874ec8" providerId="LiveId" clId="{A22BCDE7-1DEF-4A17-92F4-9BE4D3DA4B64}" dt="2021-12-29T18:52:21.391" v="4324" actId="478"/>
          <ac:spMkLst>
            <pc:docMk/>
            <pc:sldMk cId="3856717325" sldId="1938"/>
            <ac:spMk id="2" creationId="{FA4EC058-A94A-439E-8385-F68C9F0D3C05}"/>
          </ac:spMkLst>
        </pc:spChg>
        <pc:spChg chg="add mod ord">
          <ac:chgData name="Ekko 92i" userId="b4d265b765874ec8" providerId="LiveId" clId="{A22BCDE7-1DEF-4A17-92F4-9BE4D3DA4B64}" dt="2021-12-29T18:51:32.008" v="4319" actId="20577"/>
          <ac:spMkLst>
            <pc:docMk/>
            <pc:sldMk cId="3856717325" sldId="1938"/>
            <ac:spMk id="3" creationId="{2356E187-1B0D-46B8-B9FF-50B83F5B236D}"/>
          </ac:spMkLst>
        </pc:spChg>
        <pc:spChg chg="add mod ord">
          <ac:chgData name="Ekko 92i" userId="b4d265b765874ec8" providerId="LiveId" clId="{A22BCDE7-1DEF-4A17-92F4-9BE4D3DA4B64}" dt="2021-12-29T18:50:19.545" v="4301"/>
          <ac:spMkLst>
            <pc:docMk/>
            <pc:sldMk cId="3856717325" sldId="1938"/>
            <ac:spMk id="4" creationId="{88E89967-213E-4ED5-B3DA-599882AB7246}"/>
          </ac:spMkLst>
        </pc:spChg>
        <pc:spChg chg="del mod ord">
          <ac:chgData name="Ekko 92i" userId="b4d265b765874ec8" providerId="LiveId" clId="{A22BCDE7-1DEF-4A17-92F4-9BE4D3DA4B64}" dt="2021-12-29T18:52:21.391" v="4324" actId="478"/>
          <ac:spMkLst>
            <pc:docMk/>
            <pc:sldMk cId="3856717325" sldId="1938"/>
            <ac:spMk id="6" creationId="{F9DFF3AF-625F-440A-9054-49A1A8DF563C}"/>
          </ac:spMkLst>
        </pc:spChg>
        <pc:spChg chg="del mod">
          <ac:chgData name="Ekko 92i" userId="b4d265b765874ec8" providerId="LiveId" clId="{A22BCDE7-1DEF-4A17-92F4-9BE4D3DA4B64}" dt="2021-12-29T18:51:05.442" v="4312"/>
          <ac:spMkLst>
            <pc:docMk/>
            <pc:sldMk cId="3856717325" sldId="1938"/>
            <ac:spMk id="7" creationId="{55A8C889-A0CC-46DE-9340-C36764ADC7C0}"/>
          </ac:spMkLst>
        </pc:spChg>
        <pc:spChg chg="mod">
          <ac:chgData name="Ekko 92i" userId="b4d265b765874ec8" providerId="LiveId" clId="{A22BCDE7-1DEF-4A17-92F4-9BE4D3DA4B64}" dt="2021-12-29T18:50:43.626" v="4308" actId="255"/>
          <ac:spMkLst>
            <pc:docMk/>
            <pc:sldMk cId="3856717325" sldId="1938"/>
            <ac:spMk id="8" creationId="{1F0B5F27-89EB-4D2C-A838-5E0CF3925E9A}"/>
          </ac:spMkLst>
        </pc:spChg>
        <pc:spChg chg="mod">
          <ac:chgData name="Ekko 92i" userId="b4d265b765874ec8" providerId="LiveId" clId="{A22BCDE7-1DEF-4A17-92F4-9BE4D3DA4B64}" dt="2022-01-01T21:46:29.896" v="5017" actId="1076"/>
          <ac:spMkLst>
            <pc:docMk/>
            <pc:sldMk cId="3856717325" sldId="1938"/>
            <ac:spMk id="9" creationId="{3B0607C8-1886-48A1-9A0F-683EF6815E2F}"/>
          </ac:spMkLst>
        </pc:spChg>
        <pc:spChg chg="mod">
          <ac:chgData name="Ekko 92i" userId="b4d265b765874ec8" providerId="LiveId" clId="{A22BCDE7-1DEF-4A17-92F4-9BE4D3DA4B64}" dt="2021-12-29T18:51:25.024" v="4317" actId="1076"/>
          <ac:spMkLst>
            <pc:docMk/>
            <pc:sldMk cId="3856717325" sldId="1938"/>
            <ac:spMk id="10" creationId="{3E507616-E0FB-4C9A-944C-160B1ABB3D55}"/>
          </ac:spMkLst>
        </pc:spChg>
        <pc:spChg chg="mod">
          <ac:chgData name="Ekko 92i" userId="b4d265b765874ec8" providerId="LiveId" clId="{A22BCDE7-1DEF-4A17-92F4-9BE4D3DA4B64}" dt="2021-12-29T18:51:11.607" v="4315" actId="1076"/>
          <ac:spMkLst>
            <pc:docMk/>
            <pc:sldMk cId="3856717325" sldId="1938"/>
            <ac:spMk id="11" creationId="{0D1B4057-216E-4F68-920E-28BAD84E7944}"/>
          </ac:spMkLst>
        </pc:spChg>
        <pc:spChg chg="mod">
          <ac:chgData name="Ekko 92i" userId="b4d265b765874ec8" providerId="LiveId" clId="{A22BCDE7-1DEF-4A17-92F4-9BE4D3DA4B64}" dt="2021-12-29T18:51:16.234" v="4316" actId="1076"/>
          <ac:spMkLst>
            <pc:docMk/>
            <pc:sldMk cId="3856717325" sldId="1938"/>
            <ac:spMk id="12" creationId="{9161D68B-C153-48D2-8FA6-E98463831FA9}"/>
          </ac:spMkLst>
        </pc:spChg>
        <pc:spChg chg="mod">
          <ac:chgData name="Ekko 92i" userId="b4d265b765874ec8" providerId="LiveId" clId="{A22BCDE7-1DEF-4A17-92F4-9BE4D3DA4B64}" dt="2021-12-29T18:50:18.557" v="4300" actId="21"/>
          <ac:spMkLst>
            <pc:docMk/>
            <pc:sldMk cId="3856717325" sldId="1938"/>
            <ac:spMk id="16" creationId="{2E91C58A-242C-41E3-BE4E-5F883D560CF2}"/>
          </ac:spMkLst>
        </pc:spChg>
        <pc:spChg chg="del mod">
          <ac:chgData name="Ekko 92i" userId="b4d265b765874ec8" providerId="LiveId" clId="{A22BCDE7-1DEF-4A17-92F4-9BE4D3DA4B64}" dt="2021-12-29T18:51:05.442" v="4314"/>
          <ac:spMkLst>
            <pc:docMk/>
            <pc:sldMk cId="3856717325" sldId="1938"/>
            <ac:spMk id="17" creationId="{B58690AF-699B-494D-8832-1D0910C9B7E5}"/>
          </ac:spMkLst>
        </pc:spChg>
        <pc:spChg chg="add del mod">
          <ac:chgData name="Ekko 92i" userId="b4d265b765874ec8" providerId="LiveId" clId="{A22BCDE7-1DEF-4A17-92F4-9BE4D3DA4B64}" dt="2021-12-29T18:52:23.110" v="4325" actId="478"/>
          <ac:spMkLst>
            <pc:docMk/>
            <pc:sldMk cId="3856717325" sldId="1938"/>
            <ac:spMk id="18" creationId="{91E50603-2F17-491B-8A44-94711DFEAD53}"/>
          </ac:spMkLst>
        </pc:spChg>
        <pc:spChg chg="add del mod">
          <ac:chgData name="Ekko 92i" userId="b4d265b765874ec8" providerId="LiveId" clId="{A22BCDE7-1DEF-4A17-92F4-9BE4D3DA4B64}" dt="2021-12-29T18:52:23.110" v="4325" actId="478"/>
          <ac:spMkLst>
            <pc:docMk/>
            <pc:sldMk cId="3856717325" sldId="1938"/>
            <ac:spMk id="20" creationId="{A8BB2EA2-A94E-4CD9-B9CE-832AFB33687E}"/>
          </ac:spMkLst>
        </pc:spChg>
        <pc:spChg chg="add mod">
          <ac:chgData name="Ekko 92i" userId="b4d265b765874ec8" providerId="LiveId" clId="{A22BCDE7-1DEF-4A17-92F4-9BE4D3DA4B64}" dt="2021-12-29T18:52:23.958" v="4326"/>
          <ac:spMkLst>
            <pc:docMk/>
            <pc:sldMk cId="3856717325" sldId="1938"/>
            <ac:spMk id="21" creationId="{4D9B6464-C027-4613-B248-BFCB02CC08CC}"/>
          </ac:spMkLst>
        </pc:spChg>
        <pc:spChg chg="add mod">
          <ac:chgData name="Ekko 92i" userId="b4d265b765874ec8" providerId="LiveId" clId="{A22BCDE7-1DEF-4A17-92F4-9BE4D3DA4B64}" dt="2021-12-29T18:52:23.958" v="4326"/>
          <ac:spMkLst>
            <pc:docMk/>
            <pc:sldMk cId="3856717325" sldId="1938"/>
            <ac:spMk id="22" creationId="{60AB6B12-47E7-4047-80C5-0BC0A635E029}"/>
          </ac:spMkLst>
        </pc:spChg>
      </pc:sldChg>
      <pc:sldChg chg="addSp delSp modSp mod chgLayout">
        <pc:chgData name="Ekko 92i" userId="b4d265b765874ec8" providerId="LiveId" clId="{A22BCDE7-1DEF-4A17-92F4-9BE4D3DA4B64}" dt="2021-12-29T18:54:29.427" v="4355" actId="255"/>
        <pc:sldMkLst>
          <pc:docMk/>
          <pc:sldMk cId="1110669167" sldId="1939"/>
        </pc:sldMkLst>
        <pc:spChg chg="mod ord">
          <ac:chgData name="Ekko 92i" userId="b4d265b765874ec8" providerId="LiveId" clId="{A22BCDE7-1DEF-4A17-92F4-9BE4D3DA4B64}" dt="2021-12-29T18:51:57.090" v="4322" actId="700"/>
          <ac:spMkLst>
            <pc:docMk/>
            <pc:sldMk cId="1110669167" sldId="1939"/>
            <ac:spMk id="2" creationId="{FA4EC058-A94A-439E-8385-F68C9F0D3C05}"/>
          </ac:spMkLst>
        </pc:spChg>
        <pc:spChg chg="add del mod ord">
          <ac:chgData name="Ekko 92i" userId="b4d265b765874ec8" providerId="LiveId" clId="{A22BCDE7-1DEF-4A17-92F4-9BE4D3DA4B64}" dt="2021-12-29T18:53:04.483" v="4332" actId="478"/>
          <ac:spMkLst>
            <pc:docMk/>
            <pc:sldMk cId="1110669167" sldId="1939"/>
            <ac:spMk id="3" creationId="{CF245C81-516E-40D8-B849-77C67A86B604}"/>
          </ac:spMkLst>
        </pc:spChg>
        <pc:spChg chg="add del mod ord">
          <ac:chgData name="Ekko 92i" userId="b4d265b765874ec8" providerId="LiveId" clId="{A22BCDE7-1DEF-4A17-92F4-9BE4D3DA4B64}" dt="2021-12-29T18:52:58.276" v="4331" actId="478"/>
          <ac:spMkLst>
            <pc:docMk/>
            <pc:sldMk cId="1110669167" sldId="1939"/>
            <ac:spMk id="4" creationId="{8BEC9733-7A5D-4706-8DD4-9C66A29CB17D}"/>
          </ac:spMkLst>
        </pc:spChg>
        <pc:spChg chg="mod ord">
          <ac:chgData name="Ekko 92i" userId="b4d265b765874ec8" providerId="LiveId" clId="{A22BCDE7-1DEF-4A17-92F4-9BE4D3DA4B64}" dt="2021-12-29T18:52:07.116" v="4323" actId="1076"/>
          <ac:spMkLst>
            <pc:docMk/>
            <pc:sldMk cId="1110669167" sldId="1939"/>
            <ac:spMk id="6" creationId="{F9DFF3AF-625F-440A-9054-49A1A8DF563C}"/>
          </ac:spMkLst>
        </pc:spChg>
        <pc:spChg chg="add del mod">
          <ac:chgData name="Ekko 92i" userId="b4d265b765874ec8" providerId="LiveId" clId="{A22BCDE7-1DEF-4A17-92F4-9BE4D3DA4B64}" dt="2021-12-29T18:52:58.276" v="4331" actId="478"/>
          <ac:spMkLst>
            <pc:docMk/>
            <pc:sldMk cId="1110669167" sldId="1939"/>
            <ac:spMk id="7" creationId="{18F5BC3E-1295-4842-8D7C-934C94A15366}"/>
          </ac:spMkLst>
        </pc:spChg>
        <pc:spChg chg="mod">
          <ac:chgData name="Ekko 92i" userId="b4d265b765874ec8" providerId="LiveId" clId="{A22BCDE7-1DEF-4A17-92F4-9BE4D3DA4B64}" dt="2021-12-29T18:53:55.849" v="4345" actId="2711"/>
          <ac:spMkLst>
            <pc:docMk/>
            <pc:sldMk cId="1110669167" sldId="1939"/>
            <ac:spMk id="12" creationId="{06AB0338-D9C6-4E10-A35B-6C11E8093160}"/>
          </ac:spMkLst>
        </pc:spChg>
        <pc:spChg chg="mod">
          <ac:chgData name="Ekko 92i" userId="b4d265b765874ec8" providerId="LiveId" clId="{A22BCDE7-1DEF-4A17-92F4-9BE4D3DA4B64}" dt="2021-12-29T18:54:20.897" v="4354" actId="1076"/>
          <ac:spMkLst>
            <pc:docMk/>
            <pc:sldMk cId="1110669167" sldId="1939"/>
            <ac:spMk id="13" creationId="{87D435B9-3AF9-4378-A88E-DF1140ACC6F1}"/>
          </ac:spMkLst>
        </pc:spChg>
        <pc:spChg chg="mod">
          <ac:chgData name="Ekko 92i" userId="b4d265b765874ec8" providerId="LiveId" clId="{A22BCDE7-1DEF-4A17-92F4-9BE4D3DA4B64}" dt="2021-12-29T18:52:40.257" v="4328" actId="21"/>
          <ac:spMkLst>
            <pc:docMk/>
            <pc:sldMk cId="1110669167" sldId="1939"/>
            <ac:spMk id="14" creationId="{FCAB221A-B8BF-4FEB-A158-1B809820627F}"/>
          </ac:spMkLst>
        </pc:spChg>
        <pc:spChg chg="mod">
          <ac:chgData name="Ekko 92i" userId="b4d265b765874ec8" providerId="LiveId" clId="{A22BCDE7-1DEF-4A17-92F4-9BE4D3DA4B64}" dt="2021-12-29T18:52:38.020" v="4327" actId="255"/>
          <ac:spMkLst>
            <pc:docMk/>
            <pc:sldMk cId="1110669167" sldId="1939"/>
            <ac:spMk id="18" creationId="{F12637B8-71B9-480F-ADD8-924218E563F3}"/>
          </ac:spMkLst>
        </pc:spChg>
        <pc:spChg chg="mod">
          <ac:chgData name="Ekko 92i" userId="b4d265b765874ec8" providerId="LiveId" clId="{A22BCDE7-1DEF-4A17-92F4-9BE4D3DA4B64}" dt="2021-12-29T18:52:38.020" v="4327" actId="255"/>
          <ac:spMkLst>
            <pc:docMk/>
            <pc:sldMk cId="1110669167" sldId="1939"/>
            <ac:spMk id="21" creationId="{72561E84-EDCC-420D-9031-54DC12F85F82}"/>
          </ac:spMkLst>
        </pc:spChg>
        <pc:spChg chg="mod">
          <ac:chgData name="Ekko 92i" userId="b4d265b765874ec8" providerId="LiveId" clId="{A22BCDE7-1DEF-4A17-92F4-9BE4D3DA4B64}" dt="2021-12-29T18:54:29.427" v="4355" actId="255"/>
          <ac:spMkLst>
            <pc:docMk/>
            <pc:sldMk cId="1110669167" sldId="1939"/>
            <ac:spMk id="23" creationId="{E1D3021D-7910-4272-849C-6E74D4443999}"/>
          </ac:spMkLst>
        </pc:spChg>
        <pc:picChg chg="mod">
          <ac:chgData name="Ekko 92i" userId="b4d265b765874ec8" providerId="LiveId" clId="{A22BCDE7-1DEF-4A17-92F4-9BE4D3DA4B64}" dt="2021-12-29T18:53:11.541" v="4334" actId="1076"/>
          <ac:picMkLst>
            <pc:docMk/>
            <pc:sldMk cId="1110669167" sldId="1939"/>
            <ac:picMk id="19" creationId="{3D104B92-E463-4317-A7ED-59893C6D3E37}"/>
          </ac:picMkLst>
        </pc:picChg>
        <pc:picChg chg="mod">
          <ac:chgData name="Ekko 92i" userId="b4d265b765874ec8" providerId="LiveId" clId="{A22BCDE7-1DEF-4A17-92F4-9BE4D3DA4B64}" dt="2021-12-29T18:53:33.636" v="4340" actId="1076"/>
          <ac:picMkLst>
            <pc:docMk/>
            <pc:sldMk cId="1110669167" sldId="1939"/>
            <ac:picMk id="22" creationId="{F0DCDB1B-6A13-4A0A-9A95-CC25EC3BF7C6}"/>
          </ac:picMkLst>
        </pc:picChg>
        <pc:cxnChg chg="mod">
          <ac:chgData name="Ekko 92i" userId="b4d265b765874ec8" providerId="LiveId" clId="{A22BCDE7-1DEF-4A17-92F4-9BE4D3DA4B64}" dt="2021-12-29T18:54:29.427" v="4355" actId="255"/>
          <ac:cxnSpMkLst>
            <pc:docMk/>
            <pc:sldMk cId="1110669167" sldId="1939"/>
            <ac:cxnSpMk id="24" creationId="{FC8868AF-C16C-4D92-81B8-58721A02DA7F}"/>
          </ac:cxnSpMkLst>
        </pc:cxnChg>
      </pc:sldChg>
      <pc:sldChg chg="addSp delSp modSp mod chgLayout">
        <pc:chgData name="Ekko 92i" userId="b4d265b765874ec8" providerId="LiveId" clId="{A22BCDE7-1DEF-4A17-92F4-9BE4D3DA4B64}" dt="2021-12-29T18:56:00.466" v="4383" actId="1076"/>
        <pc:sldMkLst>
          <pc:docMk/>
          <pc:sldMk cId="2209368436" sldId="1940"/>
        </pc:sldMkLst>
        <pc:spChg chg="mod ord">
          <ac:chgData name="Ekko 92i" userId="b4d265b765874ec8" providerId="LiveId" clId="{A22BCDE7-1DEF-4A17-92F4-9BE4D3DA4B64}" dt="2021-12-29T18:54:47.279" v="4356" actId="700"/>
          <ac:spMkLst>
            <pc:docMk/>
            <pc:sldMk cId="2209368436" sldId="1940"/>
            <ac:spMk id="2" creationId="{FA4EC058-A94A-439E-8385-F68C9F0D3C05}"/>
          </ac:spMkLst>
        </pc:spChg>
        <pc:spChg chg="add mod ord">
          <ac:chgData name="Ekko 92i" userId="b4d265b765874ec8" providerId="LiveId" clId="{A22BCDE7-1DEF-4A17-92F4-9BE4D3DA4B64}" dt="2021-12-29T18:55:31.849" v="4375" actId="20577"/>
          <ac:spMkLst>
            <pc:docMk/>
            <pc:sldMk cId="2209368436" sldId="1940"/>
            <ac:spMk id="3" creationId="{9856333F-6FA0-4AF1-8064-6178F3492BCC}"/>
          </ac:spMkLst>
        </pc:spChg>
        <pc:spChg chg="add mod ord">
          <ac:chgData name="Ekko 92i" userId="b4d265b765874ec8" providerId="LiveId" clId="{A22BCDE7-1DEF-4A17-92F4-9BE4D3DA4B64}" dt="2021-12-29T18:55:11.205" v="4359"/>
          <ac:spMkLst>
            <pc:docMk/>
            <pc:sldMk cId="2209368436" sldId="1940"/>
            <ac:spMk id="4" creationId="{035D6F84-6EAF-45C7-85B7-A06224E54521}"/>
          </ac:spMkLst>
        </pc:spChg>
        <pc:spChg chg="mod ord">
          <ac:chgData name="Ekko 92i" userId="b4d265b765874ec8" providerId="LiveId" clId="{A22BCDE7-1DEF-4A17-92F4-9BE4D3DA4B64}" dt="2021-12-29T18:55:05.439" v="4357" actId="1076"/>
          <ac:spMkLst>
            <pc:docMk/>
            <pc:sldMk cId="2209368436" sldId="1940"/>
            <ac:spMk id="6" creationId="{F9DFF3AF-625F-440A-9054-49A1A8DF563C}"/>
          </ac:spMkLst>
        </pc:spChg>
        <pc:spChg chg="mod">
          <ac:chgData name="Ekko 92i" userId="b4d265b765874ec8" providerId="LiveId" clId="{A22BCDE7-1DEF-4A17-92F4-9BE4D3DA4B64}" dt="2021-12-29T18:55:10.599" v="4358" actId="21"/>
          <ac:spMkLst>
            <pc:docMk/>
            <pc:sldMk cId="2209368436" sldId="1940"/>
            <ac:spMk id="7" creationId="{F0BCF8CB-20F3-489B-BEBA-40D4F640A748}"/>
          </ac:spMkLst>
        </pc:spChg>
        <pc:spChg chg="del mod">
          <ac:chgData name="Ekko 92i" userId="b4d265b765874ec8" providerId="LiveId" clId="{A22BCDE7-1DEF-4A17-92F4-9BE4D3DA4B64}" dt="2021-12-29T18:55:22.501" v="4366" actId="478"/>
          <ac:spMkLst>
            <pc:docMk/>
            <pc:sldMk cId="2209368436" sldId="1940"/>
            <ac:spMk id="8" creationId="{55E01914-2EC6-49C3-A5D8-290B0E97DC5B}"/>
          </ac:spMkLst>
        </pc:spChg>
        <pc:spChg chg="mod">
          <ac:chgData name="Ekko 92i" userId="b4d265b765874ec8" providerId="LiveId" clId="{A22BCDE7-1DEF-4A17-92F4-9BE4D3DA4B64}" dt="2021-12-29T18:56:00.466" v="4383" actId="1076"/>
          <ac:spMkLst>
            <pc:docMk/>
            <pc:sldMk cId="2209368436" sldId="1940"/>
            <ac:spMk id="9" creationId="{76568ADD-1AA1-4617-976E-2F43C0481154}"/>
          </ac:spMkLst>
        </pc:spChg>
        <pc:spChg chg="del mod">
          <ac:chgData name="Ekko 92i" userId="b4d265b765874ec8" providerId="LiveId" clId="{A22BCDE7-1DEF-4A17-92F4-9BE4D3DA4B64}" dt="2021-12-29T18:55:22.502" v="4368"/>
          <ac:spMkLst>
            <pc:docMk/>
            <pc:sldMk cId="2209368436" sldId="1940"/>
            <ac:spMk id="12" creationId="{2F5E297E-65EC-42D9-8E8E-A01D43F84380}"/>
          </ac:spMkLst>
        </pc:spChg>
        <pc:spChg chg="mod">
          <ac:chgData name="Ekko 92i" userId="b4d265b765874ec8" providerId="LiveId" clId="{A22BCDE7-1DEF-4A17-92F4-9BE4D3DA4B64}" dt="2021-12-29T18:55:35.808" v="4376" actId="255"/>
          <ac:spMkLst>
            <pc:docMk/>
            <pc:sldMk cId="2209368436" sldId="1940"/>
            <ac:spMk id="14" creationId="{86C4FF5D-D98F-46E3-8FCB-6BA2F8F12417}"/>
          </ac:spMkLst>
        </pc:spChg>
        <pc:spChg chg="add del">
          <ac:chgData name="Ekko 92i" userId="b4d265b765874ec8" providerId="LiveId" clId="{A22BCDE7-1DEF-4A17-92F4-9BE4D3DA4B64}" dt="2021-12-29T18:55:23.781" v="4370" actId="22"/>
          <ac:spMkLst>
            <pc:docMk/>
            <pc:sldMk cId="2209368436" sldId="1940"/>
            <ac:spMk id="15" creationId="{91347229-6E62-4A48-8900-0E144625C6C8}"/>
          </ac:spMkLst>
        </pc:spChg>
        <pc:picChg chg="mod">
          <ac:chgData name="Ekko 92i" userId="b4d265b765874ec8" providerId="LiveId" clId="{A22BCDE7-1DEF-4A17-92F4-9BE4D3DA4B64}" dt="2021-12-29T18:55:51.098" v="4379" actId="1076"/>
          <ac:picMkLst>
            <pc:docMk/>
            <pc:sldMk cId="2209368436" sldId="1940"/>
            <ac:picMk id="13" creationId="{A9BD65A7-1036-4400-8836-C18EC0322B07}"/>
          </ac:picMkLst>
        </pc:picChg>
      </pc:sldChg>
      <pc:sldChg chg="modSp mod chgLayout">
        <pc:chgData name="Ekko 92i" userId="b4d265b765874ec8" providerId="LiveId" clId="{A22BCDE7-1DEF-4A17-92F4-9BE4D3DA4B64}" dt="2021-12-29T18:56:09.974" v="4384" actId="700"/>
        <pc:sldMkLst>
          <pc:docMk/>
          <pc:sldMk cId="2919646449" sldId="1941"/>
        </pc:sldMkLst>
        <pc:spChg chg="mod ord">
          <ac:chgData name="Ekko 92i" userId="b4d265b765874ec8" providerId="LiveId" clId="{A22BCDE7-1DEF-4A17-92F4-9BE4D3DA4B64}" dt="2021-12-29T18:56:09.974" v="4384" actId="700"/>
          <ac:spMkLst>
            <pc:docMk/>
            <pc:sldMk cId="2919646449" sldId="1941"/>
            <ac:spMk id="2" creationId="{13B0F3E9-988B-4E21-BAC1-CE0C910B8A26}"/>
          </ac:spMkLst>
        </pc:spChg>
        <pc:spChg chg="mod ord">
          <ac:chgData name="Ekko 92i" userId="b4d265b765874ec8" providerId="LiveId" clId="{A22BCDE7-1DEF-4A17-92F4-9BE4D3DA4B64}" dt="2021-12-29T18:56:09.974" v="4384" actId="700"/>
          <ac:spMkLst>
            <pc:docMk/>
            <pc:sldMk cId="2919646449" sldId="1941"/>
            <ac:spMk id="3" creationId="{36DF0DFE-5016-40D0-8215-8A522963A2C5}"/>
          </ac:spMkLst>
        </pc:spChg>
        <pc:spChg chg="mod ord">
          <ac:chgData name="Ekko 92i" userId="b4d265b765874ec8" providerId="LiveId" clId="{A22BCDE7-1DEF-4A17-92F4-9BE4D3DA4B64}" dt="2021-12-29T18:56:09.974" v="4384" actId="700"/>
          <ac:spMkLst>
            <pc:docMk/>
            <pc:sldMk cId="2919646449" sldId="1941"/>
            <ac:spMk id="4" creationId="{5374C603-A781-4B56-8CF3-23379EED5B43}"/>
          </ac:spMkLst>
        </pc:spChg>
      </pc:sldChg>
      <pc:sldChg chg="addSp delSp modSp mod chgLayout">
        <pc:chgData name="Ekko 92i" userId="b4d265b765874ec8" providerId="LiveId" clId="{A22BCDE7-1DEF-4A17-92F4-9BE4D3DA4B64}" dt="2022-01-01T21:47:19.202" v="5022" actId="1076"/>
        <pc:sldMkLst>
          <pc:docMk/>
          <pc:sldMk cId="2463829502" sldId="1942"/>
        </pc:sldMkLst>
        <pc:spChg chg="mod ord">
          <ac:chgData name="Ekko 92i" userId="b4d265b765874ec8" providerId="LiveId" clId="{A22BCDE7-1DEF-4A17-92F4-9BE4D3DA4B64}" dt="2021-12-29T19:17:14.300" v="4385" actId="700"/>
          <ac:spMkLst>
            <pc:docMk/>
            <pc:sldMk cId="2463829502" sldId="1942"/>
            <ac:spMk id="2" creationId="{FA4EC058-A94A-439E-8385-F68C9F0D3C05}"/>
          </ac:spMkLst>
        </pc:spChg>
        <pc:spChg chg="add mod ord">
          <ac:chgData name="Ekko 92i" userId="b4d265b765874ec8" providerId="LiveId" clId="{A22BCDE7-1DEF-4A17-92F4-9BE4D3DA4B64}" dt="2021-12-29T19:17:39.232" v="4391"/>
          <ac:spMkLst>
            <pc:docMk/>
            <pc:sldMk cId="2463829502" sldId="1942"/>
            <ac:spMk id="3" creationId="{6E6192F3-AF70-43CD-9729-FBC02E8113C4}"/>
          </ac:spMkLst>
        </pc:spChg>
        <pc:spChg chg="add mod ord">
          <ac:chgData name="Ekko 92i" userId="b4d265b765874ec8" providerId="LiveId" clId="{A22BCDE7-1DEF-4A17-92F4-9BE4D3DA4B64}" dt="2021-12-29T19:17:33.763" v="4389"/>
          <ac:spMkLst>
            <pc:docMk/>
            <pc:sldMk cId="2463829502" sldId="1942"/>
            <ac:spMk id="4" creationId="{3D3931A5-4D5B-44D6-83DB-DC0FED07A6EB}"/>
          </ac:spMkLst>
        </pc:spChg>
        <pc:spChg chg="mod ord">
          <ac:chgData name="Ekko 92i" userId="b4d265b765874ec8" providerId="LiveId" clId="{A22BCDE7-1DEF-4A17-92F4-9BE4D3DA4B64}" dt="2021-12-29T19:17:25.228" v="4386" actId="1076"/>
          <ac:spMkLst>
            <pc:docMk/>
            <pc:sldMk cId="2463829502" sldId="1942"/>
            <ac:spMk id="6" creationId="{F9DFF3AF-625F-440A-9054-49A1A8DF563C}"/>
          </ac:spMkLst>
        </pc:spChg>
        <pc:spChg chg="del mod">
          <ac:chgData name="Ekko 92i" userId="b4d265b765874ec8" providerId="LiveId" clId="{A22BCDE7-1DEF-4A17-92F4-9BE4D3DA4B64}" dt="2021-12-29T19:17:31.977" v="4388" actId="478"/>
          <ac:spMkLst>
            <pc:docMk/>
            <pc:sldMk cId="2463829502" sldId="1942"/>
            <ac:spMk id="7" creationId="{FA0636B3-195C-4BB9-BC8B-76C2AE917A6F}"/>
          </ac:spMkLst>
        </pc:spChg>
        <pc:spChg chg="mod">
          <ac:chgData name="Ekko 92i" userId="b4d265b765874ec8" providerId="LiveId" clId="{A22BCDE7-1DEF-4A17-92F4-9BE4D3DA4B64}" dt="2021-12-29T19:18:57.682" v="4411" actId="14100"/>
          <ac:spMkLst>
            <pc:docMk/>
            <pc:sldMk cId="2463829502" sldId="1942"/>
            <ac:spMk id="8" creationId="{ED4E0633-4C55-4312-A288-9496618353CC}"/>
          </ac:spMkLst>
        </pc:spChg>
        <pc:spChg chg="del mod">
          <ac:chgData name="Ekko 92i" userId="b4d265b765874ec8" providerId="LiveId" clId="{A22BCDE7-1DEF-4A17-92F4-9BE4D3DA4B64}" dt="2021-12-29T19:18:19.730" v="4399"/>
          <ac:spMkLst>
            <pc:docMk/>
            <pc:sldMk cId="2463829502" sldId="1942"/>
            <ac:spMk id="9" creationId="{D74478BF-DBDC-4F87-A4C1-9B9ED1907AFF}"/>
          </ac:spMkLst>
        </pc:spChg>
        <pc:spChg chg="mod">
          <ac:chgData name="Ekko 92i" userId="b4d265b765874ec8" providerId="LiveId" clId="{A22BCDE7-1DEF-4A17-92F4-9BE4D3DA4B64}" dt="2021-12-29T19:18:53.538" v="4410" actId="14100"/>
          <ac:spMkLst>
            <pc:docMk/>
            <pc:sldMk cId="2463829502" sldId="1942"/>
            <ac:spMk id="11" creationId="{0FF6D5C2-19AF-457B-B631-803B4AF4EFF0}"/>
          </ac:spMkLst>
        </pc:spChg>
        <pc:spChg chg="mod">
          <ac:chgData name="Ekko 92i" userId="b4d265b765874ec8" providerId="LiveId" clId="{A22BCDE7-1DEF-4A17-92F4-9BE4D3DA4B64}" dt="2021-12-29T19:19:03.824" v="4412" actId="1076"/>
          <ac:spMkLst>
            <pc:docMk/>
            <pc:sldMk cId="2463829502" sldId="1942"/>
            <ac:spMk id="12" creationId="{501DED4B-CBD2-431B-9422-2D4072645AB1}"/>
          </ac:spMkLst>
        </pc:spChg>
        <pc:spChg chg="mod">
          <ac:chgData name="Ekko 92i" userId="b4d265b765874ec8" providerId="LiveId" clId="{A22BCDE7-1DEF-4A17-92F4-9BE4D3DA4B64}" dt="2022-01-01T21:47:19.202" v="5022" actId="1076"/>
          <ac:spMkLst>
            <pc:docMk/>
            <pc:sldMk cId="2463829502" sldId="1942"/>
            <ac:spMk id="13" creationId="{AF940CA8-BCEB-4DA9-9873-43A4218DD537}"/>
          </ac:spMkLst>
        </pc:spChg>
        <pc:spChg chg="add mod">
          <ac:chgData name="Ekko 92i" userId="b4d265b765874ec8" providerId="LiveId" clId="{A22BCDE7-1DEF-4A17-92F4-9BE4D3DA4B64}" dt="2021-12-29T19:18:33.475" v="4405" actId="571"/>
          <ac:spMkLst>
            <pc:docMk/>
            <pc:sldMk cId="2463829502" sldId="1942"/>
            <ac:spMk id="17" creationId="{86B91402-41A4-4F18-94D2-9E2B72F0EBF9}"/>
          </ac:spMkLst>
        </pc:spChg>
        <pc:picChg chg="mod">
          <ac:chgData name="Ekko 92i" userId="b4d265b765874ec8" providerId="LiveId" clId="{A22BCDE7-1DEF-4A17-92F4-9BE4D3DA4B64}" dt="2022-01-01T21:47:04.617" v="5018" actId="14100"/>
          <ac:picMkLst>
            <pc:docMk/>
            <pc:sldMk cId="2463829502" sldId="1942"/>
            <ac:picMk id="15" creationId="{EEB0A264-4FFE-4A89-A8E9-64D52B5859B0}"/>
          </ac:picMkLst>
        </pc:picChg>
        <pc:picChg chg="mod">
          <ac:chgData name="Ekko 92i" userId="b4d265b765874ec8" providerId="LiveId" clId="{A22BCDE7-1DEF-4A17-92F4-9BE4D3DA4B64}" dt="2022-01-01T21:47:11.906" v="5021" actId="1076"/>
          <ac:picMkLst>
            <pc:docMk/>
            <pc:sldMk cId="2463829502" sldId="1942"/>
            <ac:picMk id="16" creationId="{356F3105-01EA-410F-8298-E46115305946}"/>
          </ac:picMkLst>
        </pc:picChg>
      </pc:sldChg>
      <pc:sldChg chg="addSp delSp modSp mod chgLayout">
        <pc:chgData name="Ekko 92i" userId="b4d265b765874ec8" providerId="LiveId" clId="{A22BCDE7-1DEF-4A17-92F4-9BE4D3DA4B64}" dt="2022-01-01T21:47:32.788" v="5023" actId="1076"/>
        <pc:sldMkLst>
          <pc:docMk/>
          <pc:sldMk cId="1148151297" sldId="1943"/>
        </pc:sldMkLst>
        <pc:spChg chg="mod ord">
          <ac:chgData name="Ekko 92i" userId="b4d265b765874ec8" providerId="LiveId" clId="{A22BCDE7-1DEF-4A17-92F4-9BE4D3DA4B64}" dt="2021-12-29T19:19:14.351" v="4413" actId="700"/>
          <ac:spMkLst>
            <pc:docMk/>
            <pc:sldMk cId="1148151297" sldId="1943"/>
            <ac:spMk id="2" creationId="{FA4EC058-A94A-439E-8385-F68C9F0D3C05}"/>
          </ac:spMkLst>
        </pc:spChg>
        <pc:spChg chg="add mod ord">
          <ac:chgData name="Ekko 92i" userId="b4d265b765874ec8" providerId="LiveId" clId="{A22BCDE7-1DEF-4A17-92F4-9BE4D3DA4B64}" dt="2021-12-29T19:27:10.218" v="4831" actId="1076"/>
          <ac:spMkLst>
            <pc:docMk/>
            <pc:sldMk cId="1148151297" sldId="1943"/>
            <ac:spMk id="3" creationId="{97822118-99F1-4D53-B265-5A1D4ACD5812}"/>
          </ac:spMkLst>
        </pc:spChg>
        <pc:spChg chg="add mod ord">
          <ac:chgData name="Ekko 92i" userId="b4d265b765874ec8" providerId="LiveId" clId="{A22BCDE7-1DEF-4A17-92F4-9BE4D3DA4B64}" dt="2021-12-29T19:19:26.956" v="4417"/>
          <ac:spMkLst>
            <pc:docMk/>
            <pc:sldMk cId="1148151297" sldId="1943"/>
            <ac:spMk id="4" creationId="{3234ECD7-8E99-4CA8-AEC7-95C1FFEA67F3}"/>
          </ac:spMkLst>
        </pc:spChg>
        <pc:spChg chg="add mod">
          <ac:chgData name="Ekko 92i" userId="b4d265b765874ec8" providerId="LiveId" clId="{A22BCDE7-1DEF-4A17-92F4-9BE4D3DA4B64}" dt="2021-12-29T19:27:16.829" v="4832" actId="164"/>
          <ac:spMkLst>
            <pc:docMk/>
            <pc:sldMk cId="1148151297" sldId="1943"/>
            <ac:spMk id="5" creationId="{28115121-EAF1-42DD-BA3A-E20F25B256B6}"/>
          </ac:spMkLst>
        </pc:spChg>
        <pc:spChg chg="mod ord">
          <ac:chgData name="Ekko 92i" userId="b4d265b765874ec8" providerId="LiveId" clId="{A22BCDE7-1DEF-4A17-92F4-9BE4D3DA4B64}" dt="2021-12-29T19:19:19.139" v="4414" actId="1076"/>
          <ac:spMkLst>
            <pc:docMk/>
            <pc:sldMk cId="1148151297" sldId="1943"/>
            <ac:spMk id="6" creationId="{F9DFF3AF-625F-440A-9054-49A1A8DF563C}"/>
          </ac:spMkLst>
        </pc:spChg>
        <pc:spChg chg="mod">
          <ac:chgData name="Ekko 92i" userId="b4d265b765874ec8" providerId="LiveId" clId="{A22BCDE7-1DEF-4A17-92F4-9BE4D3DA4B64}" dt="2022-01-01T21:47:32.788" v="5023" actId="1076"/>
          <ac:spMkLst>
            <pc:docMk/>
            <pc:sldMk cId="1148151297" sldId="1943"/>
            <ac:spMk id="8" creationId="{06D157B0-8B06-4F3D-BDDF-876216BF3BE6}"/>
          </ac:spMkLst>
        </pc:spChg>
        <pc:spChg chg="add del mod">
          <ac:chgData name="Ekko 92i" userId="b4d265b765874ec8" providerId="LiveId" clId="{A22BCDE7-1DEF-4A17-92F4-9BE4D3DA4B64}" dt="2021-12-29T19:27:46.776" v="4836" actId="21"/>
          <ac:spMkLst>
            <pc:docMk/>
            <pc:sldMk cId="1148151297" sldId="1943"/>
            <ac:spMk id="10" creationId="{51FA1098-11A6-41AE-ADA7-7375E2D783C8}"/>
          </ac:spMkLst>
        </pc:spChg>
        <pc:spChg chg="del mod">
          <ac:chgData name="Ekko 92i" userId="b4d265b765874ec8" providerId="LiveId" clId="{A22BCDE7-1DEF-4A17-92F4-9BE4D3DA4B64}" dt="2021-12-29T19:19:25.394" v="4416" actId="478"/>
          <ac:spMkLst>
            <pc:docMk/>
            <pc:sldMk cId="1148151297" sldId="1943"/>
            <ac:spMk id="12" creationId="{E46D814D-C770-44DD-A482-840E618BE5A2}"/>
          </ac:spMkLst>
        </pc:spChg>
        <pc:spChg chg="mod">
          <ac:chgData name="Ekko 92i" userId="b4d265b765874ec8" providerId="LiveId" clId="{A22BCDE7-1DEF-4A17-92F4-9BE4D3DA4B64}" dt="2021-12-29T19:19:36.490" v="4420" actId="255"/>
          <ac:spMkLst>
            <pc:docMk/>
            <pc:sldMk cId="1148151297" sldId="1943"/>
            <ac:spMk id="13" creationId="{7EA80C87-CC2F-44B5-A3F0-B9A8CE6CBD6C}"/>
          </ac:spMkLst>
        </pc:spChg>
        <pc:spChg chg="del mod">
          <ac:chgData name="Ekko 92i" userId="b4d265b765874ec8" providerId="LiveId" clId="{A22BCDE7-1DEF-4A17-92F4-9BE4D3DA4B64}" dt="2021-12-29T19:19:46.425" v="4424"/>
          <ac:spMkLst>
            <pc:docMk/>
            <pc:sldMk cId="1148151297" sldId="1943"/>
            <ac:spMk id="14" creationId="{0FB32C4C-A2EE-4E1C-83AB-E161B4C82ACA}"/>
          </ac:spMkLst>
        </pc:spChg>
        <pc:spChg chg="add mod">
          <ac:chgData name="Ekko 92i" userId="b4d265b765874ec8" providerId="LiveId" clId="{A22BCDE7-1DEF-4A17-92F4-9BE4D3DA4B64}" dt="2021-12-29T19:27:16.829" v="4832" actId="164"/>
          <ac:spMkLst>
            <pc:docMk/>
            <pc:sldMk cId="1148151297" sldId="1943"/>
            <ac:spMk id="15" creationId="{77B8338F-AE49-4CA4-9972-6FE161AB393B}"/>
          </ac:spMkLst>
        </pc:spChg>
        <pc:spChg chg="add mod">
          <ac:chgData name="Ekko 92i" userId="b4d265b765874ec8" providerId="LiveId" clId="{A22BCDE7-1DEF-4A17-92F4-9BE4D3DA4B64}" dt="2021-12-29T19:27:16.829" v="4832" actId="164"/>
          <ac:spMkLst>
            <pc:docMk/>
            <pc:sldMk cId="1148151297" sldId="1943"/>
            <ac:spMk id="16" creationId="{C1F7ED36-4F3E-42C6-B069-7990FDA527BD}"/>
          </ac:spMkLst>
        </pc:spChg>
        <pc:spChg chg="add mod">
          <ac:chgData name="Ekko 92i" userId="b4d265b765874ec8" providerId="LiveId" clId="{A22BCDE7-1DEF-4A17-92F4-9BE4D3DA4B64}" dt="2021-12-29T19:27:16.829" v="4832" actId="164"/>
          <ac:spMkLst>
            <pc:docMk/>
            <pc:sldMk cId="1148151297" sldId="1943"/>
            <ac:spMk id="18" creationId="{92A76D6C-2C2F-45DD-B7B9-BF2C593737B7}"/>
          </ac:spMkLst>
        </pc:spChg>
        <pc:spChg chg="mod">
          <ac:chgData name="Ekko 92i" userId="b4d265b765874ec8" providerId="LiveId" clId="{A22BCDE7-1DEF-4A17-92F4-9BE4D3DA4B64}" dt="2021-12-29T19:27:47.948" v="4837"/>
          <ac:spMkLst>
            <pc:docMk/>
            <pc:sldMk cId="1148151297" sldId="1943"/>
            <ac:spMk id="20" creationId="{67B0A2E6-4CDD-4941-9885-090E94779ACC}"/>
          </ac:spMkLst>
        </pc:spChg>
        <pc:spChg chg="mod">
          <ac:chgData name="Ekko 92i" userId="b4d265b765874ec8" providerId="LiveId" clId="{A22BCDE7-1DEF-4A17-92F4-9BE4D3DA4B64}" dt="2021-12-29T19:27:47.948" v="4837"/>
          <ac:spMkLst>
            <pc:docMk/>
            <pc:sldMk cId="1148151297" sldId="1943"/>
            <ac:spMk id="21" creationId="{AD8BA30B-C5AF-40F8-B246-74A4E22328A4}"/>
          </ac:spMkLst>
        </pc:spChg>
        <pc:spChg chg="mod">
          <ac:chgData name="Ekko 92i" userId="b4d265b765874ec8" providerId="LiveId" clId="{A22BCDE7-1DEF-4A17-92F4-9BE4D3DA4B64}" dt="2021-12-29T19:27:47.948" v="4837"/>
          <ac:spMkLst>
            <pc:docMk/>
            <pc:sldMk cId="1148151297" sldId="1943"/>
            <ac:spMk id="22" creationId="{0C5EDCE6-8BF6-482A-83C4-ED15FAD74ADB}"/>
          </ac:spMkLst>
        </pc:spChg>
        <pc:spChg chg="mod">
          <ac:chgData name="Ekko 92i" userId="b4d265b765874ec8" providerId="LiveId" clId="{A22BCDE7-1DEF-4A17-92F4-9BE4D3DA4B64}" dt="2021-12-29T19:27:47.948" v="4837"/>
          <ac:spMkLst>
            <pc:docMk/>
            <pc:sldMk cId="1148151297" sldId="1943"/>
            <ac:spMk id="23" creationId="{0A9475F1-A50A-4DBA-BF54-24E6A30D5D7A}"/>
          </ac:spMkLst>
        </pc:spChg>
        <pc:spChg chg="add mod">
          <ac:chgData name="Ekko 92i" userId="b4d265b765874ec8" providerId="LiveId" clId="{A22BCDE7-1DEF-4A17-92F4-9BE4D3DA4B64}" dt="2021-12-29T19:28:05.405" v="4838" actId="1076"/>
          <ac:spMkLst>
            <pc:docMk/>
            <pc:sldMk cId="1148151297" sldId="1943"/>
            <ac:spMk id="24" creationId="{CE9D14B4-461D-494E-BE0A-97D85C65430E}"/>
          </ac:spMkLst>
        </pc:spChg>
        <pc:grpChg chg="add del mod">
          <ac:chgData name="Ekko 92i" userId="b4d265b765874ec8" providerId="LiveId" clId="{A22BCDE7-1DEF-4A17-92F4-9BE4D3DA4B64}" dt="2021-12-29T19:27:46.776" v="4836" actId="21"/>
          <ac:grpSpMkLst>
            <pc:docMk/>
            <pc:sldMk cId="1148151297" sldId="1943"/>
            <ac:grpSpMk id="9" creationId="{0779BAD2-0671-4321-897B-1B3320B7992A}"/>
          </ac:grpSpMkLst>
        </pc:grpChg>
        <pc:grpChg chg="add mod">
          <ac:chgData name="Ekko 92i" userId="b4d265b765874ec8" providerId="LiveId" clId="{A22BCDE7-1DEF-4A17-92F4-9BE4D3DA4B64}" dt="2021-12-29T19:28:05.405" v="4838" actId="1076"/>
          <ac:grpSpMkLst>
            <pc:docMk/>
            <pc:sldMk cId="1148151297" sldId="1943"/>
            <ac:grpSpMk id="19" creationId="{03E334AE-F079-4319-AA8B-496DFECF9220}"/>
          </ac:grpSpMkLst>
        </pc:grpChg>
        <pc:picChg chg="del mod">
          <ac:chgData name="Ekko 92i" userId="b4d265b765874ec8" providerId="LiveId" clId="{A22BCDE7-1DEF-4A17-92F4-9BE4D3DA4B64}" dt="2021-12-29T19:28:06.968" v="4839" actId="478"/>
          <ac:picMkLst>
            <pc:docMk/>
            <pc:sldMk cId="1148151297" sldId="1943"/>
            <ac:picMk id="17" creationId="{D45E3F78-F3DF-4637-9FBF-CBF6101C0E53}"/>
          </ac:picMkLst>
        </pc:picChg>
      </pc:sldChg>
      <pc:sldChg chg="addSp delSp modSp mod chgLayout">
        <pc:chgData name="Ekko 92i" userId="b4d265b765874ec8" providerId="LiveId" clId="{A22BCDE7-1DEF-4A17-92F4-9BE4D3DA4B64}" dt="2022-01-01T21:48:23.788" v="5034" actId="255"/>
        <pc:sldMkLst>
          <pc:docMk/>
          <pc:sldMk cId="3508108335" sldId="1944"/>
        </pc:sldMkLst>
        <pc:spChg chg="mod ord">
          <ac:chgData name="Ekko 92i" userId="b4d265b765874ec8" providerId="LiveId" clId="{A22BCDE7-1DEF-4A17-92F4-9BE4D3DA4B64}" dt="2022-01-01T21:47:45.471" v="5024" actId="700"/>
          <ac:spMkLst>
            <pc:docMk/>
            <pc:sldMk cId="3508108335" sldId="1944"/>
            <ac:spMk id="2" creationId="{FA4EC058-A94A-439E-8385-F68C9F0D3C05}"/>
          </ac:spMkLst>
        </pc:spChg>
        <pc:spChg chg="add mod ord">
          <ac:chgData name="Ekko 92i" userId="b4d265b765874ec8" providerId="LiveId" clId="{A22BCDE7-1DEF-4A17-92F4-9BE4D3DA4B64}" dt="2022-01-01T21:48:09.935" v="5033"/>
          <ac:spMkLst>
            <pc:docMk/>
            <pc:sldMk cId="3508108335" sldId="1944"/>
            <ac:spMk id="3" creationId="{0901B14D-971F-4548-A8DD-B08AC6D91178}"/>
          </ac:spMkLst>
        </pc:spChg>
        <pc:spChg chg="add mod ord">
          <ac:chgData name="Ekko 92i" userId="b4d265b765874ec8" providerId="LiveId" clId="{A22BCDE7-1DEF-4A17-92F4-9BE4D3DA4B64}" dt="2022-01-01T21:48:07.950" v="5032"/>
          <ac:spMkLst>
            <pc:docMk/>
            <pc:sldMk cId="3508108335" sldId="1944"/>
            <ac:spMk id="4" creationId="{228EE882-7ED8-4D04-BBB5-285C0CF3A951}"/>
          </ac:spMkLst>
        </pc:spChg>
        <pc:spChg chg="del mod">
          <ac:chgData name="Ekko 92i" userId="b4d265b765874ec8" providerId="LiveId" clId="{A22BCDE7-1DEF-4A17-92F4-9BE4D3DA4B64}" dt="2022-01-01T21:47:56.410" v="5027" actId="478"/>
          <ac:spMkLst>
            <pc:docMk/>
            <pc:sldMk cId="3508108335" sldId="1944"/>
            <ac:spMk id="12" creationId="{E46D814D-C770-44DD-A482-840E618BE5A2}"/>
          </ac:spMkLst>
        </pc:spChg>
        <pc:spChg chg="mod ord">
          <ac:chgData name="Ekko 92i" userId="b4d265b765874ec8" providerId="LiveId" clId="{A22BCDE7-1DEF-4A17-92F4-9BE4D3DA4B64}" dt="2022-01-01T21:47:50.273" v="5025" actId="1076"/>
          <ac:spMkLst>
            <pc:docMk/>
            <pc:sldMk cId="3508108335" sldId="1944"/>
            <ac:spMk id="13" creationId="{67B9635B-3237-4823-99C5-79C77FA07F18}"/>
          </ac:spMkLst>
        </pc:spChg>
        <pc:spChg chg="mod">
          <ac:chgData name="Ekko 92i" userId="b4d265b765874ec8" providerId="LiveId" clId="{A22BCDE7-1DEF-4A17-92F4-9BE4D3DA4B64}" dt="2022-01-01T21:48:23.788" v="5034" actId="255"/>
          <ac:spMkLst>
            <pc:docMk/>
            <pc:sldMk cId="3508108335" sldId="1944"/>
            <ac:spMk id="19" creationId="{28A52B82-ACA5-43F1-99CA-F0A49A11603E}"/>
          </ac:spMkLst>
        </pc:spChg>
        <pc:spChg chg="del mod">
          <ac:chgData name="Ekko 92i" userId="b4d265b765874ec8" providerId="LiveId" clId="{A22BCDE7-1DEF-4A17-92F4-9BE4D3DA4B64}" dt="2022-01-01T21:48:02.009" v="5030" actId="478"/>
          <ac:spMkLst>
            <pc:docMk/>
            <pc:sldMk cId="3508108335" sldId="1944"/>
            <ac:spMk id="20" creationId="{DE08360B-1233-4E27-8688-652E0E04B439}"/>
          </ac:spMkLst>
        </pc:spChg>
        <pc:spChg chg="mod">
          <ac:chgData name="Ekko 92i" userId="b4d265b765874ec8" providerId="LiveId" clId="{A22BCDE7-1DEF-4A17-92F4-9BE4D3DA4B64}" dt="2022-01-01T21:48:23.788" v="5034" actId="255"/>
          <ac:spMkLst>
            <pc:docMk/>
            <pc:sldMk cId="3508108335" sldId="1944"/>
            <ac:spMk id="22" creationId="{E5C7FBFC-C3C9-41B4-AB4A-62E5875AFB18}"/>
          </ac:spMkLst>
        </pc:spChg>
        <pc:spChg chg="mod">
          <ac:chgData name="Ekko 92i" userId="b4d265b765874ec8" providerId="LiveId" clId="{A22BCDE7-1DEF-4A17-92F4-9BE4D3DA4B64}" dt="2022-01-01T21:48:23.788" v="5034" actId="255"/>
          <ac:spMkLst>
            <pc:docMk/>
            <pc:sldMk cId="3508108335" sldId="1944"/>
            <ac:spMk id="24" creationId="{3FC411BA-8FF1-4DC3-B175-34A285802B98}"/>
          </ac:spMkLst>
        </pc:spChg>
      </pc:sldChg>
      <pc:sldChg chg="addSp delSp modSp mod chgLayout">
        <pc:chgData name="Ekko 92i" userId="b4d265b765874ec8" providerId="LiveId" clId="{A22BCDE7-1DEF-4A17-92F4-9BE4D3DA4B64}" dt="2021-12-29T19:29:32.917" v="4860"/>
        <pc:sldMkLst>
          <pc:docMk/>
          <pc:sldMk cId="1476849412" sldId="1945"/>
        </pc:sldMkLst>
        <pc:spChg chg="mod ord">
          <ac:chgData name="Ekko 92i" userId="b4d265b765874ec8" providerId="LiveId" clId="{A22BCDE7-1DEF-4A17-92F4-9BE4D3DA4B64}" dt="2021-12-29T19:29:24.107" v="4855" actId="700"/>
          <ac:spMkLst>
            <pc:docMk/>
            <pc:sldMk cId="1476849412" sldId="1945"/>
            <ac:spMk id="2" creationId="{13B0F3E9-988B-4E21-BAC1-CE0C910B8A26}"/>
          </ac:spMkLst>
        </pc:spChg>
        <pc:spChg chg="mod ord">
          <ac:chgData name="Ekko 92i" userId="b4d265b765874ec8" providerId="LiveId" clId="{A22BCDE7-1DEF-4A17-92F4-9BE4D3DA4B64}" dt="2021-12-29T19:29:24.107" v="4855" actId="700"/>
          <ac:spMkLst>
            <pc:docMk/>
            <pc:sldMk cId="1476849412" sldId="1945"/>
            <ac:spMk id="3" creationId="{36DF0DFE-5016-40D0-8215-8A522963A2C5}"/>
          </ac:spMkLst>
        </pc:spChg>
        <pc:spChg chg="add mod ord">
          <ac:chgData name="Ekko 92i" userId="b4d265b765874ec8" providerId="LiveId" clId="{A22BCDE7-1DEF-4A17-92F4-9BE4D3DA4B64}" dt="2021-12-29T19:29:31.992" v="4858" actId="14100"/>
          <ac:spMkLst>
            <pc:docMk/>
            <pc:sldMk cId="1476849412" sldId="1945"/>
            <ac:spMk id="4" creationId="{7C9A879F-CC53-481B-9951-30354E6D3F00}"/>
          </ac:spMkLst>
        </pc:spChg>
        <pc:spChg chg="del mod">
          <ac:chgData name="Ekko 92i" userId="b4d265b765874ec8" providerId="LiveId" clId="{A22BCDE7-1DEF-4A17-92F4-9BE4D3DA4B64}" dt="2021-12-29T19:29:32.917" v="4860"/>
          <ac:spMkLst>
            <pc:docMk/>
            <pc:sldMk cId="1476849412" sldId="1945"/>
            <ac:spMk id="6" creationId="{954150B6-9633-450B-955E-BA9BB9C973C0}"/>
          </ac:spMkLst>
        </pc:spChg>
      </pc:sldChg>
      <pc:sldChg chg="addSp delSp modSp del mod setBg chgLayout">
        <pc:chgData name="Ekko 92i" userId="b4d265b765874ec8" providerId="LiveId" clId="{A22BCDE7-1DEF-4A17-92F4-9BE4D3DA4B64}" dt="2022-01-01T21:53:52.552" v="5111" actId="2696"/>
        <pc:sldMkLst>
          <pc:docMk/>
          <pc:sldMk cId="2872478048" sldId="1946"/>
        </pc:sldMkLst>
        <pc:spChg chg="del">
          <ac:chgData name="Ekko 92i" userId="b4d265b765874ec8" providerId="LiveId" clId="{A22BCDE7-1DEF-4A17-92F4-9BE4D3DA4B64}" dt="2022-01-01T21:48:34.723" v="5035" actId="478"/>
          <ac:spMkLst>
            <pc:docMk/>
            <pc:sldMk cId="2872478048" sldId="1946"/>
            <ac:spMk id="2" creationId="{FA4EC058-A94A-439E-8385-F68C9F0D3C05}"/>
          </ac:spMkLst>
        </pc:spChg>
        <pc:spChg chg="add del mod">
          <ac:chgData name="Ekko 92i" userId="b4d265b765874ec8" providerId="LiveId" clId="{A22BCDE7-1DEF-4A17-92F4-9BE4D3DA4B64}" dt="2022-01-01T21:48:38.606" v="5036" actId="478"/>
          <ac:spMkLst>
            <pc:docMk/>
            <pc:sldMk cId="2872478048" sldId="1946"/>
            <ac:spMk id="4" creationId="{51A6B2F7-0596-4AD4-A4BD-964734EDDAC3}"/>
          </ac:spMkLst>
        </pc:spChg>
        <pc:spChg chg="add del mod ord">
          <ac:chgData name="Ekko 92i" userId="b4d265b765874ec8" providerId="LiveId" clId="{A22BCDE7-1DEF-4A17-92F4-9BE4D3DA4B64}" dt="2022-01-01T21:49:36.090" v="5060" actId="700"/>
          <ac:spMkLst>
            <pc:docMk/>
            <pc:sldMk cId="2872478048" sldId="1946"/>
            <ac:spMk id="5" creationId="{240DB979-EB97-4C92-8E7E-E50BF39D9CC6}"/>
          </ac:spMkLst>
        </pc:spChg>
        <pc:spChg chg="del">
          <ac:chgData name="Ekko 92i" userId="b4d265b765874ec8" providerId="LiveId" clId="{A22BCDE7-1DEF-4A17-92F4-9BE4D3DA4B64}" dt="2022-01-01T21:48:34.723" v="5035" actId="478"/>
          <ac:spMkLst>
            <pc:docMk/>
            <pc:sldMk cId="2872478048" sldId="1946"/>
            <ac:spMk id="6" creationId="{F9DFF3AF-625F-440A-9054-49A1A8DF563C}"/>
          </ac:spMkLst>
        </pc:spChg>
        <pc:spChg chg="add del mod ord">
          <ac:chgData name="Ekko 92i" userId="b4d265b765874ec8" providerId="LiveId" clId="{A22BCDE7-1DEF-4A17-92F4-9BE4D3DA4B64}" dt="2022-01-01T21:49:36.090" v="5060" actId="700"/>
          <ac:spMkLst>
            <pc:docMk/>
            <pc:sldMk cId="2872478048" sldId="1946"/>
            <ac:spMk id="7" creationId="{8200FF41-E9AC-4BBC-AE1A-193FEDB91B2E}"/>
          </ac:spMkLst>
        </pc:spChg>
        <pc:spChg chg="add del mod ord">
          <ac:chgData name="Ekko 92i" userId="b4d265b765874ec8" providerId="LiveId" clId="{A22BCDE7-1DEF-4A17-92F4-9BE4D3DA4B64}" dt="2022-01-01T21:50:13.976" v="5073" actId="700"/>
          <ac:spMkLst>
            <pc:docMk/>
            <pc:sldMk cId="2872478048" sldId="1946"/>
            <ac:spMk id="8" creationId="{BCC587E0-C3C8-41BE-BCC2-8FB130C284F9}"/>
          </ac:spMkLst>
        </pc:spChg>
        <pc:spChg chg="add del mod ord">
          <ac:chgData name="Ekko 92i" userId="b4d265b765874ec8" providerId="LiveId" clId="{A22BCDE7-1DEF-4A17-92F4-9BE4D3DA4B64}" dt="2022-01-01T21:50:13.976" v="5073" actId="700"/>
          <ac:spMkLst>
            <pc:docMk/>
            <pc:sldMk cId="2872478048" sldId="1946"/>
            <ac:spMk id="9" creationId="{1E3650CA-4A2A-45A4-80C9-A066F9DFCE10}"/>
          </ac:spMkLst>
        </pc:spChg>
        <pc:spChg chg="del mod">
          <ac:chgData name="Ekko 92i" userId="b4d265b765874ec8" providerId="LiveId" clId="{A22BCDE7-1DEF-4A17-92F4-9BE4D3DA4B64}" dt="2022-01-01T21:51:00.738" v="5094"/>
          <ac:spMkLst>
            <pc:docMk/>
            <pc:sldMk cId="2872478048" sldId="1946"/>
            <ac:spMk id="11" creationId="{E31EFDD1-0EB1-487C-8DF4-18B5930A0233}"/>
          </ac:spMkLst>
        </pc:spChg>
        <pc:spChg chg="add mod ord">
          <ac:chgData name="Ekko 92i" userId="b4d265b765874ec8" providerId="LiveId" clId="{A22BCDE7-1DEF-4A17-92F4-9BE4D3DA4B64}" dt="2022-01-01T21:50:13.976" v="5073" actId="700"/>
          <ac:spMkLst>
            <pc:docMk/>
            <pc:sldMk cId="2872478048" sldId="1946"/>
            <ac:spMk id="12" creationId="{FB4CC0C1-9A93-45F3-B92C-76874D9827ED}"/>
          </ac:spMkLst>
        </pc:spChg>
        <pc:spChg chg="add del mod">
          <ac:chgData name="Ekko 92i" userId="b4d265b765874ec8" providerId="LiveId" clId="{A22BCDE7-1DEF-4A17-92F4-9BE4D3DA4B64}" dt="2022-01-01T21:50:15.703" v="5074" actId="47"/>
          <ac:spMkLst>
            <pc:docMk/>
            <pc:sldMk cId="2872478048" sldId="1946"/>
            <ac:spMk id="13" creationId="{02214375-C1BC-4ECD-9A34-1A464CEC0133}"/>
          </ac:spMkLst>
        </pc:spChg>
        <pc:spChg chg="del mod">
          <ac:chgData name="Ekko 92i" userId="b4d265b765874ec8" providerId="LiveId" clId="{A22BCDE7-1DEF-4A17-92F4-9BE4D3DA4B64}" dt="2022-01-01T21:50:40.575" v="5081"/>
          <ac:spMkLst>
            <pc:docMk/>
            <pc:sldMk cId="2872478048" sldId="1946"/>
            <ac:spMk id="17" creationId="{563B5CAE-1F95-4883-A72F-5155107D15C4}"/>
          </ac:spMkLst>
        </pc:spChg>
        <pc:spChg chg="add mod ord">
          <ac:chgData name="Ekko 92i" userId="b4d265b765874ec8" providerId="LiveId" clId="{A22BCDE7-1DEF-4A17-92F4-9BE4D3DA4B64}" dt="2022-01-01T21:50:13.976" v="5073" actId="700"/>
          <ac:spMkLst>
            <pc:docMk/>
            <pc:sldMk cId="2872478048" sldId="1946"/>
            <ac:spMk id="18" creationId="{8A559D97-B599-431C-AF96-CE60810D2C16}"/>
          </ac:spMkLst>
        </pc:spChg>
        <pc:spChg chg="add mod">
          <ac:chgData name="Ekko 92i" userId="b4d265b765874ec8" providerId="LiveId" clId="{A22BCDE7-1DEF-4A17-92F4-9BE4D3DA4B64}" dt="2022-01-01T21:49:34.864" v="5057" actId="571"/>
          <ac:spMkLst>
            <pc:docMk/>
            <pc:sldMk cId="2872478048" sldId="1946"/>
            <ac:spMk id="19" creationId="{5F938244-8FE7-4015-B95E-4300B770BB95}"/>
          </ac:spMkLst>
        </pc:spChg>
      </pc:sldChg>
      <pc:sldChg chg="addSp delSp modSp mod chgLayout">
        <pc:chgData name="Ekko 92i" userId="b4d265b765874ec8" providerId="LiveId" clId="{A22BCDE7-1DEF-4A17-92F4-9BE4D3DA4B64}" dt="2022-01-01T21:56:07.684" v="5141" actId="1076"/>
        <pc:sldMkLst>
          <pc:docMk/>
          <pc:sldMk cId="3756091246" sldId="1947"/>
        </pc:sldMkLst>
        <pc:spChg chg="del mod ord">
          <ac:chgData name="Ekko 92i" userId="b4d265b765874ec8" providerId="LiveId" clId="{A22BCDE7-1DEF-4A17-92F4-9BE4D3DA4B64}" dt="2022-01-01T21:55:34.731" v="5134" actId="478"/>
          <ac:spMkLst>
            <pc:docMk/>
            <pc:sldMk cId="3756091246" sldId="1947"/>
            <ac:spMk id="2" creationId="{FA4EC058-A94A-439E-8385-F68C9F0D3C05}"/>
          </ac:spMkLst>
        </pc:spChg>
        <pc:spChg chg="add del mod ord">
          <ac:chgData name="Ekko 92i" userId="b4d265b765874ec8" providerId="LiveId" clId="{A22BCDE7-1DEF-4A17-92F4-9BE4D3DA4B64}" dt="2022-01-01T21:55:44.134" v="5137" actId="478"/>
          <ac:spMkLst>
            <pc:docMk/>
            <pc:sldMk cId="3756091246" sldId="1947"/>
            <ac:spMk id="3" creationId="{B1EB3B94-4000-4582-B57B-27103A3BFF49}"/>
          </ac:spMkLst>
        </pc:spChg>
        <pc:spChg chg="add mod ord">
          <ac:chgData name="Ekko 92i" userId="b4d265b765874ec8" providerId="LiveId" clId="{A22BCDE7-1DEF-4A17-92F4-9BE4D3DA4B64}" dt="2022-01-01T21:56:07.684" v="5141" actId="1076"/>
          <ac:spMkLst>
            <pc:docMk/>
            <pc:sldMk cId="3756091246" sldId="1947"/>
            <ac:spMk id="4" creationId="{BF89B6C7-69C4-435D-B98D-59BDFD66A129}"/>
          </ac:spMkLst>
        </pc:spChg>
        <pc:spChg chg="del mod ord">
          <ac:chgData name="Ekko 92i" userId="b4d265b765874ec8" providerId="LiveId" clId="{A22BCDE7-1DEF-4A17-92F4-9BE4D3DA4B64}" dt="2022-01-01T21:55:34.731" v="5134" actId="478"/>
          <ac:spMkLst>
            <pc:docMk/>
            <pc:sldMk cId="3756091246" sldId="1947"/>
            <ac:spMk id="6" creationId="{F9DFF3AF-625F-440A-9054-49A1A8DF563C}"/>
          </ac:spMkLst>
        </pc:spChg>
        <pc:spChg chg="add del mod">
          <ac:chgData name="Ekko 92i" userId="b4d265b765874ec8" providerId="LiveId" clId="{A22BCDE7-1DEF-4A17-92F4-9BE4D3DA4B64}" dt="2022-01-01T21:55:39.967" v="5135" actId="478"/>
          <ac:spMkLst>
            <pc:docMk/>
            <pc:sldMk cId="3756091246" sldId="1947"/>
            <ac:spMk id="7" creationId="{F67FBA38-D61C-4F5F-A560-6B594954A322}"/>
          </ac:spMkLst>
        </pc:spChg>
        <pc:spChg chg="add del mod">
          <ac:chgData name="Ekko 92i" userId="b4d265b765874ec8" providerId="LiveId" clId="{A22BCDE7-1DEF-4A17-92F4-9BE4D3DA4B64}" dt="2022-01-01T21:55:39.967" v="5135" actId="478"/>
          <ac:spMkLst>
            <pc:docMk/>
            <pc:sldMk cId="3756091246" sldId="1947"/>
            <ac:spMk id="9" creationId="{0701985C-993D-4DEC-BD3D-31BBE6E6AC11}"/>
          </ac:spMkLst>
        </pc:spChg>
        <pc:spChg chg="mod">
          <ac:chgData name="Ekko 92i" userId="b4d265b765874ec8" providerId="LiveId" clId="{A22BCDE7-1DEF-4A17-92F4-9BE4D3DA4B64}" dt="2022-01-01T21:55:58.274" v="5139" actId="1076"/>
          <ac:spMkLst>
            <pc:docMk/>
            <pc:sldMk cId="3756091246" sldId="1947"/>
            <ac:spMk id="10" creationId="{6B5F87E5-151A-439A-BA20-7D422B53CCA6}"/>
          </ac:spMkLst>
        </pc:spChg>
        <pc:spChg chg="add mod">
          <ac:chgData name="Ekko 92i" userId="b4d265b765874ec8" providerId="LiveId" clId="{A22BCDE7-1DEF-4A17-92F4-9BE4D3DA4B64}" dt="2022-01-01T21:54:15.945" v="5119" actId="571"/>
          <ac:spMkLst>
            <pc:docMk/>
            <pc:sldMk cId="3756091246" sldId="1947"/>
            <ac:spMk id="11" creationId="{077152ED-0ECF-4DF1-B13A-4FA06B6BFF01}"/>
          </ac:spMkLst>
        </pc:spChg>
        <pc:spChg chg="mod">
          <ac:chgData name="Ekko 92i" userId="b4d265b765874ec8" providerId="LiveId" clId="{A22BCDE7-1DEF-4A17-92F4-9BE4D3DA4B64}" dt="2022-01-01T21:54:43.830" v="5127" actId="255"/>
          <ac:spMkLst>
            <pc:docMk/>
            <pc:sldMk cId="3756091246" sldId="1947"/>
            <ac:spMk id="12" creationId="{C223E7BE-E39C-4E09-9F37-C073FB665DC0}"/>
          </ac:spMkLst>
        </pc:spChg>
        <pc:spChg chg="add mod">
          <ac:chgData name="Ekko 92i" userId="b4d265b765874ec8" providerId="LiveId" clId="{A22BCDE7-1DEF-4A17-92F4-9BE4D3DA4B64}" dt="2022-01-01T21:54:15.945" v="5119" actId="571"/>
          <ac:spMkLst>
            <pc:docMk/>
            <pc:sldMk cId="3756091246" sldId="1947"/>
            <ac:spMk id="13" creationId="{C69F42A2-62C9-43B3-AD55-FFA04C9D7CDB}"/>
          </ac:spMkLst>
        </pc:spChg>
        <pc:spChg chg="mod">
          <ac:chgData name="Ekko 92i" userId="b4d265b765874ec8" providerId="LiveId" clId="{A22BCDE7-1DEF-4A17-92F4-9BE4D3DA4B64}" dt="2022-01-01T21:55:05.548" v="5130" actId="1076"/>
          <ac:spMkLst>
            <pc:docMk/>
            <pc:sldMk cId="3756091246" sldId="1947"/>
            <ac:spMk id="18" creationId="{2B204917-ACEA-452A-98CB-283308344F19}"/>
          </ac:spMkLst>
        </pc:spChg>
        <pc:spChg chg="mod">
          <ac:chgData name="Ekko 92i" userId="b4d265b765874ec8" providerId="LiveId" clId="{A22BCDE7-1DEF-4A17-92F4-9BE4D3DA4B64}" dt="2022-01-01T21:54:39.765" v="5126" actId="255"/>
          <ac:spMkLst>
            <pc:docMk/>
            <pc:sldMk cId="3756091246" sldId="1947"/>
            <ac:spMk id="19" creationId="{C3A45DFE-7F7C-4989-BFC2-5826BF31BEF6}"/>
          </ac:spMkLst>
        </pc:spChg>
        <pc:spChg chg="mod">
          <ac:chgData name="Ekko 92i" userId="b4d265b765874ec8" providerId="LiveId" clId="{A22BCDE7-1DEF-4A17-92F4-9BE4D3DA4B64}" dt="2022-01-01T21:55:08.396" v="5131" actId="1076"/>
          <ac:spMkLst>
            <pc:docMk/>
            <pc:sldMk cId="3756091246" sldId="1947"/>
            <ac:spMk id="20" creationId="{8BCAEF50-73F3-4258-8505-FD89F5A10D58}"/>
          </ac:spMkLst>
        </pc:spChg>
        <pc:spChg chg="mod">
          <ac:chgData name="Ekko 92i" userId="b4d265b765874ec8" providerId="LiveId" clId="{A22BCDE7-1DEF-4A17-92F4-9BE4D3DA4B64}" dt="2022-01-01T21:54:47.299" v="5128" actId="255"/>
          <ac:spMkLst>
            <pc:docMk/>
            <pc:sldMk cId="3756091246" sldId="1947"/>
            <ac:spMk id="21" creationId="{236E2597-1E76-4608-8910-6A10335A8490}"/>
          </ac:spMkLst>
        </pc:spChg>
        <pc:spChg chg="add mod">
          <ac:chgData name="Ekko 92i" userId="b4d265b765874ec8" providerId="LiveId" clId="{A22BCDE7-1DEF-4A17-92F4-9BE4D3DA4B64}" dt="2022-01-01T21:55:40.261" v="5136"/>
          <ac:spMkLst>
            <pc:docMk/>
            <pc:sldMk cId="3756091246" sldId="1947"/>
            <ac:spMk id="22" creationId="{360480BE-628D-4A6F-A9AE-02082D6C0CAF}"/>
          </ac:spMkLst>
        </pc:spChg>
        <pc:spChg chg="add mod">
          <ac:chgData name="Ekko 92i" userId="b4d265b765874ec8" providerId="LiveId" clId="{A22BCDE7-1DEF-4A17-92F4-9BE4D3DA4B64}" dt="2022-01-01T21:55:40.261" v="5136"/>
          <ac:spMkLst>
            <pc:docMk/>
            <pc:sldMk cId="3756091246" sldId="1947"/>
            <ac:spMk id="23" creationId="{AFD7A19D-4476-4609-9B80-D6DD2A48C38D}"/>
          </ac:spMkLst>
        </pc:spChg>
      </pc:sldChg>
      <pc:sldChg chg="addSp delSp modSp mod chgLayout">
        <pc:chgData name="Ekko 92i" userId="b4d265b765874ec8" providerId="LiveId" clId="{A22BCDE7-1DEF-4A17-92F4-9BE4D3DA4B64}" dt="2022-01-01T21:57:24.161" v="5155" actId="478"/>
        <pc:sldMkLst>
          <pc:docMk/>
          <pc:sldMk cId="2310395859" sldId="1948"/>
        </pc:sldMkLst>
        <pc:spChg chg="del mod ord">
          <ac:chgData name="Ekko 92i" userId="b4d265b765874ec8" providerId="LiveId" clId="{A22BCDE7-1DEF-4A17-92F4-9BE4D3DA4B64}" dt="2022-01-01T21:57:07.685" v="5150" actId="478"/>
          <ac:spMkLst>
            <pc:docMk/>
            <pc:sldMk cId="2310395859" sldId="1948"/>
            <ac:spMk id="2" creationId="{FA4EC058-A94A-439E-8385-F68C9F0D3C05}"/>
          </ac:spMkLst>
        </pc:spChg>
        <pc:spChg chg="add del mod">
          <ac:chgData name="Ekko 92i" userId="b4d265b765874ec8" providerId="LiveId" clId="{A22BCDE7-1DEF-4A17-92F4-9BE4D3DA4B64}" dt="2022-01-01T21:56:49.347" v="5148" actId="6264"/>
          <ac:spMkLst>
            <pc:docMk/>
            <pc:sldMk cId="2310395859" sldId="1948"/>
            <ac:spMk id="3" creationId="{20408836-962F-49E6-9CF4-20F09CD6FB2A}"/>
          </ac:spMkLst>
        </pc:spChg>
        <pc:spChg chg="add del mod">
          <ac:chgData name="Ekko 92i" userId="b4d265b765874ec8" providerId="LiveId" clId="{A22BCDE7-1DEF-4A17-92F4-9BE4D3DA4B64}" dt="2022-01-01T21:56:49.347" v="5148" actId="6264"/>
          <ac:spMkLst>
            <pc:docMk/>
            <pc:sldMk cId="2310395859" sldId="1948"/>
            <ac:spMk id="4" creationId="{0289C426-B74D-40AD-B3CE-3DE26ACE1860}"/>
          </ac:spMkLst>
        </pc:spChg>
        <pc:spChg chg="add del mod ord">
          <ac:chgData name="Ekko 92i" userId="b4d265b765874ec8" providerId="LiveId" clId="{A22BCDE7-1DEF-4A17-92F4-9BE4D3DA4B64}" dt="2022-01-01T21:57:24.161" v="5155" actId="478"/>
          <ac:spMkLst>
            <pc:docMk/>
            <pc:sldMk cId="2310395859" sldId="1948"/>
            <ac:spMk id="5" creationId="{A84C2633-F295-4A78-B50D-739D13FE310B}"/>
          </ac:spMkLst>
        </pc:spChg>
        <pc:spChg chg="del mod ord">
          <ac:chgData name="Ekko 92i" userId="b4d265b765874ec8" providerId="LiveId" clId="{A22BCDE7-1DEF-4A17-92F4-9BE4D3DA4B64}" dt="2022-01-01T21:57:07.685" v="5150" actId="478"/>
          <ac:spMkLst>
            <pc:docMk/>
            <pc:sldMk cId="2310395859" sldId="1948"/>
            <ac:spMk id="6" creationId="{F9DFF3AF-625F-440A-9054-49A1A8DF563C}"/>
          </ac:spMkLst>
        </pc:spChg>
        <pc:spChg chg="add del mod ord">
          <ac:chgData name="Ekko 92i" userId="b4d265b765874ec8" providerId="LiveId" clId="{A22BCDE7-1DEF-4A17-92F4-9BE4D3DA4B64}" dt="2022-01-01T21:56:57.807" v="5149" actId="478"/>
          <ac:spMkLst>
            <pc:docMk/>
            <pc:sldMk cId="2310395859" sldId="1948"/>
            <ac:spMk id="7" creationId="{D44C9C35-7663-4ECA-A03E-F721AB6344AE}"/>
          </ac:spMkLst>
        </pc:spChg>
        <pc:spChg chg="add del mod">
          <ac:chgData name="Ekko 92i" userId="b4d265b765874ec8" providerId="LiveId" clId="{A22BCDE7-1DEF-4A17-92F4-9BE4D3DA4B64}" dt="2022-01-01T21:57:11.763" v="5151" actId="478"/>
          <ac:spMkLst>
            <pc:docMk/>
            <pc:sldMk cId="2310395859" sldId="1948"/>
            <ac:spMk id="9" creationId="{1A10B147-CC86-4C49-BAB7-E55D798EAE19}"/>
          </ac:spMkLst>
        </pc:spChg>
        <pc:spChg chg="add del mod">
          <ac:chgData name="Ekko 92i" userId="b4d265b765874ec8" providerId="LiveId" clId="{A22BCDE7-1DEF-4A17-92F4-9BE4D3DA4B64}" dt="2022-01-01T21:57:11.763" v="5151" actId="478"/>
          <ac:spMkLst>
            <pc:docMk/>
            <pc:sldMk cId="2310395859" sldId="1948"/>
            <ac:spMk id="12" creationId="{81E4FB95-9C01-4B2F-8A94-658724880D77}"/>
          </ac:spMkLst>
        </pc:spChg>
        <pc:spChg chg="mod">
          <ac:chgData name="Ekko 92i" userId="b4d265b765874ec8" providerId="LiveId" clId="{A22BCDE7-1DEF-4A17-92F4-9BE4D3DA4B64}" dt="2022-01-01T21:56:18.445" v="5142" actId="255"/>
          <ac:spMkLst>
            <pc:docMk/>
            <pc:sldMk cId="2310395859" sldId="1948"/>
            <ac:spMk id="13" creationId="{D6CEC8E9-1047-4287-B2EA-3975DFC59CEF}"/>
          </ac:spMkLst>
        </pc:spChg>
        <pc:spChg chg="mod">
          <ac:chgData name="Ekko 92i" userId="b4d265b765874ec8" providerId="LiveId" clId="{A22BCDE7-1DEF-4A17-92F4-9BE4D3DA4B64}" dt="2022-01-01T21:56:42.169" v="5147" actId="255"/>
          <ac:spMkLst>
            <pc:docMk/>
            <pc:sldMk cId="2310395859" sldId="1948"/>
            <ac:spMk id="14" creationId="{34EB505A-0797-44C3-9FA1-AC4546E16CFC}"/>
          </ac:spMkLst>
        </pc:spChg>
        <pc:spChg chg="mod">
          <ac:chgData name="Ekko 92i" userId="b4d265b765874ec8" providerId="LiveId" clId="{A22BCDE7-1DEF-4A17-92F4-9BE4D3DA4B64}" dt="2022-01-01T21:56:23.913" v="5145" actId="255"/>
          <ac:spMkLst>
            <pc:docMk/>
            <pc:sldMk cId="2310395859" sldId="1948"/>
            <ac:spMk id="15" creationId="{E20C915E-8B87-422D-8B23-ED2A00FF222D}"/>
          </ac:spMkLst>
        </pc:spChg>
        <pc:spChg chg="mod">
          <ac:chgData name="Ekko 92i" userId="b4d265b765874ec8" providerId="LiveId" clId="{A22BCDE7-1DEF-4A17-92F4-9BE4D3DA4B64}" dt="2022-01-01T21:56:26.952" v="5146" actId="255"/>
          <ac:spMkLst>
            <pc:docMk/>
            <pc:sldMk cId="2310395859" sldId="1948"/>
            <ac:spMk id="17" creationId="{D6697DA0-EE9E-4878-B8FC-552E8DBFF09A}"/>
          </ac:spMkLst>
        </pc:spChg>
        <pc:spChg chg="add del">
          <ac:chgData name="Ekko 92i" userId="b4d265b765874ec8" providerId="LiveId" clId="{A22BCDE7-1DEF-4A17-92F4-9BE4D3DA4B64}" dt="2022-01-01T21:57:13.769" v="5153" actId="22"/>
          <ac:spMkLst>
            <pc:docMk/>
            <pc:sldMk cId="2310395859" sldId="1948"/>
            <ac:spMk id="19" creationId="{6AA2CBE9-82B7-4A55-96C5-485E2AFD1C96}"/>
          </ac:spMkLst>
        </pc:spChg>
        <pc:spChg chg="add mod">
          <ac:chgData name="Ekko 92i" userId="b4d265b765874ec8" providerId="LiveId" clId="{A22BCDE7-1DEF-4A17-92F4-9BE4D3DA4B64}" dt="2022-01-01T21:57:18.799" v="5154"/>
          <ac:spMkLst>
            <pc:docMk/>
            <pc:sldMk cId="2310395859" sldId="1948"/>
            <ac:spMk id="20" creationId="{C700E8FF-443E-49AD-BC25-6C5AB1BC1642}"/>
          </ac:spMkLst>
        </pc:spChg>
        <pc:spChg chg="add mod">
          <ac:chgData name="Ekko 92i" userId="b4d265b765874ec8" providerId="LiveId" clId="{A22BCDE7-1DEF-4A17-92F4-9BE4D3DA4B64}" dt="2022-01-01T21:57:18.799" v="5154"/>
          <ac:spMkLst>
            <pc:docMk/>
            <pc:sldMk cId="2310395859" sldId="1948"/>
            <ac:spMk id="21" creationId="{000CF31F-CEAE-413A-9E08-587022C6EBF1}"/>
          </ac:spMkLst>
        </pc:spChg>
      </pc:sldChg>
      <pc:sldChg chg="addSp delSp modSp mod chgLayout">
        <pc:chgData name="Ekko 92i" userId="b4d265b765874ec8" providerId="LiveId" clId="{A22BCDE7-1DEF-4A17-92F4-9BE4D3DA4B64}" dt="2022-01-01T21:58:40.202" v="5169" actId="478"/>
        <pc:sldMkLst>
          <pc:docMk/>
          <pc:sldMk cId="426888921" sldId="1949"/>
        </pc:sldMkLst>
        <pc:spChg chg="del mod ord">
          <ac:chgData name="Ekko 92i" userId="b4d265b765874ec8" providerId="LiveId" clId="{A22BCDE7-1DEF-4A17-92F4-9BE4D3DA4B64}" dt="2022-01-01T21:58:26.464" v="5166" actId="478"/>
          <ac:spMkLst>
            <pc:docMk/>
            <pc:sldMk cId="426888921" sldId="1949"/>
            <ac:spMk id="2" creationId="{FA4EC058-A94A-439E-8385-F68C9F0D3C05}"/>
          </ac:spMkLst>
        </pc:spChg>
        <pc:spChg chg="add del mod ord">
          <ac:chgData name="Ekko 92i" userId="b4d265b765874ec8" providerId="LiveId" clId="{A22BCDE7-1DEF-4A17-92F4-9BE4D3DA4B64}" dt="2022-01-01T21:58:40.202" v="5169" actId="478"/>
          <ac:spMkLst>
            <pc:docMk/>
            <pc:sldMk cId="426888921" sldId="1949"/>
            <ac:spMk id="3" creationId="{687C3402-ECB6-4485-8318-F5C6226CDE1F}"/>
          </ac:spMkLst>
        </pc:spChg>
        <pc:spChg chg="add del mod ord">
          <ac:chgData name="Ekko 92i" userId="b4d265b765874ec8" providerId="LiveId" clId="{A22BCDE7-1DEF-4A17-92F4-9BE4D3DA4B64}" dt="2022-01-01T21:58:13.943" v="5165" actId="478"/>
          <ac:spMkLst>
            <pc:docMk/>
            <pc:sldMk cId="426888921" sldId="1949"/>
            <ac:spMk id="4" creationId="{17E15939-2C5C-423E-A7D5-2F9E03568C10}"/>
          </ac:spMkLst>
        </pc:spChg>
        <pc:spChg chg="del mod ord">
          <ac:chgData name="Ekko 92i" userId="b4d265b765874ec8" providerId="LiveId" clId="{A22BCDE7-1DEF-4A17-92F4-9BE4D3DA4B64}" dt="2022-01-01T21:58:26.464" v="5166" actId="478"/>
          <ac:spMkLst>
            <pc:docMk/>
            <pc:sldMk cId="426888921" sldId="1949"/>
            <ac:spMk id="6" creationId="{F9DFF3AF-625F-440A-9054-49A1A8DF563C}"/>
          </ac:spMkLst>
        </pc:spChg>
        <pc:spChg chg="add del mod">
          <ac:chgData name="Ekko 92i" userId="b4d265b765874ec8" providerId="LiveId" clId="{A22BCDE7-1DEF-4A17-92F4-9BE4D3DA4B64}" dt="2022-01-01T21:58:31.030" v="5167" actId="478"/>
          <ac:spMkLst>
            <pc:docMk/>
            <pc:sldMk cId="426888921" sldId="1949"/>
            <ac:spMk id="7" creationId="{6A7E0568-4ADB-40C4-9D56-E3B1B2B3EB9F}"/>
          </ac:spMkLst>
        </pc:spChg>
        <pc:spChg chg="add del mod">
          <ac:chgData name="Ekko 92i" userId="b4d265b765874ec8" providerId="LiveId" clId="{A22BCDE7-1DEF-4A17-92F4-9BE4D3DA4B64}" dt="2022-01-01T21:58:31.030" v="5167" actId="478"/>
          <ac:spMkLst>
            <pc:docMk/>
            <pc:sldMk cId="426888921" sldId="1949"/>
            <ac:spMk id="9" creationId="{A4B3786F-E6C3-4CDB-A328-5C22E46EF900}"/>
          </ac:spMkLst>
        </pc:spChg>
        <pc:spChg chg="add del mod">
          <ac:chgData name="Ekko 92i" userId="b4d265b765874ec8" providerId="LiveId" clId="{A22BCDE7-1DEF-4A17-92F4-9BE4D3DA4B64}" dt="2022-01-01T21:58:03.421" v="5163" actId="478"/>
          <ac:spMkLst>
            <pc:docMk/>
            <pc:sldMk cId="426888921" sldId="1949"/>
            <ac:spMk id="12" creationId="{4798E4FF-8C47-40BD-BFC1-F8CF695F7626}"/>
          </ac:spMkLst>
        </pc:spChg>
        <pc:spChg chg="add mod">
          <ac:chgData name="Ekko 92i" userId="b4d265b765874ec8" providerId="LiveId" clId="{A22BCDE7-1DEF-4A17-92F4-9BE4D3DA4B64}" dt="2022-01-01T21:58:31.816" v="5168"/>
          <ac:spMkLst>
            <pc:docMk/>
            <pc:sldMk cId="426888921" sldId="1949"/>
            <ac:spMk id="14" creationId="{A89E5BF0-FE25-4EAC-B59E-4B396806008D}"/>
          </ac:spMkLst>
        </pc:spChg>
        <pc:spChg chg="add mod">
          <ac:chgData name="Ekko 92i" userId="b4d265b765874ec8" providerId="LiveId" clId="{A22BCDE7-1DEF-4A17-92F4-9BE4D3DA4B64}" dt="2022-01-01T21:58:31.816" v="5168"/>
          <ac:spMkLst>
            <pc:docMk/>
            <pc:sldMk cId="426888921" sldId="1949"/>
            <ac:spMk id="15" creationId="{A065C63C-01F8-477B-BEB1-717E0680DC63}"/>
          </ac:spMkLst>
        </pc:spChg>
        <pc:spChg chg="mod">
          <ac:chgData name="Ekko 92i" userId="b4d265b765874ec8" providerId="LiveId" clId="{A22BCDE7-1DEF-4A17-92F4-9BE4D3DA4B64}" dt="2022-01-01T21:57:45.944" v="5159" actId="1076"/>
          <ac:spMkLst>
            <pc:docMk/>
            <pc:sldMk cId="426888921" sldId="1949"/>
            <ac:spMk id="18" creationId="{135B0846-6E5D-4100-9CCD-D1EE3117B015}"/>
          </ac:spMkLst>
        </pc:spChg>
        <pc:spChg chg="mod">
          <ac:chgData name="Ekko 92i" userId="b4d265b765874ec8" providerId="LiveId" clId="{A22BCDE7-1DEF-4A17-92F4-9BE4D3DA4B64}" dt="2022-01-01T21:57:39.657" v="5158" actId="255"/>
          <ac:spMkLst>
            <pc:docMk/>
            <pc:sldMk cId="426888921" sldId="1949"/>
            <ac:spMk id="20" creationId="{5EB037D8-56C3-4806-9616-EB37C7399494}"/>
          </ac:spMkLst>
        </pc:spChg>
      </pc:sldChg>
      <pc:sldChg chg="addSp delSp modSp mod ord chgLayout">
        <pc:chgData name="Ekko 92i" userId="b4d265b765874ec8" providerId="LiveId" clId="{A22BCDE7-1DEF-4A17-92F4-9BE4D3DA4B64}" dt="2022-01-01T22:00:28.526" v="5201"/>
        <pc:sldMkLst>
          <pc:docMk/>
          <pc:sldMk cId="4158130775" sldId="1950"/>
        </pc:sldMkLst>
        <pc:spChg chg="del mod ord">
          <ac:chgData name="Ekko 92i" userId="b4d265b765874ec8" providerId="LiveId" clId="{A22BCDE7-1DEF-4A17-92F4-9BE4D3DA4B64}" dt="2022-01-01T22:00:20.432" v="5199" actId="478"/>
          <ac:spMkLst>
            <pc:docMk/>
            <pc:sldMk cId="4158130775" sldId="1950"/>
            <ac:spMk id="2" creationId="{FA4EC058-A94A-439E-8385-F68C9F0D3C05}"/>
          </ac:spMkLst>
        </pc:spChg>
        <pc:spChg chg="add del mod ord">
          <ac:chgData name="Ekko 92i" userId="b4d265b765874ec8" providerId="LiveId" clId="{A22BCDE7-1DEF-4A17-92F4-9BE4D3DA4B64}" dt="2022-01-01T21:59:26.460" v="5177" actId="478"/>
          <ac:spMkLst>
            <pc:docMk/>
            <pc:sldMk cId="4158130775" sldId="1950"/>
            <ac:spMk id="3" creationId="{D720D0EA-43C4-408B-B99B-E650DACA9BF6}"/>
          </ac:spMkLst>
        </pc:spChg>
        <pc:spChg chg="add mod ord">
          <ac:chgData name="Ekko 92i" userId="b4d265b765874ec8" providerId="LiveId" clId="{A22BCDE7-1DEF-4A17-92F4-9BE4D3DA4B64}" dt="2022-01-01T21:59:21.913" v="5176"/>
          <ac:spMkLst>
            <pc:docMk/>
            <pc:sldMk cId="4158130775" sldId="1950"/>
            <ac:spMk id="4" creationId="{1C990745-D3AA-40D5-802E-BAC61D4D3B61}"/>
          </ac:spMkLst>
        </pc:spChg>
        <pc:spChg chg="del mod ord">
          <ac:chgData name="Ekko 92i" userId="b4d265b765874ec8" providerId="LiveId" clId="{A22BCDE7-1DEF-4A17-92F4-9BE4D3DA4B64}" dt="2022-01-01T22:00:20.432" v="5199" actId="478"/>
          <ac:spMkLst>
            <pc:docMk/>
            <pc:sldMk cId="4158130775" sldId="1950"/>
            <ac:spMk id="6" creationId="{F9DFF3AF-625F-440A-9054-49A1A8DF563C}"/>
          </ac:spMkLst>
        </pc:spChg>
        <pc:spChg chg="add del mod">
          <ac:chgData name="Ekko 92i" userId="b4d265b765874ec8" providerId="LiveId" clId="{A22BCDE7-1DEF-4A17-92F4-9BE4D3DA4B64}" dt="2022-01-01T22:00:23.824" v="5200" actId="478"/>
          <ac:spMkLst>
            <pc:docMk/>
            <pc:sldMk cId="4158130775" sldId="1950"/>
            <ac:spMk id="7" creationId="{AFAEF697-CFFF-4AE3-9D7B-C11B3A9AB7C7}"/>
          </ac:spMkLst>
        </pc:spChg>
        <pc:spChg chg="mod">
          <ac:chgData name="Ekko 92i" userId="b4d265b765874ec8" providerId="LiveId" clId="{A22BCDE7-1DEF-4A17-92F4-9BE4D3DA4B64}" dt="2022-01-01T22:00:09.431" v="5195" actId="1076"/>
          <ac:spMkLst>
            <pc:docMk/>
            <pc:sldMk cId="4158130775" sldId="1950"/>
            <ac:spMk id="8" creationId="{94F0C781-6F07-4447-A3CE-64CE4AB8E8A5}"/>
          </ac:spMkLst>
        </pc:spChg>
        <pc:spChg chg="mod">
          <ac:chgData name="Ekko 92i" userId="b4d265b765874ec8" providerId="LiveId" clId="{A22BCDE7-1DEF-4A17-92F4-9BE4D3DA4B64}" dt="2022-01-01T21:58:49.800" v="5170" actId="255"/>
          <ac:spMkLst>
            <pc:docMk/>
            <pc:sldMk cId="4158130775" sldId="1950"/>
            <ac:spMk id="9" creationId="{C1A9CF8A-E69F-4827-8956-FBE25895AAA7}"/>
          </ac:spMkLst>
        </pc:spChg>
        <pc:spChg chg="mod">
          <ac:chgData name="Ekko 92i" userId="b4d265b765874ec8" providerId="LiveId" clId="{A22BCDE7-1DEF-4A17-92F4-9BE4D3DA4B64}" dt="2022-01-01T21:58:54.259" v="5171" actId="255"/>
          <ac:spMkLst>
            <pc:docMk/>
            <pc:sldMk cId="4158130775" sldId="1950"/>
            <ac:spMk id="10" creationId="{2930EC7F-4E4D-424E-9746-4DF922BBE4CF}"/>
          </ac:spMkLst>
        </pc:spChg>
        <pc:spChg chg="mod">
          <ac:chgData name="Ekko 92i" userId="b4d265b765874ec8" providerId="LiveId" clId="{A22BCDE7-1DEF-4A17-92F4-9BE4D3DA4B64}" dt="2022-01-01T21:59:47.431" v="5180" actId="21"/>
          <ac:spMkLst>
            <pc:docMk/>
            <pc:sldMk cId="4158130775" sldId="1950"/>
            <ac:spMk id="11" creationId="{7FB7A417-2564-4D90-8773-8C1E32B12A51}"/>
          </ac:spMkLst>
        </pc:spChg>
        <pc:spChg chg="add del mod">
          <ac:chgData name="Ekko 92i" userId="b4d265b765874ec8" providerId="LiveId" clId="{A22BCDE7-1DEF-4A17-92F4-9BE4D3DA4B64}" dt="2022-01-01T22:00:23.824" v="5200" actId="478"/>
          <ac:spMkLst>
            <pc:docMk/>
            <pc:sldMk cId="4158130775" sldId="1950"/>
            <ac:spMk id="13" creationId="{6DE3493D-CC62-4F15-90AF-3A6F73C3816A}"/>
          </ac:spMkLst>
        </pc:spChg>
        <pc:spChg chg="add mod">
          <ac:chgData name="Ekko 92i" userId="b4d265b765874ec8" providerId="LiveId" clId="{A22BCDE7-1DEF-4A17-92F4-9BE4D3DA4B64}" dt="2022-01-01T22:00:28.526" v="5201"/>
          <ac:spMkLst>
            <pc:docMk/>
            <pc:sldMk cId="4158130775" sldId="1950"/>
            <ac:spMk id="14" creationId="{A328E439-3497-45C2-A608-D51E7C7DA151}"/>
          </ac:spMkLst>
        </pc:spChg>
        <pc:spChg chg="add mod">
          <ac:chgData name="Ekko 92i" userId="b4d265b765874ec8" providerId="LiveId" clId="{A22BCDE7-1DEF-4A17-92F4-9BE4D3DA4B64}" dt="2022-01-01T22:00:28.526" v="5201"/>
          <ac:spMkLst>
            <pc:docMk/>
            <pc:sldMk cId="4158130775" sldId="1950"/>
            <ac:spMk id="15" creationId="{5C8DD134-9E37-44C1-8F20-31A776C53A4C}"/>
          </ac:spMkLst>
        </pc:spChg>
      </pc:sldChg>
      <pc:sldChg chg="addSp delSp modSp mod chgLayout">
        <pc:chgData name="Ekko 92i" userId="b4d265b765874ec8" providerId="LiveId" clId="{A22BCDE7-1DEF-4A17-92F4-9BE4D3DA4B64}" dt="2022-01-01T22:02:31.288" v="5233"/>
        <pc:sldMkLst>
          <pc:docMk/>
          <pc:sldMk cId="3876803903" sldId="1951"/>
        </pc:sldMkLst>
        <pc:spChg chg="del mod ord">
          <ac:chgData name="Ekko 92i" userId="b4d265b765874ec8" providerId="LiveId" clId="{A22BCDE7-1DEF-4A17-92F4-9BE4D3DA4B64}" dt="2022-01-01T22:02:16.952" v="5231" actId="478"/>
          <ac:spMkLst>
            <pc:docMk/>
            <pc:sldMk cId="3876803903" sldId="1951"/>
            <ac:spMk id="2" creationId="{FA4EC058-A94A-439E-8385-F68C9F0D3C05}"/>
          </ac:spMkLst>
        </pc:spChg>
        <pc:spChg chg="add mod ord">
          <ac:chgData name="Ekko 92i" userId="b4d265b765874ec8" providerId="LiveId" clId="{A22BCDE7-1DEF-4A17-92F4-9BE4D3DA4B64}" dt="2022-01-01T22:02:04.176" v="5230"/>
          <ac:spMkLst>
            <pc:docMk/>
            <pc:sldMk cId="3876803903" sldId="1951"/>
            <ac:spMk id="3" creationId="{01BF5DCE-2AD7-4E1A-8064-7AE20366192C}"/>
          </ac:spMkLst>
        </pc:spChg>
        <pc:spChg chg="add mod ord">
          <ac:chgData name="Ekko 92i" userId="b4d265b765874ec8" providerId="LiveId" clId="{A22BCDE7-1DEF-4A17-92F4-9BE4D3DA4B64}" dt="2022-01-01T22:01:34.777" v="5214"/>
          <ac:spMkLst>
            <pc:docMk/>
            <pc:sldMk cId="3876803903" sldId="1951"/>
            <ac:spMk id="4" creationId="{6577D6C9-441C-4D67-B78E-AB54AED8C0B3}"/>
          </ac:spMkLst>
        </pc:spChg>
        <pc:spChg chg="del mod ord">
          <ac:chgData name="Ekko 92i" userId="b4d265b765874ec8" providerId="LiveId" clId="{A22BCDE7-1DEF-4A17-92F4-9BE4D3DA4B64}" dt="2022-01-01T22:02:16.952" v="5231" actId="478"/>
          <ac:spMkLst>
            <pc:docMk/>
            <pc:sldMk cId="3876803903" sldId="1951"/>
            <ac:spMk id="6" creationId="{F9DFF3AF-625F-440A-9054-49A1A8DF563C}"/>
          </ac:spMkLst>
        </pc:spChg>
        <pc:spChg chg="add del mod">
          <ac:chgData name="Ekko 92i" userId="b4d265b765874ec8" providerId="LiveId" clId="{A22BCDE7-1DEF-4A17-92F4-9BE4D3DA4B64}" dt="2022-01-01T22:02:21.448" v="5232" actId="478"/>
          <ac:spMkLst>
            <pc:docMk/>
            <pc:sldMk cId="3876803903" sldId="1951"/>
            <ac:spMk id="7" creationId="{99E999AC-FF57-42F7-90B5-530558813360}"/>
          </ac:spMkLst>
        </pc:spChg>
        <pc:spChg chg="add del mod">
          <ac:chgData name="Ekko 92i" userId="b4d265b765874ec8" providerId="LiveId" clId="{A22BCDE7-1DEF-4A17-92F4-9BE4D3DA4B64}" dt="2022-01-01T22:02:21.448" v="5232" actId="478"/>
          <ac:spMkLst>
            <pc:docMk/>
            <pc:sldMk cId="3876803903" sldId="1951"/>
            <ac:spMk id="9" creationId="{8618A936-8999-4E94-A528-1ADEE8E41E96}"/>
          </ac:spMkLst>
        </pc:spChg>
        <pc:spChg chg="del mod">
          <ac:chgData name="Ekko 92i" userId="b4d265b765874ec8" providerId="LiveId" clId="{A22BCDE7-1DEF-4A17-92F4-9BE4D3DA4B64}" dt="2022-01-01T22:01:39.374" v="5217"/>
          <ac:spMkLst>
            <pc:docMk/>
            <pc:sldMk cId="3876803903" sldId="1951"/>
            <ac:spMk id="12" creationId="{277761FD-2814-46A1-9785-11A618C56C36}"/>
          </ac:spMkLst>
        </pc:spChg>
        <pc:spChg chg="mod">
          <ac:chgData name="Ekko 92i" userId="b4d265b765874ec8" providerId="LiveId" clId="{A22BCDE7-1DEF-4A17-92F4-9BE4D3DA4B64}" dt="2022-01-01T22:01:46.453" v="5219" actId="1076"/>
          <ac:spMkLst>
            <pc:docMk/>
            <pc:sldMk cId="3876803903" sldId="1951"/>
            <ac:spMk id="13" creationId="{E936889B-B222-4536-9CBF-52FD92F27095}"/>
          </ac:spMkLst>
        </pc:spChg>
        <pc:spChg chg="mod">
          <ac:chgData name="Ekko 92i" userId="b4d265b765874ec8" providerId="LiveId" clId="{A22BCDE7-1DEF-4A17-92F4-9BE4D3DA4B64}" dt="2022-01-01T22:01:53.380" v="5220" actId="1076"/>
          <ac:spMkLst>
            <pc:docMk/>
            <pc:sldMk cId="3876803903" sldId="1951"/>
            <ac:spMk id="14" creationId="{763AFA64-38E4-417F-B53D-89B43C548A1A}"/>
          </ac:spMkLst>
        </pc:spChg>
        <pc:spChg chg="mod">
          <ac:chgData name="Ekko 92i" userId="b4d265b765874ec8" providerId="LiveId" clId="{A22BCDE7-1DEF-4A17-92F4-9BE4D3DA4B64}" dt="2022-01-01T22:01:59.106" v="5221" actId="21"/>
          <ac:spMkLst>
            <pc:docMk/>
            <pc:sldMk cId="3876803903" sldId="1951"/>
            <ac:spMk id="15" creationId="{555673F5-CE05-4906-B87A-8307BCB08637}"/>
          </ac:spMkLst>
        </pc:spChg>
        <pc:spChg chg="add mod">
          <ac:chgData name="Ekko 92i" userId="b4d265b765874ec8" providerId="LiveId" clId="{A22BCDE7-1DEF-4A17-92F4-9BE4D3DA4B64}" dt="2022-01-01T22:02:31.288" v="5233"/>
          <ac:spMkLst>
            <pc:docMk/>
            <pc:sldMk cId="3876803903" sldId="1951"/>
            <ac:spMk id="16" creationId="{E8735DA3-B9C6-4699-B078-DD1DDD864D62}"/>
          </ac:spMkLst>
        </pc:spChg>
        <pc:spChg chg="add mod">
          <ac:chgData name="Ekko 92i" userId="b4d265b765874ec8" providerId="LiveId" clId="{A22BCDE7-1DEF-4A17-92F4-9BE4D3DA4B64}" dt="2022-01-01T22:02:31.288" v="5233"/>
          <ac:spMkLst>
            <pc:docMk/>
            <pc:sldMk cId="3876803903" sldId="1951"/>
            <ac:spMk id="17" creationId="{C278260F-3D81-439C-897E-435513B00721}"/>
          </ac:spMkLst>
        </pc:spChg>
      </pc:sldChg>
      <pc:sldChg chg="addSp delSp modSp mod chgLayout">
        <pc:chgData name="Ekko 92i" userId="b4d265b765874ec8" providerId="LiveId" clId="{A22BCDE7-1DEF-4A17-92F4-9BE4D3DA4B64}" dt="2022-01-01T22:03:52.866" v="5260" actId="1076"/>
        <pc:sldMkLst>
          <pc:docMk/>
          <pc:sldMk cId="2912757958" sldId="1952"/>
        </pc:sldMkLst>
        <pc:spChg chg="del mod ord">
          <ac:chgData name="Ekko 92i" userId="b4d265b765874ec8" providerId="LiveId" clId="{A22BCDE7-1DEF-4A17-92F4-9BE4D3DA4B64}" dt="2022-01-01T22:03:41.391" v="5257" actId="478"/>
          <ac:spMkLst>
            <pc:docMk/>
            <pc:sldMk cId="2912757958" sldId="1952"/>
            <ac:spMk id="2" creationId="{FA4EC058-A94A-439E-8385-F68C9F0D3C05}"/>
          </ac:spMkLst>
        </pc:spChg>
        <pc:spChg chg="add mod ord">
          <ac:chgData name="Ekko 92i" userId="b4d265b765874ec8" providerId="LiveId" clId="{A22BCDE7-1DEF-4A17-92F4-9BE4D3DA4B64}" dt="2022-01-01T22:03:34.456" v="5256" actId="20577"/>
          <ac:spMkLst>
            <pc:docMk/>
            <pc:sldMk cId="2912757958" sldId="1952"/>
            <ac:spMk id="3" creationId="{AD64B283-3542-465E-99EE-0BF79120BB18}"/>
          </ac:spMkLst>
        </pc:spChg>
        <pc:spChg chg="add mod ord">
          <ac:chgData name="Ekko 92i" userId="b4d265b765874ec8" providerId="LiveId" clId="{A22BCDE7-1DEF-4A17-92F4-9BE4D3DA4B64}" dt="2022-01-01T22:03:08.890" v="5241"/>
          <ac:spMkLst>
            <pc:docMk/>
            <pc:sldMk cId="2912757958" sldId="1952"/>
            <ac:spMk id="4" creationId="{C940E74C-EBDC-4418-A1A2-BB2DB9F7F143}"/>
          </ac:spMkLst>
        </pc:spChg>
        <pc:spChg chg="del mod ord">
          <ac:chgData name="Ekko 92i" userId="b4d265b765874ec8" providerId="LiveId" clId="{A22BCDE7-1DEF-4A17-92F4-9BE4D3DA4B64}" dt="2022-01-01T22:03:41.391" v="5257" actId="478"/>
          <ac:spMkLst>
            <pc:docMk/>
            <pc:sldMk cId="2912757958" sldId="1952"/>
            <ac:spMk id="6" creationId="{F9DFF3AF-625F-440A-9054-49A1A8DF563C}"/>
          </ac:spMkLst>
        </pc:spChg>
        <pc:spChg chg="add del mod">
          <ac:chgData name="Ekko 92i" userId="b4d265b765874ec8" providerId="LiveId" clId="{A22BCDE7-1DEF-4A17-92F4-9BE4D3DA4B64}" dt="2022-01-01T22:03:44.751" v="5258" actId="478"/>
          <ac:spMkLst>
            <pc:docMk/>
            <pc:sldMk cId="2912757958" sldId="1952"/>
            <ac:spMk id="7" creationId="{D4F893EE-A08E-4983-B847-92DC9A995977}"/>
          </ac:spMkLst>
        </pc:spChg>
        <pc:spChg chg="del mod">
          <ac:chgData name="Ekko 92i" userId="b4d265b765874ec8" providerId="LiveId" clId="{A22BCDE7-1DEF-4A17-92F4-9BE4D3DA4B64}" dt="2022-01-01T22:03:17.909" v="5245"/>
          <ac:spMkLst>
            <pc:docMk/>
            <pc:sldMk cId="2912757958" sldId="1952"/>
            <ac:spMk id="8" creationId="{4567138E-0D0C-4D2B-9F33-AB9B48E27630}"/>
          </ac:spMkLst>
        </pc:spChg>
        <pc:spChg chg="mod">
          <ac:chgData name="Ekko 92i" userId="b4d265b765874ec8" providerId="LiveId" clId="{A22BCDE7-1DEF-4A17-92F4-9BE4D3DA4B64}" dt="2022-01-01T22:02:53.769" v="5237" actId="255"/>
          <ac:spMkLst>
            <pc:docMk/>
            <pc:sldMk cId="2912757958" sldId="1952"/>
            <ac:spMk id="9" creationId="{B88CA371-7266-4526-A7BE-5D493BA06BED}"/>
          </ac:spMkLst>
        </pc:spChg>
        <pc:spChg chg="mod">
          <ac:chgData name="Ekko 92i" userId="b4d265b765874ec8" providerId="LiveId" clId="{A22BCDE7-1DEF-4A17-92F4-9BE4D3DA4B64}" dt="2022-01-01T22:03:23.612" v="5246" actId="21"/>
          <ac:spMkLst>
            <pc:docMk/>
            <pc:sldMk cId="2912757958" sldId="1952"/>
            <ac:spMk id="10" creationId="{2DFFB0EA-20BD-42E6-A7D5-893F21A43C4A}"/>
          </ac:spMkLst>
        </pc:spChg>
        <pc:spChg chg="mod">
          <ac:chgData name="Ekko 92i" userId="b4d265b765874ec8" providerId="LiveId" clId="{A22BCDE7-1DEF-4A17-92F4-9BE4D3DA4B64}" dt="2022-01-01T22:02:50.736" v="5236" actId="255"/>
          <ac:spMkLst>
            <pc:docMk/>
            <pc:sldMk cId="2912757958" sldId="1952"/>
            <ac:spMk id="11" creationId="{9032DE28-7F67-4FFC-9553-86D11B8D69F5}"/>
          </ac:spMkLst>
        </pc:spChg>
        <pc:spChg chg="add del mod">
          <ac:chgData name="Ekko 92i" userId="b4d265b765874ec8" providerId="LiveId" clId="{A22BCDE7-1DEF-4A17-92F4-9BE4D3DA4B64}" dt="2022-01-01T22:03:44.751" v="5258" actId="478"/>
          <ac:spMkLst>
            <pc:docMk/>
            <pc:sldMk cId="2912757958" sldId="1952"/>
            <ac:spMk id="13" creationId="{8ED49493-528E-4114-84E8-7B88D98D5049}"/>
          </ac:spMkLst>
        </pc:spChg>
        <pc:spChg chg="add mod">
          <ac:chgData name="Ekko 92i" userId="b4d265b765874ec8" providerId="LiveId" clId="{A22BCDE7-1DEF-4A17-92F4-9BE4D3DA4B64}" dt="2022-01-01T22:03:52.866" v="5260" actId="1076"/>
          <ac:spMkLst>
            <pc:docMk/>
            <pc:sldMk cId="2912757958" sldId="1952"/>
            <ac:spMk id="14" creationId="{D122DF43-FEBB-4FFE-95A9-191158A0AFD1}"/>
          </ac:spMkLst>
        </pc:spChg>
        <pc:spChg chg="add mod">
          <ac:chgData name="Ekko 92i" userId="b4d265b765874ec8" providerId="LiveId" clId="{A22BCDE7-1DEF-4A17-92F4-9BE4D3DA4B64}" dt="2022-01-01T22:03:52.866" v="5260" actId="1076"/>
          <ac:spMkLst>
            <pc:docMk/>
            <pc:sldMk cId="2912757958" sldId="1952"/>
            <ac:spMk id="15" creationId="{38140976-CFE1-48CC-AE67-D023B018F348}"/>
          </ac:spMkLst>
        </pc:spChg>
      </pc:sldChg>
      <pc:sldChg chg="addSp delSp modSp mod chgLayout">
        <pc:chgData name="Ekko 92i" userId="b4d265b765874ec8" providerId="LiveId" clId="{A22BCDE7-1DEF-4A17-92F4-9BE4D3DA4B64}" dt="2022-01-01T22:06:33.393" v="5292"/>
        <pc:sldMkLst>
          <pc:docMk/>
          <pc:sldMk cId="94328447" sldId="1953"/>
        </pc:sldMkLst>
        <pc:spChg chg="del mod ord">
          <ac:chgData name="Ekko 92i" userId="b4d265b765874ec8" providerId="LiveId" clId="{A22BCDE7-1DEF-4A17-92F4-9BE4D3DA4B64}" dt="2022-01-01T22:06:25.388" v="5290" actId="478"/>
          <ac:spMkLst>
            <pc:docMk/>
            <pc:sldMk cId="94328447" sldId="1953"/>
            <ac:spMk id="2" creationId="{FA4EC058-A94A-439E-8385-F68C9F0D3C05}"/>
          </ac:spMkLst>
        </pc:spChg>
        <pc:spChg chg="add mod ord">
          <ac:chgData name="Ekko 92i" userId="b4d265b765874ec8" providerId="LiveId" clId="{A22BCDE7-1DEF-4A17-92F4-9BE4D3DA4B64}" dt="2022-01-01T22:06:01.023" v="5284" actId="20577"/>
          <ac:spMkLst>
            <pc:docMk/>
            <pc:sldMk cId="94328447" sldId="1953"/>
            <ac:spMk id="3" creationId="{274D4646-A388-4DEE-9613-77CCB64C765C}"/>
          </ac:spMkLst>
        </pc:spChg>
        <pc:spChg chg="add mod ord">
          <ac:chgData name="Ekko 92i" userId="b4d265b765874ec8" providerId="LiveId" clId="{A22BCDE7-1DEF-4A17-92F4-9BE4D3DA4B64}" dt="2022-01-01T22:04:28.709" v="5266"/>
          <ac:spMkLst>
            <pc:docMk/>
            <pc:sldMk cId="94328447" sldId="1953"/>
            <ac:spMk id="4" creationId="{53805353-3237-4F1E-B68E-699325DD3615}"/>
          </ac:spMkLst>
        </pc:spChg>
        <pc:spChg chg="del mod ord">
          <ac:chgData name="Ekko 92i" userId="b4d265b765874ec8" providerId="LiveId" clId="{A22BCDE7-1DEF-4A17-92F4-9BE4D3DA4B64}" dt="2022-01-01T22:06:25.388" v="5290" actId="478"/>
          <ac:spMkLst>
            <pc:docMk/>
            <pc:sldMk cId="94328447" sldId="1953"/>
            <ac:spMk id="6" creationId="{F9DFF3AF-625F-440A-9054-49A1A8DF563C}"/>
          </ac:spMkLst>
        </pc:spChg>
        <pc:spChg chg="add del mod">
          <ac:chgData name="Ekko 92i" userId="b4d265b765874ec8" providerId="LiveId" clId="{A22BCDE7-1DEF-4A17-92F4-9BE4D3DA4B64}" dt="2022-01-01T22:06:28.708" v="5291" actId="478"/>
          <ac:spMkLst>
            <pc:docMk/>
            <pc:sldMk cId="94328447" sldId="1953"/>
            <ac:spMk id="7" creationId="{7B6BD110-709B-44F3-A2A2-FA80C282EB8E}"/>
          </ac:spMkLst>
        </pc:spChg>
        <pc:spChg chg="add del mod">
          <ac:chgData name="Ekko 92i" userId="b4d265b765874ec8" providerId="LiveId" clId="{A22BCDE7-1DEF-4A17-92F4-9BE4D3DA4B64}" dt="2022-01-01T22:06:28.708" v="5291" actId="478"/>
          <ac:spMkLst>
            <pc:docMk/>
            <pc:sldMk cId="94328447" sldId="1953"/>
            <ac:spMk id="9" creationId="{0E2736F9-6D5C-4009-9733-470F6997EA2E}"/>
          </ac:spMkLst>
        </pc:spChg>
        <pc:spChg chg="del mod">
          <ac:chgData name="Ekko 92i" userId="b4d265b765874ec8" providerId="LiveId" clId="{A22BCDE7-1DEF-4A17-92F4-9BE4D3DA4B64}" dt="2022-01-01T22:06:17.427" v="5287"/>
          <ac:spMkLst>
            <pc:docMk/>
            <pc:sldMk cId="94328447" sldId="1953"/>
            <ac:spMk id="12" creationId="{347DD6EA-7301-40B8-9FE1-AA7652CF40F3}"/>
          </ac:spMkLst>
        </pc:spChg>
        <pc:spChg chg="del mod">
          <ac:chgData name="Ekko 92i" userId="b4d265b765874ec8" providerId="LiveId" clId="{A22BCDE7-1DEF-4A17-92F4-9BE4D3DA4B64}" dt="2022-01-01T22:06:17.429" v="5289"/>
          <ac:spMkLst>
            <pc:docMk/>
            <pc:sldMk cId="94328447" sldId="1953"/>
            <ac:spMk id="13" creationId="{54A506AD-6ECE-4F78-897F-C0A32B84F354}"/>
          </ac:spMkLst>
        </pc:spChg>
        <pc:spChg chg="mod">
          <ac:chgData name="Ekko 92i" userId="b4d265b765874ec8" providerId="LiveId" clId="{A22BCDE7-1DEF-4A17-92F4-9BE4D3DA4B64}" dt="2022-01-01T22:04:12.291" v="5262" actId="255"/>
          <ac:spMkLst>
            <pc:docMk/>
            <pc:sldMk cId="94328447" sldId="1953"/>
            <ac:spMk id="14" creationId="{EA7FBA7F-76B3-437D-807B-BC953463E0BB}"/>
          </ac:spMkLst>
        </pc:spChg>
        <pc:spChg chg="mod">
          <ac:chgData name="Ekko 92i" userId="b4d265b765874ec8" providerId="LiveId" clId="{A22BCDE7-1DEF-4A17-92F4-9BE4D3DA4B64}" dt="2022-01-01T22:05:58.856" v="5283" actId="1076"/>
          <ac:spMkLst>
            <pc:docMk/>
            <pc:sldMk cId="94328447" sldId="1953"/>
            <ac:spMk id="15" creationId="{941E6D8F-ED38-4292-B1A4-D28A3F332F2F}"/>
          </ac:spMkLst>
        </pc:spChg>
        <pc:spChg chg="mod">
          <ac:chgData name="Ekko 92i" userId="b4d265b765874ec8" providerId="LiveId" clId="{A22BCDE7-1DEF-4A17-92F4-9BE4D3DA4B64}" dt="2022-01-01T22:06:10.514" v="5285" actId="1076"/>
          <ac:spMkLst>
            <pc:docMk/>
            <pc:sldMk cId="94328447" sldId="1953"/>
            <ac:spMk id="16" creationId="{ECF37A52-0E02-4BCB-9EA9-A51B4B5CC0CE}"/>
          </ac:spMkLst>
        </pc:spChg>
        <pc:spChg chg="add mod">
          <ac:chgData name="Ekko 92i" userId="b4d265b765874ec8" providerId="LiveId" clId="{A22BCDE7-1DEF-4A17-92F4-9BE4D3DA4B64}" dt="2022-01-01T22:06:33.393" v="5292"/>
          <ac:spMkLst>
            <pc:docMk/>
            <pc:sldMk cId="94328447" sldId="1953"/>
            <ac:spMk id="17" creationId="{E0B86D43-AB08-4907-A1C5-18C172C220E3}"/>
          </ac:spMkLst>
        </pc:spChg>
        <pc:spChg chg="add mod">
          <ac:chgData name="Ekko 92i" userId="b4d265b765874ec8" providerId="LiveId" clId="{A22BCDE7-1DEF-4A17-92F4-9BE4D3DA4B64}" dt="2022-01-01T22:06:33.393" v="5292"/>
          <ac:spMkLst>
            <pc:docMk/>
            <pc:sldMk cId="94328447" sldId="1953"/>
            <ac:spMk id="18" creationId="{78EFE565-67BB-458A-BD9F-35A57D49A5D2}"/>
          </ac:spMkLst>
        </pc:spChg>
      </pc:sldChg>
      <pc:sldChg chg="addSp delSp modSp mod chgLayout">
        <pc:chgData name="Ekko 92i" userId="b4d265b765874ec8" providerId="LiveId" clId="{A22BCDE7-1DEF-4A17-92F4-9BE4D3DA4B64}" dt="2022-01-01T22:07:31.720" v="5306"/>
        <pc:sldMkLst>
          <pc:docMk/>
          <pc:sldMk cId="1258300623" sldId="1954"/>
        </pc:sldMkLst>
        <pc:spChg chg="del mod ord">
          <ac:chgData name="Ekko 92i" userId="b4d265b765874ec8" providerId="LiveId" clId="{A22BCDE7-1DEF-4A17-92F4-9BE4D3DA4B64}" dt="2022-01-01T22:07:21.686" v="5304" actId="478"/>
          <ac:spMkLst>
            <pc:docMk/>
            <pc:sldMk cId="1258300623" sldId="1954"/>
            <ac:spMk id="2" creationId="{FA4EC058-A94A-439E-8385-F68C9F0D3C05}"/>
          </ac:spMkLst>
        </pc:spChg>
        <pc:spChg chg="add mod ord">
          <ac:chgData name="Ekko 92i" userId="b4d265b765874ec8" providerId="LiveId" clId="{A22BCDE7-1DEF-4A17-92F4-9BE4D3DA4B64}" dt="2022-01-01T22:07:13.045" v="5303"/>
          <ac:spMkLst>
            <pc:docMk/>
            <pc:sldMk cId="1258300623" sldId="1954"/>
            <ac:spMk id="3" creationId="{D33EFF67-204C-4D31-BC0F-C0E8C127B82E}"/>
          </ac:spMkLst>
        </pc:spChg>
        <pc:spChg chg="add mod ord">
          <ac:chgData name="Ekko 92i" userId="b4d265b765874ec8" providerId="LiveId" clId="{A22BCDE7-1DEF-4A17-92F4-9BE4D3DA4B64}" dt="2022-01-01T22:07:05.774" v="5298"/>
          <ac:spMkLst>
            <pc:docMk/>
            <pc:sldMk cId="1258300623" sldId="1954"/>
            <ac:spMk id="4" creationId="{25EF6896-180B-495B-B2DB-AA9E38965ED7}"/>
          </ac:spMkLst>
        </pc:spChg>
        <pc:spChg chg="del mod ord">
          <ac:chgData name="Ekko 92i" userId="b4d265b765874ec8" providerId="LiveId" clId="{A22BCDE7-1DEF-4A17-92F4-9BE4D3DA4B64}" dt="2022-01-01T22:07:21.686" v="5304" actId="478"/>
          <ac:spMkLst>
            <pc:docMk/>
            <pc:sldMk cId="1258300623" sldId="1954"/>
            <ac:spMk id="6" creationId="{F9DFF3AF-625F-440A-9054-49A1A8DF563C}"/>
          </ac:spMkLst>
        </pc:spChg>
        <pc:spChg chg="add del mod">
          <ac:chgData name="Ekko 92i" userId="b4d265b765874ec8" providerId="LiveId" clId="{A22BCDE7-1DEF-4A17-92F4-9BE4D3DA4B64}" dt="2022-01-01T22:07:26.143" v="5305" actId="478"/>
          <ac:spMkLst>
            <pc:docMk/>
            <pc:sldMk cId="1258300623" sldId="1954"/>
            <ac:spMk id="7" creationId="{57B7BF31-8A14-4C35-ADF5-BD65CFA45F20}"/>
          </ac:spMkLst>
        </pc:spChg>
        <pc:spChg chg="del mod">
          <ac:chgData name="Ekko 92i" userId="b4d265b765874ec8" providerId="LiveId" clId="{A22BCDE7-1DEF-4A17-92F4-9BE4D3DA4B64}" dt="2022-01-01T22:07:10.981" v="5302"/>
          <ac:spMkLst>
            <pc:docMk/>
            <pc:sldMk cId="1258300623" sldId="1954"/>
            <ac:spMk id="9" creationId="{7E957113-1A40-4542-8ED1-524A13A428EA}"/>
          </ac:spMkLst>
        </pc:spChg>
        <pc:spChg chg="del mod">
          <ac:chgData name="Ekko 92i" userId="b4d265b765874ec8" providerId="LiveId" clId="{A22BCDE7-1DEF-4A17-92F4-9BE4D3DA4B64}" dt="2022-01-01T22:07:10.980" v="5300" actId="478"/>
          <ac:spMkLst>
            <pc:docMk/>
            <pc:sldMk cId="1258300623" sldId="1954"/>
            <ac:spMk id="10" creationId="{EC8DBB68-42DF-4097-8EA7-AB5F60D3970A}"/>
          </ac:spMkLst>
        </pc:spChg>
        <pc:spChg chg="add del mod">
          <ac:chgData name="Ekko 92i" userId="b4d265b765874ec8" providerId="LiveId" clId="{A22BCDE7-1DEF-4A17-92F4-9BE4D3DA4B64}" dt="2022-01-01T22:07:26.143" v="5305" actId="478"/>
          <ac:spMkLst>
            <pc:docMk/>
            <pc:sldMk cId="1258300623" sldId="1954"/>
            <ac:spMk id="12" creationId="{3E14079D-3AEC-420F-8A07-9B603EBD0A18}"/>
          </ac:spMkLst>
        </pc:spChg>
        <pc:spChg chg="add mod">
          <ac:chgData name="Ekko 92i" userId="b4d265b765874ec8" providerId="LiveId" clId="{A22BCDE7-1DEF-4A17-92F4-9BE4D3DA4B64}" dt="2022-01-01T22:07:31.720" v="5306"/>
          <ac:spMkLst>
            <pc:docMk/>
            <pc:sldMk cId="1258300623" sldId="1954"/>
            <ac:spMk id="16" creationId="{2403FE10-BFE1-4A87-96D9-897CCBE8B9FF}"/>
          </ac:spMkLst>
        </pc:spChg>
        <pc:spChg chg="mod">
          <ac:chgData name="Ekko 92i" userId="b4d265b765874ec8" providerId="LiveId" clId="{A22BCDE7-1DEF-4A17-92F4-9BE4D3DA4B64}" dt="2022-01-01T22:06:50.793" v="5294" actId="255"/>
          <ac:spMkLst>
            <pc:docMk/>
            <pc:sldMk cId="1258300623" sldId="1954"/>
            <ac:spMk id="18" creationId="{3A95A0FE-7A4C-4F03-BFED-C78CDD61A006}"/>
          </ac:spMkLst>
        </pc:spChg>
        <pc:spChg chg="mod">
          <ac:chgData name="Ekko 92i" userId="b4d265b765874ec8" providerId="LiveId" clId="{A22BCDE7-1DEF-4A17-92F4-9BE4D3DA4B64}" dt="2022-01-01T22:06:42.830" v="5293" actId="255"/>
          <ac:spMkLst>
            <pc:docMk/>
            <pc:sldMk cId="1258300623" sldId="1954"/>
            <ac:spMk id="19" creationId="{D97E414D-D9BE-4952-B2E9-62C19867ABB7}"/>
          </ac:spMkLst>
        </pc:spChg>
        <pc:spChg chg="add mod">
          <ac:chgData name="Ekko 92i" userId="b4d265b765874ec8" providerId="LiveId" clId="{A22BCDE7-1DEF-4A17-92F4-9BE4D3DA4B64}" dt="2022-01-01T22:07:31.720" v="5306"/>
          <ac:spMkLst>
            <pc:docMk/>
            <pc:sldMk cId="1258300623" sldId="1954"/>
            <ac:spMk id="20" creationId="{15612462-86A3-4806-BBF5-0FE0C9D698BE}"/>
          </ac:spMkLst>
        </pc:spChg>
      </pc:sldChg>
      <pc:sldChg chg="addSp delSp modSp mod chgLayout">
        <pc:chgData name="Ekko 92i" userId="b4d265b765874ec8" providerId="LiveId" clId="{A22BCDE7-1DEF-4A17-92F4-9BE4D3DA4B64}" dt="2022-01-01T22:11:40.513" v="5364"/>
        <pc:sldMkLst>
          <pc:docMk/>
          <pc:sldMk cId="2176564250" sldId="1955"/>
        </pc:sldMkLst>
        <pc:spChg chg="mod ord">
          <ac:chgData name="Ekko 92i" userId="b4d265b765874ec8" providerId="LiveId" clId="{A22BCDE7-1DEF-4A17-92F4-9BE4D3DA4B64}" dt="2022-01-01T22:11:34.096" v="5361" actId="700"/>
          <ac:spMkLst>
            <pc:docMk/>
            <pc:sldMk cId="2176564250" sldId="1955"/>
            <ac:spMk id="2" creationId="{13B0F3E9-988B-4E21-BAC1-CE0C910B8A26}"/>
          </ac:spMkLst>
        </pc:spChg>
        <pc:spChg chg="mod ord">
          <ac:chgData name="Ekko 92i" userId="b4d265b765874ec8" providerId="LiveId" clId="{A22BCDE7-1DEF-4A17-92F4-9BE4D3DA4B64}" dt="2022-01-01T22:11:34.096" v="5361" actId="700"/>
          <ac:spMkLst>
            <pc:docMk/>
            <pc:sldMk cId="2176564250" sldId="1955"/>
            <ac:spMk id="3" creationId="{36DF0DFE-5016-40D0-8215-8A522963A2C5}"/>
          </ac:spMkLst>
        </pc:spChg>
        <pc:spChg chg="add mod ord">
          <ac:chgData name="Ekko 92i" userId="b4d265b765874ec8" providerId="LiveId" clId="{A22BCDE7-1DEF-4A17-92F4-9BE4D3DA4B64}" dt="2022-01-01T22:11:40.513" v="5364"/>
          <ac:spMkLst>
            <pc:docMk/>
            <pc:sldMk cId="2176564250" sldId="1955"/>
            <ac:spMk id="4" creationId="{33D1FAC8-46BB-4DD3-8E66-0ED7B03E77C9}"/>
          </ac:spMkLst>
        </pc:spChg>
        <pc:spChg chg="del mod">
          <ac:chgData name="Ekko 92i" userId="b4d265b765874ec8" providerId="LiveId" clId="{A22BCDE7-1DEF-4A17-92F4-9BE4D3DA4B64}" dt="2022-01-01T22:11:39.417" v="5363" actId="478"/>
          <ac:spMkLst>
            <pc:docMk/>
            <pc:sldMk cId="2176564250" sldId="1955"/>
            <ac:spMk id="6" creationId="{B3AB3B60-E91F-41F0-80F3-167AFAF03282}"/>
          </ac:spMkLst>
        </pc:spChg>
      </pc:sldChg>
      <pc:sldChg chg="addSp delSp modSp mod chgLayout">
        <pc:chgData name="Ekko 92i" userId="b4d265b765874ec8" providerId="LiveId" clId="{A22BCDE7-1DEF-4A17-92F4-9BE4D3DA4B64}" dt="2022-01-01T22:12:51.150" v="5387" actId="20577"/>
        <pc:sldMkLst>
          <pc:docMk/>
          <pc:sldMk cId="3594276651" sldId="1956"/>
        </pc:sldMkLst>
        <pc:spChg chg="mod ord">
          <ac:chgData name="Ekko 92i" userId="b4d265b765874ec8" providerId="LiveId" clId="{A22BCDE7-1DEF-4A17-92F4-9BE4D3DA4B64}" dt="2022-01-01T22:11:47.004" v="5365" actId="700"/>
          <ac:spMkLst>
            <pc:docMk/>
            <pc:sldMk cId="3594276651" sldId="1956"/>
            <ac:spMk id="2" creationId="{FA4EC058-A94A-439E-8385-F68C9F0D3C05}"/>
          </ac:spMkLst>
        </pc:spChg>
        <pc:spChg chg="add mod ord">
          <ac:chgData name="Ekko 92i" userId="b4d265b765874ec8" providerId="LiveId" clId="{A22BCDE7-1DEF-4A17-92F4-9BE4D3DA4B64}" dt="2022-01-01T22:12:51.150" v="5387" actId="20577"/>
          <ac:spMkLst>
            <pc:docMk/>
            <pc:sldMk cId="3594276651" sldId="1956"/>
            <ac:spMk id="3" creationId="{66CA4B29-6A6F-4D95-BE09-ACAFAFE4A38B}"/>
          </ac:spMkLst>
        </pc:spChg>
        <pc:spChg chg="add mod ord">
          <ac:chgData name="Ekko 92i" userId="b4d265b765874ec8" providerId="LiveId" clId="{A22BCDE7-1DEF-4A17-92F4-9BE4D3DA4B64}" dt="2022-01-01T22:11:56.759" v="5369"/>
          <ac:spMkLst>
            <pc:docMk/>
            <pc:sldMk cId="3594276651" sldId="1956"/>
            <ac:spMk id="4" creationId="{38CFEB61-549D-4DDD-8EBA-1C9E5C04358B}"/>
          </ac:spMkLst>
        </pc:spChg>
        <pc:spChg chg="mod ord">
          <ac:chgData name="Ekko 92i" userId="b4d265b765874ec8" providerId="LiveId" clId="{A22BCDE7-1DEF-4A17-92F4-9BE4D3DA4B64}" dt="2022-01-01T22:11:50.521" v="5366" actId="1076"/>
          <ac:spMkLst>
            <pc:docMk/>
            <pc:sldMk cId="3594276651" sldId="1956"/>
            <ac:spMk id="6" creationId="{F9DFF3AF-625F-440A-9054-49A1A8DF563C}"/>
          </ac:spMkLst>
        </pc:spChg>
        <pc:spChg chg="mod">
          <ac:chgData name="Ekko 92i" userId="b4d265b765874ec8" providerId="LiveId" clId="{A22BCDE7-1DEF-4A17-92F4-9BE4D3DA4B64}" dt="2022-01-01T22:12:41.955" v="5386" actId="207"/>
          <ac:spMkLst>
            <pc:docMk/>
            <pc:sldMk cId="3594276651" sldId="1956"/>
            <ac:spMk id="8" creationId="{8C1A7B78-1605-4820-B406-C2939E481504}"/>
          </ac:spMkLst>
        </pc:spChg>
        <pc:spChg chg="del mod">
          <ac:chgData name="Ekko 92i" userId="b4d265b765874ec8" providerId="LiveId" clId="{A22BCDE7-1DEF-4A17-92F4-9BE4D3DA4B64}" dt="2022-01-01T22:11:55.431" v="5368" actId="478"/>
          <ac:spMkLst>
            <pc:docMk/>
            <pc:sldMk cId="3594276651" sldId="1956"/>
            <ac:spMk id="12" creationId="{7526EC78-B93C-45BC-BB97-0E4350C349B3}"/>
          </ac:spMkLst>
        </pc:spChg>
        <pc:spChg chg="mod">
          <ac:chgData name="Ekko 92i" userId="b4d265b765874ec8" providerId="LiveId" clId="{A22BCDE7-1DEF-4A17-92F4-9BE4D3DA4B64}" dt="2022-01-01T22:12:13.864" v="5377" actId="255"/>
          <ac:spMkLst>
            <pc:docMk/>
            <pc:sldMk cId="3594276651" sldId="1956"/>
            <ac:spMk id="13" creationId="{8AA44DB2-21F6-4B9E-812E-92709559482D}"/>
          </ac:spMkLst>
        </pc:spChg>
        <pc:spChg chg="add del mod">
          <ac:chgData name="Ekko 92i" userId="b4d265b765874ec8" providerId="LiveId" clId="{A22BCDE7-1DEF-4A17-92F4-9BE4D3DA4B64}" dt="2022-01-01T22:12:09.395" v="5375" actId="478"/>
          <ac:spMkLst>
            <pc:docMk/>
            <pc:sldMk cId="3594276651" sldId="1956"/>
            <ac:spMk id="14" creationId="{F9628A31-A911-4B5C-8916-C335644295BB}"/>
          </ac:spMkLst>
        </pc:spChg>
        <pc:picChg chg="mod">
          <ac:chgData name="Ekko 92i" userId="b4d265b765874ec8" providerId="LiveId" clId="{A22BCDE7-1DEF-4A17-92F4-9BE4D3DA4B64}" dt="2022-01-01T22:12:25.185" v="5380" actId="1076"/>
          <ac:picMkLst>
            <pc:docMk/>
            <pc:sldMk cId="3594276651" sldId="1956"/>
            <ac:picMk id="15" creationId="{A241D3FA-CBB0-4E75-86C6-5E73FE44D5A4}"/>
          </ac:picMkLst>
        </pc:picChg>
      </pc:sldChg>
      <pc:sldChg chg="addSp delSp modSp mod chgLayout">
        <pc:chgData name="Ekko 92i" userId="b4d265b765874ec8" providerId="LiveId" clId="{A22BCDE7-1DEF-4A17-92F4-9BE4D3DA4B64}" dt="2022-01-01T22:15:43.944" v="5429"/>
        <pc:sldMkLst>
          <pc:docMk/>
          <pc:sldMk cId="3199658695" sldId="1957"/>
        </pc:sldMkLst>
        <pc:spChg chg="del">
          <ac:chgData name="Ekko 92i" userId="b4d265b765874ec8" providerId="LiveId" clId="{A22BCDE7-1DEF-4A17-92F4-9BE4D3DA4B64}" dt="2022-01-01T22:13:03.214" v="5388" actId="478"/>
          <ac:spMkLst>
            <pc:docMk/>
            <pc:sldMk cId="3199658695" sldId="1957"/>
            <ac:spMk id="2" creationId="{FA4EC058-A94A-439E-8385-F68C9F0D3C05}"/>
          </ac:spMkLst>
        </pc:spChg>
        <pc:spChg chg="add del mod">
          <ac:chgData name="Ekko 92i" userId="b4d265b765874ec8" providerId="LiveId" clId="{A22BCDE7-1DEF-4A17-92F4-9BE4D3DA4B64}" dt="2022-01-01T22:13:06.989" v="5389" actId="478"/>
          <ac:spMkLst>
            <pc:docMk/>
            <pc:sldMk cId="3199658695" sldId="1957"/>
            <ac:spMk id="4" creationId="{E2F0700D-ACF3-4720-9813-1112E35A58C3}"/>
          </ac:spMkLst>
        </pc:spChg>
        <pc:spChg chg="add del mod ord">
          <ac:chgData name="Ekko 92i" userId="b4d265b765874ec8" providerId="LiveId" clId="{A22BCDE7-1DEF-4A17-92F4-9BE4D3DA4B64}" dt="2022-01-01T22:14:05.408" v="5401"/>
          <ac:spMkLst>
            <pc:docMk/>
            <pc:sldMk cId="3199658695" sldId="1957"/>
            <ac:spMk id="5" creationId="{70339D4B-8937-47CC-A4AC-40AF8E9FCC73}"/>
          </ac:spMkLst>
        </pc:spChg>
        <pc:spChg chg="del">
          <ac:chgData name="Ekko 92i" userId="b4d265b765874ec8" providerId="LiveId" clId="{A22BCDE7-1DEF-4A17-92F4-9BE4D3DA4B64}" dt="2022-01-01T22:13:03.214" v="5388" actId="478"/>
          <ac:spMkLst>
            <pc:docMk/>
            <pc:sldMk cId="3199658695" sldId="1957"/>
            <ac:spMk id="6" creationId="{F9DFF3AF-625F-440A-9054-49A1A8DF563C}"/>
          </ac:spMkLst>
        </pc:spChg>
        <pc:spChg chg="add mod ord">
          <ac:chgData name="Ekko 92i" userId="b4d265b765874ec8" providerId="LiveId" clId="{A22BCDE7-1DEF-4A17-92F4-9BE4D3DA4B64}" dt="2022-01-01T22:13:48.785" v="5397"/>
          <ac:spMkLst>
            <pc:docMk/>
            <pc:sldMk cId="3199658695" sldId="1957"/>
            <ac:spMk id="7" creationId="{7D5D5F83-492D-4A48-ACA2-628850B8A962}"/>
          </ac:spMkLst>
        </pc:spChg>
        <pc:spChg chg="mod">
          <ac:chgData name="Ekko 92i" userId="b4d265b765874ec8" providerId="LiveId" clId="{A22BCDE7-1DEF-4A17-92F4-9BE4D3DA4B64}" dt="2022-01-01T22:14:42.665" v="5413" actId="1076"/>
          <ac:spMkLst>
            <pc:docMk/>
            <pc:sldMk cId="3199658695" sldId="1957"/>
            <ac:spMk id="8" creationId="{4586743A-E21F-474E-BD39-BB1C7ADE5995}"/>
          </ac:spMkLst>
        </pc:spChg>
        <pc:spChg chg="del">
          <ac:chgData name="Ekko 92i" userId="b4d265b765874ec8" providerId="LiveId" clId="{A22BCDE7-1DEF-4A17-92F4-9BE4D3DA4B64}" dt="2022-01-01T22:14:03.916" v="5400" actId="21"/>
          <ac:spMkLst>
            <pc:docMk/>
            <pc:sldMk cId="3199658695" sldId="1957"/>
            <ac:spMk id="9" creationId="{37B26645-C658-4B4F-9390-8F40D2C7FF1C}"/>
          </ac:spMkLst>
        </pc:spChg>
        <pc:spChg chg="mod">
          <ac:chgData name="Ekko 92i" userId="b4d265b765874ec8" providerId="LiveId" clId="{A22BCDE7-1DEF-4A17-92F4-9BE4D3DA4B64}" dt="2022-01-01T22:14:27.938" v="5409" actId="207"/>
          <ac:spMkLst>
            <pc:docMk/>
            <pc:sldMk cId="3199658695" sldId="1957"/>
            <ac:spMk id="11" creationId="{DDE4B6DD-6BCA-4F59-B016-D976467A54E5}"/>
          </ac:spMkLst>
        </pc:spChg>
        <pc:spChg chg="del mod">
          <ac:chgData name="Ekko 92i" userId="b4d265b765874ec8" providerId="LiveId" clId="{A22BCDE7-1DEF-4A17-92F4-9BE4D3DA4B64}" dt="2022-01-01T22:13:52.503" v="5399"/>
          <ac:spMkLst>
            <pc:docMk/>
            <pc:sldMk cId="3199658695" sldId="1957"/>
            <ac:spMk id="12" creationId="{7526EC78-B93C-45BC-BB97-0E4350C349B3}"/>
          </ac:spMkLst>
        </pc:spChg>
        <pc:spChg chg="add del mod ord">
          <ac:chgData name="Ekko 92i" userId="b4d265b765874ec8" providerId="LiveId" clId="{A22BCDE7-1DEF-4A17-92F4-9BE4D3DA4B64}" dt="2022-01-01T22:15:42.628" v="5427" actId="478"/>
          <ac:spMkLst>
            <pc:docMk/>
            <pc:sldMk cId="3199658695" sldId="1957"/>
            <ac:spMk id="13" creationId="{1038FDA0-47D2-4324-8D36-12CBEF79FFA2}"/>
          </ac:spMkLst>
        </pc:spChg>
        <pc:spChg chg="add del mod ord">
          <ac:chgData name="Ekko 92i" userId="b4d265b765874ec8" providerId="LiveId" clId="{A22BCDE7-1DEF-4A17-92F4-9BE4D3DA4B64}" dt="2022-01-01T22:15:42.628" v="5427" actId="478"/>
          <ac:spMkLst>
            <pc:docMk/>
            <pc:sldMk cId="3199658695" sldId="1957"/>
            <ac:spMk id="14" creationId="{76F03212-E4CF-4B11-A2EF-6C1C417B8340}"/>
          </ac:spMkLst>
        </pc:spChg>
        <pc:spChg chg="add mod">
          <ac:chgData name="Ekko 92i" userId="b4d265b765874ec8" providerId="LiveId" clId="{A22BCDE7-1DEF-4A17-92F4-9BE4D3DA4B64}" dt="2022-01-01T22:14:45.347" v="5414" actId="20577"/>
          <ac:spMkLst>
            <pc:docMk/>
            <pc:sldMk cId="3199658695" sldId="1957"/>
            <ac:spMk id="15" creationId="{84C65967-1731-47E0-BB49-80A78F5EAB68}"/>
          </ac:spMkLst>
        </pc:spChg>
        <pc:spChg chg="add del mod">
          <ac:chgData name="Ekko 92i" userId="b4d265b765874ec8" providerId="LiveId" clId="{A22BCDE7-1DEF-4A17-92F4-9BE4D3DA4B64}" dt="2022-01-01T22:15:43.435" v="5428" actId="478"/>
          <ac:spMkLst>
            <pc:docMk/>
            <pc:sldMk cId="3199658695" sldId="1957"/>
            <ac:spMk id="17" creationId="{492B1942-9B56-4FF4-A3AC-C6E62E194B98}"/>
          </ac:spMkLst>
        </pc:spChg>
        <pc:spChg chg="add del mod">
          <ac:chgData name="Ekko 92i" userId="b4d265b765874ec8" providerId="LiveId" clId="{A22BCDE7-1DEF-4A17-92F4-9BE4D3DA4B64}" dt="2022-01-01T22:15:43.435" v="5428" actId="478"/>
          <ac:spMkLst>
            <pc:docMk/>
            <pc:sldMk cId="3199658695" sldId="1957"/>
            <ac:spMk id="19" creationId="{D3A5839F-3E48-40CA-A0B8-EC30D9540790}"/>
          </ac:spMkLst>
        </pc:spChg>
        <pc:spChg chg="add del mod">
          <ac:chgData name="Ekko 92i" userId="b4d265b765874ec8" providerId="LiveId" clId="{A22BCDE7-1DEF-4A17-92F4-9BE4D3DA4B64}" dt="2022-01-01T22:15:43.944" v="5429"/>
          <ac:spMkLst>
            <pc:docMk/>
            <pc:sldMk cId="3199658695" sldId="1957"/>
            <ac:spMk id="20" creationId="{6D2DAD01-E4D9-4864-AF55-9AE6E788FA03}"/>
          </ac:spMkLst>
        </pc:spChg>
        <pc:spChg chg="add del mod">
          <ac:chgData name="Ekko 92i" userId="b4d265b765874ec8" providerId="LiveId" clId="{A22BCDE7-1DEF-4A17-92F4-9BE4D3DA4B64}" dt="2022-01-01T22:15:43.944" v="5429"/>
          <ac:spMkLst>
            <pc:docMk/>
            <pc:sldMk cId="3199658695" sldId="1957"/>
            <ac:spMk id="21" creationId="{450BFAD4-D0DE-48D9-9727-C1D828338680}"/>
          </ac:spMkLst>
        </pc:spChg>
        <pc:picChg chg="mod">
          <ac:chgData name="Ekko 92i" userId="b4d265b765874ec8" providerId="LiveId" clId="{A22BCDE7-1DEF-4A17-92F4-9BE4D3DA4B64}" dt="2022-01-01T22:14:35.601" v="5411" actId="1076"/>
          <ac:picMkLst>
            <pc:docMk/>
            <pc:sldMk cId="3199658695" sldId="1957"/>
            <ac:picMk id="10" creationId="{C420CE59-2485-452A-A92E-0F323D643671}"/>
          </ac:picMkLst>
        </pc:picChg>
      </pc:sldChg>
      <pc:sldChg chg="addSp delSp modSp mod modClrScheme chgLayout">
        <pc:chgData name="Ekko 92i" userId="b4d265b765874ec8" providerId="LiveId" clId="{A22BCDE7-1DEF-4A17-92F4-9BE4D3DA4B64}" dt="2022-01-01T22:18:29.392" v="5470" actId="2711"/>
        <pc:sldMkLst>
          <pc:docMk/>
          <pc:sldMk cId="133529012" sldId="1958"/>
        </pc:sldMkLst>
        <pc:spChg chg="mod ord">
          <ac:chgData name="Ekko 92i" userId="b4d265b765874ec8" providerId="LiveId" clId="{A22BCDE7-1DEF-4A17-92F4-9BE4D3DA4B64}" dt="2022-01-01T22:17:17.031" v="5454" actId="700"/>
          <ac:spMkLst>
            <pc:docMk/>
            <pc:sldMk cId="133529012" sldId="1958"/>
            <ac:spMk id="2" creationId="{F0665C88-8CED-4AF7-852E-F6322270D41F}"/>
          </ac:spMkLst>
        </pc:spChg>
        <pc:spChg chg="mod ord">
          <ac:chgData name="Ekko 92i" userId="b4d265b765874ec8" providerId="LiveId" clId="{A22BCDE7-1DEF-4A17-92F4-9BE4D3DA4B64}" dt="2022-01-01T22:17:17.031" v="5454" actId="700"/>
          <ac:spMkLst>
            <pc:docMk/>
            <pc:sldMk cId="133529012" sldId="1958"/>
            <ac:spMk id="3" creationId="{D0BC1089-D82D-4D7E-A9FD-847834E5F3D7}"/>
          </ac:spMkLst>
        </pc:spChg>
        <pc:spChg chg="mod ord">
          <ac:chgData name="Ekko 92i" userId="b4d265b765874ec8" providerId="LiveId" clId="{A22BCDE7-1DEF-4A17-92F4-9BE4D3DA4B64}" dt="2022-01-01T22:18:25.332" v="5469" actId="2711"/>
          <ac:spMkLst>
            <pc:docMk/>
            <pc:sldMk cId="133529012" sldId="1958"/>
            <ac:spMk id="4" creationId="{3AA3E535-ADA9-4009-962C-C0BD58B25845}"/>
          </ac:spMkLst>
        </pc:spChg>
        <pc:spChg chg="del mod ord">
          <ac:chgData name="Ekko 92i" userId="b4d265b765874ec8" providerId="LiveId" clId="{A22BCDE7-1DEF-4A17-92F4-9BE4D3DA4B64}" dt="2022-01-01T22:17:17.031" v="5454" actId="700"/>
          <ac:spMkLst>
            <pc:docMk/>
            <pc:sldMk cId="133529012" sldId="1958"/>
            <ac:spMk id="5" creationId="{DF453A35-AA40-4DC4-A851-E61A0564E6F9}"/>
          </ac:spMkLst>
        </pc:spChg>
        <pc:spChg chg="add mod ord">
          <ac:chgData name="Ekko 92i" userId="b4d265b765874ec8" providerId="LiveId" clId="{A22BCDE7-1DEF-4A17-92F4-9BE4D3DA4B64}" dt="2022-01-01T22:18:29.392" v="5470" actId="2711"/>
          <ac:spMkLst>
            <pc:docMk/>
            <pc:sldMk cId="133529012" sldId="1958"/>
            <ac:spMk id="6" creationId="{81791883-1B4F-4A31-BBD2-5F8BE5FAC6AF}"/>
          </ac:spMkLst>
        </pc:spChg>
        <pc:picChg chg="mod ord modCrop">
          <ac:chgData name="Ekko 92i" userId="b4d265b765874ec8" providerId="LiveId" clId="{A22BCDE7-1DEF-4A17-92F4-9BE4D3DA4B64}" dt="2022-01-01T22:17:17.031" v="5454" actId="700"/>
          <ac:picMkLst>
            <pc:docMk/>
            <pc:sldMk cId="133529012" sldId="1958"/>
            <ac:picMk id="7" creationId="{E26A316E-0D13-408D-85FA-76A589FB77EC}"/>
          </ac:picMkLst>
        </pc:picChg>
      </pc:sldChg>
      <pc:sldChg chg="addSp delSp modSp mod chgLayout">
        <pc:chgData name="Ekko 92i" userId="b4d265b765874ec8" providerId="LiveId" clId="{A22BCDE7-1DEF-4A17-92F4-9BE4D3DA4B64}" dt="2022-01-01T22:17:58.011" v="5467" actId="478"/>
        <pc:sldMkLst>
          <pc:docMk/>
          <pc:sldMk cId="2503667941" sldId="1959"/>
        </pc:sldMkLst>
        <pc:spChg chg="mod ord">
          <ac:chgData name="Ekko 92i" userId="b4d265b765874ec8" providerId="LiveId" clId="{A22BCDE7-1DEF-4A17-92F4-9BE4D3DA4B64}" dt="2022-01-01T22:16:44.804" v="5450" actId="700"/>
          <ac:spMkLst>
            <pc:docMk/>
            <pc:sldMk cId="2503667941" sldId="1959"/>
            <ac:spMk id="2" creationId="{847939B0-E6C3-4A18-9954-E37C5F92AC52}"/>
          </ac:spMkLst>
        </pc:spChg>
        <pc:spChg chg="mod ord">
          <ac:chgData name="Ekko 92i" userId="b4d265b765874ec8" providerId="LiveId" clId="{A22BCDE7-1DEF-4A17-92F4-9BE4D3DA4B64}" dt="2022-01-01T22:16:44.804" v="5450" actId="700"/>
          <ac:spMkLst>
            <pc:docMk/>
            <pc:sldMk cId="2503667941" sldId="1959"/>
            <ac:spMk id="3" creationId="{672BE9EE-46CB-4D21-AACB-7CFFFDAC22CD}"/>
          </ac:spMkLst>
        </pc:spChg>
        <pc:spChg chg="mod ord">
          <ac:chgData name="Ekko 92i" userId="b4d265b765874ec8" providerId="LiveId" clId="{A22BCDE7-1DEF-4A17-92F4-9BE4D3DA4B64}" dt="2022-01-01T22:16:44.804" v="5450" actId="700"/>
          <ac:spMkLst>
            <pc:docMk/>
            <pc:sldMk cId="2503667941" sldId="1959"/>
            <ac:spMk id="4" creationId="{7020A5E3-1E99-4203-8327-65C3122476B2}"/>
          </ac:spMkLst>
        </pc:spChg>
        <pc:spChg chg="mod ord">
          <ac:chgData name="Ekko 92i" userId="b4d265b765874ec8" providerId="LiveId" clId="{A22BCDE7-1DEF-4A17-92F4-9BE4D3DA4B64}" dt="2022-01-01T22:16:44.804" v="5450" actId="700"/>
          <ac:spMkLst>
            <pc:docMk/>
            <pc:sldMk cId="2503667941" sldId="1959"/>
            <ac:spMk id="5" creationId="{5FBA7F6A-9D74-4F1D-943A-812AA643A1D7}"/>
          </ac:spMkLst>
        </pc:spChg>
        <pc:spChg chg="add del mod">
          <ac:chgData name="Ekko 92i" userId="b4d265b765874ec8" providerId="LiveId" clId="{A22BCDE7-1DEF-4A17-92F4-9BE4D3DA4B64}" dt="2022-01-01T22:17:58.011" v="5467" actId="478"/>
          <ac:spMkLst>
            <pc:docMk/>
            <pc:sldMk cId="2503667941" sldId="1959"/>
            <ac:spMk id="7" creationId="{105D3E62-B204-464C-BCC4-69C0A7820C58}"/>
          </ac:spMkLst>
        </pc:spChg>
      </pc:sldChg>
      <pc:sldChg chg="modSp mod chgLayout">
        <pc:chgData name="Ekko 92i" userId="b4d265b765874ec8" providerId="LiveId" clId="{A22BCDE7-1DEF-4A17-92F4-9BE4D3DA4B64}" dt="2022-01-01T22:19:29.257" v="5473" actId="700"/>
        <pc:sldMkLst>
          <pc:docMk/>
          <pc:sldMk cId="4039093114" sldId="1960"/>
        </pc:sldMkLst>
        <pc:spChg chg="mod ord">
          <ac:chgData name="Ekko 92i" userId="b4d265b765874ec8" providerId="LiveId" clId="{A22BCDE7-1DEF-4A17-92F4-9BE4D3DA4B64}" dt="2022-01-01T22:19:29.257" v="5473" actId="700"/>
          <ac:spMkLst>
            <pc:docMk/>
            <pc:sldMk cId="4039093114" sldId="1960"/>
            <ac:spMk id="2" creationId="{0E3B4AC5-D629-477D-A0F9-387B446CCB0A}"/>
          </ac:spMkLst>
        </pc:spChg>
        <pc:spChg chg="mod ord">
          <ac:chgData name="Ekko 92i" userId="b4d265b765874ec8" providerId="LiveId" clId="{A22BCDE7-1DEF-4A17-92F4-9BE4D3DA4B64}" dt="2022-01-01T22:19:29.257" v="5473" actId="700"/>
          <ac:spMkLst>
            <pc:docMk/>
            <pc:sldMk cId="4039093114" sldId="1960"/>
            <ac:spMk id="3" creationId="{E26846BC-374D-4938-95FF-83B0C0DDD1B2}"/>
          </ac:spMkLst>
        </pc:spChg>
        <pc:spChg chg="mod ord">
          <ac:chgData name="Ekko 92i" userId="b4d265b765874ec8" providerId="LiveId" clId="{A22BCDE7-1DEF-4A17-92F4-9BE4D3DA4B64}" dt="2022-01-01T22:19:29.257" v="5473" actId="700"/>
          <ac:spMkLst>
            <pc:docMk/>
            <pc:sldMk cId="4039093114" sldId="1960"/>
            <ac:spMk id="5" creationId="{EA4009CC-7CC2-45FA-B7D5-F89528CA53A5}"/>
          </ac:spMkLst>
        </pc:spChg>
      </pc:sldChg>
      <pc:sldChg chg="addSp delSp modSp mod chgLayout">
        <pc:chgData name="Ekko 92i" userId="b4d265b765874ec8" providerId="LiveId" clId="{A22BCDE7-1DEF-4A17-92F4-9BE4D3DA4B64}" dt="2022-01-01T22:21:23.154" v="5506" actId="1076"/>
        <pc:sldMkLst>
          <pc:docMk/>
          <pc:sldMk cId="1367653677" sldId="1961"/>
        </pc:sldMkLst>
        <pc:spChg chg="mod">
          <ac:chgData name="Ekko 92i" userId="b4d265b765874ec8" providerId="LiveId" clId="{A22BCDE7-1DEF-4A17-92F4-9BE4D3DA4B64}" dt="2022-01-01T22:21:23.154" v="5506" actId="1076"/>
          <ac:spMkLst>
            <pc:docMk/>
            <pc:sldMk cId="1367653677" sldId="1961"/>
            <ac:spMk id="2" creationId="{3179D912-BB5A-4227-A0A0-FC725FCD40C9}"/>
          </ac:spMkLst>
        </pc:spChg>
        <pc:spChg chg="add mod ord">
          <ac:chgData name="Ekko 92i" userId="b4d265b765874ec8" providerId="LiveId" clId="{A22BCDE7-1DEF-4A17-92F4-9BE4D3DA4B64}" dt="2022-01-01T22:21:23.154" v="5506" actId="1076"/>
          <ac:spMkLst>
            <pc:docMk/>
            <pc:sldMk cId="1367653677" sldId="1961"/>
            <ac:spMk id="3" creationId="{FB9C470A-F852-400E-8D9E-02C11A18D965}"/>
          </ac:spMkLst>
        </pc:spChg>
        <pc:spChg chg="mod ord">
          <ac:chgData name="Ekko 92i" userId="b4d265b765874ec8" providerId="LiveId" clId="{A22BCDE7-1DEF-4A17-92F4-9BE4D3DA4B64}" dt="2022-01-01T22:20:03.897" v="5487" actId="700"/>
          <ac:spMkLst>
            <pc:docMk/>
            <pc:sldMk cId="1367653677" sldId="1961"/>
            <ac:spMk id="4" creationId="{A2864041-803E-4BD3-AE0A-3130704CBBBF}"/>
          </ac:spMkLst>
        </pc:spChg>
        <pc:spChg chg="mod ord">
          <ac:chgData name="Ekko 92i" userId="b4d265b765874ec8" providerId="LiveId" clId="{A22BCDE7-1DEF-4A17-92F4-9BE4D3DA4B64}" dt="2022-01-01T22:20:03.897" v="5487" actId="700"/>
          <ac:spMkLst>
            <pc:docMk/>
            <pc:sldMk cId="1367653677" sldId="1961"/>
            <ac:spMk id="5" creationId="{01DEF9ED-66EF-4931-8B71-A533641821E0}"/>
          </ac:spMkLst>
        </pc:spChg>
        <pc:spChg chg="add mod ord">
          <ac:chgData name="Ekko 92i" userId="b4d265b765874ec8" providerId="LiveId" clId="{A22BCDE7-1DEF-4A17-92F4-9BE4D3DA4B64}" dt="2022-01-01T22:20:11.621" v="5493"/>
          <ac:spMkLst>
            <pc:docMk/>
            <pc:sldMk cId="1367653677" sldId="1961"/>
            <ac:spMk id="6" creationId="{AAF63BB9-E96E-4D9A-A320-B163DD0A93BE}"/>
          </ac:spMkLst>
        </pc:spChg>
        <pc:spChg chg="del mod">
          <ac:chgData name="Ekko 92i" userId="b4d265b765874ec8" providerId="LiveId" clId="{A22BCDE7-1DEF-4A17-92F4-9BE4D3DA4B64}" dt="2022-01-01T22:20:08.108" v="5490"/>
          <ac:spMkLst>
            <pc:docMk/>
            <pc:sldMk cId="1367653677" sldId="1961"/>
            <ac:spMk id="7" creationId="{7B0DB76F-38B6-4FAE-8F2C-9B2097523595}"/>
          </ac:spMkLst>
        </pc:spChg>
        <pc:spChg chg="mod">
          <ac:chgData name="Ekko 92i" userId="b4d265b765874ec8" providerId="LiveId" clId="{A22BCDE7-1DEF-4A17-92F4-9BE4D3DA4B64}" dt="2022-01-01T22:20:14.856" v="5494" actId="21"/>
          <ac:spMkLst>
            <pc:docMk/>
            <pc:sldMk cId="1367653677" sldId="1961"/>
            <ac:spMk id="10" creationId="{0D298B62-50B4-4240-915E-680C5BAF37C6}"/>
          </ac:spMkLst>
        </pc:spChg>
        <pc:picChg chg="mod">
          <ac:chgData name="Ekko 92i" userId="b4d265b765874ec8" providerId="LiveId" clId="{A22BCDE7-1DEF-4A17-92F4-9BE4D3DA4B64}" dt="2022-01-01T22:21:23.154" v="5506" actId="1076"/>
          <ac:picMkLst>
            <pc:docMk/>
            <pc:sldMk cId="1367653677" sldId="1961"/>
            <ac:picMk id="11" creationId="{7E756F97-8F1E-45BB-B747-B4BBC274E6CD}"/>
          </ac:picMkLst>
        </pc:picChg>
      </pc:sldChg>
      <pc:sldChg chg="addSp delSp modSp mod chgLayout">
        <pc:chgData name="Ekko 92i" userId="b4d265b765874ec8" providerId="LiveId" clId="{A22BCDE7-1DEF-4A17-92F4-9BE4D3DA4B64}" dt="2022-01-01T22:22:54.759" v="5536" actId="20577"/>
        <pc:sldMkLst>
          <pc:docMk/>
          <pc:sldMk cId="3166539232" sldId="1963"/>
        </pc:sldMkLst>
        <pc:spChg chg="add mod ord">
          <ac:chgData name="Ekko 92i" userId="b4d265b765874ec8" providerId="LiveId" clId="{A22BCDE7-1DEF-4A17-92F4-9BE4D3DA4B64}" dt="2022-01-01T22:22:54.759" v="5536" actId="20577"/>
          <ac:spMkLst>
            <pc:docMk/>
            <pc:sldMk cId="3166539232" sldId="1963"/>
            <ac:spMk id="2" creationId="{6D080A92-F16C-4BED-877F-E3A3BFEFC815}"/>
          </ac:spMkLst>
        </pc:spChg>
        <pc:spChg chg="add mod ord">
          <ac:chgData name="Ekko 92i" userId="b4d265b765874ec8" providerId="LiveId" clId="{A22BCDE7-1DEF-4A17-92F4-9BE4D3DA4B64}" dt="2022-01-01T22:22:48.248" v="5531" actId="20577"/>
          <ac:spMkLst>
            <pc:docMk/>
            <pc:sldMk cId="3166539232" sldId="1963"/>
            <ac:spMk id="3" creationId="{EFA88619-0B9B-433B-9726-0AB80522E4D2}"/>
          </ac:spMkLst>
        </pc:spChg>
        <pc:spChg chg="mod ord">
          <ac:chgData name="Ekko 92i" userId="b4d265b765874ec8" providerId="LiveId" clId="{A22BCDE7-1DEF-4A17-92F4-9BE4D3DA4B64}" dt="2022-01-01T22:21:31.579" v="5507" actId="700"/>
          <ac:spMkLst>
            <pc:docMk/>
            <pc:sldMk cId="3166539232" sldId="1963"/>
            <ac:spMk id="4" creationId="{A2864041-803E-4BD3-AE0A-3130704CBBBF}"/>
          </ac:spMkLst>
        </pc:spChg>
        <pc:spChg chg="mod ord">
          <ac:chgData name="Ekko 92i" userId="b4d265b765874ec8" providerId="LiveId" clId="{A22BCDE7-1DEF-4A17-92F4-9BE4D3DA4B64}" dt="2022-01-01T22:21:31.579" v="5507" actId="700"/>
          <ac:spMkLst>
            <pc:docMk/>
            <pc:sldMk cId="3166539232" sldId="1963"/>
            <ac:spMk id="5" creationId="{01DEF9ED-66EF-4931-8B71-A533641821E0}"/>
          </ac:spMkLst>
        </pc:spChg>
        <pc:spChg chg="del mod">
          <ac:chgData name="Ekko 92i" userId="b4d265b765874ec8" providerId="LiveId" clId="{A22BCDE7-1DEF-4A17-92F4-9BE4D3DA4B64}" dt="2022-01-01T22:22:49.211" v="5533"/>
          <ac:spMkLst>
            <pc:docMk/>
            <pc:sldMk cId="3166539232" sldId="1963"/>
            <ac:spMk id="10" creationId="{76D912B6-A2D8-4D0F-9296-F3A3E7416E58}"/>
          </ac:spMkLst>
        </pc:spChg>
        <pc:spChg chg="del mod">
          <ac:chgData name="Ekko 92i" userId="b4d265b765874ec8" providerId="LiveId" clId="{A22BCDE7-1DEF-4A17-92F4-9BE4D3DA4B64}" dt="2022-01-01T22:21:37.467" v="5509" actId="478"/>
          <ac:spMkLst>
            <pc:docMk/>
            <pc:sldMk cId="3166539232" sldId="1963"/>
            <ac:spMk id="13" creationId="{788FF4AC-223B-4FDF-AD51-863A402062F4}"/>
          </ac:spMkLst>
        </pc:spChg>
        <pc:spChg chg="mod">
          <ac:chgData name="Ekko 92i" userId="b4d265b765874ec8" providerId="LiveId" clId="{A22BCDE7-1DEF-4A17-92F4-9BE4D3DA4B64}" dt="2022-01-01T22:22:37.547" v="5527" actId="1076"/>
          <ac:spMkLst>
            <pc:docMk/>
            <pc:sldMk cId="3166539232" sldId="1963"/>
            <ac:spMk id="14" creationId="{80FA700A-86AA-48DC-8C55-05370FAD6140}"/>
          </ac:spMkLst>
        </pc:spChg>
        <pc:spChg chg="mod">
          <ac:chgData name="Ekko 92i" userId="b4d265b765874ec8" providerId="LiveId" clId="{A22BCDE7-1DEF-4A17-92F4-9BE4D3DA4B64}" dt="2022-01-01T22:22:20.262" v="5522" actId="14100"/>
          <ac:spMkLst>
            <pc:docMk/>
            <pc:sldMk cId="3166539232" sldId="1963"/>
            <ac:spMk id="15" creationId="{72C2979F-44BA-41F5-8834-303372245A87}"/>
          </ac:spMkLst>
        </pc:spChg>
        <pc:spChg chg="mod">
          <ac:chgData name="Ekko 92i" userId="b4d265b765874ec8" providerId="LiveId" clId="{A22BCDE7-1DEF-4A17-92F4-9BE4D3DA4B64}" dt="2022-01-01T22:21:49.571" v="5514" actId="20577"/>
          <ac:spMkLst>
            <pc:docMk/>
            <pc:sldMk cId="3166539232" sldId="1963"/>
            <ac:spMk id="18" creationId="{BFDF3CD1-86B6-4F71-A83D-DC1C7E66E199}"/>
          </ac:spMkLst>
        </pc:spChg>
        <pc:spChg chg="mod">
          <ac:chgData name="Ekko 92i" userId="b4d265b765874ec8" providerId="LiveId" clId="{A22BCDE7-1DEF-4A17-92F4-9BE4D3DA4B64}" dt="2022-01-01T22:22:25.911" v="5525" actId="255"/>
          <ac:spMkLst>
            <pc:docMk/>
            <pc:sldMk cId="3166539232" sldId="1963"/>
            <ac:spMk id="20" creationId="{B7CC4407-DC5B-4096-8731-19B05E3A941A}"/>
          </ac:spMkLst>
        </pc:spChg>
        <pc:picChg chg="mod">
          <ac:chgData name="Ekko 92i" userId="b4d265b765874ec8" providerId="LiveId" clId="{A22BCDE7-1DEF-4A17-92F4-9BE4D3DA4B64}" dt="2022-01-01T22:22:41.991" v="5528" actId="1076"/>
          <ac:picMkLst>
            <pc:docMk/>
            <pc:sldMk cId="3166539232" sldId="1963"/>
            <ac:picMk id="11" creationId="{5DB17595-A36B-4D5E-B52F-53E647BD5D6F}"/>
          </ac:picMkLst>
        </pc:picChg>
        <pc:picChg chg="mod">
          <ac:chgData name="Ekko 92i" userId="b4d265b765874ec8" providerId="LiveId" clId="{A22BCDE7-1DEF-4A17-92F4-9BE4D3DA4B64}" dt="2022-01-01T22:22:30.173" v="5526" actId="14100"/>
          <ac:picMkLst>
            <pc:docMk/>
            <pc:sldMk cId="3166539232" sldId="1963"/>
            <ac:picMk id="19" creationId="{64F0F212-5E09-4876-ACF8-0AA5CED7C700}"/>
          </ac:picMkLst>
        </pc:picChg>
        <pc:cxnChg chg="mod">
          <ac:chgData name="Ekko 92i" userId="b4d265b765874ec8" providerId="LiveId" clId="{A22BCDE7-1DEF-4A17-92F4-9BE4D3DA4B64}" dt="2022-01-01T22:22:37.547" v="5527" actId="1076"/>
          <ac:cxnSpMkLst>
            <pc:docMk/>
            <pc:sldMk cId="3166539232" sldId="1963"/>
            <ac:cxnSpMk id="16" creationId="{EB6D54C5-7B6E-430C-9D6F-D4F866AE4575}"/>
          </ac:cxnSpMkLst>
        </pc:cxnChg>
        <pc:cxnChg chg="mod">
          <ac:chgData name="Ekko 92i" userId="b4d265b765874ec8" providerId="LiveId" clId="{A22BCDE7-1DEF-4A17-92F4-9BE4D3DA4B64}" dt="2022-01-01T22:22:20.262" v="5522" actId="14100"/>
          <ac:cxnSpMkLst>
            <pc:docMk/>
            <pc:sldMk cId="3166539232" sldId="1963"/>
            <ac:cxnSpMk id="17" creationId="{2B24709D-1D0E-497D-B0C4-0BACFA60FFCD}"/>
          </ac:cxnSpMkLst>
        </pc:cxnChg>
      </pc:sldChg>
      <pc:sldChg chg="modSp mod chgLayout">
        <pc:chgData name="Ekko 92i" userId="b4d265b765874ec8" providerId="LiveId" clId="{A22BCDE7-1DEF-4A17-92F4-9BE4D3DA4B64}" dt="2022-01-01T22:23:00.569" v="5537" actId="700"/>
        <pc:sldMkLst>
          <pc:docMk/>
          <pc:sldMk cId="611602304" sldId="1964"/>
        </pc:sldMkLst>
        <pc:spChg chg="mod ord">
          <ac:chgData name="Ekko 92i" userId="b4d265b765874ec8" providerId="LiveId" clId="{A22BCDE7-1DEF-4A17-92F4-9BE4D3DA4B64}" dt="2022-01-01T22:23:00.569" v="5537" actId="700"/>
          <ac:spMkLst>
            <pc:docMk/>
            <pc:sldMk cId="611602304" sldId="1964"/>
            <ac:spMk id="2" creationId="{0E3B4AC5-D629-477D-A0F9-387B446CCB0A}"/>
          </ac:spMkLst>
        </pc:spChg>
        <pc:spChg chg="mod ord">
          <ac:chgData name="Ekko 92i" userId="b4d265b765874ec8" providerId="LiveId" clId="{A22BCDE7-1DEF-4A17-92F4-9BE4D3DA4B64}" dt="2022-01-01T22:23:00.569" v="5537" actId="700"/>
          <ac:spMkLst>
            <pc:docMk/>
            <pc:sldMk cId="611602304" sldId="1964"/>
            <ac:spMk id="3" creationId="{E26846BC-374D-4938-95FF-83B0C0DDD1B2}"/>
          </ac:spMkLst>
        </pc:spChg>
        <pc:spChg chg="mod ord">
          <ac:chgData name="Ekko 92i" userId="b4d265b765874ec8" providerId="LiveId" clId="{A22BCDE7-1DEF-4A17-92F4-9BE4D3DA4B64}" dt="2022-01-01T22:23:00.569" v="5537" actId="700"/>
          <ac:spMkLst>
            <pc:docMk/>
            <pc:sldMk cId="611602304" sldId="1964"/>
            <ac:spMk id="8" creationId="{98EA5FCA-7970-4A85-BDB4-E2616DD6FAD5}"/>
          </ac:spMkLst>
        </pc:spChg>
      </pc:sldChg>
      <pc:sldChg chg="addSp delSp modSp mod chgLayout">
        <pc:chgData name="Ekko 92i" userId="b4d265b765874ec8" providerId="LiveId" clId="{A22BCDE7-1DEF-4A17-92F4-9BE4D3DA4B64}" dt="2022-01-01T22:27:47.624" v="5608" actId="14734"/>
        <pc:sldMkLst>
          <pc:docMk/>
          <pc:sldMk cId="487171054" sldId="1965"/>
        </pc:sldMkLst>
        <pc:spChg chg="add mod ord">
          <ac:chgData name="Ekko 92i" userId="b4d265b765874ec8" providerId="LiveId" clId="{A22BCDE7-1DEF-4A17-92F4-9BE4D3DA4B64}" dt="2022-01-01T22:23:21.388" v="5544"/>
          <ac:spMkLst>
            <pc:docMk/>
            <pc:sldMk cId="487171054" sldId="1965"/>
            <ac:spMk id="2" creationId="{F341DC83-9656-44D1-9896-B4E5FAC36041}"/>
          </ac:spMkLst>
        </pc:spChg>
        <pc:spChg chg="add mod ord">
          <ac:chgData name="Ekko 92i" userId="b4d265b765874ec8" providerId="LiveId" clId="{A22BCDE7-1DEF-4A17-92F4-9BE4D3DA4B64}" dt="2022-01-01T22:23:14.822" v="5541"/>
          <ac:spMkLst>
            <pc:docMk/>
            <pc:sldMk cId="487171054" sldId="1965"/>
            <ac:spMk id="3" creationId="{D3C33B62-CFF8-45BE-BEA6-931EDFD9DBBA}"/>
          </ac:spMkLst>
        </pc:spChg>
        <pc:spChg chg="mod ord">
          <ac:chgData name="Ekko 92i" userId="b4d265b765874ec8" providerId="LiveId" clId="{A22BCDE7-1DEF-4A17-92F4-9BE4D3DA4B64}" dt="2022-01-01T22:23:07.137" v="5538" actId="700"/>
          <ac:spMkLst>
            <pc:docMk/>
            <pc:sldMk cId="487171054" sldId="1965"/>
            <ac:spMk id="4" creationId="{A2864041-803E-4BD3-AE0A-3130704CBBBF}"/>
          </ac:spMkLst>
        </pc:spChg>
        <pc:spChg chg="mod ord">
          <ac:chgData name="Ekko 92i" userId="b4d265b765874ec8" providerId="LiveId" clId="{A22BCDE7-1DEF-4A17-92F4-9BE4D3DA4B64}" dt="2022-01-01T22:23:07.137" v="5538" actId="700"/>
          <ac:spMkLst>
            <pc:docMk/>
            <pc:sldMk cId="487171054" sldId="1965"/>
            <ac:spMk id="5" creationId="{01DEF9ED-66EF-4931-8B71-A533641821E0}"/>
          </ac:spMkLst>
        </pc:spChg>
        <pc:spChg chg="del mod">
          <ac:chgData name="Ekko 92i" userId="b4d265b765874ec8" providerId="LiveId" clId="{A22BCDE7-1DEF-4A17-92F4-9BE4D3DA4B64}" dt="2022-01-01T22:23:13.015" v="5540" actId="478"/>
          <ac:spMkLst>
            <pc:docMk/>
            <pc:sldMk cId="487171054" sldId="1965"/>
            <ac:spMk id="6" creationId="{8410EF9A-7CF5-41CD-8A11-C0C7764EB9F2}"/>
          </ac:spMkLst>
        </pc:spChg>
        <pc:spChg chg="del mod">
          <ac:chgData name="Ekko 92i" userId="b4d265b765874ec8" providerId="LiveId" clId="{A22BCDE7-1DEF-4A17-92F4-9BE4D3DA4B64}" dt="2022-01-01T22:23:20.031" v="5543" actId="478"/>
          <ac:spMkLst>
            <pc:docMk/>
            <pc:sldMk cId="487171054" sldId="1965"/>
            <ac:spMk id="13" creationId="{A3CB5100-9954-4C4D-9E5C-3724CEC00FD2}"/>
          </ac:spMkLst>
        </pc:spChg>
        <pc:graphicFrameChg chg="mod modGraphic">
          <ac:chgData name="Ekko 92i" userId="b4d265b765874ec8" providerId="LiveId" clId="{A22BCDE7-1DEF-4A17-92F4-9BE4D3DA4B64}" dt="2022-01-01T22:27:47.624" v="5608" actId="14734"/>
          <ac:graphicFrameMkLst>
            <pc:docMk/>
            <pc:sldMk cId="487171054" sldId="1965"/>
            <ac:graphicFrameMk id="21" creationId="{D29B5F3C-CDB0-4E02-A969-382BD3CA41FE}"/>
          </ac:graphicFrameMkLst>
        </pc:graphicFrameChg>
      </pc:sldChg>
      <pc:sldChg chg="modSp mod chgLayout">
        <pc:chgData name="Ekko 92i" userId="b4d265b765874ec8" providerId="LiveId" clId="{A22BCDE7-1DEF-4A17-92F4-9BE4D3DA4B64}" dt="2022-01-01T22:49:49.330" v="5609" actId="700"/>
        <pc:sldMkLst>
          <pc:docMk/>
          <pc:sldMk cId="2082212961" sldId="1966"/>
        </pc:sldMkLst>
        <pc:spChg chg="mod ord">
          <ac:chgData name="Ekko 92i" userId="b4d265b765874ec8" providerId="LiveId" clId="{A22BCDE7-1DEF-4A17-92F4-9BE4D3DA4B64}" dt="2022-01-01T22:49:49.330" v="5609" actId="700"/>
          <ac:spMkLst>
            <pc:docMk/>
            <pc:sldMk cId="2082212961" sldId="1966"/>
            <ac:spMk id="2" creationId="{0E3B4AC5-D629-477D-A0F9-387B446CCB0A}"/>
          </ac:spMkLst>
        </pc:spChg>
        <pc:spChg chg="mod ord">
          <ac:chgData name="Ekko 92i" userId="b4d265b765874ec8" providerId="LiveId" clId="{A22BCDE7-1DEF-4A17-92F4-9BE4D3DA4B64}" dt="2022-01-01T22:49:49.330" v="5609" actId="700"/>
          <ac:spMkLst>
            <pc:docMk/>
            <pc:sldMk cId="2082212961" sldId="1966"/>
            <ac:spMk id="3" creationId="{E26846BC-374D-4938-95FF-83B0C0DDD1B2}"/>
          </ac:spMkLst>
        </pc:spChg>
        <pc:spChg chg="mod ord">
          <ac:chgData name="Ekko 92i" userId="b4d265b765874ec8" providerId="LiveId" clId="{A22BCDE7-1DEF-4A17-92F4-9BE4D3DA4B64}" dt="2022-01-01T22:49:49.330" v="5609" actId="700"/>
          <ac:spMkLst>
            <pc:docMk/>
            <pc:sldMk cId="2082212961" sldId="1966"/>
            <ac:spMk id="5" creationId="{59CD662D-7C70-4633-9582-41EEE31A12D9}"/>
          </ac:spMkLst>
        </pc:spChg>
      </pc:sldChg>
      <pc:sldChg chg="addSp delSp modSp mod chgLayout">
        <pc:chgData name="Ekko 92i" userId="b4d265b765874ec8" providerId="LiveId" clId="{A22BCDE7-1DEF-4A17-92F4-9BE4D3DA4B64}" dt="2022-01-01T22:49:55.121" v="5610" actId="700"/>
        <pc:sldMkLst>
          <pc:docMk/>
          <pc:sldMk cId="3453565664" sldId="1967"/>
        </pc:sldMkLst>
        <pc:spChg chg="add mod ord">
          <ac:chgData name="Ekko 92i" userId="b4d265b765874ec8" providerId="LiveId" clId="{A22BCDE7-1DEF-4A17-92F4-9BE4D3DA4B64}" dt="2022-01-01T22:49:55.121" v="5610" actId="700"/>
          <ac:spMkLst>
            <pc:docMk/>
            <pc:sldMk cId="3453565664" sldId="1967"/>
            <ac:spMk id="2" creationId="{C28159BF-0F43-4B37-B15D-C5122A5AEFC7}"/>
          </ac:spMkLst>
        </pc:spChg>
        <pc:spChg chg="add mod ord">
          <ac:chgData name="Ekko 92i" userId="b4d265b765874ec8" providerId="LiveId" clId="{A22BCDE7-1DEF-4A17-92F4-9BE4D3DA4B64}" dt="2022-01-01T22:49:55.121" v="5610" actId="700"/>
          <ac:spMkLst>
            <pc:docMk/>
            <pc:sldMk cId="3453565664" sldId="1967"/>
            <ac:spMk id="3" creationId="{512DF85C-54A6-420C-BFB7-7EA89ED0F303}"/>
          </ac:spMkLst>
        </pc:spChg>
        <pc:spChg chg="mod ord">
          <ac:chgData name="Ekko 92i" userId="b4d265b765874ec8" providerId="LiveId" clId="{A22BCDE7-1DEF-4A17-92F4-9BE4D3DA4B64}" dt="2022-01-01T22:49:55.121" v="5610" actId="700"/>
          <ac:spMkLst>
            <pc:docMk/>
            <pc:sldMk cId="3453565664" sldId="1967"/>
            <ac:spMk id="4" creationId="{A2864041-803E-4BD3-AE0A-3130704CBBBF}"/>
          </ac:spMkLst>
        </pc:spChg>
        <pc:spChg chg="mod ord">
          <ac:chgData name="Ekko 92i" userId="b4d265b765874ec8" providerId="LiveId" clId="{A22BCDE7-1DEF-4A17-92F4-9BE4D3DA4B64}" dt="2022-01-01T22:49:55.121" v="5610" actId="700"/>
          <ac:spMkLst>
            <pc:docMk/>
            <pc:sldMk cId="3453565664" sldId="1967"/>
            <ac:spMk id="5" creationId="{01DEF9ED-66EF-4931-8B71-A533641821E0}"/>
          </ac:spMkLst>
        </pc:spChg>
        <pc:spChg chg="del mod">
          <ac:chgData name="Ekko 92i" userId="b4d265b765874ec8" providerId="LiveId" clId="{A22BCDE7-1DEF-4A17-92F4-9BE4D3DA4B64}" dt="2021-12-31T19:51:59.296" v="4873"/>
          <ac:spMkLst>
            <pc:docMk/>
            <pc:sldMk cId="3453565664" sldId="1967"/>
            <ac:spMk id="6" creationId="{279F774C-F98E-4F48-999D-8A3F56DFD622}"/>
          </ac:spMkLst>
        </pc:spChg>
        <pc:spChg chg="del mod">
          <ac:chgData name="Ekko 92i" userId="b4d265b765874ec8" providerId="LiveId" clId="{A22BCDE7-1DEF-4A17-92F4-9BE4D3DA4B64}" dt="2021-12-31T19:51:59.297" v="4875"/>
          <ac:spMkLst>
            <pc:docMk/>
            <pc:sldMk cId="3453565664" sldId="1967"/>
            <ac:spMk id="7" creationId="{75BA2AF5-4237-4EA1-B768-AE91B7102EA1}"/>
          </ac:spMkLst>
        </pc:spChg>
        <pc:spChg chg="mod">
          <ac:chgData name="Ekko 92i" userId="b4d265b765874ec8" providerId="LiveId" clId="{A22BCDE7-1DEF-4A17-92F4-9BE4D3DA4B64}" dt="2021-12-31T19:51:57.666" v="4869" actId="255"/>
          <ac:spMkLst>
            <pc:docMk/>
            <pc:sldMk cId="3453565664" sldId="1967"/>
            <ac:spMk id="8" creationId="{F50618CB-179D-4617-87A9-BDD4333812F1}"/>
          </ac:spMkLst>
        </pc:spChg>
        <pc:spChg chg="del mod">
          <ac:chgData name="Ekko 92i" userId="b4d265b765874ec8" providerId="LiveId" clId="{A22BCDE7-1DEF-4A17-92F4-9BE4D3DA4B64}" dt="2021-12-31T19:51:59.296" v="4871"/>
          <ac:spMkLst>
            <pc:docMk/>
            <pc:sldMk cId="3453565664" sldId="1967"/>
            <ac:spMk id="10" creationId="{45C61603-ADE3-4CFB-8FDE-F78BC2AB91EB}"/>
          </ac:spMkLst>
        </pc:spChg>
      </pc:sldChg>
      <pc:sldChg chg="addSp delSp modSp mod chgLayout">
        <pc:chgData name="Ekko 92i" userId="b4d265b765874ec8" providerId="LiveId" clId="{A22BCDE7-1DEF-4A17-92F4-9BE4D3DA4B64}" dt="2022-01-01T22:50:08.226" v="5611" actId="700"/>
        <pc:sldMkLst>
          <pc:docMk/>
          <pc:sldMk cId="831694755" sldId="1968"/>
        </pc:sldMkLst>
        <pc:spChg chg="add mod ord">
          <ac:chgData name="Ekko 92i" userId="b4d265b765874ec8" providerId="LiveId" clId="{A22BCDE7-1DEF-4A17-92F4-9BE4D3DA4B64}" dt="2022-01-01T22:50:08.226" v="5611" actId="700"/>
          <ac:spMkLst>
            <pc:docMk/>
            <pc:sldMk cId="831694755" sldId="1968"/>
            <ac:spMk id="2" creationId="{96A3E7DD-1FF1-40B6-BF0E-77C7ED7F4537}"/>
          </ac:spMkLst>
        </pc:spChg>
        <pc:spChg chg="add mod ord">
          <ac:chgData name="Ekko 92i" userId="b4d265b765874ec8" providerId="LiveId" clId="{A22BCDE7-1DEF-4A17-92F4-9BE4D3DA4B64}" dt="2022-01-01T22:50:08.226" v="5611" actId="700"/>
          <ac:spMkLst>
            <pc:docMk/>
            <pc:sldMk cId="831694755" sldId="1968"/>
            <ac:spMk id="3" creationId="{30D0AF97-9802-4BDF-BC7B-4305E53B1D1C}"/>
          </ac:spMkLst>
        </pc:spChg>
        <pc:spChg chg="mod ord">
          <ac:chgData name="Ekko 92i" userId="b4d265b765874ec8" providerId="LiveId" clId="{A22BCDE7-1DEF-4A17-92F4-9BE4D3DA4B64}" dt="2022-01-01T22:50:08.226" v="5611" actId="700"/>
          <ac:spMkLst>
            <pc:docMk/>
            <pc:sldMk cId="831694755" sldId="1968"/>
            <ac:spMk id="4" creationId="{A2864041-803E-4BD3-AE0A-3130704CBBBF}"/>
          </ac:spMkLst>
        </pc:spChg>
        <pc:spChg chg="mod ord">
          <ac:chgData name="Ekko 92i" userId="b4d265b765874ec8" providerId="LiveId" clId="{A22BCDE7-1DEF-4A17-92F4-9BE4D3DA4B64}" dt="2022-01-01T22:50:08.226" v="5611" actId="700"/>
          <ac:spMkLst>
            <pc:docMk/>
            <pc:sldMk cId="831694755" sldId="1968"/>
            <ac:spMk id="5" creationId="{01DEF9ED-66EF-4931-8B71-A533641821E0}"/>
          </ac:spMkLst>
        </pc:spChg>
        <pc:spChg chg="del mod">
          <ac:chgData name="Ekko 92i" userId="b4d265b765874ec8" providerId="LiveId" clId="{A22BCDE7-1DEF-4A17-92F4-9BE4D3DA4B64}" dt="2022-01-01T22:24:37.259" v="5560" actId="478"/>
          <ac:spMkLst>
            <pc:docMk/>
            <pc:sldMk cId="831694755" sldId="1968"/>
            <ac:spMk id="6" creationId="{712A7F09-288E-4C19-B366-235553295D0A}"/>
          </ac:spMkLst>
        </pc:spChg>
        <pc:spChg chg="del mod">
          <ac:chgData name="Ekko 92i" userId="b4d265b765874ec8" providerId="LiveId" clId="{A22BCDE7-1DEF-4A17-92F4-9BE4D3DA4B64}" dt="2022-01-01T22:24:43.446" v="5563" actId="478"/>
          <ac:spMkLst>
            <pc:docMk/>
            <pc:sldMk cId="831694755" sldId="1968"/>
            <ac:spMk id="9" creationId="{5183252B-2A50-4742-B8E5-460E8A79D114}"/>
          </ac:spMkLst>
        </pc:spChg>
      </pc:sldChg>
      <pc:sldChg chg="addSp delSp modSp mod chgLayout">
        <pc:chgData name="Ekko 92i" userId="b4d265b765874ec8" providerId="LiveId" clId="{A22BCDE7-1DEF-4A17-92F4-9BE4D3DA4B64}" dt="2022-01-01T22:50:11.840" v="5612" actId="700"/>
        <pc:sldMkLst>
          <pc:docMk/>
          <pc:sldMk cId="4085036370" sldId="1969"/>
        </pc:sldMkLst>
        <pc:spChg chg="add del mod ord">
          <ac:chgData name="Ekko 92i" userId="b4d265b765874ec8" providerId="LiveId" clId="{A22BCDE7-1DEF-4A17-92F4-9BE4D3DA4B64}" dt="2022-01-01T22:50:11.840" v="5612" actId="700"/>
          <ac:spMkLst>
            <pc:docMk/>
            <pc:sldMk cId="4085036370" sldId="1969"/>
            <ac:spMk id="2" creationId="{AA8572BF-AFFD-4F09-9487-55AC21A79CEB}"/>
          </ac:spMkLst>
        </pc:spChg>
        <pc:spChg chg="add del mod ord">
          <ac:chgData name="Ekko 92i" userId="b4d265b765874ec8" providerId="LiveId" clId="{A22BCDE7-1DEF-4A17-92F4-9BE4D3DA4B64}" dt="2022-01-01T22:50:11.840" v="5612" actId="700"/>
          <ac:spMkLst>
            <pc:docMk/>
            <pc:sldMk cId="4085036370" sldId="1969"/>
            <ac:spMk id="3" creationId="{A0F148C7-8FAC-41B5-87BE-CBD085B18EF9}"/>
          </ac:spMkLst>
        </pc:spChg>
        <pc:spChg chg="mod ord">
          <ac:chgData name="Ekko 92i" userId="b4d265b765874ec8" providerId="LiveId" clId="{A22BCDE7-1DEF-4A17-92F4-9BE4D3DA4B64}" dt="2022-01-01T22:50:11.840" v="5612" actId="700"/>
          <ac:spMkLst>
            <pc:docMk/>
            <pc:sldMk cId="4085036370" sldId="1969"/>
            <ac:spMk id="4" creationId="{A2864041-803E-4BD3-AE0A-3130704CBBBF}"/>
          </ac:spMkLst>
        </pc:spChg>
        <pc:spChg chg="mod ord">
          <ac:chgData name="Ekko 92i" userId="b4d265b765874ec8" providerId="LiveId" clId="{A22BCDE7-1DEF-4A17-92F4-9BE4D3DA4B64}" dt="2022-01-01T22:50:11.840" v="5612" actId="700"/>
          <ac:spMkLst>
            <pc:docMk/>
            <pc:sldMk cId="4085036370" sldId="1969"/>
            <ac:spMk id="5" creationId="{01DEF9ED-66EF-4931-8B71-A533641821E0}"/>
          </ac:spMkLst>
        </pc:spChg>
        <pc:spChg chg="del mod">
          <ac:chgData name="Ekko 92i" userId="b4d265b765874ec8" providerId="LiveId" clId="{A22BCDE7-1DEF-4A17-92F4-9BE4D3DA4B64}" dt="2022-01-01T22:25:13.413" v="5578" actId="478"/>
          <ac:spMkLst>
            <pc:docMk/>
            <pc:sldMk cId="4085036370" sldId="1969"/>
            <ac:spMk id="6" creationId="{84CB620A-EBFE-4CEC-B2AF-3EE81AED4E71}"/>
          </ac:spMkLst>
        </pc:spChg>
        <pc:spChg chg="del mod">
          <ac:chgData name="Ekko 92i" userId="b4d265b765874ec8" providerId="LiveId" clId="{A22BCDE7-1DEF-4A17-92F4-9BE4D3DA4B64}" dt="2022-01-01T22:25:04.685" v="5573" actId="478"/>
          <ac:spMkLst>
            <pc:docMk/>
            <pc:sldMk cId="4085036370" sldId="1969"/>
            <ac:spMk id="7" creationId="{D3487624-EF2A-444D-83F5-DE871D2A6E4B}"/>
          </ac:spMkLst>
        </pc:spChg>
      </pc:sldChg>
      <pc:sldChg chg="modSp mod chgLayout">
        <pc:chgData name="Ekko 92i" userId="b4d265b765874ec8" providerId="LiveId" clId="{A22BCDE7-1DEF-4A17-92F4-9BE4D3DA4B64}" dt="2022-01-01T22:25:32.882" v="5582" actId="700"/>
        <pc:sldMkLst>
          <pc:docMk/>
          <pc:sldMk cId="105493755" sldId="1970"/>
        </pc:sldMkLst>
        <pc:spChg chg="mod ord">
          <ac:chgData name="Ekko 92i" userId="b4d265b765874ec8" providerId="LiveId" clId="{A22BCDE7-1DEF-4A17-92F4-9BE4D3DA4B64}" dt="2022-01-01T22:25:32.882" v="5582" actId="700"/>
          <ac:spMkLst>
            <pc:docMk/>
            <pc:sldMk cId="105493755" sldId="1970"/>
            <ac:spMk id="2" creationId="{0E3B4AC5-D629-477D-A0F9-387B446CCB0A}"/>
          </ac:spMkLst>
        </pc:spChg>
        <pc:spChg chg="mod ord">
          <ac:chgData name="Ekko 92i" userId="b4d265b765874ec8" providerId="LiveId" clId="{A22BCDE7-1DEF-4A17-92F4-9BE4D3DA4B64}" dt="2022-01-01T22:25:32.882" v="5582" actId="700"/>
          <ac:spMkLst>
            <pc:docMk/>
            <pc:sldMk cId="105493755" sldId="1970"/>
            <ac:spMk id="3" creationId="{E26846BC-374D-4938-95FF-83B0C0DDD1B2}"/>
          </ac:spMkLst>
        </pc:spChg>
        <pc:spChg chg="mod ord">
          <ac:chgData name="Ekko 92i" userId="b4d265b765874ec8" providerId="LiveId" clId="{A22BCDE7-1DEF-4A17-92F4-9BE4D3DA4B64}" dt="2022-01-01T22:25:32.882" v="5582" actId="700"/>
          <ac:spMkLst>
            <pc:docMk/>
            <pc:sldMk cId="105493755" sldId="1970"/>
            <ac:spMk id="5" creationId="{30E5E81B-FA21-4C72-A05E-804DE3C8D7DE}"/>
          </ac:spMkLst>
        </pc:spChg>
      </pc:sldChg>
      <pc:sldChg chg="addSp delSp modSp mod chgLayout">
        <pc:chgData name="Ekko 92i" userId="b4d265b765874ec8" providerId="LiveId" clId="{A22BCDE7-1DEF-4A17-92F4-9BE4D3DA4B64}" dt="2022-01-01T22:27:32.633" v="5607" actId="2711"/>
        <pc:sldMkLst>
          <pc:docMk/>
          <pc:sldMk cId="3346377008" sldId="1971"/>
        </pc:sldMkLst>
        <pc:spChg chg="add mod ord">
          <ac:chgData name="Ekko 92i" userId="b4d265b765874ec8" providerId="LiveId" clId="{A22BCDE7-1DEF-4A17-92F4-9BE4D3DA4B64}" dt="2022-01-01T22:25:50.511" v="5590"/>
          <ac:spMkLst>
            <pc:docMk/>
            <pc:sldMk cId="3346377008" sldId="1971"/>
            <ac:spMk id="2" creationId="{1ED7CC24-CF90-4E76-96F4-A913550358B3}"/>
          </ac:spMkLst>
        </pc:spChg>
        <pc:spChg chg="add mod ord">
          <ac:chgData name="Ekko 92i" userId="b4d265b765874ec8" providerId="LiveId" clId="{A22BCDE7-1DEF-4A17-92F4-9BE4D3DA4B64}" dt="2022-01-01T22:25:47.485" v="5588"/>
          <ac:spMkLst>
            <pc:docMk/>
            <pc:sldMk cId="3346377008" sldId="1971"/>
            <ac:spMk id="3" creationId="{30667698-F3DF-4F07-BD3E-FD6B8403BEB1}"/>
          </ac:spMkLst>
        </pc:spChg>
        <pc:spChg chg="mod ord">
          <ac:chgData name="Ekko 92i" userId="b4d265b765874ec8" providerId="LiveId" clId="{A22BCDE7-1DEF-4A17-92F4-9BE4D3DA4B64}" dt="2022-01-01T22:25:38.728" v="5583" actId="700"/>
          <ac:spMkLst>
            <pc:docMk/>
            <pc:sldMk cId="3346377008" sldId="1971"/>
            <ac:spMk id="4" creationId="{A2864041-803E-4BD3-AE0A-3130704CBBBF}"/>
          </ac:spMkLst>
        </pc:spChg>
        <pc:spChg chg="mod ord">
          <ac:chgData name="Ekko 92i" userId="b4d265b765874ec8" providerId="LiveId" clId="{A22BCDE7-1DEF-4A17-92F4-9BE4D3DA4B64}" dt="2022-01-01T22:25:38.728" v="5583" actId="700"/>
          <ac:spMkLst>
            <pc:docMk/>
            <pc:sldMk cId="3346377008" sldId="1971"/>
            <ac:spMk id="5" creationId="{01DEF9ED-66EF-4931-8B71-A533641821E0}"/>
          </ac:spMkLst>
        </pc:spChg>
        <pc:spChg chg="del mod">
          <ac:chgData name="Ekko 92i" userId="b4d265b765874ec8" providerId="LiveId" clId="{A22BCDE7-1DEF-4A17-92F4-9BE4D3DA4B64}" dt="2022-01-01T22:26:30.500" v="5594" actId="478"/>
          <ac:spMkLst>
            <pc:docMk/>
            <pc:sldMk cId="3346377008" sldId="1971"/>
            <ac:spMk id="7" creationId="{AAE6596F-B1FE-4F01-900B-EB535A99E028}"/>
          </ac:spMkLst>
        </pc:spChg>
        <pc:spChg chg="mod">
          <ac:chgData name="Ekko 92i" userId="b4d265b765874ec8" providerId="LiveId" clId="{A22BCDE7-1DEF-4A17-92F4-9BE4D3DA4B64}" dt="2022-01-01T22:27:32.633" v="5607" actId="2711"/>
          <ac:spMkLst>
            <pc:docMk/>
            <pc:sldMk cId="3346377008" sldId="1971"/>
            <ac:spMk id="8" creationId="{9143E68C-57B3-4983-90E7-64DA4BF5D81C}"/>
          </ac:spMkLst>
        </pc:spChg>
        <pc:spChg chg="del mod">
          <ac:chgData name="Ekko 92i" userId="b4d265b765874ec8" providerId="LiveId" clId="{A22BCDE7-1DEF-4A17-92F4-9BE4D3DA4B64}" dt="2022-01-01T22:25:43.408" v="5585" actId="478"/>
          <ac:spMkLst>
            <pc:docMk/>
            <pc:sldMk cId="3346377008" sldId="1971"/>
            <ac:spMk id="10" creationId="{FCB0AB6A-F3A6-46F8-8F09-969FA1F000E5}"/>
          </ac:spMkLst>
        </pc:spChg>
      </pc:sldChg>
      <pc:sldChg chg="addSp delSp modSp mod chgLayout">
        <pc:chgData name="Ekko 92i" userId="b4d265b765874ec8" providerId="LiveId" clId="{A22BCDE7-1DEF-4A17-92F4-9BE4D3DA4B64}" dt="2022-01-01T22:27:23.772" v="5606"/>
        <pc:sldMkLst>
          <pc:docMk/>
          <pc:sldMk cId="3584425520" sldId="1972"/>
        </pc:sldMkLst>
        <pc:spChg chg="add mod ord">
          <ac:chgData name="Ekko 92i" userId="b4d265b765874ec8" providerId="LiveId" clId="{A22BCDE7-1DEF-4A17-92F4-9BE4D3DA4B64}" dt="2022-01-01T22:27:09.048" v="5600" actId="20577"/>
          <ac:spMkLst>
            <pc:docMk/>
            <pc:sldMk cId="3584425520" sldId="1972"/>
            <ac:spMk id="2" creationId="{7092F98D-2B43-4FF8-8792-64652B5D9C9A}"/>
          </ac:spMkLst>
        </pc:spChg>
        <pc:spChg chg="add mod ord">
          <ac:chgData name="Ekko 92i" userId="b4d265b765874ec8" providerId="LiveId" clId="{A22BCDE7-1DEF-4A17-92F4-9BE4D3DA4B64}" dt="2022-01-01T22:27:02.925" v="5597"/>
          <ac:spMkLst>
            <pc:docMk/>
            <pc:sldMk cId="3584425520" sldId="1972"/>
            <ac:spMk id="3" creationId="{8EDA3E23-97F3-4D34-9345-7FF6E68F2F3C}"/>
          </ac:spMkLst>
        </pc:spChg>
        <pc:spChg chg="mod ord">
          <ac:chgData name="Ekko 92i" userId="b4d265b765874ec8" providerId="LiveId" clId="{A22BCDE7-1DEF-4A17-92F4-9BE4D3DA4B64}" dt="2022-01-01T22:26:54.382" v="5595" actId="700"/>
          <ac:spMkLst>
            <pc:docMk/>
            <pc:sldMk cId="3584425520" sldId="1972"/>
            <ac:spMk id="4" creationId="{A2864041-803E-4BD3-AE0A-3130704CBBBF}"/>
          </ac:spMkLst>
        </pc:spChg>
        <pc:spChg chg="mod ord">
          <ac:chgData name="Ekko 92i" userId="b4d265b765874ec8" providerId="LiveId" clId="{A22BCDE7-1DEF-4A17-92F4-9BE4D3DA4B64}" dt="2022-01-01T22:26:54.382" v="5595" actId="700"/>
          <ac:spMkLst>
            <pc:docMk/>
            <pc:sldMk cId="3584425520" sldId="1972"/>
            <ac:spMk id="5" creationId="{01DEF9ED-66EF-4931-8B71-A533641821E0}"/>
          </ac:spMkLst>
        </pc:spChg>
        <pc:spChg chg="mod">
          <ac:chgData name="Ekko 92i" userId="b4d265b765874ec8" providerId="LiveId" clId="{A22BCDE7-1DEF-4A17-92F4-9BE4D3DA4B64}" dt="2022-01-01T22:27:22.780" v="5602" actId="2711"/>
          <ac:spMkLst>
            <pc:docMk/>
            <pc:sldMk cId="3584425520" sldId="1972"/>
            <ac:spMk id="6" creationId="{94985879-9FC5-44EA-B2DA-DDCF57A6DD7B}"/>
          </ac:spMkLst>
        </pc:spChg>
        <pc:spChg chg="del mod">
          <ac:chgData name="Ekko 92i" userId="b4d265b765874ec8" providerId="LiveId" clId="{A22BCDE7-1DEF-4A17-92F4-9BE4D3DA4B64}" dt="2022-01-01T22:27:23.772" v="5604"/>
          <ac:spMkLst>
            <pc:docMk/>
            <pc:sldMk cId="3584425520" sldId="1972"/>
            <ac:spMk id="7" creationId="{34541270-EF29-49F3-BC29-F1CA40F2981E}"/>
          </ac:spMkLst>
        </pc:spChg>
        <pc:spChg chg="del mod">
          <ac:chgData name="Ekko 92i" userId="b4d265b765874ec8" providerId="LiveId" clId="{A22BCDE7-1DEF-4A17-92F4-9BE4D3DA4B64}" dt="2022-01-01T22:27:23.772" v="5606"/>
          <ac:spMkLst>
            <pc:docMk/>
            <pc:sldMk cId="3584425520" sldId="1972"/>
            <ac:spMk id="9" creationId="{5700C188-6BD1-45BB-85F9-4C48C4780136}"/>
          </ac:spMkLst>
        </pc:spChg>
      </pc:sldChg>
      <pc:sldChg chg="addSp delSp modSp mod chgLayout">
        <pc:chgData name="Ekko 92i" userId="b4d265b765874ec8" providerId="LiveId" clId="{A22BCDE7-1DEF-4A17-92F4-9BE4D3DA4B64}" dt="2022-01-01T22:51:51.705" v="5621" actId="20577"/>
        <pc:sldMkLst>
          <pc:docMk/>
          <pc:sldMk cId="1795268930" sldId="1973"/>
        </pc:sldMkLst>
        <pc:spChg chg="add mod ord">
          <ac:chgData name="Ekko 92i" userId="b4d265b765874ec8" providerId="LiveId" clId="{A22BCDE7-1DEF-4A17-92F4-9BE4D3DA4B64}" dt="2022-01-01T22:51:51.705" v="5621" actId="20577"/>
          <ac:spMkLst>
            <pc:docMk/>
            <pc:sldMk cId="1795268930" sldId="1973"/>
            <ac:spMk id="2" creationId="{F7B45482-F1B9-4CCB-9744-DE77E7541431}"/>
          </ac:spMkLst>
        </pc:spChg>
        <pc:spChg chg="add mod ord">
          <ac:chgData name="Ekko 92i" userId="b4d265b765874ec8" providerId="LiveId" clId="{A22BCDE7-1DEF-4A17-92F4-9BE4D3DA4B64}" dt="2022-01-01T22:50:39.089" v="5615"/>
          <ac:spMkLst>
            <pc:docMk/>
            <pc:sldMk cId="1795268930" sldId="1973"/>
            <ac:spMk id="3" creationId="{0150CAE5-5FC5-40A0-89CA-88B0E4D65C04}"/>
          </ac:spMkLst>
        </pc:spChg>
        <pc:spChg chg="mod ord">
          <ac:chgData name="Ekko 92i" userId="b4d265b765874ec8" providerId="LiveId" clId="{A22BCDE7-1DEF-4A17-92F4-9BE4D3DA4B64}" dt="2022-01-01T22:50:34.860" v="5613" actId="700"/>
          <ac:spMkLst>
            <pc:docMk/>
            <pc:sldMk cId="1795268930" sldId="1973"/>
            <ac:spMk id="4" creationId="{A2864041-803E-4BD3-AE0A-3130704CBBBF}"/>
          </ac:spMkLst>
        </pc:spChg>
        <pc:spChg chg="mod ord">
          <ac:chgData name="Ekko 92i" userId="b4d265b765874ec8" providerId="LiveId" clId="{A22BCDE7-1DEF-4A17-92F4-9BE4D3DA4B64}" dt="2022-01-01T22:50:34.860" v="5613" actId="700"/>
          <ac:spMkLst>
            <pc:docMk/>
            <pc:sldMk cId="1795268930" sldId="1973"/>
            <ac:spMk id="5" creationId="{01DEF9ED-66EF-4931-8B71-A533641821E0}"/>
          </ac:spMkLst>
        </pc:spChg>
        <pc:spChg chg="mod">
          <ac:chgData name="Ekko 92i" userId="b4d265b765874ec8" providerId="LiveId" clId="{A22BCDE7-1DEF-4A17-92F4-9BE4D3DA4B64}" dt="2022-01-01T22:50:37.398" v="5614" actId="21"/>
          <ac:spMkLst>
            <pc:docMk/>
            <pc:sldMk cId="1795268930" sldId="1973"/>
            <ac:spMk id="7" creationId="{3E079DAE-40E7-4946-89A6-6A0556F2CF16}"/>
          </ac:spMkLst>
        </pc:spChg>
        <pc:spChg chg="del mod">
          <ac:chgData name="Ekko 92i" userId="b4d265b765874ec8" providerId="LiveId" clId="{A22BCDE7-1DEF-4A17-92F4-9BE4D3DA4B64}" dt="2022-01-01T22:51:48.344" v="5620" actId="478"/>
          <ac:spMkLst>
            <pc:docMk/>
            <pc:sldMk cId="1795268930" sldId="1973"/>
            <ac:spMk id="8" creationId="{55806BA7-FE7E-435A-BB60-CFB824B37BD6}"/>
          </ac:spMkLst>
        </pc:spChg>
        <pc:spChg chg="mod">
          <ac:chgData name="Ekko 92i" userId="b4d265b765874ec8" providerId="LiveId" clId="{A22BCDE7-1DEF-4A17-92F4-9BE4D3DA4B64}" dt="2022-01-01T22:51:42.925" v="5619" actId="2711"/>
          <ac:spMkLst>
            <pc:docMk/>
            <pc:sldMk cId="1795268930" sldId="1973"/>
            <ac:spMk id="10" creationId="{64321FD9-D259-4EFE-99E6-9F9A5481AF37}"/>
          </ac:spMkLst>
        </pc:spChg>
      </pc:sldChg>
      <pc:sldChg chg="addSp delSp modSp mod chgLayout">
        <pc:chgData name="Ekko 92i" userId="b4d265b765874ec8" providerId="LiveId" clId="{A22BCDE7-1DEF-4A17-92F4-9BE4D3DA4B64}" dt="2022-01-01T22:52:33.736" v="5634" actId="255"/>
        <pc:sldMkLst>
          <pc:docMk/>
          <pc:sldMk cId="3741085513" sldId="1974"/>
        </pc:sldMkLst>
        <pc:spChg chg="add mod ord">
          <ac:chgData name="Ekko 92i" userId="b4d265b765874ec8" providerId="LiveId" clId="{A22BCDE7-1DEF-4A17-92F4-9BE4D3DA4B64}" dt="2022-01-01T22:52:24.662" v="5632"/>
          <ac:spMkLst>
            <pc:docMk/>
            <pc:sldMk cId="3741085513" sldId="1974"/>
            <ac:spMk id="2" creationId="{DE20BCB8-99A0-41DD-AAEF-7D7FDF018537}"/>
          </ac:spMkLst>
        </pc:spChg>
        <pc:spChg chg="add mod ord">
          <ac:chgData name="Ekko 92i" userId="b4d265b765874ec8" providerId="LiveId" clId="{A22BCDE7-1DEF-4A17-92F4-9BE4D3DA4B64}" dt="2022-01-01T22:52:17.626" v="5629"/>
          <ac:spMkLst>
            <pc:docMk/>
            <pc:sldMk cId="3741085513" sldId="1974"/>
            <ac:spMk id="3" creationId="{357B78BA-FB38-4689-84E7-2C5D8C405906}"/>
          </ac:spMkLst>
        </pc:spChg>
        <pc:spChg chg="mod ord">
          <ac:chgData name="Ekko 92i" userId="b4d265b765874ec8" providerId="LiveId" clId="{A22BCDE7-1DEF-4A17-92F4-9BE4D3DA4B64}" dt="2022-01-01T22:52:06.818" v="5622" actId="700"/>
          <ac:spMkLst>
            <pc:docMk/>
            <pc:sldMk cId="3741085513" sldId="1974"/>
            <ac:spMk id="4" creationId="{A2864041-803E-4BD3-AE0A-3130704CBBBF}"/>
          </ac:spMkLst>
        </pc:spChg>
        <pc:spChg chg="mod ord">
          <ac:chgData name="Ekko 92i" userId="b4d265b765874ec8" providerId="LiveId" clId="{A22BCDE7-1DEF-4A17-92F4-9BE4D3DA4B64}" dt="2022-01-01T22:52:06.818" v="5622" actId="700"/>
          <ac:spMkLst>
            <pc:docMk/>
            <pc:sldMk cId="3741085513" sldId="1974"/>
            <ac:spMk id="5" creationId="{01DEF9ED-66EF-4931-8B71-A533641821E0}"/>
          </ac:spMkLst>
        </pc:spChg>
        <pc:spChg chg="add del mod">
          <ac:chgData name="Ekko 92i" userId="b4d265b765874ec8" providerId="LiveId" clId="{A22BCDE7-1DEF-4A17-92F4-9BE4D3DA4B64}" dt="2022-01-01T22:52:17.457" v="5628" actId="478"/>
          <ac:spMkLst>
            <pc:docMk/>
            <pc:sldMk cId="3741085513" sldId="1974"/>
            <ac:spMk id="7" creationId="{3E079DAE-40E7-4946-89A6-6A0556F2CF16}"/>
          </ac:spMkLst>
        </pc:spChg>
        <pc:spChg chg="del mod">
          <ac:chgData name="Ekko 92i" userId="b4d265b765874ec8" providerId="LiveId" clId="{A22BCDE7-1DEF-4A17-92F4-9BE4D3DA4B64}" dt="2022-01-01T22:52:22.906" v="5631" actId="478"/>
          <ac:spMkLst>
            <pc:docMk/>
            <pc:sldMk cId="3741085513" sldId="1974"/>
            <ac:spMk id="9" creationId="{4B9BFBE7-A05C-48C5-953C-CD015D3865D6}"/>
          </ac:spMkLst>
        </pc:spChg>
        <pc:spChg chg="mod">
          <ac:chgData name="Ekko 92i" userId="b4d265b765874ec8" providerId="LiveId" clId="{A22BCDE7-1DEF-4A17-92F4-9BE4D3DA4B64}" dt="2022-01-01T22:52:33.736" v="5634" actId="255"/>
          <ac:spMkLst>
            <pc:docMk/>
            <pc:sldMk cId="3741085513" sldId="1974"/>
            <ac:spMk id="11" creationId="{EC335B9C-F0FB-4D3E-8BDA-F219C60694F5}"/>
          </ac:spMkLst>
        </pc:spChg>
      </pc:sldChg>
      <pc:sldChg chg="modSp mod chgLayout">
        <pc:chgData name="Ekko 92i" userId="b4d265b765874ec8" providerId="LiveId" clId="{A22BCDE7-1DEF-4A17-92F4-9BE4D3DA4B64}" dt="2022-01-01T22:54:42.335" v="5657" actId="700"/>
        <pc:sldMkLst>
          <pc:docMk/>
          <pc:sldMk cId="1249293320" sldId="1975"/>
        </pc:sldMkLst>
        <pc:spChg chg="mod ord">
          <ac:chgData name="Ekko 92i" userId="b4d265b765874ec8" providerId="LiveId" clId="{A22BCDE7-1DEF-4A17-92F4-9BE4D3DA4B64}" dt="2022-01-01T22:54:42.335" v="5657" actId="700"/>
          <ac:spMkLst>
            <pc:docMk/>
            <pc:sldMk cId="1249293320" sldId="1975"/>
            <ac:spMk id="2" creationId="{0E3B4AC5-D629-477D-A0F9-387B446CCB0A}"/>
          </ac:spMkLst>
        </pc:spChg>
        <pc:spChg chg="mod ord">
          <ac:chgData name="Ekko 92i" userId="b4d265b765874ec8" providerId="LiveId" clId="{A22BCDE7-1DEF-4A17-92F4-9BE4D3DA4B64}" dt="2022-01-01T22:54:42.335" v="5657" actId="700"/>
          <ac:spMkLst>
            <pc:docMk/>
            <pc:sldMk cId="1249293320" sldId="1975"/>
            <ac:spMk id="3" creationId="{E26846BC-374D-4938-95FF-83B0C0DDD1B2}"/>
          </ac:spMkLst>
        </pc:spChg>
        <pc:spChg chg="mod ord">
          <ac:chgData name="Ekko 92i" userId="b4d265b765874ec8" providerId="LiveId" clId="{A22BCDE7-1DEF-4A17-92F4-9BE4D3DA4B64}" dt="2022-01-01T22:54:42.335" v="5657" actId="700"/>
          <ac:spMkLst>
            <pc:docMk/>
            <pc:sldMk cId="1249293320" sldId="1975"/>
            <ac:spMk id="4" creationId="{65B3C2FD-5070-46D1-A9C9-EEE92E7646D9}"/>
          </ac:spMkLst>
        </pc:spChg>
      </pc:sldChg>
      <pc:sldChg chg="addSp delSp modSp mod chgLayout">
        <pc:chgData name="Ekko 92i" userId="b4d265b765874ec8" providerId="LiveId" clId="{A22BCDE7-1DEF-4A17-92F4-9BE4D3DA4B64}" dt="2022-01-01T22:55:35.554" v="5672" actId="14100"/>
        <pc:sldMkLst>
          <pc:docMk/>
          <pc:sldMk cId="163929753" sldId="1976"/>
        </pc:sldMkLst>
        <pc:spChg chg="add mod ord">
          <ac:chgData name="Ekko 92i" userId="b4d265b765874ec8" providerId="LiveId" clId="{A22BCDE7-1DEF-4A17-92F4-9BE4D3DA4B64}" dt="2022-01-01T22:55:04.029" v="5665"/>
          <ac:spMkLst>
            <pc:docMk/>
            <pc:sldMk cId="163929753" sldId="1976"/>
            <ac:spMk id="2" creationId="{79E3B324-4A75-4017-83F6-0CDC3840BEFB}"/>
          </ac:spMkLst>
        </pc:spChg>
        <pc:spChg chg="add mod ord">
          <ac:chgData name="Ekko 92i" userId="b4d265b765874ec8" providerId="LiveId" clId="{A22BCDE7-1DEF-4A17-92F4-9BE4D3DA4B64}" dt="2022-01-01T22:54:57.012" v="5662"/>
          <ac:spMkLst>
            <pc:docMk/>
            <pc:sldMk cId="163929753" sldId="1976"/>
            <ac:spMk id="3" creationId="{9B3E7AB0-C59F-4DDF-9CAE-985ACDDF2C76}"/>
          </ac:spMkLst>
        </pc:spChg>
        <pc:spChg chg="mod ord">
          <ac:chgData name="Ekko 92i" userId="b4d265b765874ec8" providerId="LiveId" clId="{A22BCDE7-1DEF-4A17-92F4-9BE4D3DA4B64}" dt="2022-01-01T22:54:47.601" v="5658" actId="700"/>
          <ac:spMkLst>
            <pc:docMk/>
            <pc:sldMk cId="163929753" sldId="1976"/>
            <ac:spMk id="4" creationId="{A2864041-803E-4BD3-AE0A-3130704CBBBF}"/>
          </ac:spMkLst>
        </pc:spChg>
        <pc:spChg chg="mod ord">
          <ac:chgData name="Ekko 92i" userId="b4d265b765874ec8" providerId="LiveId" clId="{A22BCDE7-1DEF-4A17-92F4-9BE4D3DA4B64}" dt="2022-01-01T22:54:47.601" v="5658" actId="700"/>
          <ac:spMkLst>
            <pc:docMk/>
            <pc:sldMk cId="163929753" sldId="1976"/>
            <ac:spMk id="5" creationId="{01DEF9ED-66EF-4931-8B71-A533641821E0}"/>
          </ac:spMkLst>
        </pc:spChg>
        <pc:spChg chg="del mod">
          <ac:chgData name="Ekko 92i" userId="b4d265b765874ec8" providerId="LiveId" clId="{A22BCDE7-1DEF-4A17-92F4-9BE4D3DA4B64}" dt="2022-01-01T22:55:06.988" v="5669"/>
          <ac:spMkLst>
            <pc:docMk/>
            <pc:sldMk cId="163929753" sldId="1976"/>
            <ac:spMk id="8" creationId="{DAF10A85-71B3-4D34-AAD4-13735D0A7BBC}"/>
          </ac:spMkLst>
        </pc:spChg>
        <pc:spChg chg="del mod">
          <ac:chgData name="Ekko 92i" userId="b4d265b765874ec8" providerId="LiveId" clId="{A22BCDE7-1DEF-4A17-92F4-9BE4D3DA4B64}" dt="2022-01-01T22:55:06.987" v="5667"/>
          <ac:spMkLst>
            <pc:docMk/>
            <pc:sldMk cId="163929753" sldId="1976"/>
            <ac:spMk id="9" creationId="{D7FF3DEB-EDA4-4E65-B074-4FD536AC80C2}"/>
          </ac:spMkLst>
        </pc:spChg>
        <pc:spChg chg="mod">
          <ac:chgData name="Ekko 92i" userId="b4d265b765874ec8" providerId="LiveId" clId="{A22BCDE7-1DEF-4A17-92F4-9BE4D3DA4B64}" dt="2022-01-01T22:55:28.280" v="5670" actId="255"/>
          <ac:spMkLst>
            <pc:docMk/>
            <pc:sldMk cId="163929753" sldId="1976"/>
            <ac:spMk id="12" creationId="{62713813-E27E-4AC1-819A-F2CDA2F63E83}"/>
          </ac:spMkLst>
        </pc:spChg>
        <pc:spChg chg="mod">
          <ac:chgData name="Ekko 92i" userId="b4d265b765874ec8" providerId="LiveId" clId="{A22BCDE7-1DEF-4A17-92F4-9BE4D3DA4B64}" dt="2022-01-01T22:55:35.554" v="5672" actId="14100"/>
          <ac:spMkLst>
            <pc:docMk/>
            <pc:sldMk cId="163929753" sldId="1976"/>
            <ac:spMk id="13" creationId="{D2518BF3-0961-4224-A00E-9A1FE56FF0B1}"/>
          </ac:spMkLst>
        </pc:spChg>
      </pc:sldChg>
      <pc:sldChg chg="addSp delSp modSp mod chgLayout">
        <pc:chgData name="Ekko 92i" userId="b4d265b765874ec8" providerId="LiveId" clId="{A22BCDE7-1DEF-4A17-92F4-9BE4D3DA4B64}" dt="2022-01-01T22:56:30.268" v="5690"/>
        <pc:sldMkLst>
          <pc:docMk/>
          <pc:sldMk cId="3066527466" sldId="1977"/>
        </pc:sldMkLst>
        <pc:spChg chg="add mod ord">
          <ac:chgData name="Ekko 92i" userId="b4d265b765874ec8" providerId="LiveId" clId="{A22BCDE7-1DEF-4A17-92F4-9BE4D3DA4B64}" dt="2022-01-01T22:56:29.138" v="5688" actId="20577"/>
          <ac:spMkLst>
            <pc:docMk/>
            <pc:sldMk cId="3066527466" sldId="1977"/>
            <ac:spMk id="2" creationId="{3E27CB78-67D6-4697-9F27-422D45E1F49A}"/>
          </ac:spMkLst>
        </pc:spChg>
        <pc:spChg chg="add mod ord">
          <ac:chgData name="Ekko 92i" userId="b4d265b765874ec8" providerId="LiveId" clId="{A22BCDE7-1DEF-4A17-92F4-9BE4D3DA4B64}" dt="2022-01-01T22:55:47.857" v="5675"/>
          <ac:spMkLst>
            <pc:docMk/>
            <pc:sldMk cId="3066527466" sldId="1977"/>
            <ac:spMk id="3" creationId="{7A12FDC6-3626-45C1-B1E5-F904DFE2A8B1}"/>
          </ac:spMkLst>
        </pc:spChg>
        <pc:spChg chg="mod ord">
          <ac:chgData name="Ekko 92i" userId="b4d265b765874ec8" providerId="LiveId" clId="{A22BCDE7-1DEF-4A17-92F4-9BE4D3DA4B64}" dt="2022-01-01T22:55:42.978" v="5673" actId="700"/>
          <ac:spMkLst>
            <pc:docMk/>
            <pc:sldMk cId="3066527466" sldId="1977"/>
            <ac:spMk id="4" creationId="{A2864041-803E-4BD3-AE0A-3130704CBBBF}"/>
          </ac:spMkLst>
        </pc:spChg>
        <pc:spChg chg="mod ord">
          <ac:chgData name="Ekko 92i" userId="b4d265b765874ec8" providerId="LiveId" clId="{A22BCDE7-1DEF-4A17-92F4-9BE4D3DA4B64}" dt="2022-01-01T22:55:42.978" v="5673" actId="700"/>
          <ac:spMkLst>
            <pc:docMk/>
            <pc:sldMk cId="3066527466" sldId="1977"/>
            <ac:spMk id="5" creationId="{01DEF9ED-66EF-4931-8B71-A533641821E0}"/>
          </ac:spMkLst>
        </pc:spChg>
        <pc:spChg chg="del mod">
          <ac:chgData name="Ekko 92i" userId="b4d265b765874ec8" providerId="LiveId" clId="{A22BCDE7-1DEF-4A17-92F4-9BE4D3DA4B64}" dt="2022-01-01T22:56:30.268" v="5690"/>
          <ac:spMkLst>
            <pc:docMk/>
            <pc:sldMk cId="3066527466" sldId="1977"/>
            <ac:spMk id="9" creationId="{9F28DF27-AF2F-4AA9-9F09-59BF4A8AA72A}"/>
          </ac:spMkLst>
        </pc:spChg>
        <pc:spChg chg="mod">
          <ac:chgData name="Ekko 92i" userId="b4d265b765874ec8" providerId="LiveId" clId="{A22BCDE7-1DEF-4A17-92F4-9BE4D3DA4B64}" dt="2022-01-01T22:56:15.254" v="5685" actId="20577"/>
          <ac:spMkLst>
            <pc:docMk/>
            <pc:sldMk cId="3066527466" sldId="1977"/>
            <ac:spMk id="11" creationId="{2A6B2704-AB0A-4D25-9E13-0AFB02ADCAC8}"/>
          </ac:spMkLst>
        </pc:spChg>
        <pc:spChg chg="mod">
          <ac:chgData name="Ekko 92i" userId="b4d265b765874ec8" providerId="LiveId" clId="{A22BCDE7-1DEF-4A17-92F4-9BE4D3DA4B64}" dt="2022-01-01T22:55:52.680" v="5678"/>
          <ac:spMkLst>
            <pc:docMk/>
            <pc:sldMk cId="3066527466" sldId="1977"/>
            <ac:spMk id="12" creationId="{566CD5E4-B0C0-4E37-BA62-35320A418DC2}"/>
          </ac:spMkLst>
        </pc:spChg>
        <pc:spChg chg="mod">
          <ac:chgData name="Ekko 92i" userId="b4d265b765874ec8" providerId="LiveId" clId="{A22BCDE7-1DEF-4A17-92F4-9BE4D3DA4B64}" dt="2022-01-01T22:56:19.130" v="5686" actId="255"/>
          <ac:spMkLst>
            <pc:docMk/>
            <pc:sldMk cId="3066527466" sldId="1977"/>
            <ac:spMk id="14" creationId="{C6A5A59B-16C1-477F-AA76-5FE6AE44B0E2}"/>
          </ac:spMkLst>
        </pc:spChg>
        <pc:spChg chg="mod">
          <ac:chgData name="Ekko 92i" userId="b4d265b765874ec8" providerId="LiveId" clId="{A22BCDE7-1DEF-4A17-92F4-9BE4D3DA4B64}" dt="2022-01-01T22:56:12.954" v="5683" actId="255"/>
          <ac:spMkLst>
            <pc:docMk/>
            <pc:sldMk cId="3066527466" sldId="1977"/>
            <ac:spMk id="15" creationId="{B7F9FD0C-2262-4FCD-B90E-2DA6CE80E41B}"/>
          </ac:spMkLst>
        </pc:spChg>
        <pc:spChg chg="mod">
          <ac:chgData name="Ekko 92i" userId="b4d265b765874ec8" providerId="LiveId" clId="{A22BCDE7-1DEF-4A17-92F4-9BE4D3DA4B64}" dt="2022-01-01T22:56:22.290" v="5687" actId="255"/>
          <ac:spMkLst>
            <pc:docMk/>
            <pc:sldMk cId="3066527466" sldId="1977"/>
            <ac:spMk id="16" creationId="{F56C653C-1271-4522-956C-FF099E60D6D8}"/>
          </ac:spMkLst>
        </pc:spChg>
        <pc:cxnChg chg="mod">
          <ac:chgData name="Ekko 92i" userId="b4d265b765874ec8" providerId="LiveId" clId="{A22BCDE7-1DEF-4A17-92F4-9BE4D3DA4B64}" dt="2022-01-01T22:56:12.954" v="5683" actId="255"/>
          <ac:cxnSpMkLst>
            <pc:docMk/>
            <pc:sldMk cId="3066527466" sldId="1977"/>
            <ac:cxnSpMk id="18" creationId="{58080F74-A2E7-49E4-B0D1-5AB6FD06B878}"/>
          </ac:cxnSpMkLst>
        </pc:cxnChg>
      </pc:sldChg>
      <pc:sldChg chg="modSp mod chgLayout">
        <pc:chgData name="Ekko 92i" userId="b4d265b765874ec8" providerId="LiveId" clId="{A22BCDE7-1DEF-4A17-92F4-9BE4D3DA4B64}" dt="2022-01-01T22:56:35.439" v="5691" actId="700"/>
        <pc:sldMkLst>
          <pc:docMk/>
          <pc:sldMk cId="3941997254" sldId="1978"/>
        </pc:sldMkLst>
        <pc:spChg chg="mod ord">
          <ac:chgData name="Ekko 92i" userId="b4d265b765874ec8" providerId="LiveId" clId="{A22BCDE7-1DEF-4A17-92F4-9BE4D3DA4B64}" dt="2022-01-01T22:56:35.439" v="5691" actId="700"/>
          <ac:spMkLst>
            <pc:docMk/>
            <pc:sldMk cId="3941997254" sldId="1978"/>
            <ac:spMk id="2" creationId="{0E3B4AC5-D629-477D-A0F9-387B446CCB0A}"/>
          </ac:spMkLst>
        </pc:spChg>
        <pc:spChg chg="mod ord">
          <ac:chgData name="Ekko 92i" userId="b4d265b765874ec8" providerId="LiveId" clId="{A22BCDE7-1DEF-4A17-92F4-9BE4D3DA4B64}" dt="2022-01-01T22:56:35.439" v="5691" actId="700"/>
          <ac:spMkLst>
            <pc:docMk/>
            <pc:sldMk cId="3941997254" sldId="1978"/>
            <ac:spMk id="3" creationId="{E26846BC-374D-4938-95FF-83B0C0DDD1B2}"/>
          </ac:spMkLst>
        </pc:spChg>
        <pc:spChg chg="mod ord">
          <ac:chgData name="Ekko 92i" userId="b4d265b765874ec8" providerId="LiveId" clId="{A22BCDE7-1DEF-4A17-92F4-9BE4D3DA4B64}" dt="2022-01-01T22:56:35.439" v="5691" actId="700"/>
          <ac:spMkLst>
            <pc:docMk/>
            <pc:sldMk cId="3941997254" sldId="1978"/>
            <ac:spMk id="5" creationId="{4D788587-A85E-4F25-80C8-04AEEFA801C7}"/>
          </ac:spMkLst>
        </pc:spChg>
      </pc:sldChg>
      <pc:sldChg chg="addSp delSp modSp mod chgLayout">
        <pc:chgData name="Ekko 92i" userId="b4d265b765874ec8" providerId="LiveId" clId="{A22BCDE7-1DEF-4A17-92F4-9BE4D3DA4B64}" dt="2022-01-01T22:57:51.484" v="5721" actId="255"/>
        <pc:sldMkLst>
          <pc:docMk/>
          <pc:sldMk cId="3652725672" sldId="1979"/>
        </pc:sldMkLst>
        <pc:spChg chg="add mod ord">
          <ac:chgData name="Ekko 92i" userId="b4d265b765874ec8" providerId="LiveId" clId="{A22BCDE7-1DEF-4A17-92F4-9BE4D3DA4B64}" dt="2022-01-01T22:57:51.484" v="5721" actId="255"/>
          <ac:spMkLst>
            <pc:docMk/>
            <pc:sldMk cId="3652725672" sldId="1979"/>
            <ac:spMk id="2" creationId="{59D7D6C5-1FE5-44FA-B33B-55F9E9EFFF38}"/>
          </ac:spMkLst>
        </pc:spChg>
        <pc:spChg chg="add mod ord">
          <ac:chgData name="Ekko 92i" userId="b4d265b765874ec8" providerId="LiveId" clId="{A22BCDE7-1DEF-4A17-92F4-9BE4D3DA4B64}" dt="2022-01-01T22:56:49.434" v="5695"/>
          <ac:spMkLst>
            <pc:docMk/>
            <pc:sldMk cId="3652725672" sldId="1979"/>
            <ac:spMk id="3" creationId="{705CD291-DE6D-4B37-86C7-616958848E43}"/>
          </ac:spMkLst>
        </pc:spChg>
        <pc:spChg chg="mod ord">
          <ac:chgData name="Ekko 92i" userId="b4d265b765874ec8" providerId="LiveId" clId="{A22BCDE7-1DEF-4A17-92F4-9BE4D3DA4B64}" dt="2022-01-01T22:56:41.995" v="5692" actId="700"/>
          <ac:spMkLst>
            <pc:docMk/>
            <pc:sldMk cId="3652725672" sldId="1979"/>
            <ac:spMk id="4" creationId="{A2864041-803E-4BD3-AE0A-3130704CBBBF}"/>
          </ac:spMkLst>
        </pc:spChg>
        <pc:spChg chg="mod ord">
          <ac:chgData name="Ekko 92i" userId="b4d265b765874ec8" providerId="LiveId" clId="{A22BCDE7-1DEF-4A17-92F4-9BE4D3DA4B64}" dt="2022-01-01T22:56:41.995" v="5692" actId="700"/>
          <ac:spMkLst>
            <pc:docMk/>
            <pc:sldMk cId="3652725672" sldId="1979"/>
            <ac:spMk id="5" creationId="{01DEF9ED-66EF-4931-8B71-A533641821E0}"/>
          </ac:spMkLst>
        </pc:spChg>
        <pc:spChg chg="del mod">
          <ac:chgData name="Ekko 92i" userId="b4d265b765874ec8" providerId="LiveId" clId="{A22BCDE7-1DEF-4A17-92F4-9BE4D3DA4B64}" dt="2022-01-01T22:56:47.561" v="5694" actId="478"/>
          <ac:spMkLst>
            <pc:docMk/>
            <pc:sldMk cId="3652725672" sldId="1979"/>
            <ac:spMk id="12" creationId="{1DD1C9B2-A329-42A7-870E-40A06BE3FA28}"/>
          </ac:spMkLst>
        </pc:spChg>
        <pc:spChg chg="del mod">
          <ac:chgData name="Ekko 92i" userId="b4d265b765874ec8" providerId="LiveId" clId="{A22BCDE7-1DEF-4A17-92F4-9BE4D3DA4B64}" dt="2022-01-01T22:57:20.524" v="5707"/>
          <ac:spMkLst>
            <pc:docMk/>
            <pc:sldMk cId="3652725672" sldId="1979"/>
            <ac:spMk id="13" creationId="{16DE2A01-D1B6-4787-A429-FBD0C6E0108E}"/>
          </ac:spMkLst>
        </pc:spChg>
        <pc:spChg chg="mod">
          <ac:chgData name="Ekko 92i" userId="b4d265b765874ec8" providerId="LiveId" clId="{A22BCDE7-1DEF-4A17-92F4-9BE4D3DA4B64}" dt="2022-01-01T22:57:41.449" v="5720" actId="1076"/>
          <ac:spMkLst>
            <pc:docMk/>
            <pc:sldMk cId="3652725672" sldId="1979"/>
            <ac:spMk id="20" creationId="{F442CB10-0C92-483F-89BB-CF8CBF06A7D9}"/>
          </ac:spMkLst>
        </pc:spChg>
        <pc:spChg chg="del mod">
          <ac:chgData name="Ekko 92i" userId="b4d265b765874ec8" providerId="LiveId" clId="{A22BCDE7-1DEF-4A17-92F4-9BE4D3DA4B64}" dt="2022-01-01T22:57:34.570" v="5715"/>
          <ac:spMkLst>
            <pc:docMk/>
            <pc:sldMk cId="3652725672" sldId="1979"/>
            <ac:spMk id="21" creationId="{DE4D21F1-E84A-4F0A-8A76-568D64CBA60B}"/>
          </ac:spMkLst>
        </pc:spChg>
        <pc:spChg chg="del mod">
          <ac:chgData name="Ekko 92i" userId="b4d265b765874ec8" providerId="LiveId" clId="{A22BCDE7-1DEF-4A17-92F4-9BE4D3DA4B64}" dt="2022-01-01T22:57:34.570" v="5713" actId="478"/>
          <ac:spMkLst>
            <pc:docMk/>
            <pc:sldMk cId="3652725672" sldId="1979"/>
            <ac:spMk id="22" creationId="{1AD8F77C-86A9-4A8F-B5D9-511320D82024}"/>
          </ac:spMkLst>
        </pc:spChg>
      </pc:sldChg>
      <pc:sldChg chg="addSp delSp modSp mod chgLayout">
        <pc:chgData name="Ekko 92i" userId="b4d265b765874ec8" providerId="LiveId" clId="{A22BCDE7-1DEF-4A17-92F4-9BE4D3DA4B64}" dt="2022-01-01T23:03:24.315" v="5874" actId="207"/>
        <pc:sldMkLst>
          <pc:docMk/>
          <pc:sldMk cId="3207079627" sldId="1980"/>
        </pc:sldMkLst>
        <pc:spChg chg="add mod ord">
          <ac:chgData name="Ekko 92i" userId="b4d265b765874ec8" providerId="LiveId" clId="{A22BCDE7-1DEF-4A17-92F4-9BE4D3DA4B64}" dt="2022-01-01T22:59:00.032" v="5751" actId="255"/>
          <ac:spMkLst>
            <pc:docMk/>
            <pc:sldMk cId="3207079627" sldId="1980"/>
            <ac:spMk id="2" creationId="{EF1CA527-DAC8-4FFC-B1F0-A5CF25D00723}"/>
          </ac:spMkLst>
        </pc:spChg>
        <pc:spChg chg="add mod ord">
          <ac:chgData name="Ekko 92i" userId="b4d265b765874ec8" providerId="LiveId" clId="{A22BCDE7-1DEF-4A17-92F4-9BE4D3DA4B64}" dt="2022-01-01T22:58:09.298" v="5725"/>
          <ac:spMkLst>
            <pc:docMk/>
            <pc:sldMk cId="3207079627" sldId="1980"/>
            <ac:spMk id="3" creationId="{A01C5196-953E-4374-A482-13A3EFD92EFB}"/>
          </ac:spMkLst>
        </pc:spChg>
        <pc:spChg chg="mod ord">
          <ac:chgData name="Ekko 92i" userId="b4d265b765874ec8" providerId="LiveId" clId="{A22BCDE7-1DEF-4A17-92F4-9BE4D3DA4B64}" dt="2022-01-01T22:58:02.837" v="5722" actId="700"/>
          <ac:spMkLst>
            <pc:docMk/>
            <pc:sldMk cId="3207079627" sldId="1980"/>
            <ac:spMk id="4" creationId="{A2864041-803E-4BD3-AE0A-3130704CBBBF}"/>
          </ac:spMkLst>
        </pc:spChg>
        <pc:spChg chg="mod ord">
          <ac:chgData name="Ekko 92i" userId="b4d265b765874ec8" providerId="LiveId" clId="{A22BCDE7-1DEF-4A17-92F4-9BE4D3DA4B64}" dt="2022-01-01T22:58:02.837" v="5722" actId="700"/>
          <ac:spMkLst>
            <pc:docMk/>
            <pc:sldMk cId="3207079627" sldId="1980"/>
            <ac:spMk id="5" creationId="{01DEF9ED-66EF-4931-8B71-A533641821E0}"/>
          </ac:spMkLst>
        </pc:spChg>
        <pc:spChg chg="del mod">
          <ac:chgData name="Ekko 92i" userId="b4d265b765874ec8" providerId="LiveId" clId="{A22BCDE7-1DEF-4A17-92F4-9BE4D3DA4B64}" dt="2022-01-01T22:58:07.429" v="5724" actId="478"/>
          <ac:spMkLst>
            <pc:docMk/>
            <pc:sldMk cId="3207079627" sldId="1980"/>
            <ac:spMk id="9" creationId="{82053814-A1F1-4466-BD80-3B6E5474D8A8}"/>
          </ac:spMkLst>
        </pc:spChg>
        <pc:spChg chg="del mod">
          <ac:chgData name="Ekko 92i" userId="b4d265b765874ec8" providerId="LiveId" clId="{A22BCDE7-1DEF-4A17-92F4-9BE4D3DA4B64}" dt="2022-01-01T22:58:19.002" v="5732"/>
          <ac:spMkLst>
            <pc:docMk/>
            <pc:sldMk cId="3207079627" sldId="1980"/>
            <ac:spMk id="10" creationId="{120E5243-DD92-4CB0-B36E-A39ABEEF7531}"/>
          </ac:spMkLst>
        </pc:spChg>
        <pc:spChg chg="del mod">
          <ac:chgData name="Ekko 92i" userId="b4d265b765874ec8" providerId="LiveId" clId="{A22BCDE7-1DEF-4A17-92F4-9BE4D3DA4B64}" dt="2022-01-01T22:58:19.001" v="5730" actId="478"/>
          <ac:spMkLst>
            <pc:docMk/>
            <pc:sldMk cId="3207079627" sldId="1980"/>
            <ac:spMk id="11" creationId="{F7833ADB-1C9D-4E60-95A8-3B1B62D6328A}"/>
          </ac:spMkLst>
        </pc:spChg>
        <pc:spChg chg="mod">
          <ac:chgData name="Ekko 92i" userId="b4d265b765874ec8" providerId="LiveId" clId="{A22BCDE7-1DEF-4A17-92F4-9BE4D3DA4B64}" dt="2022-01-01T22:58:31.215" v="5735" actId="255"/>
          <ac:spMkLst>
            <pc:docMk/>
            <pc:sldMk cId="3207079627" sldId="1980"/>
            <ac:spMk id="15" creationId="{6F057702-CCC0-4FA1-9A7F-B363DCB90974}"/>
          </ac:spMkLst>
        </pc:spChg>
        <pc:spChg chg="mod">
          <ac:chgData name="Ekko 92i" userId="b4d265b765874ec8" providerId="LiveId" clId="{A22BCDE7-1DEF-4A17-92F4-9BE4D3DA4B64}" dt="2022-01-01T22:58:34.247" v="5736" actId="255"/>
          <ac:spMkLst>
            <pc:docMk/>
            <pc:sldMk cId="3207079627" sldId="1980"/>
            <ac:spMk id="16" creationId="{E61DBAFF-55BD-4F15-AEC1-99255484476C}"/>
          </ac:spMkLst>
        </pc:spChg>
        <pc:spChg chg="del mod">
          <ac:chgData name="Ekko 92i" userId="b4d265b765874ec8" providerId="LiveId" clId="{A22BCDE7-1DEF-4A17-92F4-9BE4D3DA4B64}" dt="2022-01-01T22:58:53.225" v="5750" actId="478"/>
          <ac:spMkLst>
            <pc:docMk/>
            <pc:sldMk cId="3207079627" sldId="1980"/>
            <ac:spMk id="17" creationId="{C2538917-8168-4F92-B3BE-FF5C3738E634}"/>
          </ac:spMkLst>
        </pc:spChg>
        <pc:spChg chg="mod">
          <ac:chgData name="Ekko 92i" userId="b4d265b765874ec8" providerId="LiveId" clId="{A22BCDE7-1DEF-4A17-92F4-9BE4D3DA4B64}" dt="2022-01-01T23:03:24.315" v="5874" actId="207"/>
          <ac:spMkLst>
            <pc:docMk/>
            <pc:sldMk cId="3207079627" sldId="1980"/>
            <ac:spMk id="20" creationId="{395D7FCE-A343-4893-BB75-5680BEBB1BD8}"/>
          </ac:spMkLst>
        </pc:spChg>
        <pc:graphicFrameChg chg="add mod modGraphic">
          <ac:chgData name="Ekko 92i" userId="b4d265b765874ec8" providerId="LiveId" clId="{A22BCDE7-1DEF-4A17-92F4-9BE4D3DA4B64}" dt="2022-01-01T23:03:05.005" v="5869" actId="1076"/>
          <ac:graphicFrameMkLst>
            <pc:docMk/>
            <pc:sldMk cId="3207079627" sldId="1980"/>
            <ac:graphicFrameMk id="6" creationId="{FF7D9A13-9D82-472F-98A4-219E149CB0EB}"/>
          </ac:graphicFrameMkLst>
        </pc:graphicFrameChg>
        <pc:picChg chg="del mod">
          <ac:chgData name="Ekko 92i" userId="b4d265b765874ec8" providerId="LiveId" clId="{A22BCDE7-1DEF-4A17-92F4-9BE4D3DA4B64}" dt="2022-01-01T23:02:55.621" v="5867" actId="478"/>
          <ac:picMkLst>
            <pc:docMk/>
            <pc:sldMk cId="3207079627" sldId="1980"/>
            <ac:picMk id="23" creationId="{EEFBB176-FA58-42F3-BD05-71185C1D3BA6}"/>
          </ac:picMkLst>
        </pc:picChg>
      </pc:sldChg>
      <pc:sldChg chg="addSp delSp modSp mod chgLayout">
        <pc:chgData name="Ekko 92i" userId="b4d265b765874ec8" providerId="LiveId" clId="{A22BCDE7-1DEF-4A17-92F4-9BE4D3DA4B64}" dt="2022-01-01T23:05:08.208" v="5896"/>
        <pc:sldMkLst>
          <pc:docMk/>
          <pc:sldMk cId="3051689836" sldId="1981"/>
        </pc:sldMkLst>
        <pc:spChg chg="add mod ord">
          <ac:chgData name="Ekko 92i" userId="b4d265b765874ec8" providerId="LiveId" clId="{A22BCDE7-1DEF-4A17-92F4-9BE4D3DA4B64}" dt="2022-01-01T23:04:57.166" v="5893"/>
          <ac:spMkLst>
            <pc:docMk/>
            <pc:sldMk cId="3051689836" sldId="1981"/>
            <ac:spMk id="2" creationId="{BD5AEB3D-82B1-4DEA-BA60-3A1F53616557}"/>
          </ac:spMkLst>
        </pc:spChg>
        <pc:spChg chg="add mod ord">
          <ac:chgData name="Ekko 92i" userId="b4d265b765874ec8" providerId="LiveId" clId="{A22BCDE7-1DEF-4A17-92F4-9BE4D3DA4B64}" dt="2022-01-01T23:04:54.029" v="5891"/>
          <ac:spMkLst>
            <pc:docMk/>
            <pc:sldMk cId="3051689836" sldId="1981"/>
            <ac:spMk id="3" creationId="{C8F7F8F2-6EF6-4E05-B8C9-0A5485614FBD}"/>
          </ac:spMkLst>
        </pc:spChg>
        <pc:spChg chg="mod ord">
          <ac:chgData name="Ekko 92i" userId="b4d265b765874ec8" providerId="LiveId" clId="{A22BCDE7-1DEF-4A17-92F4-9BE4D3DA4B64}" dt="2022-01-01T23:04:46.499" v="5888" actId="700"/>
          <ac:spMkLst>
            <pc:docMk/>
            <pc:sldMk cId="3051689836" sldId="1981"/>
            <ac:spMk id="4" creationId="{A2864041-803E-4BD3-AE0A-3130704CBBBF}"/>
          </ac:spMkLst>
        </pc:spChg>
        <pc:spChg chg="mod ord">
          <ac:chgData name="Ekko 92i" userId="b4d265b765874ec8" providerId="LiveId" clId="{A22BCDE7-1DEF-4A17-92F4-9BE4D3DA4B64}" dt="2022-01-01T23:04:46.499" v="5888" actId="700"/>
          <ac:spMkLst>
            <pc:docMk/>
            <pc:sldMk cId="3051689836" sldId="1981"/>
            <ac:spMk id="5" creationId="{01DEF9ED-66EF-4931-8B71-A533641821E0}"/>
          </ac:spMkLst>
        </pc:spChg>
        <pc:spChg chg="mod">
          <ac:chgData name="Ekko 92i" userId="b4d265b765874ec8" providerId="LiveId" clId="{A22BCDE7-1DEF-4A17-92F4-9BE4D3DA4B64}" dt="2022-01-01T23:04:28.959" v="5884" actId="114"/>
          <ac:spMkLst>
            <pc:docMk/>
            <pc:sldMk cId="3051689836" sldId="1981"/>
            <ac:spMk id="12" creationId="{DF9CE89E-2CEE-48B2-8296-72B482AB6493}"/>
          </ac:spMkLst>
        </pc:spChg>
        <pc:spChg chg="del mod">
          <ac:chgData name="Ekko 92i" userId="b4d265b765874ec8" providerId="LiveId" clId="{A22BCDE7-1DEF-4A17-92F4-9BE4D3DA4B64}" dt="2022-01-01T23:04:52.895" v="5890" actId="478"/>
          <ac:spMkLst>
            <pc:docMk/>
            <pc:sldMk cId="3051689836" sldId="1981"/>
            <ac:spMk id="20" creationId="{3C7357F6-B525-49BF-9EF7-B64493DD410D}"/>
          </ac:spMkLst>
        </pc:spChg>
        <pc:spChg chg="del mod">
          <ac:chgData name="Ekko 92i" userId="b4d265b765874ec8" providerId="LiveId" clId="{A22BCDE7-1DEF-4A17-92F4-9BE4D3DA4B64}" dt="2022-01-01T23:05:08.208" v="5896"/>
          <ac:spMkLst>
            <pc:docMk/>
            <pc:sldMk cId="3051689836" sldId="1981"/>
            <ac:spMk id="21" creationId="{49781BF7-2392-49A1-BE75-85D8101E34C2}"/>
          </ac:spMkLst>
        </pc:spChg>
        <pc:spChg chg="mod">
          <ac:chgData name="Ekko 92i" userId="b4d265b765874ec8" providerId="LiveId" clId="{A22BCDE7-1DEF-4A17-92F4-9BE4D3DA4B64}" dt="2022-01-01T23:04:34.286" v="5885" actId="255"/>
          <ac:spMkLst>
            <pc:docMk/>
            <pc:sldMk cId="3051689836" sldId="1981"/>
            <ac:spMk id="25" creationId="{A474A6C5-5FAA-49D6-9769-BA8956F9DF04}"/>
          </ac:spMkLst>
        </pc:spChg>
        <pc:spChg chg="mod">
          <ac:chgData name="Ekko 92i" userId="b4d265b765874ec8" providerId="LiveId" clId="{A22BCDE7-1DEF-4A17-92F4-9BE4D3DA4B64}" dt="2022-01-01T23:04:37.013" v="5886" actId="255"/>
          <ac:spMkLst>
            <pc:docMk/>
            <pc:sldMk cId="3051689836" sldId="1981"/>
            <ac:spMk id="26" creationId="{6831A603-8B7C-4C37-B882-50D9B468652D}"/>
          </ac:spMkLst>
        </pc:spChg>
        <pc:spChg chg="mod">
          <ac:chgData name="Ekko 92i" userId="b4d265b765874ec8" providerId="LiveId" clId="{A22BCDE7-1DEF-4A17-92F4-9BE4D3DA4B64}" dt="2022-01-01T23:05:04.648" v="5894" actId="255"/>
          <ac:spMkLst>
            <pc:docMk/>
            <pc:sldMk cId="3051689836" sldId="1981"/>
            <ac:spMk id="27" creationId="{98BA9E4D-8F47-419D-87D6-67BB37813B6A}"/>
          </ac:spMkLst>
        </pc:spChg>
        <pc:graphicFrameChg chg="add mod modGraphic">
          <ac:chgData name="Ekko 92i" userId="b4d265b765874ec8" providerId="LiveId" clId="{A22BCDE7-1DEF-4A17-92F4-9BE4D3DA4B64}" dt="2022-01-01T23:04:21.438" v="5879" actId="1076"/>
          <ac:graphicFrameMkLst>
            <pc:docMk/>
            <pc:sldMk cId="3051689836" sldId="1981"/>
            <ac:graphicFrameMk id="13" creationId="{4C92A0B4-CF8E-4847-A808-657344D3E392}"/>
          </ac:graphicFrameMkLst>
        </pc:graphicFrameChg>
        <pc:picChg chg="del">
          <ac:chgData name="Ekko 92i" userId="b4d265b765874ec8" providerId="LiveId" clId="{A22BCDE7-1DEF-4A17-92F4-9BE4D3DA4B64}" dt="2022-01-01T23:04:16.173" v="5878" actId="478"/>
          <ac:picMkLst>
            <pc:docMk/>
            <pc:sldMk cId="3051689836" sldId="1981"/>
            <ac:picMk id="28" creationId="{76AA04A9-0DE5-43D1-8686-72033924887D}"/>
          </ac:picMkLst>
        </pc:picChg>
      </pc:sldChg>
      <pc:sldChg chg="modSp mod chgLayout">
        <pc:chgData name="Ekko 92i" userId="b4d265b765874ec8" providerId="LiveId" clId="{A22BCDE7-1DEF-4A17-92F4-9BE4D3DA4B64}" dt="2022-01-01T23:05:13.873" v="5897" actId="700"/>
        <pc:sldMkLst>
          <pc:docMk/>
          <pc:sldMk cId="3072039848" sldId="1982"/>
        </pc:sldMkLst>
        <pc:spChg chg="mod ord">
          <ac:chgData name="Ekko 92i" userId="b4d265b765874ec8" providerId="LiveId" clId="{A22BCDE7-1DEF-4A17-92F4-9BE4D3DA4B64}" dt="2022-01-01T23:05:13.873" v="5897" actId="700"/>
          <ac:spMkLst>
            <pc:docMk/>
            <pc:sldMk cId="3072039848" sldId="1982"/>
            <ac:spMk id="2" creationId="{0E3B4AC5-D629-477D-A0F9-387B446CCB0A}"/>
          </ac:spMkLst>
        </pc:spChg>
        <pc:spChg chg="mod ord">
          <ac:chgData name="Ekko 92i" userId="b4d265b765874ec8" providerId="LiveId" clId="{A22BCDE7-1DEF-4A17-92F4-9BE4D3DA4B64}" dt="2022-01-01T23:05:13.873" v="5897" actId="700"/>
          <ac:spMkLst>
            <pc:docMk/>
            <pc:sldMk cId="3072039848" sldId="1982"/>
            <ac:spMk id="3" creationId="{E26846BC-374D-4938-95FF-83B0C0DDD1B2}"/>
          </ac:spMkLst>
        </pc:spChg>
        <pc:spChg chg="mod ord">
          <ac:chgData name="Ekko 92i" userId="b4d265b765874ec8" providerId="LiveId" clId="{A22BCDE7-1DEF-4A17-92F4-9BE4D3DA4B64}" dt="2022-01-01T23:05:13.873" v="5897" actId="700"/>
          <ac:spMkLst>
            <pc:docMk/>
            <pc:sldMk cId="3072039848" sldId="1982"/>
            <ac:spMk id="5" creationId="{09D55985-0D19-4374-95C3-8F09C558DAD4}"/>
          </ac:spMkLst>
        </pc:spChg>
      </pc:sldChg>
      <pc:sldChg chg="addSp delSp modSp mod chgLayout">
        <pc:chgData name="Ekko 92i" userId="b4d265b765874ec8" providerId="LiveId" clId="{A22BCDE7-1DEF-4A17-92F4-9BE4D3DA4B64}" dt="2022-01-01T23:07:59.053" v="5951" actId="700"/>
        <pc:sldMkLst>
          <pc:docMk/>
          <pc:sldMk cId="2360441831" sldId="1983"/>
        </pc:sldMkLst>
        <pc:spChg chg="add mod ord">
          <ac:chgData name="Ekko 92i" userId="b4d265b765874ec8" providerId="LiveId" clId="{A22BCDE7-1DEF-4A17-92F4-9BE4D3DA4B64}" dt="2022-01-01T23:07:59.053" v="5951" actId="700"/>
          <ac:spMkLst>
            <pc:docMk/>
            <pc:sldMk cId="2360441831" sldId="1983"/>
            <ac:spMk id="2" creationId="{CD98EFE4-FC22-4B03-AFE5-4948E230E73F}"/>
          </ac:spMkLst>
        </pc:spChg>
        <pc:spChg chg="add mod ord">
          <ac:chgData name="Ekko 92i" userId="b4d265b765874ec8" providerId="LiveId" clId="{A22BCDE7-1DEF-4A17-92F4-9BE4D3DA4B64}" dt="2022-01-01T23:07:59.053" v="5951" actId="700"/>
          <ac:spMkLst>
            <pc:docMk/>
            <pc:sldMk cId="2360441831" sldId="1983"/>
            <ac:spMk id="3" creationId="{83574EB9-C8DC-46C2-A2F7-63ABBBFDCD9F}"/>
          </ac:spMkLst>
        </pc:spChg>
        <pc:spChg chg="mod ord">
          <ac:chgData name="Ekko 92i" userId="b4d265b765874ec8" providerId="LiveId" clId="{A22BCDE7-1DEF-4A17-92F4-9BE4D3DA4B64}" dt="2022-01-01T23:07:59.053" v="5951" actId="700"/>
          <ac:spMkLst>
            <pc:docMk/>
            <pc:sldMk cId="2360441831" sldId="1983"/>
            <ac:spMk id="4" creationId="{A2864041-803E-4BD3-AE0A-3130704CBBBF}"/>
          </ac:spMkLst>
        </pc:spChg>
        <pc:spChg chg="mod ord">
          <ac:chgData name="Ekko 92i" userId="b4d265b765874ec8" providerId="LiveId" clId="{A22BCDE7-1DEF-4A17-92F4-9BE4D3DA4B64}" dt="2022-01-01T23:07:59.053" v="5951" actId="700"/>
          <ac:spMkLst>
            <pc:docMk/>
            <pc:sldMk cId="2360441831" sldId="1983"/>
            <ac:spMk id="5" creationId="{01DEF9ED-66EF-4931-8B71-A533641821E0}"/>
          </ac:spMkLst>
        </pc:spChg>
        <pc:spChg chg="del mod">
          <ac:chgData name="Ekko 92i" userId="b4d265b765874ec8" providerId="LiveId" clId="{A22BCDE7-1DEF-4A17-92F4-9BE4D3DA4B64}" dt="2022-01-01T23:05:22.296" v="5900" actId="478"/>
          <ac:spMkLst>
            <pc:docMk/>
            <pc:sldMk cId="2360441831" sldId="1983"/>
            <ac:spMk id="12" creationId="{EEAA49F1-C78E-4B86-A80A-FBE270465ECD}"/>
          </ac:spMkLst>
        </pc:spChg>
        <pc:spChg chg="del mod">
          <ac:chgData name="Ekko 92i" userId="b4d265b765874ec8" providerId="LiveId" clId="{A22BCDE7-1DEF-4A17-92F4-9BE4D3DA4B64}" dt="2022-01-01T23:05:40.844" v="5907" actId="478"/>
          <ac:spMkLst>
            <pc:docMk/>
            <pc:sldMk cId="2360441831" sldId="1983"/>
            <ac:spMk id="13" creationId="{96D038C2-FD33-4084-A205-74A556547C12}"/>
          </ac:spMkLst>
        </pc:spChg>
        <pc:spChg chg="mod">
          <ac:chgData name="Ekko 92i" userId="b4d265b765874ec8" providerId="LiveId" clId="{A22BCDE7-1DEF-4A17-92F4-9BE4D3DA4B64}" dt="2022-01-01T23:06:08.452" v="5921" actId="1076"/>
          <ac:spMkLst>
            <pc:docMk/>
            <pc:sldMk cId="2360441831" sldId="1983"/>
            <ac:spMk id="14" creationId="{2A00AAB7-2D65-49F2-80AA-8787C402FB33}"/>
          </ac:spMkLst>
        </pc:spChg>
        <pc:spChg chg="del mod">
          <ac:chgData name="Ekko 92i" userId="b4d265b765874ec8" providerId="LiveId" clId="{A22BCDE7-1DEF-4A17-92F4-9BE4D3DA4B64}" dt="2022-01-01T23:05:40.845" v="5909"/>
          <ac:spMkLst>
            <pc:docMk/>
            <pc:sldMk cId="2360441831" sldId="1983"/>
            <ac:spMk id="15" creationId="{B60B4A75-D656-4568-BFE2-7E3EAAF038C7}"/>
          </ac:spMkLst>
        </pc:spChg>
        <pc:spChg chg="del mod">
          <ac:chgData name="Ekko 92i" userId="b4d265b765874ec8" providerId="LiveId" clId="{A22BCDE7-1DEF-4A17-92F4-9BE4D3DA4B64}" dt="2022-01-01T23:05:40.846" v="5911"/>
          <ac:spMkLst>
            <pc:docMk/>
            <pc:sldMk cId="2360441831" sldId="1983"/>
            <ac:spMk id="16" creationId="{981499A7-E543-4AF3-A610-9D666965EB27}"/>
          </ac:spMkLst>
        </pc:spChg>
      </pc:sldChg>
      <pc:sldChg chg="addSp delSp modSp mod chgLayout">
        <pc:chgData name="Ekko 92i" userId="b4d265b765874ec8" providerId="LiveId" clId="{A22BCDE7-1DEF-4A17-92F4-9BE4D3DA4B64}" dt="2022-01-01T23:08:05.732" v="5952" actId="255"/>
        <pc:sldMkLst>
          <pc:docMk/>
          <pc:sldMk cId="3329312767" sldId="1984"/>
        </pc:sldMkLst>
        <pc:spChg chg="add mod ord">
          <ac:chgData name="Ekko 92i" userId="b4d265b765874ec8" providerId="LiveId" clId="{A22BCDE7-1DEF-4A17-92F4-9BE4D3DA4B64}" dt="2022-01-01T23:07:49.266" v="5950" actId="700"/>
          <ac:spMkLst>
            <pc:docMk/>
            <pc:sldMk cId="3329312767" sldId="1984"/>
            <ac:spMk id="2" creationId="{DCA1D6AA-1BEC-4690-ADCB-00492F081EB7}"/>
          </ac:spMkLst>
        </pc:spChg>
        <pc:spChg chg="add mod ord">
          <ac:chgData name="Ekko 92i" userId="b4d265b765874ec8" providerId="LiveId" clId="{A22BCDE7-1DEF-4A17-92F4-9BE4D3DA4B64}" dt="2022-01-01T23:07:49.266" v="5950" actId="700"/>
          <ac:spMkLst>
            <pc:docMk/>
            <pc:sldMk cId="3329312767" sldId="1984"/>
            <ac:spMk id="3" creationId="{05C857BE-0691-4948-B35B-D2A193A180D6}"/>
          </ac:spMkLst>
        </pc:spChg>
        <pc:spChg chg="mod ord">
          <ac:chgData name="Ekko 92i" userId="b4d265b765874ec8" providerId="LiveId" clId="{A22BCDE7-1DEF-4A17-92F4-9BE4D3DA4B64}" dt="2022-01-01T23:07:49.266" v="5950" actId="700"/>
          <ac:spMkLst>
            <pc:docMk/>
            <pc:sldMk cId="3329312767" sldId="1984"/>
            <ac:spMk id="4" creationId="{A2864041-803E-4BD3-AE0A-3130704CBBBF}"/>
          </ac:spMkLst>
        </pc:spChg>
        <pc:spChg chg="mod ord">
          <ac:chgData name="Ekko 92i" userId="b4d265b765874ec8" providerId="LiveId" clId="{A22BCDE7-1DEF-4A17-92F4-9BE4D3DA4B64}" dt="2022-01-01T23:08:05.732" v="5952" actId="255"/>
          <ac:spMkLst>
            <pc:docMk/>
            <pc:sldMk cId="3329312767" sldId="1984"/>
            <ac:spMk id="5" creationId="{01DEF9ED-66EF-4931-8B71-A533641821E0}"/>
          </ac:spMkLst>
        </pc:spChg>
        <pc:spChg chg="del mod">
          <ac:chgData name="Ekko 92i" userId="b4d265b765874ec8" providerId="LiveId" clId="{A22BCDE7-1DEF-4A17-92F4-9BE4D3DA4B64}" dt="2022-01-01T23:06:23.605" v="5924" actId="478"/>
          <ac:spMkLst>
            <pc:docMk/>
            <pc:sldMk cId="3329312767" sldId="1984"/>
            <ac:spMk id="9" creationId="{A195F409-16C7-4493-89A0-61AB8461AF21}"/>
          </ac:spMkLst>
        </pc:spChg>
        <pc:spChg chg="del mod">
          <ac:chgData name="Ekko 92i" userId="b4d265b765874ec8" providerId="LiveId" clId="{A22BCDE7-1DEF-4A17-92F4-9BE4D3DA4B64}" dt="2022-01-01T23:06:35.128" v="5930" actId="478"/>
          <ac:spMkLst>
            <pc:docMk/>
            <pc:sldMk cId="3329312767" sldId="1984"/>
            <ac:spMk id="10" creationId="{7FA84E94-FC01-478F-A273-1F0180680767}"/>
          </ac:spMkLst>
        </pc:spChg>
        <pc:spChg chg="del mod">
          <ac:chgData name="Ekko 92i" userId="b4d265b765874ec8" providerId="LiveId" clId="{A22BCDE7-1DEF-4A17-92F4-9BE4D3DA4B64}" dt="2022-01-01T23:06:35.128" v="5932"/>
          <ac:spMkLst>
            <pc:docMk/>
            <pc:sldMk cId="3329312767" sldId="1984"/>
            <ac:spMk id="11" creationId="{CBFBA85E-DF2D-4055-AAAB-EDEE2EDE87BF}"/>
          </ac:spMkLst>
        </pc:spChg>
      </pc:sldChg>
      <pc:sldChg chg="addSp delSp modSp mod chgLayout">
        <pc:chgData name="Ekko 92i" userId="b4d265b765874ec8" providerId="LiveId" clId="{A22BCDE7-1DEF-4A17-92F4-9BE4D3DA4B64}" dt="2022-01-01T23:07:31.663" v="5949" actId="20577"/>
        <pc:sldMkLst>
          <pc:docMk/>
          <pc:sldMk cId="3606092741" sldId="1985"/>
        </pc:sldMkLst>
        <pc:spChg chg="add mod ord">
          <ac:chgData name="Ekko 92i" userId="b4d265b765874ec8" providerId="LiveId" clId="{A22BCDE7-1DEF-4A17-92F4-9BE4D3DA4B64}" dt="2022-01-01T23:07:14.291" v="5946" actId="20577"/>
          <ac:spMkLst>
            <pc:docMk/>
            <pc:sldMk cId="3606092741" sldId="1985"/>
            <ac:spMk id="2" creationId="{3EA42559-1730-4DC6-99B3-8560D8F9BA62}"/>
          </ac:spMkLst>
        </pc:spChg>
        <pc:spChg chg="add mod ord">
          <ac:chgData name="Ekko 92i" userId="b4d265b765874ec8" providerId="LiveId" clId="{A22BCDE7-1DEF-4A17-92F4-9BE4D3DA4B64}" dt="2022-01-01T23:06:59.537" v="5942"/>
          <ac:spMkLst>
            <pc:docMk/>
            <pc:sldMk cId="3606092741" sldId="1985"/>
            <ac:spMk id="3" creationId="{09440F0D-CA40-43AE-AFF4-3C6A5865F35D}"/>
          </ac:spMkLst>
        </pc:spChg>
        <pc:spChg chg="mod ord">
          <ac:chgData name="Ekko 92i" userId="b4d265b765874ec8" providerId="LiveId" clId="{A22BCDE7-1DEF-4A17-92F4-9BE4D3DA4B64}" dt="2022-01-01T23:06:48.223" v="5936" actId="700"/>
          <ac:spMkLst>
            <pc:docMk/>
            <pc:sldMk cId="3606092741" sldId="1985"/>
            <ac:spMk id="4" creationId="{A2864041-803E-4BD3-AE0A-3130704CBBBF}"/>
          </ac:spMkLst>
        </pc:spChg>
        <pc:spChg chg="mod ord">
          <ac:chgData name="Ekko 92i" userId="b4d265b765874ec8" providerId="LiveId" clId="{A22BCDE7-1DEF-4A17-92F4-9BE4D3DA4B64}" dt="2022-01-01T23:07:31.663" v="5949" actId="20577"/>
          <ac:spMkLst>
            <pc:docMk/>
            <pc:sldMk cId="3606092741" sldId="1985"/>
            <ac:spMk id="5" creationId="{01DEF9ED-66EF-4931-8B71-A533641821E0}"/>
          </ac:spMkLst>
        </pc:spChg>
        <pc:spChg chg="del mod">
          <ac:chgData name="Ekko 92i" userId="b4d265b765874ec8" providerId="LiveId" clId="{A22BCDE7-1DEF-4A17-92F4-9BE4D3DA4B64}" dt="2022-01-01T23:07:11.669" v="5945" actId="478"/>
          <ac:spMkLst>
            <pc:docMk/>
            <pc:sldMk cId="3606092741" sldId="1985"/>
            <ac:spMk id="7" creationId="{37F63CE1-2133-4D38-84C5-1F1A9CC4FB56}"/>
          </ac:spMkLst>
        </pc:spChg>
        <pc:spChg chg="mod">
          <ac:chgData name="Ekko 92i" userId="b4d265b765874ec8" providerId="LiveId" clId="{A22BCDE7-1DEF-4A17-92F4-9BE4D3DA4B64}" dt="2022-01-01T23:07:18.245" v="5947" actId="255"/>
          <ac:spMkLst>
            <pc:docMk/>
            <pc:sldMk cId="3606092741" sldId="1985"/>
            <ac:spMk id="8" creationId="{7CEA0671-D5A0-4A70-A43A-859A1A69419B}"/>
          </ac:spMkLst>
        </pc:spChg>
        <pc:spChg chg="del mod">
          <ac:chgData name="Ekko 92i" userId="b4d265b765874ec8" providerId="LiveId" clId="{A22BCDE7-1DEF-4A17-92F4-9BE4D3DA4B64}" dt="2022-01-01T23:06:52.846" v="5938" actId="478"/>
          <ac:spMkLst>
            <pc:docMk/>
            <pc:sldMk cId="3606092741" sldId="1985"/>
            <ac:spMk id="9" creationId="{A195F409-16C7-4493-89A0-61AB8461AF21}"/>
          </ac:spMkLst>
        </pc:spChg>
      </pc:sldChg>
      <pc:sldChg chg="addSp delSp modSp mod chgLayout">
        <pc:chgData name="Ekko 92i" userId="b4d265b765874ec8" providerId="LiveId" clId="{A22BCDE7-1DEF-4A17-92F4-9BE4D3DA4B64}" dt="2022-01-01T23:46:09.845" v="5991" actId="255"/>
        <pc:sldMkLst>
          <pc:docMk/>
          <pc:sldMk cId="723906209" sldId="1986"/>
        </pc:sldMkLst>
        <pc:spChg chg="add mod ord">
          <ac:chgData name="Ekko 92i" userId="b4d265b765874ec8" providerId="LiveId" clId="{A22BCDE7-1DEF-4A17-92F4-9BE4D3DA4B64}" dt="2022-01-01T23:45:52.616" v="5988" actId="20577"/>
          <ac:spMkLst>
            <pc:docMk/>
            <pc:sldMk cId="723906209" sldId="1986"/>
            <ac:spMk id="2" creationId="{A4BC41A3-7BA8-4758-85B6-8DDA21B902B1}"/>
          </ac:spMkLst>
        </pc:spChg>
        <pc:spChg chg="add mod ord">
          <ac:chgData name="Ekko 92i" userId="b4d265b765874ec8" providerId="LiveId" clId="{A22BCDE7-1DEF-4A17-92F4-9BE4D3DA4B64}" dt="2022-01-01T23:43:08.034" v="5956"/>
          <ac:spMkLst>
            <pc:docMk/>
            <pc:sldMk cId="723906209" sldId="1986"/>
            <ac:spMk id="3" creationId="{E1294660-BACA-4AB8-935F-A7EA3469C1C2}"/>
          </ac:spMkLst>
        </pc:spChg>
        <pc:spChg chg="mod ord">
          <ac:chgData name="Ekko 92i" userId="b4d265b765874ec8" providerId="LiveId" clId="{A22BCDE7-1DEF-4A17-92F4-9BE4D3DA4B64}" dt="2022-01-01T23:43:00.566" v="5953" actId="700"/>
          <ac:spMkLst>
            <pc:docMk/>
            <pc:sldMk cId="723906209" sldId="1986"/>
            <ac:spMk id="4" creationId="{A2864041-803E-4BD3-AE0A-3130704CBBBF}"/>
          </ac:spMkLst>
        </pc:spChg>
        <pc:spChg chg="mod ord">
          <ac:chgData name="Ekko 92i" userId="b4d265b765874ec8" providerId="LiveId" clId="{A22BCDE7-1DEF-4A17-92F4-9BE4D3DA4B64}" dt="2022-01-01T23:43:00.566" v="5953" actId="700"/>
          <ac:spMkLst>
            <pc:docMk/>
            <pc:sldMk cId="723906209" sldId="1986"/>
            <ac:spMk id="5" creationId="{01DEF9ED-66EF-4931-8B71-A533641821E0}"/>
          </ac:spMkLst>
        </pc:spChg>
        <pc:spChg chg="del mod">
          <ac:chgData name="Ekko 92i" userId="b4d265b765874ec8" providerId="LiveId" clId="{A22BCDE7-1DEF-4A17-92F4-9BE4D3DA4B64}" dt="2022-01-01T23:43:05.422" v="5955" actId="478"/>
          <ac:spMkLst>
            <pc:docMk/>
            <pc:sldMk cId="723906209" sldId="1986"/>
            <ac:spMk id="10" creationId="{02168D2E-A63A-4D77-BCED-AF29D0017E9C}"/>
          </ac:spMkLst>
        </pc:spChg>
        <pc:spChg chg="del mod">
          <ac:chgData name="Ekko 92i" userId="b4d265b765874ec8" providerId="LiveId" clId="{A22BCDE7-1DEF-4A17-92F4-9BE4D3DA4B64}" dt="2022-01-01T23:43:24.802" v="5962" actId="478"/>
          <ac:spMkLst>
            <pc:docMk/>
            <pc:sldMk cId="723906209" sldId="1986"/>
            <ac:spMk id="11" creationId="{63166FAF-524A-4827-AB44-7840F1CF99B0}"/>
          </ac:spMkLst>
        </pc:spChg>
        <pc:spChg chg="del mod">
          <ac:chgData name="Ekko 92i" userId="b4d265b765874ec8" providerId="LiveId" clId="{A22BCDE7-1DEF-4A17-92F4-9BE4D3DA4B64}" dt="2022-01-01T23:43:12.124" v="5958" actId="478"/>
          <ac:spMkLst>
            <pc:docMk/>
            <pc:sldMk cId="723906209" sldId="1986"/>
            <ac:spMk id="12" creationId="{1935EA86-0750-4AEC-B012-6C77CE15CB1C}"/>
          </ac:spMkLst>
        </pc:spChg>
        <pc:spChg chg="mod">
          <ac:chgData name="Ekko 92i" userId="b4d265b765874ec8" providerId="LiveId" clId="{A22BCDE7-1DEF-4A17-92F4-9BE4D3DA4B64}" dt="2022-01-01T23:45:59.509" v="5989" actId="255"/>
          <ac:spMkLst>
            <pc:docMk/>
            <pc:sldMk cId="723906209" sldId="1986"/>
            <ac:spMk id="13" creationId="{2AB1E1A3-A2ED-44D8-B05D-434393CE1818}"/>
          </ac:spMkLst>
        </pc:spChg>
        <pc:spChg chg="mod">
          <ac:chgData name="Ekko 92i" userId="b4d265b765874ec8" providerId="LiveId" clId="{A22BCDE7-1DEF-4A17-92F4-9BE4D3DA4B64}" dt="2022-01-01T23:46:03.148" v="5990" actId="255"/>
          <ac:spMkLst>
            <pc:docMk/>
            <pc:sldMk cId="723906209" sldId="1986"/>
            <ac:spMk id="14" creationId="{E5F4238E-F13B-4EC0-A0E7-0F20F90ADB76}"/>
          </ac:spMkLst>
        </pc:spChg>
        <pc:spChg chg="mod">
          <ac:chgData name="Ekko 92i" userId="b4d265b765874ec8" providerId="LiveId" clId="{A22BCDE7-1DEF-4A17-92F4-9BE4D3DA4B64}" dt="2022-01-01T23:46:09.845" v="5991" actId="255"/>
          <ac:spMkLst>
            <pc:docMk/>
            <pc:sldMk cId="723906209" sldId="1986"/>
            <ac:spMk id="17" creationId="{4596D015-FAE4-422D-BF97-5A2A546E7AAB}"/>
          </ac:spMkLst>
        </pc:spChg>
      </pc:sldChg>
      <pc:sldChg chg="addSp delSp modSp mod chgLayout">
        <pc:chgData name="Ekko 92i" userId="b4d265b765874ec8" providerId="LiveId" clId="{A22BCDE7-1DEF-4A17-92F4-9BE4D3DA4B64}" dt="2022-01-01T23:48:07.348" v="6008"/>
        <pc:sldMkLst>
          <pc:docMk/>
          <pc:sldMk cId="1508025446" sldId="1987"/>
        </pc:sldMkLst>
        <pc:spChg chg="add mod ord">
          <ac:chgData name="Ekko 92i" userId="b4d265b765874ec8" providerId="LiveId" clId="{A22BCDE7-1DEF-4A17-92F4-9BE4D3DA4B64}" dt="2022-01-01T23:47:20.371" v="6003"/>
          <ac:spMkLst>
            <pc:docMk/>
            <pc:sldMk cId="1508025446" sldId="1987"/>
            <ac:spMk id="2" creationId="{271CE770-CAD4-471E-A793-3CCAB86F7EC9}"/>
          </ac:spMkLst>
        </pc:spChg>
        <pc:spChg chg="add mod ord">
          <ac:chgData name="Ekko 92i" userId="b4d265b765874ec8" providerId="LiveId" clId="{A22BCDE7-1DEF-4A17-92F4-9BE4D3DA4B64}" dt="2022-01-01T23:47:16.895" v="6001"/>
          <ac:spMkLst>
            <pc:docMk/>
            <pc:sldMk cId="1508025446" sldId="1987"/>
            <ac:spMk id="3" creationId="{90E849C3-F5F2-4415-84A5-6F723F27BE8F}"/>
          </ac:spMkLst>
        </pc:spChg>
        <pc:spChg chg="mod ord">
          <ac:chgData name="Ekko 92i" userId="b4d265b765874ec8" providerId="LiveId" clId="{A22BCDE7-1DEF-4A17-92F4-9BE4D3DA4B64}" dt="2022-01-01T23:47:10.706" v="5998" actId="700"/>
          <ac:spMkLst>
            <pc:docMk/>
            <pc:sldMk cId="1508025446" sldId="1987"/>
            <ac:spMk id="4" creationId="{A2864041-803E-4BD3-AE0A-3130704CBBBF}"/>
          </ac:spMkLst>
        </pc:spChg>
        <pc:spChg chg="mod ord">
          <ac:chgData name="Ekko 92i" userId="b4d265b765874ec8" providerId="LiveId" clId="{A22BCDE7-1DEF-4A17-92F4-9BE4D3DA4B64}" dt="2022-01-01T23:47:10.706" v="5998" actId="700"/>
          <ac:spMkLst>
            <pc:docMk/>
            <pc:sldMk cId="1508025446" sldId="1987"/>
            <ac:spMk id="5" creationId="{01DEF9ED-66EF-4931-8B71-A533641821E0}"/>
          </ac:spMkLst>
        </pc:spChg>
        <pc:spChg chg="del mod">
          <ac:chgData name="Ekko 92i" userId="b4d265b765874ec8" providerId="LiveId" clId="{A22BCDE7-1DEF-4A17-92F4-9BE4D3DA4B64}" dt="2022-01-01T23:47:15.549" v="6000" actId="478"/>
          <ac:spMkLst>
            <pc:docMk/>
            <pc:sldMk cId="1508025446" sldId="1987"/>
            <ac:spMk id="17" creationId="{0F120925-51E1-4601-AF5C-1B4739371806}"/>
          </ac:spMkLst>
        </pc:spChg>
        <pc:spChg chg="mod">
          <ac:chgData name="Ekko 92i" userId="b4d265b765874ec8" providerId="LiveId" clId="{A22BCDE7-1DEF-4A17-92F4-9BE4D3DA4B64}" dt="2022-01-01T23:46:41.881" v="5995" actId="207"/>
          <ac:spMkLst>
            <pc:docMk/>
            <pc:sldMk cId="1508025446" sldId="1987"/>
            <ac:spMk id="18" creationId="{3BDB1F92-F738-4C2C-BD97-8889B4EB6B37}"/>
          </ac:spMkLst>
        </pc:spChg>
        <pc:spChg chg="del mod">
          <ac:chgData name="Ekko 92i" userId="b4d265b765874ec8" providerId="LiveId" clId="{A22BCDE7-1DEF-4A17-92F4-9BE4D3DA4B64}" dt="2022-01-01T23:48:07.348" v="6008"/>
          <ac:spMkLst>
            <pc:docMk/>
            <pc:sldMk cId="1508025446" sldId="1987"/>
            <ac:spMk id="19" creationId="{7795BF74-481D-4BA6-8EED-C0199F1C4E44}"/>
          </ac:spMkLst>
        </pc:spChg>
        <pc:spChg chg="mod">
          <ac:chgData name="Ekko 92i" userId="b4d265b765874ec8" providerId="LiveId" clId="{A22BCDE7-1DEF-4A17-92F4-9BE4D3DA4B64}" dt="2022-01-01T23:46:25.540" v="5993" actId="255"/>
          <ac:spMkLst>
            <pc:docMk/>
            <pc:sldMk cId="1508025446" sldId="1987"/>
            <ac:spMk id="20" creationId="{41451676-C868-468B-876A-C311F8EAC473}"/>
          </ac:spMkLst>
        </pc:spChg>
        <pc:spChg chg="mod">
          <ac:chgData name="Ekko 92i" userId="b4d265b765874ec8" providerId="LiveId" clId="{A22BCDE7-1DEF-4A17-92F4-9BE4D3DA4B64}" dt="2022-01-01T23:46:21.796" v="5992" actId="255"/>
          <ac:spMkLst>
            <pc:docMk/>
            <pc:sldMk cId="1508025446" sldId="1987"/>
            <ac:spMk id="21" creationId="{5BBCFE28-DE6B-4C45-A2B9-EAFDA2265730}"/>
          </ac:spMkLst>
        </pc:spChg>
        <pc:spChg chg="mod">
          <ac:chgData name="Ekko 92i" userId="b4d265b765874ec8" providerId="LiveId" clId="{A22BCDE7-1DEF-4A17-92F4-9BE4D3DA4B64}" dt="2022-01-01T23:47:56.246" v="6006" actId="1076"/>
          <ac:spMkLst>
            <pc:docMk/>
            <pc:sldMk cId="1508025446" sldId="1987"/>
            <ac:spMk id="22" creationId="{DE9E5425-1EB5-4BB7-8A81-705638BEE93A}"/>
          </ac:spMkLst>
        </pc:spChg>
        <pc:spChg chg="mod">
          <ac:chgData name="Ekko 92i" userId="b4d265b765874ec8" providerId="LiveId" clId="{A22BCDE7-1DEF-4A17-92F4-9BE4D3DA4B64}" dt="2022-01-01T23:47:33.449" v="6004" actId="2711"/>
          <ac:spMkLst>
            <pc:docMk/>
            <pc:sldMk cId="1508025446" sldId="1987"/>
            <ac:spMk id="24" creationId="{C2D14795-327C-49E4-BB60-AF378FA5894D}"/>
          </ac:spMkLst>
        </pc:spChg>
      </pc:sldChg>
      <pc:sldChg chg="addSp delSp modSp mod chgLayout">
        <pc:chgData name="Ekko 92i" userId="b4d265b765874ec8" providerId="LiveId" clId="{A22BCDE7-1DEF-4A17-92F4-9BE4D3DA4B64}" dt="2022-01-01T23:49:26.826" v="6034" actId="255"/>
        <pc:sldMkLst>
          <pc:docMk/>
          <pc:sldMk cId="1115910305" sldId="1989"/>
        </pc:sldMkLst>
        <pc:spChg chg="add mod ord">
          <ac:chgData name="Ekko 92i" userId="b4d265b765874ec8" providerId="LiveId" clId="{A22BCDE7-1DEF-4A17-92F4-9BE4D3DA4B64}" dt="2022-01-01T23:49:10.177" v="6029"/>
          <ac:spMkLst>
            <pc:docMk/>
            <pc:sldMk cId="1115910305" sldId="1989"/>
            <ac:spMk id="2" creationId="{D6374773-1364-4109-8650-D8B170C4FABC}"/>
          </ac:spMkLst>
        </pc:spChg>
        <pc:spChg chg="add mod ord">
          <ac:chgData name="Ekko 92i" userId="b4d265b765874ec8" providerId="LiveId" clId="{A22BCDE7-1DEF-4A17-92F4-9BE4D3DA4B64}" dt="2022-01-01T23:49:02.856" v="6026"/>
          <ac:spMkLst>
            <pc:docMk/>
            <pc:sldMk cId="1115910305" sldId="1989"/>
            <ac:spMk id="3" creationId="{2BE7FA0B-1F5D-439C-93CF-21EB837BC25C}"/>
          </ac:spMkLst>
        </pc:spChg>
        <pc:spChg chg="mod ord">
          <ac:chgData name="Ekko 92i" userId="b4d265b765874ec8" providerId="LiveId" clId="{A22BCDE7-1DEF-4A17-92F4-9BE4D3DA4B64}" dt="2022-01-01T23:48:57.575" v="6023" actId="700"/>
          <ac:spMkLst>
            <pc:docMk/>
            <pc:sldMk cId="1115910305" sldId="1989"/>
            <ac:spMk id="4" creationId="{A2864041-803E-4BD3-AE0A-3130704CBBBF}"/>
          </ac:spMkLst>
        </pc:spChg>
        <pc:spChg chg="mod ord">
          <ac:chgData name="Ekko 92i" userId="b4d265b765874ec8" providerId="LiveId" clId="{A22BCDE7-1DEF-4A17-92F4-9BE4D3DA4B64}" dt="2022-01-01T23:48:57.575" v="6023" actId="700"/>
          <ac:spMkLst>
            <pc:docMk/>
            <pc:sldMk cId="1115910305" sldId="1989"/>
            <ac:spMk id="5" creationId="{01DEF9ED-66EF-4931-8B71-A533641821E0}"/>
          </ac:spMkLst>
        </pc:spChg>
        <pc:spChg chg="del mod">
          <ac:chgData name="Ekko 92i" userId="b4d265b765874ec8" providerId="LiveId" clId="{A22BCDE7-1DEF-4A17-92F4-9BE4D3DA4B64}" dt="2022-01-01T23:49:01.719" v="6025" actId="478"/>
          <ac:spMkLst>
            <pc:docMk/>
            <pc:sldMk cId="1115910305" sldId="1989"/>
            <ac:spMk id="11" creationId="{9C32FB49-7FC2-463A-9CD7-71AFD1789BC2}"/>
          </ac:spMkLst>
        </pc:spChg>
        <pc:spChg chg="mod">
          <ac:chgData name="Ekko 92i" userId="b4d265b765874ec8" providerId="LiveId" clId="{A22BCDE7-1DEF-4A17-92F4-9BE4D3DA4B64}" dt="2022-01-01T23:49:15.754" v="6030" actId="255"/>
          <ac:spMkLst>
            <pc:docMk/>
            <pc:sldMk cId="1115910305" sldId="1989"/>
            <ac:spMk id="13" creationId="{7515FE24-2A85-4C2E-B7BF-3E5A5F573054}"/>
          </ac:spMkLst>
        </pc:spChg>
        <pc:spChg chg="mod">
          <ac:chgData name="Ekko 92i" userId="b4d265b765874ec8" providerId="LiveId" clId="{A22BCDE7-1DEF-4A17-92F4-9BE4D3DA4B64}" dt="2022-01-01T23:49:18.723" v="6031" actId="255"/>
          <ac:spMkLst>
            <pc:docMk/>
            <pc:sldMk cId="1115910305" sldId="1989"/>
            <ac:spMk id="15" creationId="{F06D122E-3039-460B-B7E7-8BDC08F74DB5}"/>
          </ac:spMkLst>
        </pc:spChg>
        <pc:spChg chg="mod">
          <ac:chgData name="Ekko 92i" userId="b4d265b765874ec8" providerId="LiveId" clId="{A22BCDE7-1DEF-4A17-92F4-9BE4D3DA4B64}" dt="2022-01-01T23:49:22.757" v="6033" actId="403"/>
          <ac:spMkLst>
            <pc:docMk/>
            <pc:sldMk cId="1115910305" sldId="1989"/>
            <ac:spMk id="16" creationId="{5B37862C-0B72-4802-9D36-6CFE898E0BAE}"/>
          </ac:spMkLst>
        </pc:spChg>
        <pc:spChg chg="mod">
          <ac:chgData name="Ekko 92i" userId="b4d265b765874ec8" providerId="LiveId" clId="{A22BCDE7-1DEF-4A17-92F4-9BE4D3DA4B64}" dt="2022-01-01T23:49:26.826" v="6034" actId="255"/>
          <ac:spMkLst>
            <pc:docMk/>
            <pc:sldMk cId="1115910305" sldId="1989"/>
            <ac:spMk id="24" creationId="{042F58CA-0A87-4E53-8E10-6CBDD856E4B5}"/>
          </ac:spMkLst>
        </pc:spChg>
        <pc:spChg chg="del mod">
          <ac:chgData name="Ekko 92i" userId="b4d265b765874ec8" providerId="LiveId" clId="{A22BCDE7-1DEF-4A17-92F4-9BE4D3DA4B64}" dt="2022-01-01T23:49:09.090" v="6028" actId="478"/>
          <ac:spMkLst>
            <pc:docMk/>
            <pc:sldMk cId="1115910305" sldId="1989"/>
            <ac:spMk id="42" creationId="{78C5D1CD-0B63-4819-A54C-58F129682769}"/>
          </ac:spMkLst>
        </pc:spChg>
      </pc:sldChg>
      <pc:sldChg chg="modSp mod chgLayout">
        <pc:chgData name="Ekko 92i" userId="b4d265b765874ec8" providerId="LiveId" clId="{A22BCDE7-1DEF-4A17-92F4-9BE4D3DA4B64}" dt="2022-01-01T23:50:04.817" v="6035" actId="700"/>
        <pc:sldMkLst>
          <pc:docMk/>
          <pc:sldMk cId="212875947" sldId="1990"/>
        </pc:sldMkLst>
        <pc:spChg chg="mod ord">
          <ac:chgData name="Ekko 92i" userId="b4d265b765874ec8" providerId="LiveId" clId="{A22BCDE7-1DEF-4A17-92F4-9BE4D3DA4B64}" dt="2022-01-01T23:50:04.817" v="6035" actId="700"/>
          <ac:spMkLst>
            <pc:docMk/>
            <pc:sldMk cId="212875947" sldId="1990"/>
            <ac:spMk id="2" creationId="{0E3B4AC5-D629-477D-A0F9-387B446CCB0A}"/>
          </ac:spMkLst>
        </pc:spChg>
        <pc:spChg chg="mod ord">
          <ac:chgData name="Ekko 92i" userId="b4d265b765874ec8" providerId="LiveId" clId="{A22BCDE7-1DEF-4A17-92F4-9BE4D3DA4B64}" dt="2022-01-01T23:50:04.817" v="6035" actId="700"/>
          <ac:spMkLst>
            <pc:docMk/>
            <pc:sldMk cId="212875947" sldId="1990"/>
            <ac:spMk id="3" creationId="{E26846BC-374D-4938-95FF-83B0C0DDD1B2}"/>
          </ac:spMkLst>
        </pc:spChg>
        <pc:spChg chg="mod ord">
          <ac:chgData name="Ekko 92i" userId="b4d265b765874ec8" providerId="LiveId" clId="{A22BCDE7-1DEF-4A17-92F4-9BE4D3DA4B64}" dt="2022-01-01T23:50:04.817" v="6035" actId="700"/>
          <ac:spMkLst>
            <pc:docMk/>
            <pc:sldMk cId="212875947" sldId="1990"/>
            <ac:spMk id="5" creationId="{B1F5FCB3-BEFB-407D-AEB9-02F238AC6441}"/>
          </ac:spMkLst>
        </pc:spChg>
      </pc:sldChg>
      <pc:sldChg chg="addSp delSp modSp mod chgLayout">
        <pc:chgData name="Ekko 92i" userId="b4d265b765874ec8" providerId="LiveId" clId="{A22BCDE7-1DEF-4A17-92F4-9BE4D3DA4B64}" dt="2022-01-01T23:50:23.345" v="6044" actId="20577"/>
        <pc:sldMkLst>
          <pc:docMk/>
          <pc:sldMk cId="3455259562" sldId="1991"/>
        </pc:sldMkLst>
        <pc:spChg chg="add mod ord">
          <ac:chgData name="Ekko 92i" userId="b4d265b765874ec8" providerId="LiveId" clId="{A22BCDE7-1DEF-4A17-92F4-9BE4D3DA4B64}" dt="2022-01-01T23:50:23.345" v="6044" actId="20577"/>
          <ac:spMkLst>
            <pc:docMk/>
            <pc:sldMk cId="3455259562" sldId="1991"/>
            <ac:spMk id="2" creationId="{0A8E0DFB-B21B-4872-9531-8E7038DE61C4}"/>
          </ac:spMkLst>
        </pc:spChg>
        <pc:spChg chg="add mod ord">
          <ac:chgData name="Ekko 92i" userId="b4d265b765874ec8" providerId="LiveId" clId="{A22BCDE7-1DEF-4A17-92F4-9BE4D3DA4B64}" dt="2022-01-01T23:50:16.193" v="6039"/>
          <ac:spMkLst>
            <pc:docMk/>
            <pc:sldMk cId="3455259562" sldId="1991"/>
            <ac:spMk id="3" creationId="{0AE411BB-723F-43F6-9807-389E49FC675E}"/>
          </ac:spMkLst>
        </pc:spChg>
        <pc:spChg chg="mod ord">
          <ac:chgData name="Ekko 92i" userId="b4d265b765874ec8" providerId="LiveId" clId="{A22BCDE7-1DEF-4A17-92F4-9BE4D3DA4B64}" dt="2022-01-01T23:50:09.529" v="6036" actId="700"/>
          <ac:spMkLst>
            <pc:docMk/>
            <pc:sldMk cId="3455259562" sldId="1991"/>
            <ac:spMk id="4" creationId="{A2864041-803E-4BD3-AE0A-3130704CBBBF}"/>
          </ac:spMkLst>
        </pc:spChg>
        <pc:spChg chg="mod ord">
          <ac:chgData name="Ekko 92i" userId="b4d265b765874ec8" providerId="LiveId" clId="{A22BCDE7-1DEF-4A17-92F4-9BE4D3DA4B64}" dt="2022-01-01T23:50:09.529" v="6036" actId="700"/>
          <ac:spMkLst>
            <pc:docMk/>
            <pc:sldMk cId="3455259562" sldId="1991"/>
            <ac:spMk id="5" creationId="{01DEF9ED-66EF-4931-8B71-A533641821E0}"/>
          </ac:spMkLst>
        </pc:spChg>
        <pc:spChg chg="del mod">
          <ac:chgData name="Ekko 92i" userId="b4d265b765874ec8" providerId="LiveId" clId="{A22BCDE7-1DEF-4A17-92F4-9BE4D3DA4B64}" dt="2022-01-01T23:50:14.811" v="6038" actId="478"/>
          <ac:spMkLst>
            <pc:docMk/>
            <pc:sldMk cId="3455259562" sldId="1991"/>
            <ac:spMk id="6" creationId="{F93E9672-60F5-4211-880B-C8604BD9DA1B}"/>
          </ac:spMkLst>
        </pc:spChg>
        <pc:spChg chg="del mod">
          <ac:chgData name="Ekko 92i" userId="b4d265b765874ec8" providerId="LiveId" clId="{A22BCDE7-1DEF-4A17-92F4-9BE4D3DA4B64}" dt="2022-01-01T23:50:21.171" v="6043"/>
          <ac:spMkLst>
            <pc:docMk/>
            <pc:sldMk cId="3455259562" sldId="1991"/>
            <ac:spMk id="17" creationId="{3A0CCA68-E116-49CA-91CE-0A77A5773272}"/>
          </ac:spMkLst>
        </pc:spChg>
      </pc:sldChg>
      <pc:sldChg chg="addSp delSp modSp mod chgLayout">
        <pc:chgData name="Ekko 92i" userId="b4d265b765874ec8" providerId="LiveId" clId="{A22BCDE7-1DEF-4A17-92F4-9BE4D3DA4B64}" dt="2022-01-01T23:50:42.296" v="6049" actId="478"/>
        <pc:sldMkLst>
          <pc:docMk/>
          <pc:sldMk cId="485700981" sldId="1992"/>
        </pc:sldMkLst>
        <pc:spChg chg="add del mod ord">
          <ac:chgData name="Ekko 92i" userId="b4d265b765874ec8" providerId="LiveId" clId="{A22BCDE7-1DEF-4A17-92F4-9BE4D3DA4B64}" dt="2022-01-01T23:50:42.296" v="6049" actId="478"/>
          <ac:spMkLst>
            <pc:docMk/>
            <pc:sldMk cId="485700981" sldId="1992"/>
            <ac:spMk id="2" creationId="{D106792E-29B4-4C92-94DD-7A784272DD84}"/>
          </ac:spMkLst>
        </pc:spChg>
        <pc:spChg chg="add mod ord">
          <ac:chgData name="Ekko 92i" userId="b4d265b765874ec8" providerId="LiveId" clId="{A22BCDE7-1DEF-4A17-92F4-9BE4D3DA4B64}" dt="2022-01-01T23:50:36.649" v="6048"/>
          <ac:spMkLst>
            <pc:docMk/>
            <pc:sldMk cId="485700981" sldId="1992"/>
            <ac:spMk id="3" creationId="{5D830278-E900-4502-A2CC-FEB9D36245F6}"/>
          </ac:spMkLst>
        </pc:spChg>
        <pc:spChg chg="mod ord">
          <ac:chgData name="Ekko 92i" userId="b4d265b765874ec8" providerId="LiveId" clId="{A22BCDE7-1DEF-4A17-92F4-9BE4D3DA4B64}" dt="2022-01-01T23:50:29.629" v="6045" actId="700"/>
          <ac:spMkLst>
            <pc:docMk/>
            <pc:sldMk cId="485700981" sldId="1992"/>
            <ac:spMk id="4" creationId="{A2864041-803E-4BD3-AE0A-3130704CBBBF}"/>
          </ac:spMkLst>
        </pc:spChg>
        <pc:spChg chg="mod ord">
          <ac:chgData name="Ekko 92i" userId="b4d265b765874ec8" providerId="LiveId" clId="{A22BCDE7-1DEF-4A17-92F4-9BE4D3DA4B64}" dt="2022-01-01T23:50:29.629" v="6045" actId="700"/>
          <ac:spMkLst>
            <pc:docMk/>
            <pc:sldMk cId="485700981" sldId="1992"/>
            <ac:spMk id="5" creationId="{01DEF9ED-66EF-4931-8B71-A533641821E0}"/>
          </ac:spMkLst>
        </pc:spChg>
        <pc:spChg chg="del mod">
          <ac:chgData name="Ekko 92i" userId="b4d265b765874ec8" providerId="LiveId" clId="{A22BCDE7-1DEF-4A17-92F4-9BE4D3DA4B64}" dt="2022-01-01T23:50:34.265" v="6047" actId="478"/>
          <ac:spMkLst>
            <pc:docMk/>
            <pc:sldMk cId="485700981" sldId="1992"/>
            <ac:spMk id="7" creationId="{F932040B-834F-4103-8874-A39B38703451}"/>
          </ac:spMkLst>
        </pc:spChg>
      </pc:sldChg>
      <pc:sldChg chg="addSp delSp modSp mod chgLayout">
        <pc:chgData name="Ekko 92i" userId="b4d265b765874ec8" providerId="LiveId" clId="{A22BCDE7-1DEF-4A17-92F4-9BE4D3DA4B64}" dt="2022-01-01T23:50:59.634" v="6053"/>
        <pc:sldMkLst>
          <pc:docMk/>
          <pc:sldMk cId="487972905" sldId="1993"/>
        </pc:sldMkLst>
        <pc:spChg chg="add mod ord">
          <ac:chgData name="Ekko 92i" userId="b4d265b765874ec8" providerId="LiveId" clId="{A22BCDE7-1DEF-4A17-92F4-9BE4D3DA4B64}" dt="2022-01-01T23:50:54.064" v="6050" actId="700"/>
          <ac:spMkLst>
            <pc:docMk/>
            <pc:sldMk cId="487972905" sldId="1993"/>
            <ac:spMk id="2" creationId="{481B2859-1031-4203-8FB7-18394E7F5D95}"/>
          </ac:spMkLst>
        </pc:spChg>
        <pc:spChg chg="add mod ord">
          <ac:chgData name="Ekko 92i" userId="b4d265b765874ec8" providerId="LiveId" clId="{A22BCDE7-1DEF-4A17-92F4-9BE4D3DA4B64}" dt="2022-01-01T23:50:59.634" v="6053"/>
          <ac:spMkLst>
            <pc:docMk/>
            <pc:sldMk cId="487972905" sldId="1993"/>
            <ac:spMk id="3" creationId="{CE92F13C-51E4-4F59-A733-2C83ED7B279D}"/>
          </ac:spMkLst>
        </pc:spChg>
        <pc:spChg chg="mod ord">
          <ac:chgData name="Ekko 92i" userId="b4d265b765874ec8" providerId="LiveId" clId="{A22BCDE7-1DEF-4A17-92F4-9BE4D3DA4B64}" dt="2022-01-01T23:50:54.064" v="6050" actId="700"/>
          <ac:spMkLst>
            <pc:docMk/>
            <pc:sldMk cId="487972905" sldId="1993"/>
            <ac:spMk id="4" creationId="{A2864041-803E-4BD3-AE0A-3130704CBBBF}"/>
          </ac:spMkLst>
        </pc:spChg>
        <pc:spChg chg="mod ord">
          <ac:chgData name="Ekko 92i" userId="b4d265b765874ec8" providerId="LiveId" clId="{A22BCDE7-1DEF-4A17-92F4-9BE4D3DA4B64}" dt="2022-01-01T23:50:54.064" v="6050" actId="700"/>
          <ac:spMkLst>
            <pc:docMk/>
            <pc:sldMk cId="487972905" sldId="1993"/>
            <ac:spMk id="5" creationId="{01DEF9ED-66EF-4931-8B71-A533641821E0}"/>
          </ac:spMkLst>
        </pc:spChg>
        <pc:spChg chg="del mod">
          <ac:chgData name="Ekko 92i" userId="b4d265b765874ec8" providerId="LiveId" clId="{A22BCDE7-1DEF-4A17-92F4-9BE4D3DA4B64}" dt="2022-01-01T23:50:58.379" v="6052" actId="478"/>
          <ac:spMkLst>
            <pc:docMk/>
            <pc:sldMk cId="487972905" sldId="1993"/>
            <ac:spMk id="6" creationId="{C55AC497-A54E-4895-AC4C-80E45D4982DB}"/>
          </ac:spMkLst>
        </pc:spChg>
      </pc:sldChg>
      <pc:sldChg chg="addSp delSp modSp mod chgLayout">
        <pc:chgData name="Ekko 92i" userId="b4d265b765874ec8" providerId="LiveId" clId="{A22BCDE7-1DEF-4A17-92F4-9BE4D3DA4B64}" dt="2022-01-01T23:52:54.310" v="6083" actId="255"/>
        <pc:sldMkLst>
          <pc:docMk/>
          <pc:sldMk cId="3205807743" sldId="1994"/>
        </pc:sldMkLst>
        <pc:spChg chg="add del mod ord">
          <ac:chgData name="Ekko 92i" userId="b4d265b765874ec8" providerId="LiveId" clId="{A22BCDE7-1DEF-4A17-92F4-9BE4D3DA4B64}" dt="2022-01-01T23:52:25.329" v="6074" actId="478"/>
          <ac:spMkLst>
            <pc:docMk/>
            <pc:sldMk cId="3205807743" sldId="1994"/>
            <ac:spMk id="2" creationId="{274FA5A8-623B-4990-B57F-2C4B55A2BF72}"/>
          </ac:spMkLst>
        </pc:spChg>
        <pc:spChg chg="mod ord">
          <ac:chgData name="Ekko 92i" userId="b4d265b765874ec8" providerId="LiveId" clId="{A22BCDE7-1DEF-4A17-92F4-9BE4D3DA4B64}" dt="2022-01-01T23:52:09.765" v="6070" actId="700"/>
          <ac:spMkLst>
            <pc:docMk/>
            <pc:sldMk cId="3205807743" sldId="1994"/>
            <ac:spMk id="4" creationId="{A2864041-803E-4BD3-AE0A-3130704CBBBF}"/>
          </ac:spMkLst>
        </pc:spChg>
        <pc:spChg chg="mod ord">
          <ac:chgData name="Ekko 92i" userId="b4d265b765874ec8" providerId="LiveId" clId="{A22BCDE7-1DEF-4A17-92F4-9BE4D3DA4B64}" dt="2022-01-01T23:52:09.765" v="6070" actId="700"/>
          <ac:spMkLst>
            <pc:docMk/>
            <pc:sldMk cId="3205807743" sldId="1994"/>
            <ac:spMk id="5" creationId="{01DEF9ED-66EF-4931-8B71-A533641821E0}"/>
          </ac:spMkLst>
        </pc:spChg>
        <pc:spChg chg="add mod ord">
          <ac:chgData name="Ekko 92i" userId="b4d265b765874ec8" providerId="LiveId" clId="{A22BCDE7-1DEF-4A17-92F4-9BE4D3DA4B64}" dt="2022-01-01T23:52:16.079" v="6073"/>
          <ac:spMkLst>
            <pc:docMk/>
            <pc:sldMk cId="3205807743" sldId="1994"/>
            <ac:spMk id="7" creationId="{3779559D-BEA5-4479-AFEE-63AE5839C2C1}"/>
          </ac:spMkLst>
        </pc:spChg>
        <pc:spChg chg="del mod">
          <ac:chgData name="Ekko 92i" userId="b4d265b765874ec8" providerId="LiveId" clId="{A22BCDE7-1DEF-4A17-92F4-9BE4D3DA4B64}" dt="2022-01-01T23:52:14.793" v="6072" actId="478"/>
          <ac:spMkLst>
            <pc:docMk/>
            <pc:sldMk cId="3205807743" sldId="1994"/>
            <ac:spMk id="20" creationId="{3F64FE89-E49C-40B4-90B0-D35139167894}"/>
          </ac:spMkLst>
        </pc:spChg>
        <pc:spChg chg="mod">
          <ac:chgData name="Ekko 92i" userId="b4d265b765874ec8" providerId="LiveId" clId="{A22BCDE7-1DEF-4A17-92F4-9BE4D3DA4B64}" dt="2022-01-01T23:52:48.467" v="6081" actId="255"/>
          <ac:spMkLst>
            <pc:docMk/>
            <pc:sldMk cId="3205807743" sldId="1994"/>
            <ac:spMk id="22" creationId="{126E9337-609E-42F4-B95D-C091F0F1BE9D}"/>
          </ac:spMkLst>
        </pc:spChg>
        <pc:spChg chg="mod">
          <ac:chgData name="Ekko 92i" userId="b4d265b765874ec8" providerId="LiveId" clId="{A22BCDE7-1DEF-4A17-92F4-9BE4D3DA4B64}" dt="2022-01-01T23:52:54.310" v="6083" actId="255"/>
          <ac:spMkLst>
            <pc:docMk/>
            <pc:sldMk cId="3205807743" sldId="1994"/>
            <ac:spMk id="23" creationId="{B38340DD-00B1-4278-8BBF-B7ED90F605A2}"/>
          </ac:spMkLst>
        </pc:spChg>
        <pc:spChg chg="mod">
          <ac:chgData name="Ekko 92i" userId="b4d265b765874ec8" providerId="LiveId" clId="{A22BCDE7-1DEF-4A17-92F4-9BE4D3DA4B64}" dt="2022-01-01T23:52:51.718" v="6082" actId="255"/>
          <ac:spMkLst>
            <pc:docMk/>
            <pc:sldMk cId="3205807743" sldId="1994"/>
            <ac:spMk id="26" creationId="{2FECF028-E79C-49BF-95E6-C8BABBF16DAF}"/>
          </ac:spMkLst>
        </pc:spChg>
        <pc:spChg chg="mod">
          <ac:chgData name="Ekko 92i" userId="b4d265b765874ec8" providerId="LiveId" clId="{A22BCDE7-1DEF-4A17-92F4-9BE4D3DA4B64}" dt="2022-01-01T23:52:32.505" v="6078" actId="207"/>
          <ac:spMkLst>
            <pc:docMk/>
            <pc:sldMk cId="3205807743" sldId="1994"/>
            <ac:spMk id="30" creationId="{680CF561-0D37-404F-8DAE-02F4058DEB45}"/>
          </ac:spMkLst>
        </pc:spChg>
        <pc:spChg chg="mod">
          <ac:chgData name="Ekko 92i" userId="b4d265b765874ec8" providerId="LiveId" clId="{A22BCDE7-1DEF-4A17-92F4-9BE4D3DA4B64}" dt="2022-01-01T23:52:41.054" v="6079" actId="255"/>
          <ac:spMkLst>
            <pc:docMk/>
            <pc:sldMk cId="3205807743" sldId="1994"/>
            <ac:spMk id="32" creationId="{DADAF9A7-FD5B-44B5-BB6F-3149583E1DDA}"/>
          </ac:spMkLst>
        </pc:spChg>
        <pc:spChg chg="mod">
          <ac:chgData name="Ekko 92i" userId="b4d265b765874ec8" providerId="LiveId" clId="{A22BCDE7-1DEF-4A17-92F4-9BE4D3DA4B64}" dt="2022-01-01T23:52:45.796" v="6080" actId="255"/>
          <ac:spMkLst>
            <pc:docMk/>
            <pc:sldMk cId="3205807743" sldId="1994"/>
            <ac:spMk id="34" creationId="{0E54E4CE-FD44-44F1-AD28-B981A62907B9}"/>
          </ac:spMkLst>
        </pc:spChg>
      </pc:sldChg>
      <pc:sldChg chg="addSp delSp modSp mod chgLayout">
        <pc:chgData name="Ekko 92i" userId="b4d265b765874ec8" providerId="LiveId" clId="{A22BCDE7-1DEF-4A17-92F4-9BE4D3DA4B64}" dt="2022-01-01T23:51:54.617" v="6069" actId="1076"/>
        <pc:sldMkLst>
          <pc:docMk/>
          <pc:sldMk cId="1180761534" sldId="1995"/>
        </pc:sldMkLst>
        <pc:spChg chg="add del mod ord">
          <ac:chgData name="Ekko 92i" userId="b4d265b765874ec8" providerId="LiveId" clId="{A22BCDE7-1DEF-4A17-92F4-9BE4D3DA4B64}" dt="2022-01-01T23:51:17.759" v="6058" actId="478"/>
          <ac:spMkLst>
            <pc:docMk/>
            <pc:sldMk cId="1180761534" sldId="1995"/>
            <ac:spMk id="2" creationId="{B02A061B-6004-4101-860B-E4B0BAB0BE45}"/>
          </ac:spMkLst>
        </pc:spChg>
        <pc:spChg chg="add mod ord">
          <ac:chgData name="Ekko 92i" userId="b4d265b765874ec8" providerId="LiveId" clId="{A22BCDE7-1DEF-4A17-92F4-9BE4D3DA4B64}" dt="2022-01-01T23:51:12.071" v="6057"/>
          <ac:spMkLst>
            <pc:docMk/>
            <pc:sldMk cId="1180761534" sldId="1995"/>
            <ac:spMk id="3" creationId="{DB6A5DEE-63E4-4CCB-852A-38B5EC0BAF52}"/>
          </ac:spMkLst>
        </pc:spChg>
        <pc:spChg chg="mod ord">
          <ac:chgData name="Ekko 92i" userId="b4d265b765874ec8" providerId="LiveId" clId="{A22BCDE7-1DEF-4A17-92F4-9BE4D3DA4B64}" dt="2022-01-01T23:51:06.658" v="6054" actId="700"/>
          <ac:spMkLst>
            <pc:docMk/>
            <pc:sldMk cId="1180761534" sldId="1995"/>
            <ac:spMk id="4" creationId="{A2864041-803E-4BD3-AE0A-3130704CBBBF}"/>
          </ac:spMkLst>
        </pc:spChg>
        <pc:spChg chg="mod ord">
          <ac:chgData name="Ekko 92i" userId="b4d265b765874ec8" providerId="LiveId" clId="{A22BCDE7-1DEF-4A17-92F4-9BE4D3DA4B64}" dt="2022-01-01T23:51:06.658" v="6054" actId="700"/>
          <ac:spMkLst>
            <pc:docMk/>
            <pc:sldMk cId="1180761534" sldId="1995"/>
            <ac:spMk id="5" creationId="{01DEF9ED-66EF-4931-8B71-A533641821E0}"/>
          </ac:spMkLst>
        </pc:spChg>
        <pc:spChg chg="mod">
          <ac:chgData name="Ekko 92i" userId="b4d265b765874ec8" providerId="LiveId" clId="{A22BCDE7-1DEF-4A17-92F4-9BE4D3DA4B64}" dt="2022-01-01T23:51:28.896" v="6061" actId="255"/>
          <ac:spMkLst>
            <pc:docMk/>
            <pc:sldMk cId="1180761534" sldId="1995"/>
            <ac:spMk id="8" creationId="{B46F7E6C-D09E-4994-BB45-E2151B305F32}"/>
          </ac:spMkLst>
        </pc:spChg>
        <pc:spChg chg="mod">
          <ac:chgData name="Ekko 92i" userId="b4d265b765874ec8" providerId="LiveId" clId="{A22BCDE7-1DEF-4A17-92F4-9BE4D3DA4B64}" dt="2022-01-01T23:51:25.474" v="6060" actId="255"/>
          <ac:spMkLst>
            <pc:docMk/>
            <pc:sldMk cId="1180761534" sldId="1995"/>
            <ac:spMk id="9" creationId="{66F615E4-F4BD-4671-9A12-27A0106496E9}"/>
          </ac:spMkLst>
        </pc:spChg>
        <pc:spChg chg="mod">
          <ac:chgData name="Ekko 92i" userId="b4d265b765874ec8" providerId="LiveId" clId="{A22BCDE7-1DEF-4A17-92F4-9BE4D3DA4B64}" dt="2022-01-01T23:51:39.623" v="6065" actId="255"/>
          <ac:spMkLst>
            <pc:docMk/>
            <pc:sldMk cId="1180761534" sldId="1995"/>
            <ac:spMk id="13" creationId="{8BB6B7B7-48C9-4269-B68A-D8EBC93602F6}"/>
          </ac:spMkLst>
        </pc:spChg>
        <pc:spChg chg="mod">
          <ac:chgData name="Ekko 92i" userId="b4d265b765874ec8" providerId="LiveId" clId="{A22BCDE7-1DEF-4A17-92F4-9BE4D3DA4B64}" dt="2022-01-01T23:51:22.565" v="6059" actId="255"/>
          <ac:spMkLst>
            <pc:docMk/>
            <pc:sldMk cId="1180761534" sldId="1995"/>
            <ac:spMk id="14" creationId="{6C12BE11-6EDF-48A4-A22C-62D7360FA47E}"/>
          </ac:spMkLst>
        </pc:spChg>
        <pc:spChg chg="del mod">
          <ac:chgData name="Ekko 92i" userId="b4d265b765874ec8" providerId="LiveId" clId="{A22BCDE7-1DEF-4A17-92F4-9BE4D3DA4B64}" dt="2022-01-01T23:51:10.874" v="6056" actId="478"/>
          <ac:spMkLst>
            <pc:docMk/>
            <pc:sldMk cId="1180761534" sldId="1995"/>
            <ac:spMk id="18" creationId="{6D2ED2F1-2DBA-45C4-9B0E-75D4462B6AFD}"/>
          </ac:spMkLst>
        </pc:spChg>
        <pc:spChg chg="mod">
          <ac:chgData name="Ekko 92i" userId="b4d265b765874ec8" providerId="LiveId" clId="{A22BCDE7-1DEF-4A17-92F4-9BE4D3DA4B64}" dt="2022-01-01T23:51:36.217" v="6064" actId="255"/>
          <ac:spMkLst>
            <pc:docMk/>
            <pc:sldMk cId="1180761534" sldId="1995"/>
            <ac:spMk id="19" creationId="{74CDA0B6-6EEF-4C0E-A930-526F3FA45F5E}"/>
          </ac:spMkLst>
        </pc:spChg>
        <pc:spChg chg="mod">
          <ac:chgData name="Ekko 92i" userId="b4d265b765874ec8" providerId="LiveId" clId="{A22BCDE7-1DEF-4A17-92F4-9BE4D3DA4B64}" dt="2022-01-01T23:51:54.617" v="6069" actId="1076"/>
          <ac:spMkLst>
            <pc:docMk/>
            <pc:sldMk cId="1180761534" sldId="1995"/>
            <ac:spMk id="22" creationId="{FA80FBDE-D769-4008-A060-E4885D51A56E}"/>
          </ac:spMkLst>
        </pc:spChg>
      </pc:sldChg>
      <pc:sldChg chg="modSp mod chgLayout">
        <pc:chgData name="Ekko 92i" userId="b4d265b765874ec8" providerId="LiveId" clId="{A22BCDE7-1DEF-4A17-92F4-9BE4D3DA4B64}" dt="2022-01-01T23:53:12.413" v="6084" actId="700"/>
        <pc:sldMkLst>
          <pc:docMk/>
          <pc:sldMk cId="465735400" sldId="1996"/>
        </pc:sldMkLst>
        <pc:spChg chg="mod ord">
          <ac:chgData name="Ekko 92i" userId="b4d265b765874ec8" providerId="LiveId" clId="{A22BCDE7-1DEF-4A17-92F4-9BE4D3DA4B64}" dt="2022-01-01T23:53:12.413" v="6084" actId="700"/>
          <ac:spMkLst>
            <pc:docMk/>
            <pc:sldMk cId="465735400" sldId="1996"/>
            <ac:spMk id="2" creationId="{847939B0-E6C3-4A18-9954-E37C5F92AC52}"/>
          </ac:spMkLst>
        </pc:spChg>
        <pc:spChg chg="mod ord">
          <ac:chgData name="Ekko 92i" userId="b4d265b765874ec8" providerId="LiveId" clId="{A22BCDE7-1DEF-4A17-92F4-9BE4D3DA4B64}" dt="2022-01-01T23:53:12.413" v="6084" actId="700"/>
          <ac:spMkLst>
            <pc:docMk/>
            <pc:sldMk cId="465735400" sldId="1996"/>
            <ac:spMk id="3" creationId="{672BE9EE-46CB-4D21-AACB-7CFFFDAC22CD}"/>
          </ac:spMkLst>
        </pc:spChg>
        <pc:spChg chg="mod ord">
          <ac:chgData name="Ekko 92i" userId="b4d265b765874ec8" providerId="LiveId" clId="{A22BCDE7-1DEF-4A17-92F4-9BE4D3DA4B64}" dt="2022-01-01T23:53:12.413" v="6084" actId="700"/>
          <ac:spMkLst>
            <pc:docMk/>
            <pc:sldMk cId="465735400" sldId="1996"/>
            <ac:spMk id="4" creationId="{7020A5E3-1E99-4203-8327-65C3122476B2}"/>
          </ac:spMkLst>
        </pc:spChg>
        <pc:spChg chg="mod ord">
          <ac:chgData name="Ekko 92i" userId="b4d265b765874ec8" providerId="LiveId" clId="{A22BCDE7-1DEF-4A17-92F4-9BE4D3DA4B64}" dt="2022-01-01T23:53:12.413" v="6084" actId="700"/>
          <ac:spMkLst>
            <pc:docMk/>
            <pc:sldMk cId="465735400" sldId="1996"/>
            <ac:spMk id="5" creationId="{5FBA7F6A-9D74-4F1D-943A-812AA643A1D7}"/>
          </ac:spMkLst>
        </pc:spChg>
      </pc:sldChg>
      <pc:sldChg chg="modSp mod chgLayout">
        <pc:chgData name="Ekko 92i" userId="b4d265b765874ec8" providerId="LiveId" clId="{A22BCDE7-1DEF-4A17-92F4-9BE4D3DA4B64}" dt="2022-01-01T23:54:11.331" v="6105" actId="700"/>
        <pc:sldMkLst>
          <pc:docMk/>
          <pc:sldMk cId="3131964992" sldId="1997"/>
        </pc:sldMkLst>
        <pc:spChg chg="mod ord">
          <ac:chgData name="Ekko 92i" userId="b4d265b765874ec8" providerId="LiveId" clId="{A22BCDE7-1DEF-4A17-92F4-9BE4D3DA4B64}" dt="2022-01-01T23:54:11.331" v="6105" actId="700"/>
          <ac:spMkLst>
            <pc:docMk/>
            <pc:sldMk cId="3131964992" sldId="1997"/>
            <ac:spMk id="2" creationId="{0E3B4AC5-D629-477D-A0F9-387B446CCB0A}"/>
          </ac:spMkLst>
        </pc:spChg>
        <pc:spChg chg="mod ord">
          <ac:chgData name="Ekko 92i" userId="b4d265b765874ec8" providerId="LiveId" clId="{A22BCDE7-1DEF-4A17-92F4-9BE4D3DA4B64}" dt="2022-01-01T23:54:11.331" v="6105" actId="700"/>
          <ac:spMkLst>
            <pc:docMk/>
            <pc:sldMk cId="3131964992" sldId="1997"/>
            <ac:spMk id="3" creationId="{E26846BC-374D-4938-95FF-83B0C0DDD1B2}"/>
          </ac:spMkLst>
        </pc:spChg>
        <pc:spChg chg="mod ord">
          <ac:chgData name="Ekko 92i" userId="b4d265b765874ec8" providerId="LiveId" clId="{A22BCDE7-1DEF-4A17-92F4-9BE4D3DA4B64}" dt="2022-01-01T23:54:11.331" v="6105" actId="700"/>
          <ac:spMkLst>
            <pc:docMk/>
            <pc:sldMk cId="3131964992" sldId="1997"/>
            <ac:spMk id="6" creationId="{4BC0C9F3-C071-44E3-8D89-2443168349F2}"/>
          </ac:spMkLst>
        </pc:spChg>
      </pc:sldChg>
      <pc:sldChg chg="addSp delSp modSp mod chgLayout">
        <pc:chgData name="Ekko 92i" userId="b4d265b765874ec8" providerId="LiveId" clId="{A22BCDE7-1DEF-4A17-92F4-9BE4D3DA4B64}" dt="2022-01-01T23:48:43.083" v="6022"/>
        <pc:sldMkLst>
          <pc:docMk/>
          <pc:sldMk cId="2052963604" sldId="1998"/>
        </pc:sldMkLst>
        <pc:spChg chg="add mod ord">
          <ac:chgData name="Ekko 92i" userId="b4d265b765874ec8" providerId="LiveId" clId="{A22BCDE7-1DEF-4A17-92F4-9BE4D3DA4B64}" dt="2022-01-01T23:48:22.981" v="6014"/>
          <ac:spMkLst>
            <pc:docMk/>
            <pc:sldMk cId="2052963604" sldId="1998"/>
            <ac:spMk id="2" creationId="{0B552D66-BD60-4D69-A7B3-21CEE4580F56}"/>
          </ac:spMkLst>
        </pc:spChg>
        <pc:spChg chg="add mod ord">
          <ac:chgData name="Ekko 92i" userId="b4d265b765874ec8" providerId="LiveId" clId="{A22BCDE7-1DEF-4A17-92F4-9BE4D3DA4B64}" dt="2022-01-01T23:48:19.733" v="6012"/>
          <ac:spMkLst>
            <pc:docMk/>
            <pc:sldMk cId="2052963604" sldId="1998"/>
            <ac:spMk id="3" creationId="{1793C5FC-917B-47B7-9214-B53B0E706AAC}"/>
          </ac:spMkLst>
        </pc:spChg>
        <pc:spChg chg="mod ord">
          <ac:chgData name="Ekko 92i" userId="b4d265b765874ec8" providerId="LiveId" clId="{A22BCDE7-1DEF-4A17-92F4-9BE4D3DA4B64}" dt="2022-01-01T23:48:12.837" v="6009" actId="700"/>
          <ac:spMkLst>
            <pc:docMk/>
            <pc:sldMk cId="2052963604" sldId="1998"/>
            <ac:spMk id="4" creationId="{A2864041-803E-4BD3-AE0A-3130704CBBBF}"/>
          </ac:spMkLst>
        </pc:spChg>
        <pc:spChg chg="mod ord">
          <ac:chgData name="Ekko 92i" userId="b4d265b765874ec8" providerId="LiveId" clId="{A22BCDE7-1DEF-4A17-92F4-9BE4D3DA4B64}" dt="2022-01-01T23:48:12.837" v="6009" actId="700"/>
          <ac:spMkLst>
            <pc:docMk/>
            <pc:sldMk cId="2052963604" sldId="1998"/>
            <ac:spMk id="5" creationId="{01DEF9ED-66EF-4931-8B71-A533641821E0}"/>
          </ac:spMkLst>
        </pc:spChg>
        <pc:spChg chg="mod">
          <ac:chgData name="Ekko 92i" userId="b4d265b765874ec8" providerId="LiveId" clId="{A22BCDE7-1DEF-4A17-92F4-9BE4D3DA4B64}" dt="2022-01-01T23:48:39.520" v="6019" actId="255"/>
          <ac:spMkLst>
            <pc:docMk/>
            <pc:sldMk cId="2052963604" sldId="1998"/>
            <ac:spMk id="11" creationId="{D8BF7D1E-CED5-4CA7-A6CC-7AFA3434E916}"/>
          </ac:spMkLst>
        </pc:spChg>
        <pc:spChg chg="mod">
          <ac:chgData name="Ekko 92i" userId="b4d265b765874ec8" providerId="LiveId" clId="{A22BCDE7-1DEF-4A17-92F4-9BE4D3DA4B64}" dt="2022-01-01T23:48:42.253" v="6020" actId="255"/>
          <ac:spMkLst>
            <pc:docMk/>
            <pc:sldMk cId="2052963604" sldId="1998"/>
            <ac:spMk id="12" creationId="{2AE15305-0F25-4BE6-95B3-4FBAD32FD3D8}"/>
          </ac:spMkLst>
        </pc:spChg>
        <pc:spChg chg="del mod">
          <ac:chgData name="Ekko 92i" userId="b4d265b765874ec8" providerId="LiveId" clId="{A22BCDE7-1DEF-4A17-92F4-9BE4D3DA4B64}" dt="2022-01-01T23:48:17.779" v="6011" actId="478"/>
          <ac:spMkLst>
            <pc:docMk/>
            <pc:sldMk cId="2052963604" sldId="1998"/>
            <ac:spMk id="17" creationId="{0F120925-51E1-4601-AF5C-1B4739371806}"/>
          </ac:spMkLst>
        </pc:spChg>
        <pc:spChg chg="mod">
          <ac:chgData name="Ekko 92i" userId="b4d265b765874ec8" providerId="LiveId" clId="{A22BCDE7-1DEF-4A17-92F4-9BE4D3DA4B64}" dt="2022-01-01T23:48:26.033" v="6015" actId="207"/>
          <ac:spMkLst>
            <pc:docMk/>
            <pc:sldMk cId="2052963604" sldId="1998"/>
            <ac:spMk id="18" creationId="{3BDB1F92-F738-4C2C-BD97-8889B4EB6B37}"/>
          </ac:spMkLst>
        </pc:spChg>
        <pc:spChg chg="del mod">
          <ac:chgData name="Ekko 92i" userId="b4d265b765874ec8" providerId="LiveId" clId="{A22BCDE7-1DEF-4A17-92F4-9BE4D3DA4B64}" dt="2022-01-01T23:48:43.083" v="6022"/>
          <ac:spMkLst>
            <pc:docMk/>
            <pc:sldMk cId="2052963604" sldId="1998"/>
            <ac:spMk id="19" creationId="{7795BF74-481D-4BA6-8EED-C0199F1C4E44}"/>
          </ac:spMkLst>
        </pc:spChg>
        <pc:spChg chg="mod">
          <ac:chgData name="Ekko 92i" userId="b4d265b765874ec8" providerId="LiveId" clId="{A22BCDE7-1DEF-4A17-92F4-9BE4D3DA4B64}" dt="2022-01-01T23:48:28.462" v="6016" actId="207"/>
          <ac:spMkLst>
            <pc:docMk/>
            <pc:sldMk cId="2052963604" sldId="1998"/>
            <ac:spMk id="22" creationId="{DE9E5425-1EB5-4BB7-8A81-705638BEE93A}"/>
          </ac:spMkLst>
        </pc:spChg>
        <pc:spChg chg="mod">
          <ac:chgData name="Ekko 92i" userId="b4d265b765874ec8" providerId="LiveId" clId="{A22BCDE7-1DEF-4A17-92F4-9BE4D3DA4B64}" dt="2022-01-01T23:48:34.325" v="6018" actId="2711"/>
          <ac:spMkLst>
            <pc:docMk/>
            <pc:sldMk cId="2052963604" sldId="1998"/>
            <ac:spMk id="24" creationId="{C2D14795-327C-49E4-BB60-AF378FA5894D}"/>
          </ac:spMkLst>
        </pc:spChg>
      </pc:sldChg>
      <pc:sldChg chg="addSp delSp modSp mod chgLayout">
        <pc:chgData name="Ekko 92i" userId="b4d265b765874ec8" providerId="LiveId" clId="{A22BCDE7-1DEF-4A17-92F4-9BE4D3DA4B64}" dt="2022-01-01T23:55:44.789" v="6134" actId="20577"/>
        <pc:sldMkLst>
          <pc:docMk/>
          <pc:sldMk cId="2556795748" sldId="1999"/>
        </pc:sldMkLst>
        <pc:spChg chg="add del mod ord">
          <ac:chgData name="Ekko 92i" userId="b4d265b765874ec8" providerId="LiveId" clId="{A22BCDE7-1DEF-4A17-92F4-9BE4D3DA4B64}" dt="2022-01-01T23:54:34.609" v="6110" actId="478"/>
          <ac:spMkLst>
            <pc:docMk/>
            <pc:sldMk cId="2556795748" sldId="1999"/>
            <ac:spMk id="2" creationId="{DB28550D-6CA2-4EF4-8118-8473556FE927}"/>
          </ac:spMkLst>
        </pc:spChg>
        <pc:spChg chg="add mod ord">
          <ac:chgData name="Ekko 92i" userId="b4d265b765874ec8" providerId="LiveId" clId="{A22BCDE7-1DEF-4A17-92F4-9BE4D3DA4B64}" dt="2022-01-01T23:54:30.544" v="6109"/>
          <ac:spMkLst>
            <pc:docMk/>
            <pc:sldMk cId="2556795748" sldId="1999"/>
            <ac:spMk id="3" creationId="{71DB7845-007B-49A7-8230-32A09DF4A686}"/>
          </ac:spMkLst>
        </pc:spChg>
        <pc:spChg chg="mod ord">
          <ac:chgData name="Ekko 92i" userId="b4d265b765874ec8" providerId="LiveId" clId="{A22BCDE7-1DEF-4A17-92F4-9BE4D3DA4B64}" dt="2022-01-01T23:54:24.104" v="6106" actId="700"/>
          <ac:spMkLst>
            <pc:docMk/>
            <pc:sldMk cId="2556795748" sldId="1999"/>
            <ac:spMk id="4" creationId="{A2864041-803E-4BD3-AE0A-3130704CBBBF}"/>
          </ac:spMkLst>
        </pc:spChg>
        <pc:spChg chg="mod ord">
          <ac:chgData name="Ekko 92i" userId="b4d265b765874ec8" providerId="LiveId" clId="{A22BCDE7-1DEF-4A17-92F4-9BE4D3DA4B64}" dt="2022-01-01T23:54:24.104" v="6106" actId="700"/>
          <ac:spMkLst>
            <pc:docMk/>
            <pc:sldMk cId="2556795748" sldId="1999"/>
            <ac:spMk id="5" creationId="{01DEF9ED-66EF-4931-8B71-A533641821E0}"/>
          </ac:spMkLst>
        </pc:spChg>
        <pc:spChg chg="mod">
          <ac:chgData name="Ekko 92i" userId="b4d265b765874ec8" providerId="LiveId" clId="{A22BCDE7-1DEF-4A17-92F4-9BE4D3DA4B64}" dt="2022-01-01T23:54:39.230" v="6111" actId="255"/>
          <ac:spMkLst>
            <pc:docMk/>
            <pc:sldMk cId="2556795748" sldId="1999"/>
            <ac:spMk id="13" creationId="{BA4F7142-FB69-49F7-8D38-EB4DE089B371}"/>
          </ac:spMkLst>
        </pc:spChg>
        <pc:spChg chg="mod">
          <ac:chgData name="Ekko 92i" userId="b4d265b765874ec8" providerId="LiveId" clId="{A22BCDE7-1DEF-4A17-92F4-9BE4D3DA4B64}" dt="2022-01-01T23:54:43.128" v="6112" actId="255"/>
          <ac:spMkLst>
            <pc:docMk/>
            <pc:sldMk cId="2556795748" sldId="1999"/>
            <ac:spMk id="14" creationId="{F865B747-AA8C-454B-BE6D-F8EC878028A5}"/>
          </ac:spMkLst>
        </pc:spChg>
        <pc:spChg chg="mod">
          <ac:chgData name="Ekko 92i" userId="b4d265b765874ec8" providerId="LiveId" clId="{A22BCDE7-1DEF-4A17-92F4-9BE4D3DA4B64}" dt="2022-01-01T23:55:44.789" v="6134" actId="20577"/>
          <ac:spMkLst>
            <pc:docMk/>
            <pc:sldMk cId="2556795748" sldId="1999"/>
            <ac:spMk id="15" creationId="{8F8AF43C-501D-47D3-A61A-9AF232C2338F}"/>
          </ac:spMkLst>
        </pc:spChg>
        <pc:spChg chg="mod">
          <ac:chgData name="Ekko 92i" userId="b4d265b765874ec8" providerId="LiveId" clId="{A22BCDE7-1DEF-4A17-92F4-9BE4D3DA4B64}" dt="2022-01-01T23:54:54.657" v="6116" actId="255"/>
          <ac:spMkLst>
            <pc:docMk/>
            <pc:sldMk cId="2556795748" sldId="1999"/>
            <ac:spMk id="17" creationId="{52CB8C65-521E-45FE-A535-8BBE2DCFC305}"/>
          </ac:spMkLst>
        </pc:spChg>
        <pc:spChg chg="mod">
          <ac:chgData name="Ekko 92i" userId="b4d265b765874ec8" providerId="LiveId" clId="{A22BCDE7-1DEF-4A17-92F4-9BE4D3DA4B64}" dt="2022-01-01T23:54:51.244" v="6115" actId="255"/>
          <ac:spMkLst>
            <pc:docMk/>
            <pc:sldMk cId="2556795748" sldId="1999"/>
            <ac:spMk id="22" creationId="{FBD1D952-385C-48FB-9AD5-344D62BFAA65}"/>
          </ac:spMkLst>
        </pc:spChg>
        <pc:spChg chg="mod">
          <ac:chgData name="Ekko 92i" userId="b4d265b765874ec8" providerId="LiveId" clId="{A22BCDE7-1DEF-4A17-92F4-9BE4D3DA4B64}" dt="2022-01-01T23:55:37.294" v="6131" actId="2711"/>
          <ac:spMkLst>
            <pc:docMk/>
            <pc:sldMk cId="2556795748" sldId="1999"/>
            <ac:spMk id="24" creationId="{9B49F6B1-843A-49AB-A1A6-B8D4C2C3F949}"/>
          </ac:spMkLst>
        </pc:spChg>
        <pc:spChg chg="mod">
          <ac:chgData name="Ekko 92i" userId="b4d265b765874ec8" providerId="LiveId" clId="{A22BCDE7-1DEF-4A17-92F4-9BE4D3DA4B64}" dt="2022-01-01T23:55:14.922" v="6124" actId="2711"/>
          <ac:spMkLst>
            <pc:docMk/>
            <pc:sldMk cId="2556795748" sldId="1999"/>
            <ac:spMk id="25" creationId="{E65F6FA2-5319-4733-A457-800364939E2A}"/>
          </ac:spMkLst>
        </pc:spChg>
        <pc:spChg chg="mod">
          <ac:chgData name="Ekko 92i" userId="b4d265b765874ec8" providerId="LiveId" clId="{A22BCDE7-1DEF-4A17-92F4-9BE4D3DA4B64}" dt="2022-01-01T23:55:25.359" v="6128" actId="255"/>
          <ac:spMkLst>
            <pc:docMk/>
            <pc:sldMk cId="2556795748" sldId="1999"/>
            <ac:spMk id="26" creationId="{A2D435AC-C238-46E6-B238-65EDF1EE735B}"/>
          </ac:spMkLst>
        </pc:spChg>
        <pc:spChg chg="mod">
          <ac:chgData name="Ekko 92i" userId="b4d265b765874ec8" providerId="LiveId" clId="{A22BCDE7-1DEF-4A17-92F4-9BE4D3DA4B64}" dt="2022-01-01T23:55:20.500" v="6126" actId="255"/>
          <ac:spMkLst>
            <pc:docMk/>
            <pc:sldMk cId="2556795748" sldId="1999"/>
            <ac:spMk id="27" creationId="{0BF2E3EB-A75F-4E2E-BEA0-9E0547B17B30}"/>
          </ac:spMkLst>
        </pc:spChg>
        <pc:spChg chg="mod">
          <ac:chgData name="Ekko 92i" userId="b4d265b765874ec8" providerId="LiveId" clId="{A22BCDE7-1DEF-4A17-92F4-9BE4D3DA4B64}" dt="2022-01-01T23:55:30.321" v="6130" actId="2711"/>
          <ac:spMkLst>
            <pc:docMk/>
            <pc:sldMk cId="2556795748" sldId="1999"/>
            <ac:spMk id="28" creationId="{F52F57F0-9E2F-41D9-8335-B60E19AE4AA0}"/>
          </ac:spMkLst>
        </pc:spChg>
        <pc:spChg chg="del mod">
          <ac:chgData name="Ekko 92i" userId="b4d265b765874ec8" providerId="LiveId" clId="{A22BCDE7-1DEF-4A17-92F4-9BE4D3DA4B64}" dt="2022-01-01T23:54:28.697" v="6108" actId="478"/>
          <ac:spMkLst>
            <pc:docMk/>
            <pc:sldMk cId="2556795748" sldId="1999"/>
            <ac:spMk id="33" creationId="{28A14E13-6CF2-4E03-B4FE-4476AA276FEC}"/>
          </ac:spMkLst>
        </pc:spChg>
        <pc:spChg chg="mod">
          <ac:chgData name="Ekko 92i" userId="b4d265b765874ec8" providerId="LiveId" clId="{A22BCDE7-1DEF-4A17-92F4-9BE4D3DA4B64}" dt="2022-01-01T23:55:07.437" v="6122" actId="207"/>
          <ac:spMkLst>
            <pc:docMk/>
            <pc:sldMk cId="2556795748" sldId="1999"/>
            <ac:spMk id="34" creationId="{3B068B21-918E-4F94-832F-384A0578F088}"/>
          </ac:spMkLst>
        </pc:spChg>
        <pc:cxnChg chg="mod">
          <ac:chgData name="Ekko 92i" userId="b4d265b765874ec8" providerId="LiveId" clId="{A22BCDE7-1DEF-4A17-92F4-9BE4D3DA4B64}" dt="2022-01-01T23:54:54.657" v="6116" actId="255"/>
          <ac:cxnSpMkLst>
            <pc:docMk/>
            <pc:sldMk cId="2556795748" sldId="1999"/>
            <ac:cxnSpMk id="21" creationId="{B7BEB190-C1CB-42A1-883F-299544843C7A}"/>
          </ac:cxnSpMkLst>
        </pc:cxnChg>
        <pc:cxnChg chg="mod">
          <ac:chgData name="Ekko 92i" userId="b4d265b765874ec8" providerId="LiveId" clId="{A22BCDE7-1DEF-4A17-92F4-9BE4D3DA4B64}" dt="2022-01-01T23:54:51.244" v="6115" actId="255"/>
          <ac:cxnSpMkLst>
            <pc:docMk/>
            <pc:sldMk cId="2556795748" sldId="1999"/>
            <ac:cxnSpMk id="23" creationId="{2E2F8A30-D492-4845-BB27-0C80309498B0}"/>
          </ac:cxnSpMkLst>
        </pc:cxnChg>
        <pc:cxnChg chg="mod">
          <ac:chgData name="Ekko 92i" userId="b4d265b765874ec8" providerId="LiveId" clId="{A22BCDE7-1DEF-4A17-92F4-9BE4D3DA4B64}" dt="2022-01-01T23:55:11.642" v="6123" actId="255"/>
          <ac:cxnSpMkLst>
            <pc:docMk/>
            <pc:sldMk cId="2556795748" sldId="1999"/>
            <ac:cxnSpMk id="29" creationId="{D0F29206-FC32-4A47-8EA3-4886EBFA0EF9}"/>
          </ac:cxnSpMkLst>
        </pc:cxnChg>
        <pc:cxnChg chg="mod">
          <ac:chgData name="Ekko 92i" userId="b4d265b765874ec8" providerId="LiveId" clId="{A22BCDE7-1DEF-4A17-92F4-9BE4D3DA4B64}" dt="2022-01-01T23:55:25.359" v="6128" actId="255"/>
          <ac:cxnSpMkLst>
            <pc:docMk/>
            <pc:sldMk cId="2556795748" sldId="1999"/>
            <ac:cxnSpMk id="30" creationId="{E2E70309-4F6D-49AA-8904-DAB4B2B5C8FD}"/>
          </ac:cxnSpMkLst>
        </pc:cxnChg>
        <pc:cxnChg chg="mod">
          <ac:chgData name="Ekko 92i" userId="b4d265b765874ec8" providerId="LiveId" clId="{A22BCDE7-1DEF-4A17-92F4-9BE4D3DA4B64}" dt="2022-01-01T23:55:20.500" v="6126" actId="255"/>
          <ac:cxnSpMkLst>
            <pc:docMk/>
            <pc:sldMk cId="2556795748" sldId="1999"/>
            <ac:cxnSpMk id="31" creationId="{675C5442-1A74-464D-A435-FD7D606E2A97}"/>
          </ac:cxnSpMkLst>
        </pc:cxnChg>
        <pc:cxnChg chg="mod">
          <ac:chgData name="Ekko 92i" userId="b4d265b765874ec8" providerId="LiveId" clId="{A22BCDE7-1DEF-4A17-92F4-9BE4D3DA4B64}" dt="2022-01-01T23:55:28.613" v="6129" actId="255"/>
          <ac:cxnSpMkLst>
            <pc:docMk/>
            <pc:sldMk cId="2556795748" sldId="1999"/>
            <ac:cxnSpMk id="32" creationId="{21184C97-4CA8-426B-9DBA-A4831D092BDD}"/>
          </ac:cxnSpMkLst>
        </pc:cxnChg>
      </pc:sldChg>
      <pc:sldChg chg="modSp mod chgLayout">
        <pc:chgData name="Ekko 92i" userId="b4d265b765874ec8" providerId="LiveId" clId="{A22BCDE7-1DEF-4A17-92F4-9BE4D3DA4B64}" dt="2022-01-01T23:55:56.965" v="6135" actId="700"/>
        <pc:sldMkLst>
          <pc:docMk/>
          <pc:sldMk cId="466849455" sldId="2000"/>
        </pc:sldMkLst>
        <pc:spChg chg="mod ord">
          <ac:chgData name="Ekko 92i" userId="b4d265b765874ec8" providerId="LiveId" clId="{A22BCDE7-1DEF-4A17-92F4-9BE4D3DA4B64}" dt="2022-01-01T23:55:56.965" v="6135" actId="700"/>
          <ac:spMkLst>
            <pc:docMk/>
            <pc:sldMk cId="466849455" sldId="2000"/>
            <ac:spMk id="2" creationId="{0E3B4AC5-D629-477D-A0F9-387B446CCB0A}"/>
          </ac:spMkLst>
        </pc:spChg>
        <pc:spChg chg="mod ord">
          <ac:chgData name="Ekko 92i" userId="b4d265b765874ec8" providerId="LiveId" clId="{A22BCDE7-1DEF-4A17-92F4-9BE4D3DA4B64}" dt="2022-01-01T23:55:56.965" v="6135" actId="700"/>
          <ac:spMkLst>
            <pc:docMk/>
            <pc:sldMk cId="466849455" sldId="2000"/>
            <ac:spMk id="3" creationId="{E26846BC-374D-4938-95FF-83B0C0DDD1B2}"/>
          </ac:spMkLst>
        </pc:spChg>
        <pc:spChg chg="mod ord">
          <ac:chgData name="Ekko 92i" userId="b4d265b765874ec8" providerId="LiveId" clId="{A22BCDE7-1DEF-4A17-92F4-9BE4D3DA4B64}" dt="2022-01-01T23:55:56.965" v="6135" actId="700"/>
          <ac:spMkLst>
            <pc:docMk/>
            <pc:sldMk cId="466849455" sldId="2000"/>
            <ac:spMk id="6" creationId="{4BC0C9F3-C071-44E3-8D89-2443168349F2}"/>
          </ac:spMkLst>
        </pc:spChg>
      </pc:sldChg>
      <pc:sldChg chg="addSp delSp modSp mod chgLayout">
        <pc:chgData name="Ekko 92i" userId="b4d265b765874ec8" providerId="LiveId" clId="{A22BCDE7-1DEF-4A17-92F4-9BE4D3DA4B64}" dt="2022-01-01T23:56:35.231" v="6147" actId="20577"/>
        <pc:sldMkLst>
          <pc:docMk/>
          <pc:sldMk cId="3061312832" sldId="2001"/>
        </pc:sldMkLst>
        <pc:spChg chg="add mod ord">
          <ac:chgData name="Ekko 92i" userId="b4d265b765874ec8" providerId="LiveId" clId="{A22BCDE7-1DEF-4A17-92F4-9BE4D3DA4B64}" dt="2022-01-01T23:56:35.231" v="6147" actId="20577"/>
          <ac:spMkLst>
            <pc:docMk/>
            <pc:sldMk cId="3061312832" sldId="2001"/>
            <ac:spMk id="2" creationId="{AA006127-3546-463B-8A42-1F157C976B17}"/>
          </ac:spMkLst>
        </pc:spChg>
        <pc:spChg chg="add mod ord">
          <ac:chgData name="Ekko 92i" userId="b4d265b765874ec8" providerId="LiveId" clId="{A22BCDE7-1DEF-4A17-92F4-9BE4D3DA4B64}" dt="2022-01-01T23:56:11.259" v="6139"/>
          <ac:spMkLst>
            <pc:docMk/>
            <pc:sldMk cId="3061312832" sldId="2001"/>
            <ac:spMk id="3" creationId="{A015692B-204D-4BE7-A9E9-02FCC6F9A07A}"/>
          </ac:spMkLst>
        </pc:spChg>
        <pc:spChg chg="mod ord">
          <ac:chgData name="Ekko 92i" userId="b4d265b765874ec8" providerId="LiveId" clId="{A22BCDE7-1DEF-4A17-92F4-9BE4D3DA4B64}" dt="2022-01-01T23:56:04.136" v="6136" actId="700"/>
          <ac:spMkLst>
            <pc:docMk/>
            <pc:sldMk cId="3061312832" sldId="2001"/>
            <ac:spMk id="4" creationId="{A2864041-803E-4BD3-AE0A-3130704CBBBF}"/>
          </ac:spMkLst>
        </pc:spChg>
        <pc:spChg chg="mod ord">
          <ac:chgData name="Ekko 92i" userId="b4d265b765874ec8" providerId="LiveId" clId="{A22BCDE7-1DEF-4A17-92F4-9BE4D3DA4B64}" dt="2022-01-01T23:56:04.136" v="6136" actId="700"/>
          <ac:spMkLst>
            <pc:docMk/>
            <pc:sldMk cId="3061312832" sldId="2001"/>
            <ac:spMk id="5" creationId="{01DEF9ED-66EF-4931-8B71-A533641821E0}"/>
          </ac:spMkLst>
        </pc:spChg>
        <pc:spChg chg="del mod">
          <ac:chgData name="Ekko 92i" userId="b4d265b765874ec8" providerId="LiveId" clId="{A22BCDE7-1DEF-4A17-92F4-9BE4D3DA4B64}" dt="2022-01-01T23:56:09.655" v="6138" actId="478"/>
          <ac:spMkLst>
            <pc:docMk/>
            <pc:sldMk cId="3061312832" sldId="2001"/>
            <ac:spMk id="8" creationId="{596DA03C-95F0-4AEF-B150-73C9986AD535}"/>
          </ac:spMkLst>
        </pc:spChg>
        <pc:spChg chg="del mod">
          <ac:chgData name="Ekko 92i" userId="b4d265b765874ec8" providerId="LiveId" clId="{A22BCDE7-1DEF-4A17-92F4-9BE4D3DA4B64}" dt="2022-01-01T23:56:15.212" v="6141" actId="478"/>
          <ac:spMkLst>
            <pc:docMk/>
            <pc:sldMk cId="3061312832" sldId="2001"/>
            <ac:spMk id="13" creationId="{CC4847BE-6734-4B58-8B90-56D42500D1E0}"/>
          </ac:spMkLst>
        </pc:spChg>
        <pc:spChg chg="mod">
          <ac:chgData name="Ekko 92i" userId="b4d265b765874ec8" providerId="LiveId" clId="{A22BCDE7-1DEF-4A17-92F4-9BE4D3DA4B64}" dt="2022-01-01T23:56:27.435" v="6145" actId="255"/>
          <ac:spMkLst>
            <pc:docMk/>
            <pc:sldMk cId="3061312832" sldId="2001"/>
            <ac:spMk id="14" creationId="{E3FF67DF-6A90-4CFC-95BE-FFDB4E897249}"/>
          </ac:spMkLst>
        </pc:spChg>
        <pc:spChg chg="mod">
          <ac:chgData name="Ekko 92i" userId="b4d265b765874ec8" providerId="LiveId" clId="{A22BCDE7-1DEF-4A17-92F4-9BE4D3DA4B64}" dt="2022-01-01T23:56:30.588" v="6146" actId="255"/>
          <ac:spMkLst>
            <pc:docMk/>
            <pc:sldMk cId="3061312832" sldId="2001"/>
            <ac:spMk id="15" creationId="{3FBE6D41-CE9B-42D9-8E93-B23B76C2FF38}"/>
          </ac:spMkLst>
        </pc:spChg>
      </pc:sldChg>
      <pc:sldChg chg="addSp delSp modSp mod chgLayout">
        <pc:chgData name="Ekko 92i" userId="b4d265b765874ec8" providerId="LiveId" clId="{A22BCDE7-1DEF-4A17-92F4-9BE4D3DA4B64}" dt="2022-01-01T23:57:13.940" v="6159"/>
        <pc:sldMkLst>
          <pc:docMk/>
          <pc:sldMk cId="404699903" sldId="2002"/>
        </pc:sldMkLst>
        <pc:spChg chg="add mod ord">
          <ac:chgData name="Ekko 92i" userId="b4d265b765874ec8" providerId="LiveId" clId="{A22BCDE7-1DEF-4A17-92F4-9BE4D3DA4B64}" dt="2022-01-01T23:56:55.871" v="6153"/>
          <ac:spMkLst>
            <pc:docMk/>
            <pc:sldMk cId="404699903" sldId="2002"/>
            <ac:spMk id="3" creationId="{C2237AF9-4CB1-4CA8-9A20-33BDEDF0AF7F}"/>
          </ac:spMkLst>
        </pc:spChg>
        <pc:spChg chg="mod ord">
          <ac:chgData name="Ekko 92i" userId="b4d265b765874ec8" providerId="LiveId" clId="{A22BCDE7-1DEF-4A17-92F4-9BE4D3DA4B64}" dt="2022-01-01T23:56:43.513" v="6148" actId="700"/>
          <ac:spMkLst>
            <pc:docMk/>
            <pc:sldMk cId="404699903" sldId="2002"/>
            <ac:spMk id="4" creationId="{A2864041-803E-4BD3-AE0A-3130704CBBBF}"/>
          </ac:spMkLst>
        </pc:spChg>
        <pc:spChg chg="mod ord">
          <ac:chgData name="Ekko 92i" userId="b4d265b765874ec8" providerId="LiveId" clId="{A22BCDE7-1DEF-4A17-92F4-9BE4D3DA4B64}" dt="2022-01-01T23:56:43.513" v="6148" actId="700"/>
          <ac:spMkLst>
            <pc:docMk/>
            <pc:sldMk cId="404699903" sldId="2002"/>
            <ac:spMk id="5" creationId="{01DEF9ED-66EF-4931-8B71-A533641821E0}"/>
          </ac:spMkLst>
        </pc:spChg>
        <pc:spChg chg="add mod ord">
          <ac:chgData name="Ekko 92i" userId="b4d265b765874ec8" providerId="LiveId" clId="{A22BCDE7-1DEF-4A17-92F4-9BE4D3DA4B64}" dt="2022-01-01T23:56:49.638" v="6151"/>
          <ac:spMkLst>
            <pc:docMk/>
            <pc:sldMk cId="404699903" sldId="2002"/>
            <ac:spMk id="7" creationId="{21A68572-498E-43B7-8845-B498FB1DC05C}"/>
          </ac:spMkLst>
        </pc:spChg>
        <pc:spChg chg="mod">
          <ac:chgData name="Ekko 92i" userId="b4d265b765874ec8" providerId="LiveId" clId="{A22BCDE7-1DEF-4A17-92F4-9BE4D3DA4B64}" dt="2022-01-01T23:56:59.058" v="6154" actId="255"/>
          <ac:spMkLst>
            <pc:docMk/>
            <pc:sldMk cId="404699903" sldId="2002"/>
            <ac:spMk id="9" creationId="{D000ACA2-C50D-45BC-9AB2-206C268A63F6}"/>
          </ac:spMkLst>
        </pc:spChg>
        <pc:spChg chg="mod">
          <ac:chgData name="Ekko 92i" userId="b4d265b765874ec8" providerId="LiveId" clId="{A22BCDE7-1DEF-4A17-92F4-9BE4D3DA4B64}" dt="2022-01-01T23:57:03.383" v="6155" actId="255"/>
          <ac:spMkLst>
            <pc:docMk/>
            <pc:sldMk cId="404699903" sldId="2002"/>
            <ac:spMk id="10" creationId="{F448A72C-14C9-4CF6-A5BB-40C807B8AD1C}"/>
          </ac:spMkLst>
        </pc:spChg>
        <pc:spChg chg="mod">
          <ac:chgData name="Ekko 92i" userId="b4d265b765874ec8" providerId="LiveId" clId="{A22BCDE7-1DEF-4A17-92F4-9BE4D3DA4B64}" dt="2022-01-01T23:57:08.022" v="6156" actId="2711"/>
          <ac:spMkLst>
            <pc:docMk/>
            <pc:sldMk cId="404699903" sldId="2002"/>
            <ac:spMk id="12" creationId="{FF192492-AD55-4C90-A22B-EB4AEDA51C4C}"/>
          </ac:spMkLst>
        </pc:spChg>
        <pc:spChg chg="del mod">
          <ac:chgData name="Ekko 92i" userId="b4d265b765874ec8" providerId="LiveId" clId="{A22BCDE7-1DEF-4A17-92F4-9BE4D3DA4B64}" dt="2022-01-01T23:57:13.940" v="6159"/>
          <ac:spMkLst>
            <pc:docMk/>
            <pc:sldMk cId="404699903" sldId="2002"/>
            <ac:spMk id="13" creationId="{CC4847BE-6734-4B58-8B90-56D42500D1E0}"/>
          </ac:spMkLst>
        </pc:spChg>
        <pc:spChg chg="mod">
          <ac:chgData name="Ekko 92i" userId="b4d265b765874ec8" providerId="LiveId" clId="{A22BCDE7-1DEF-4A17-92F4-9BE4D3DA4B64}" dt="2022-01-01T23:57:13.072" v="6157" actId="2711"/>
          <ac:spMkLst>
            <pc:docMk/>
            <pc:sldMk cId="404699903" sldId="2002"/>
            <ac:spMk id="14" creationId="{65E726C9-1BEC-480C-9553-CB13BEADFAAC}"/>
          </ac:spMkLst>
        </pc:spChg>
        <pc:spChg chg="del mod">
          <ac:chgData name="Ekko 92i" userId="b4d265b765874ec8" providerId="LiveId" clId="{A22BCDE7-1DEF-4A17-92F4-9BE4D3DA4B64}" dt="2022-01-01T23:56:48.012" v="6150" actId="478"/>
          <ac:spMkLst>
            <pc:docMk/>
            <pc:sldMk cId="404699903" sldId="2002"/>
            <ac:spMk id="15" creationId="{53EFAB6C-EB84-46C0-AED5-424C55670AEB}"/>
          </ac:spMkLst>
        </pc:spChg>
      </pc:sldChg>
      <pc:sldChg chg="modSp mod chgLayout">
        <pc:chgData name="Ekko 92i" userId="b4d265b765874ec8" providerId="LiveId" clId="{A22BCDE7-1DEF-4A17-92F4-9BE4D3DA4B64}" dt="2022-01-01T23:57:22.265" v="6160" actId="700"/>
        <pc:sldMkLst>
          <pc:docMk/>
          <pc:sldMk cId="2527556501" sldId="2003"/>
        </pc:sldMkLst>
        <pc:spChg chg="mod ord">
          <ac:chgData name="Ekko 92i" userId="b4d265b765874ec8" providerId="LiveId" clId="{A22BCDE7-1DEF-4A17-92F4-9BE4D3DA4B64}" dt="2022-01-01T23:57:22.265" v="6160" actId="700"/>
          <ac:spMkLst>
            <pc:docMk/>
            <pc:sldMk cId="2527556501" sldId="2003"/>
            <ac:spMk id="2" creationId="{0E3B4AC5-D629-477D-A0F9-387B446CCB0A}"/>
          </ac:spMkLst>
        </pc:spChg>
        <pc:spChg chg="mod ord">
          <ac:chgData name="Ekko 92i" userId="b4d265b765874ec8" providerId="LiveId" clId="{A22BCDE7-1DEF-4A17-92F4-9BE4D3DA4B64}" dt="2022-01-01T23:57:22.265" v="6160" actId="700"/>
          <ac:spMkLst>
            <pc:docMk/>
            <pc:sldMk cId="2527556501" sldId="2003"/>
            <ac:spMk id="3" creationId="{E26846BC-374D-4938-95FF-83B0C0DDD1B2}"/>
          </ac:spMkLst>
        </pc:spChg>
        <pc:spChg chg="mod ord">
          <ac:chgData name="Ekko 92i" userId="b4d265b765874ec8" providerId="LiveId" clId="{A22BCDE7-1DEF-4A17-92F4-9BE4D3DA4B64}" dt="2022-01-01T23:57:22.265" v="6160" actId="700"/>
          <ac:spMkLst>
            <pc:docMk/>
            <pc:sldMk cId="2527556501" sldId="2003"/>
            <ac:spMk id="6" creationId="{4BC0C9F3-C071-44E3-8D89-2443168349F2}"/>
          </ac:spMkLst>
        </pc:spChg>
      </pc:sldChg>
      <pc:sldChg chg="addSp delSp modSp mod chgLayout">
        <pc:chgData name="Ekko 92i" userId="b4d265b765874ec8" providerId="LiveId" clId="{A22BCDE7-1DEF-4A17-92F4-9BE4D3DA4B64}" dt="2022-01-01T23:59:18.955" v="6188"/>
        <pc:sldMkLst>
          <pc:docMk/>
          <pc:sldMk cId="2921629186" sldId="2004"/>
        </pc:sldMkLst>
        <pc:spChg chg="add mod ord">
          <ac:chgData name="Ekko 92i" userId="b4d265b765874ec8" providerId="LiveId" clId="{A22BCDE7-1DEF-4A17-92F4-9BE4D3DA4B64}" dt="2022-01-01T23:57:37.856" v="6166"/>
          <ac:spMkLst>
            <pc:docMk/>
            <pc:sldMk cId="2921629186" sldId="2004"/>
            <ac:spMk id="2" creationId="{D639FA74-59B3-4172-8CAF-802AFEF74EDE}"/>
          </ac:spMkLst>
        </pc:spChg>
        <pc:spChg chg="mod">
          <ac:chgData name="Ekko 92i" userId="b4d265b765874ec8" providerId="LiveId" clId="{A22BCDE7-1DEF-4A17-92F4-9BE4D3DA4B64}" dt="2022-01-01T23:59:07.547" v="6186" actId="1076"/>
          <ac:spMkLst>
            <pc:docMk/>
            <pc:sldMk cId="2921629186" sldId="2004"/>
            <ac:spMk id="3" creationId="{C33593CD-1890-434D-988B-8A5EF9C38CBD}"/>
          </ac:spMkLst>
        </pc:spChg>
        <pc:spChg chg="mod ord">
          <ac:chgData name="Ekko 92i" userId="b4d265b765874ec8" providerId="LiveId" clId="{A22BCDE7-1DEF-4A17-92F4-9BE4D3DA4B64}" dt="2022-01-01T23:57:29.158" v="6161" actId="700"/>
          <ac:spMkLst>
            <pc:docMk/>
            <pc:sldMk cId="2921629186" sldId="2004"/>
            <ac:spMk id="4" creationId="{A2864041-803E-4BD3-AE0A-3130704CBBBF}"/>
          </ac:spMkLst>
        </pc:spChg>
        <pc:spChg chg="mod ord">
          <ac:chgData name="Ekko 92i" userId="b4d265b765874ec8" providerId="LiveId" clId="{A22BCDE7-1DEF-4A17-92F4-9BE4D3DA4B64}" dt="2022-01-01T23:57:29.158" v="6161" actId="700"/>
          <ac:spMkLst>
            <pc:docMk/>
            <pc:sldMk cId="2921629186" sldId="2004"/>
            <ac:spMk id="5" creationId="{01DEF9ED-66EF-4931-8B71-A533641821E0}"/>
          </ac:spMkLst>
        </pc:spChg>
        <pc:spChg chg="add mod ord">
          <ac:chgData name="Ekko 92i" userId="b4d265b765874ec8" providerId="LiveId" clId="{A22BCDE7-1DEF-4A17-92F4-9BE4D3DA4B64}" dt="2022-01-01T23:57:35.134" v="6164"/>
          <ac:spMkLst>
            <pc:docMk/>
            <pc:sldMk cId="2921629186" sldId="2004"/>
            <ac:spMk id="6" creationId="{18979AEA-08D1-4047-94CD-5207525226D3}"/>
          </ac:spMkLst>
        </pc:spChg>
        <pc:spChg chg="del mod">
          <ac:chgData name="Ekko 92i" userId="b4d265b765874ec8" providerId="LiveId" clId="{A22BCDE7-1DEF-4A17-92F4-9BE4D3DA4B64}" dt="2022-01-01T23:57:33.705" v="6163" actId="478"/>
          <ac:spMkLst>
            <pc:docMk/>
            <pc:sldMk cId="2921629186" sldId="2004"/>
            <ac:spMk id="9" creationId="{3EBD6FCC-7B17-4A30-94FF-413324ED645F}"/>
          </ac:spMkLst>
        </pc:spChg>
        <pc:spChg chg="mod">
          <ac:chgData name="Ekko 92i" userId="b4d265b765874ec8" providerId="LiveId" clId="{A22BCDE7-1DEF-4A17-92F4-9BE4D3DA4B64}" dt="2022-01-01T23:58:51.108" v="6184" actId="255"/>
          <ac:spMkLst>
            <pc:docMk/>
            <pc:sldMk cId="2921629186" sldId="2004"/>
            <ac:spMk id="12" creationId="{BBA08FE8-C554-42B7-911C-D670BB11B854}"/>
          </ac:spMkLst>
        </pc:spChg>
        <pc:spChg chg="del mod">
          <ac:chgData name="Ekko 92i" userId="b4d265b765874ec8" providerId="LiveId" clId="{A22BCDE7-1DEF-4A17-92F4-9BE4D3DA4B64}" dt="2022-01-01T23:59:18.955" v="6188"/>
          <ac:spMkLst>
            <pc:docMk/>
            <pc:sldMk cId="2921629186" sldId="2004"/>
            <ac:spMk id="13" creationId="{CC4847BE-6734-4B58-8B90-56D42500D1E0}"/>
          </ac:spMkLst>
        </pc:spChg>
        <pc:spChg chg="mod">
          <ac:chgData name="Ekko 92i" userId="b4d265b765874ec8" providerId="LiveId" clId="{A22BCDE7-1DEF-4A17-92F4-9BE4D3DA4B64}" dt="2022-01-01T23:57:45.556" v="6168" actId="255"/>
          <ac:spMkLst>
            <pc:docMk/>
            <pc:sldMk cId="2921629186" sldId="2004"/>
            <ac:spMk id="16" creationId="{9E78B4F1-2899-46BD-8CC3-2DFF868EF26E}"/>
          </ac:spMkLst>
        </pc:spChg>
        <pc:spChg chg="mod">
          <ac:chgData name="Ekko 92i" userId="b4d265b765874ec8" providerId="LiveId" clId="{A22BCDE7-1DEF-4A17-92F4-9BE4D3DA4B64}" dt="2022-01-01T23:58:43.100" v="6182" actId="1076"/>
          <ac:spMkLst>
            <pc:docMk/>
            <pc:sldMk cId="2921629186" sldId="2004"/>
            <ac:spMk id="17" creationId="{771F51E5-647E-4BF4-B394-4A418F80FCA3}"/>
          </ac:spMkLst>
        </pc:spChg>
        <pc:spChg chg="mod">
          <ac:chgData name="Ekko 92i" userId="b4d265b765874ec8" providerId="LiveId" clId="{A22BCDE7-1DEF-4A17-92F4-9BE4D3DA4B64}" dt="2022-01-01T23:57:48.788" v="6169" actId="255"/>
          <ac:spMkLst>
            <pc:docMk/>
            <pc:sldMk cId="2921629186" sldId="2004"/>
            <ac:spMk id="18" creationId="{8533EE77-86AB-4C70-AE23-7E93B03D2725}"/>
          </ac:spMkLst>
        </pc:spChg>
        <pc:spChg chg="mod">
          <ac:chgData name="Ekko 92i" userId="b4d265b765874ec8" providerId="LiveId" clId="{A22BCDE7-1DEF-4A17-92F4-9BE4D3DA4B64}" dt="2022-01-01T23:58:32.303" v="6178" actId="114"/>
          <ac:spMkLst>
            <pc:docMk/>
            <pc:sldMk cId="2921629186" sldId="2004"/>
            <ac:spMk id="19" creationId="{C5763A7B-0CDE-4588-9A3E-3C822B5CA526}"/>
          </ac:spMkLst>
        </pc:spChg>
        <pc:spChg chg="mod">
          <ac:chgData name="Ekko 92i" userId="b4d265b765874ec8" providerId="LiveId" clId="{A22BCDE7-1DEF-4A17-92F4-9BE4D3DA4B64}" dt="2022-01-01T23:58:10.184" v="6171" actId="1076"/>
          <ac:spMkLst>
            <pc:docMk/>
            <pc:sldMk cId="2921629186" sldId="2004"/>
            <ac:spMk id="20" creationId="{9B33E04A-7FE7-469D-9FD3-29CAB7F25DEC}"/>
          </ac:spMkLst>
        </pc:spChg>
        <pc:spChg chg="mod">
          <ac:chgData name="Ekko 92i" userId="b4d265b765874ec8" providerId="LiveId" clId="{A22BCDE7-1DEF-4A17-92F4-9BE4D3DA4B64}" dt="2022-01-01T23:58:25.776" v="6175" actId="207"/>
          <ac:spMkLst>
            <pc:docMk/>
            <pc:sldMk cId="2921629186" sldId="2004"/>
            <ac:spMk id="21" creationId="{30258870-022E-47F5-85FD-E3AC95341D16}"/>
          </ac:spMkLst>
        </pc:spChg>
      </pc:sldChg>
      <pc:sldChg chg="addSp delSp modSp mod chgLayout">
        <pc:chgData name="Ekko 92i" userId="b4d265b765874ec8" providerId="LiveId" clId="{A22BCDE7-1DEF-4A17-92F4-9BE4D3DA4B64}" dt="2022-01-01T23:59:32.831" v="6194"/>
        <pc:sldMkLst>
          <pc:docMk/>
          <pc:sldMk cId="1562730468" sldId="2005"/>
        </pc:sldMkLst>
        <pc:spChg chg="mod ord">
          <ac:chgData name="Ekko 92i" userId="b4d265b765874ec8" providerId="LiveId" clId="{A22BCDE7-1DEF-4A17-92F4-9BE4D3DA4B64}" dt="2022-01-01T23:59:22.900" v="6189" actId="700"/>
          <ac:spMkLst>
            <pc:docMk/>
            <pc:sldMk cId="1562730468" sldId="2005"/>
            <ac:spMk id="2" creationId="{0E3B4AC5-D629-477D-A0F9-387B446CCB0A}"/>
          </ac:spMkLst>
        </pc:spChg>
        <pc:spChg chg="mod ord">
          <ac:chgData name="Ekko 92i" userId="b4d265b765874ec8" providerId="LiveId" clId="{A22BCDE7-1DEF-4A17-92F4-9BE4D3DA4B64}" dt="2022-01-01T23:59:22.900" v="6189" actId="700"/>
          <ac:spMkLst>
            <pc:docMk/>
            <pc:sldMk cId="1562730468" sldId="2005"/>
            <ac:spMk id="3" creationId="{E26846BC-374D-4938-95FF-83B0C0DDD1B2}"/>
          </ac:spMkLst>
        </pc:spChg>
        <pc:spChg chg="add mod ord">
          <ac:chgData name="Ekko 92i" userId="b4d265b765874ec8" providerId="LiveId" clId="{A22BCDE7-1DEF-4A17-92F4-9BE4D3DA4B64}" dt="2022-01-01T23:59:31.218" v="6192" actId="14100"/>
          <ac:spMkLst>
            <pc:docMk/>
            <pc:sldMk cId="1562730468" sldId="2005"/>
            <ac:spMk id="4" creationId="{0A35E529-889A-4E8C-9525-4516437BD29C}"/>
          </ac:spMkLst>
        </pc:spChg>
        <pc:spChg chg="del mod">
          <ac:chgData name="Ekko 92i" userId="b4d265b765874ec8" providerId="LiveId" clId="{A22BCDE7-1DEF-4A17-92F4-9BE4D3DA4B64}" dt="2022-01-01T23:59:32.831" v="6194"/>
          <ac:spMkLst>
            <pc:docMk/>
            <pc:sldMk cId="1562730468" sldId="2005"/>
            <ac:spMk id="10" creationId="{AC197477-0B75-4E5C-A0A3-35DC4EB8EE69}"/>
          </ac:spMkLst>
        </pc:spChg>
      </pc:sldChg>
      <pc:sldChg chg="addSp delSp modSp mod chgLayout">
        <pc:chgData name="Ekko 92i" userId="b4d265b765874ec8" providerId="LiveId" clId="{A22BCDE7-1DEF-4A17-92F4-9BE4D3DA4B64}" dt="2022-01-02T00:00:23.126" v="6209"/>
        <pc:sldMkLst>
          <pc:docMk/>
          <pc:sldMk cId="3204754221" sldId="2006"/>
        </pc:sldMkLst>
        <pc:spChg chg="add mod ord">
          <ac:chgData name="Ekko 92i" userId="b4d265b765874ec8" providerId="LiveId" clId="{A22BCDE7-1DEF-4A17-92F4-9BE4D3DA4B64}" dt="2022-01-01T23:59:50.597" v="6200"/>
          <ac:spMkLst>
            <pc:docMk/>
            <pc:sldMk cId="3204754221" sldId="2006"/>
            <ac:spMk id="2" creationId="{2714ED81-89B7-417D-A946-AE70C5947E64}"/>
          </ac:spMkLst>
        </pc:spChg>
        <pc:spChg chg="add mod ord">
          <ac:chgData name="Ekko 92i" userId="b4d265b765874ec8" providerId="LiveId" clId="{A22BCDE7-1DEF-4A17-92F4-9BE4D3DA4B64}" dt="2022-01-01T23:59:46.557" v="6198"/>
          <ac:spMkLst>
            <pc:docMk/>
            <pc:sldMk cId="3204754221" sldId="2006"/>
            <ac:spMk id="3" creationId="{96BB7746-F067-4841-9824-04355037173E}"/>
          </ac:spMkLst>
        </pc:spChg>
        <pc:spChg chg="mod ord">
          <ac:chgData name="Ekko 92i" userId="b4d265b765874ec8" providerId="LiveId" clId="{A22BCDE7-1DEF-4A17-92F4-9BE4D3DA4B64}" dt="2022-01-01T23:59:39.895" v="6195" actId="700"/>
          <ac:spMkLst>
            <pc:docMk/>
            <pc:sldMk cId="3204754221" sldId="2006"/>
            <ac:spMk id="4" creationId="{A2864041-803E-4BD3-AE0A-3130704CBBBF}"/>
          </ac:spMkLst>
        </pc:spChg>
        <pc:spChg chg="mod ord">
          <ac:chgData name="Ekko 92i" userId="b4d265b765874ec8" providerId="LiveId" clId="{A22BCDE7-1DEF-4A17-92F4-9BE4D3DA4B64}" dt="2022-01-01T23:59:39.895" v="6195" actId="700"/>
          <ac:spMkLst>
            <pc:docMk/>
            <pc:sldMk cId="3204754221" sldId="2006"/>
            <ac:spMk id="5" creationId="{01DEF9ED-66EF-4931-8B71-A533641821E0}"/>
          </ac:spMkLst>
        </pc:spChg>
        <pc:spChg chg="mod">
          <ac:chgData name="Ekko 92i" userId="b4d265b765874ec8" providerId="LiveId" clId="{A22BCDE7-1DEF-4A17-92F4-9BE4D3DA4B64}" dt="2022-01-01T23:59:56.202" v="6201" actId="255"/>
          <ac:spMkLst>
            <pc:docMk/>
            <pc:sldMk cId="3204754221" sldId="2006"/>
            <ac:spMk id="9" creationId="{5827E879-5F30-44E7-A961-55DA758A67B2}"/>
          </ac:spMkLst>
        </pc:spChg>
        <pc:spChg chg="mod">
          <ac:chgData name="Ekko 92i" userId="b4d265b765874ec8" providerId="LiveId" clId="{A22BCDE7-1DEF-4A17-92F4-9BE4D3DA4B64}" dt="2022-01-02T00:00:04.055" v="6202" actId="255"/>
          <ac:spMkLst>
            <pc:docMk/>
            <pc:sldMk cId="3204754221" sldId="2006"/>
            <ac:spMk id="10" creationId="{EE370FF0-580B-4764-87F0-7D1E6BC21988}"/>
          </ac:spMkLst>
        </pc:spChg>
        <pc:spChg chg="del mod">
          <ac:chgData name="Ekko 92i" userId="b4d265b765874ec8" providerId="LiveId" clId="{A22BCDE7-1DEF-4A17-92F4-9BE4D3DA4B64}" dt="2022-01-02T00:00:23.126" v="6209"/>
          <ac:spMkLst>
            <pc:docMk/>
            <pc:sldMk cId="3204754221" sldId="2006"/>
            <ac:spMk id="12" creationId="{0FB5B55A-A134-4955-9745-71B6874BBFD1}"/>
          </ac:spMkLst>
        </pc:spChg>
        <pc:spChg chg="mod">
          <ac:chgData name="Ekko 92i" userId="b4d265b765874ec8" providerId="LiveId" clId="{A22BCDE7-1DEF-4A17-92F4-9BE4D3DA4B64}" dt="2022-01-02T00:00:19.493" v="6207" actId="2711"/>
          <ac:spMkLst>
            <pc:docMk/>
            <pc:sldMk cId="3204754221" sldId="2006"/>
            <ac:spMk id="13" creationId="{30B56F72-CC65-4D4B-BD82-D43AF034966C}"/>
          </ac:spMkLst>
        </pc:spChg>
      </pc:sldChg>
      <pc:sldChg chg="modSp mod chgLayout">
        <pc:chgData name="Ekko 92i" userId="b4d265b765874ec8" providerId="LiveId" clId="{A22BCDE7-1DEF-4A17-92F4-9BE4D3DA4B64}" dt="2022-01-02T00:02:07.783" v="6239" actId="700"/>
        <pc:sldMkLst>
          <pc:docMk/>
          <pc:sldMk cId="2106200924" sldId="2007"/>
        </pc:sldMkLst>
        <pc:spChg chg="mod ord">
          <ac:chgData name="Ekko 92i" userId="b4d265b765874ec8" providerId="LiveId" clId="{A22BCDE7-1DEF-4A17-92F4-9BE4D3DA4B64}" dt="2022-01-02T00:02:07.783" v="6239" actId="700"/>
          <ac:spMkLst>
            <pc:docMk/>
            <pc:sldMk cId="2106200924" sldId="2007"/>
            <ac:spMk id="2" creationId="{0E3B4AC5-D629-477D-A0F9-387B446CCB0A}"/>
          </ac:spMkLst>
        </pc:spChg>
        <pc:spChg chg="mod ord">
          <ac:chgData name="Ekko 92i" userId="b4d265b765874ec8" providerId="LiveId" clId="{A22BCDE7-1DEF-4A17-92F4-9BE4D3DA4B64}" dt="2022-01-02T00:02:07.783" v="6239" actId="700"/>
          <ac:spMkLst>
            <pc:docMk/>
            <pc:sldMk cId="2106200924" sldId="2007"/>
            <ac:spMk id="3" creationId="{E26846BC-374D-4938-95FF-83B0C0DDD1B2}"/>
          </ac:spMkLst>
        </pc:spChg>
        <pc:spChg chg="mod ord">
          <ac:chgData name="Ekko 92i" userId="b4d265b765874ec8" providerId="LiveId" clId="{A22BCDE7-1DEF-4A17-92F4-9BE4D3DA4B64}" dt="2022-01-02T00:02:07.783" v="6239" actId="700"/>
          <ac:spMkLst>
            <pc:docMk/>
            <pc:sldMk cId="2106200924" sldId="2007"/>
            <ac:spMk id="5" creationId="{7B8FF626-11DB-4DDE-BA7C-A1ABC9BEE1A9}"/>
          </ac:spMkLst>
        </pc:spChg>
      </pc:sldChg>
      <pc:sldChg chg="addSp delSp modSp mod chgLayout">
        <pc:chgData name="Ekko 92i" userId="b4d265b765874ec8" providerId="LiveId" clId="{A22BCDE7-1DEF-4A17-92F4-9BE4D3DA4B64}" dt="2022-01-02T00:03:04.847" v="6268"/>
        <pc:sldMkLst>
          <pc:docMk/>
          <pc:sldMk cId="3120810841" sldId="2008"/>
        </pc:sldMkLst>
        <pc:spChg chg="add mod ord">
          <ac:chgData name="Ekko 92i" userId="b4d265b765874ec8" providerId="LiveId" clId="{A22BCDE7-1DEF-4A17-92F4-9BE4D3DA4B64}" dt="2022-01-02T00:03:02.885" v="6266"/>
          <ac:spMkLst>
            <pc:docMk/>
            <pc:sldMk cId="3120810841" sldId="2008"/>
            <ac:spMk id="2" creationId="{34FDBAE1-4316-45BE-9E65-D6AFB911F6CA}"/>
          </ac:spMkLst>
        </pc:spChg>
        <pc:spChg chg="add mod ord">
          <ac:chgData name="Ekko 92i" userId="b4d265b765874ec8" providerId="LiveId" clId="{A22BCDE7-1DEF-4A17-92F4-9BE4D3DA4B64}" dt="2022-01-02T00:02:23.041" v="6243"/>
          <ac:spMkLst>
            <pc:docMk/>
            <pc:sldMk cId="3120810841" sldId="2008"/>
            <ac:spMk id="3" creationId="{8B42E200-95B3-4EA9-92AD-DBB78A63C1C2}"/>
          </ac:spMkLst>
        </pc:spChg>
        <pc:spChg chg="mod ord">
          <ac:chgData name="Ekko 92i" userId="b4d265b765874ec8" providerId="LiveId" clId="{A22BCDE7-1DEF-4A17-92F4-9BE4D3DA4B64}" dt="2022-01-02T00:02:16.434" v="6240" actId="700"/>
          <ac:spMkLst>
            <pc:docMk/>
            <pc:sldMk cId="3120810841" sldId="2008"/>
            <ac:spMk id="4" creationId="{A2864041-803E-4BD3-AE0A-3130704CBBBF}"/>
          </ac:spMkLst>
        </pc:spChg>
        <pc:spChg chg="mod ord">
          <ac:chgData name="Ekko 92i" userId="b4d265b765874ec8" providerId="LiveId" clId="{A22BCDE7-1DEF-4A17-92F4-9BE4D3DA4B64}" dt="2022-01-02T00:02:16.434" v="6240" actId="700"/>
          <ac:spMkLst>
            <pc:docMk/>
            <pc:sldMk cId="3120810841" sldId="2008"/>
            <ac:spMk id="5" creationId="{01DEF9ED-66EF-4931-8B71-A533641821E0}"/>
          </ac:spMkLst>
        </pc:spChg>
        <pc:spChg chg="del mod">
          <ac:chgData name="Ekko 92i" userId="b4d265b765874ec8" providerId="LiveId" clId="{A22BCDE7-1DEF-4A17-92F4-9BE4D3DA4B64}" dt="2022-01-02T00:02:21.631" v="6242" actId="478"/>
          <ac:spMkLst>
            <pc:docMk/>
            <pc:sldMk cId="3120810841" sldId="2008"/>
            <ac:spMk id="7" creationId="{B1023892-8059-43EA-BD30-CEEB2C45B9A2}"/>
          </ac:spMkLst>
        </pc:spChg>
        <pc:spChg chg="add del mod">
          <ac:chgData name="Ekko 92i" userId="b4d265b765874ec8" providerId="LiveId" clId="{A22BCDE7-1DEF-4A17-92F4-9BE4D3DA4B64}" dt="2022-01-02T00:02:54.747" v="6260" actId="47"/>
          <ac:spMkLst>
            <pc:docMk/>
            <pc:sldMk cId="3120810841" sldId="2008"/>
            <ac:spMk id="12" creationId="{3C398342-6568-4114-8EEB-9848F87B6524}"/>
          </ac:spMkLst>
        </pc:spChg>
        <pc:spChg chg="del mod">
          <ac:chgData name="Ekko 92i" userId="b4d265b765874ec8" providerId="LiveId" clId="{A22BCDE7-1DEF-4A17-92F4-9BE4D3DA4B64}" dt="2022-01-02T00:02:33.138" v="6245" actId="478"/>
          <ac:spMkLst>
            <pc:docMk/>
            <pc:sldMk cId="3120810841" sldId="2008"/>
            <ac:spMk id="13" creationId="{CC4847BE-6734-4B58-8B90-56D42500D1E0}"/>
          </ac:spMkLst>
        </pc:spChg>
        <pc:spChg chg="add del mod">
          <ac:chgData name="Ekko 92i" userId="b4d265b765874ec8" providerId="LiveId" clId="{A22BCDE7-1DEF-4A17-92F4-9BE4D3DA4B64}" dt="2022-01-02T00:03:04.847" v="6268"/>
          <ac:spMkLst>
            <pc:docMk/>
            <pc:sldMk cId="3120810841" sldId="2008"/>
            <ac:spMk id="14" creationId="{DA982979-C735-4F58-BD05-119D771654A7}"/>
          </ac:spMkLst>
        </pc:spChg>
      </pc:sldChg>
      <pc:sldChg chg="addSp delSp modSp mod chgLayout">
        <pc:chgData name="Ekko 92i" userId="b4d265b765874ec8" providerId="LiveId" clId="{A22BCDE7-1DEF-4A17-92F4-9BE4D3DA4B64}" dt="2022-01-02T00:05:11.699" v="6305" actId="1076"/>
        <pc:sldMkLst>
          <pc:docMk/>
          <pc:sldMk cId="3831128005" sldId="2009"/>
        </pc:sldMkLst>
        <pc:spChg chg="add mod ord">
          <ac:chgData name="Ekko 92i" userId="b4d265b765874ec8" providerId="LiveId" clId="{A22BCDE7-1DEF-4A17-92F4-9BE4D3DA4B64}" dt="2022-01-02T00:04:56.007" v="6302" actId="1076"/>
          <ac:spMkLst>
            <pc:docMk/>
            <pc:sldMk cId="3831128005" sldId="2009"/>
            <ac:spMk id="2" creationId="{2696B934-F9B1-428D-BEA7-C1290058459E}"/>
          </ac:spMkLst>
        </pc:spChg>
        <pc:spChg chg="add mod ord">
          <ac:chgData name="Ekko 92i" userId="b4d265b765874ec8" providerId="LiveId" clId="{A22BCDE7-1DEF-4A17-92F4-9BE4D3DA4B64}" dt="2022-01-02T00:03:21.252" v="6272"/>
          <ac:spMkLst>
            <pc:docMk/>
            <pc:sldMk cId="3831128005" sldId="2009"/>
            <ac:spMk id="3" creationId="{3088E07D-D41F-4557-9936-288E7A091FFA}"/>
          </ac:spMkLst>
        </pc:spChg>
        <pc:spChg chg="mod ord">
          <ac:chgData name="Ekko 92i" userId="b4d265b765874ec8" providerId="LiveId" clId="{A22BCDE7-1DEF-4A17-92F4-9BE4D3DA4B64}" dt="2022-01-02T00:03:16.507" v="6269" actId="700"/>
          <ac:spMkLst>
            <pc:docMk/>
            <pc:sldMk cId="3831128005" sldId="2009"/>
            <ac:spMk id="4" creationId="{A2864041-803E-4BD3-AE0A-3130704CBBBF}"/>
          </ac:spMkLst>
        </pc:spChg>
        <pc:spChg chg="mod ord">
          <ac:chgData name="Ekko 92i" userId="b4d265b765874ec8" providerId="LiveId" clId="{A22BCDE7-1DEF-4A17-92F4-9BE4D3DA4B64}" dt="2022-01-02T00:03:16.507" v="6269" actId="700"/>
          <ac:spMkLst>
            <pc:docMk/>
            <pc:sldMk cId="3831128005" sldId="2009"/>
            <ac:spMk id="5" creationId="{01DEF9ED-66EF-4931-8B71-A533641821E0}"/>
          </ac:spMkLst>
        </pc:spChg>
        <pc:spChg chg="mod">
          <ac:chgData name="Ekko 92i" userId="b4d265b765874ec8" providerId="LiveId" clId="{A22BCDE7-1DEF-4A17-92F4-9BE4D3DA4B64}" dt="2022-01-02T00:05:05.757" v="6304" actId="1076"/>
          <ac:spMkLst>
            <pc:docMk/>
            <pc:sldMk cId="3831128005" sldId="2009"/>
            <ac:spMk id="6" creationId="{32B19526-FE11-4134-BB9F-E97F40DB8E21}"/>
          </ac:spMkLst>
        </pc:spChg>
        <pc:spChg chg="del mod">
          <ac:chgData name="Ekko 92i" userId="b4d265b765874ec8" providerId="LiveId" clId="{A22BCDE7-1DEF-4A17-92F4-9BE4D3DA4B64}" dt="2022-01-02T00:03:20.196" v="6271" actId="478"/>
          <ac:spMkLst>
            <pc:docMk/>
            <pc:sldMk cId="3831128005" sldId="2009"/>
            <ac:spMk id="7" creationId="{2B879AA7-BE50-4A7D-A127-56B6E0A443CD}"/>
          </ac:spMkLst>
        </pc:spChg>
        <pc:spChg chg="del mod">
          <ac:chgData name="Ekko 92i" userId="b4d265b765874ec8" providerId="LiveId" clId="{A22BCDE7-1DEF-4A17-92F4-9BE4D3DA4B64}" dt="2022-01-02T00:03:41.403" v="6281"/>
          <ac:spMkLst>
            <pc:docMk/>
            <pc:sldMk cId="3831128005" sldId="2009"/>
            <ac:spMk id="8" creationId="{C06B3D27-719B-4DC4-86FD-8DA432418957}"/>
          </ac:spMkLst>
        </pc:spChg>
        <pc:spChg chg="mod">
          <ac:chgData name="Ekko 92i" userId="b4d265b765874ec8" providerId="LiveId" clId="{A22BCDE7-1DEF-4A17-92F4-9BE4D3DA4B64}" dt="2022-01-02T00:05:11.699" v="6305" actId="1076"/>
          <ac:spMkLst>
            <pc:docMk/>
            <pc:sldMk cId="3831128005" sldId="2009"/>
            <ac:spMk id="10" creationId="{4192B435-BA10-4104-BB22-3F218C1F7D3E}"/>
          </ac:spMkLst>
        </pc:spChg>
        <pc:picChg chg="mod">
          <ac:chgData name="Ekko 92i" userId="b4d265b765874ec8" providerId="LiveId" clId="{A22BCDE7-1DEF-4A17-92F4-9BE4D3DA4B64}" dt="2022-01-02T00:05:03.394" v="6303" actId="1076"/>
          <ac:picMkLst>
            <pc:docMk/>
            <pc:sldMk cId="3831128005" sldId="2009"/>
            <ac:picMk id="9" creationId="{A760BA26-476E-4B3F-9355-847B2996AD48}"/>
          </ac:picMkLst>
        </pc:picChg>
      </pc:sldChg>
      <pc:sldChg chg="addSp delSp modSp mod chgLayout">
        <pc:chgData name="Ekko 92i" userId="b4d265b765874ec8" providerId="LiveId" clId="{A22BCDE7-1DEF-4A17-92F4-9BE4D3DA4B64}" dt="2022-01-02T00:04:28.812" v="6295" actId="20577"/>
        <pc:sldMkLst>
          <pc:docMk/>
          <pc:sldMk cId="283107856" sldId="2011"/>
        </pc:sldMkLst>
        <pc:spChg chg="add mod ord">
          <ac:chgData name="Ekko 92i" userId="b4d265b765874ec8" providerId="LiveId" clId="{A22BCDE7-1DEF-4A17-92F4-9BE4D3DA4B64}" dt="2022-01-02T00:04:03.523" v="6286"/>
          <ac:spMkLst>
            <pc:docMk/>
            <pc:sldMk cId="283107856" sldId="2011"/>
            <ac:spMk id="2" creationId="{89DD3535-D45A-422A-B7DB-6A5A3E92BB8B}"/>
          </ac:spMkLst>
        </pc:spChg>
        <pc:spChg chg="add mod ord">
          <ac:chgData name="Ekko 92i" userId="b4d265b765874ec8" providerId="LiveId" clId="{A22BCDE7-1DEF-4A17-92F4-9BE4D3DA4B64}" dt="2022-01-02T00:04:00.687" v="6284"/>
          <ac:spMkLst>
            <pc:docMk/>
            <pc:sldMk cId="283107856" sldId="2011"/>
            <ac:spMk id="3" creationId="{35068898-575B-497E-859D-ADB07D66F062}"/>
          </ac:spMkLst>
        </pc:spChg>
        <pc:spChg chg="mod ord">
          <ac:chgData name="Ekko 92i" userId="b4d265b765874ec8" providerId="LiveId" clId="{A22BCDE7-1DEF-4A17-92F4-9BE4D3DA4B64}" dt="2022-01-02T00:03:56.719" v="6282" actId="700"/>
          <ac:spMkLst>
            <pc:docMk/>
            <pc:sldMk cId="283107856" sldId="2011"/>
            <ac:spMk id="4" creationId="{A2864041-803E-4BD3-AE0A-3130704CBBBF}"/>
          </ac:spMkLst>
        </pc:spChg>
        <pc:spChg chg="mod ord">
          <ac:chgData name="Ekko 92i" userId="b4d265b765874ec8" providerId="LiveId" clId="{A22BCDE7-1DEF-4A17-92F4-9BE4D3DA4B64}" dt="2022-01-02T00:03:56.719" v="6282" actId="700"/>
          <ac:spMkLst>
            <pc:docMk/>
            <pc:sldMk cId="283107856" sldId="2011"/>
            <ac:spMk id="5" creationId="{01DEF9ED-66EF-4931-8B71-A533641821E0}"/>
          </ac:spMkLst>
        </pc:spChg>
        <pc:spChg chg="del mod">
          <ac:chgData name="Ekko 92i" userId="b4d265b765874ec8" providerId="LiveId" clId="{A22BCDE7-1DEF-4A17-92F4-9BE4D3DA4B64}" dt="2022-01-02T00:04:24.409" v="6291"/>
          <ac:spMkLst>
            <pc:docMk/>
            <pc:sldMk cId="283107856" sldId="2011"/>
            <ac:spMk id="7" creationId="{2B879AA7-BE50-4A7D-A127-56B6E0A443CD}"/>
          </ac:spMkLst>
        </pc:spChg>
        <pc:spChg chg="del mod">
          <ac:chgData name="Ekko 92i" userId="b4d265b765874ec8" providerId="LiveId" clId="{A22BCDE7-1DEF-4A17-92F4-9BE4D3DA4B64}" dt="2022-01-02T00:04:24.409" v="6293"/>
          <ac:spMkLst>
            <pc:docMk/>
            <pc:sldMk cId="283107856" sldId="2011"/>
            <ac:spMk id="8" creationId="{C06B3D27-719B-4DC4-86FD-8DA432418957}"/>
          </ac:spMkLst>
        </pc:spChg>
        <pc:spChg chg="mod">
          <ac:chgData name="Ekko 92i" userId="b4d265b765874ec8" providerId="LiveId" clId="{A22BCDE7-1DEF-4A17-92F4-9BE4D3DA4B64}" dt="2022-01-02T00:04:28.812" v="6295" actId="20577"/>
          <ac:spMkLst>
            <pc:docMk/>
            <pc:sldMk cId="283107856" sldId="2011"/>
            <ac:spMk id="9" creationId="{0DF3186D-0693-4C9B-BB89-702119CBE35A}"/>
          </ac:spMkLst>
        </pc:spChg>
        <pc:spChg chg="mod">
          <ac:chgData name="Ekko 92i" userId="b4d265b765874ec8" providerId="LiveId" clId="{A22BCDE7-1DEF-4A17-92F4-9BE4D3DA4B64}" dt="2022-01-02T00:04:11.197" v="6287" actId="255"/>
          <ac:spMkLst>
            <pc:docMk/>
            <pc:sldMk cId="283107856" sldId="2011"/>
            <ac:spMk id="11" creationId="{8D4F8C50-AD77-4096-8B09-B1B63678DCEE}"/>
          </ac:spMkLst>
        </pc:spChg>
      </pc:sldChg>
      <pc:sldChg chg="addSp delSp modSp mod chgLayout">
        <pc:chgData name="Ekko 92i" userId="b4d265b765874ec8" providerId="LiveId" clId="{A22BCDE7-1DEF-4A17-92F4-9BE4D3DA4B64}" dt="2022-01-02T00:05:41.615" v="6318" actId="20577"/>
        <pc:sldMkLst>
          <pc:docMk/>
          <pc:sldMk cId="1466048272" sldId="2013"/>
        </pc:sldMkLst>
        <pc:spChg chg="add mod ord">
          <ac:chgData name="Ekko 92i" userId="b4d265b765874ec8" providerId="LiveId" clId="{A22BCDE7-1DEF-4A17-92F4-9BE4D3DA4B64}" dt="2022-01-02T00:05:41.615" v="6318" actId="20577"/>
          <ac:spMkLst>
            <pc:docMk/>
            <pc:sldMk cId="1466048272" sldId="2013"/>
            <ac:spMk id="2" creationId="{FC6753B7-2ED1-4102-8F06-016B3B5A3633}"/>
          </ac:spMkLst>
        </pc:spChg>
        <pc:spChg chg="add del mod ord">
          <ac:chgData name="Ekko 92i" userId="b4d265b765874ec8" providerId="LiveId" clId="{A22BCDE7-1DEF-4A17-92F4-9BE4D3DA4B64}" dt="2022-01-02T00:05:26.733" v="6313"/>
          <ac:spMkLst>
            <pc:docMk/>
            <pc:sldMk cId="1466048272" sldId="2013"/>
            <ac:spMk id="3" creationId="{C229BEA0-9328-4650-AC45-763030914BA0}"/>
          </ac:spMkLst>
        </pc:spChg>
        <pc:spChg chg="mod ord">
          <ac:chgData name="Ekko 92i" userId="b4d265b765874ec8" providerId="LiveId" clId="{A22BCDE7-1DEF-4A17-92F4-9BE4D3DA4B64}" dt="2022-01-02T00:05:18.916" v="6306" actId="700"/>
          <ac:spMkLst>
            <pc:docMk/>
            <pc:sldMk cId="1466048272" sldId="2013"/>
            <ac:spMk id="4" creationId="{A2864041-803E-4BD3-AE0A-3130704CBBBF}"/>
          </ac:spMkLst>
        </pc:spChg>
        <pc:spChg chg="mod ord">
          <ac:chgData name="Ekko 92i" userId="b4d265b765874ec8" providerId="LiveId" clId="{A22BCDE7-1DEF-4A17-92F4-9BE4D3DA4B64}" dt="2022-01-02T00:05:18.916" v="6306" actId="700"/>
          <ac:spMkLst>
            <pc:docMk/>
            <pc:sldMk cId="1466048272" sldId="2013"/>
            <ac:spMk id="5" creationId="{01DEF9ED-66EF-4931-8B71-A533641821E0}"/>
          </ac:spMkLst>
        </pc:spChg>
        <pc:spChg chg="add del mod">
          <ac:chgData name="Ekko 92i" userId="b4d265b765874ec8" providerId="LiveId" clId="{A22BCDE7-1DEF-4A17-92F4-9BE4D3DA4B64}" dt="2022-01-02T00:05:24.344" v="6311" actId="47"/>
          <ac:spMkLst>
            <pc:docMk/>
            <pc:sldMk cId="1466048272" sldId="2013"/>
            <ac:spMk id="7" creationId="{2B879AA7-BE50-4A7D-A127-56B6E0A443CD}"/>
          </ac:spMkLst>
        </pc:spChg>
        <pc:spChg chg="del mod">
          <ac:chgData name="Ekko 92i" userId="b4d265b765874ec8" providerId="LiveId" clId="{A22BCDE7-1DEF-4A17-92F4-9BE4D3DA4B64}" dt="2022-01-02T00:05:37.751" v="6317" actId="478"/>
          <ac:spMkLst>
            <pc:docMk/>
            <pc:sldMk cId="1466048272" sldId="2013"/>
            <ac:spMk id="8" creationId="{C06B3D27-719B-4DC4-86FD-8DA432418957}"/>
          </ac:spMkLst>
        </pc:spChg>
      </pc:sldChg>
      <pc:sldChg chg="addSp delSp modSp mod chgLayout">
        <pc:chgData name="Ekko 92i" userId="b4d265b765874ec8" providerId="LiveId" clId="{A22BCDE7-1DEF-4A17-92F4-9BE4D3DA4B64}" dt="2022-01-02T00:14:59.523" v="7158" actId="1076"/>
        <pc:sldMkLst>
          <pc:docMk/>
          <pc:sldMk cId="2178365556" sldId="2014"/>
        </pc:sldMkLst>
        <pc:spChg chg="add del mod ord">
          <ac:chgData name="Ekko 92i" userId="b4d265b765874ec8" providerId="LiveId" clId="{A22BCDE7-1DEF-4A17-92F4-9BE4D3DA4B64}" dt="2022-01-02T00:12:50.079" v="7110" actId="478"/>
          <ac:spMkLst>
            <pc:docMk/>
            <pc:sldMk cId="2178365556" sldId="2014"/>
            <ac:spMk id="2" creationId="{2571BC25-9709-4F58-8D0C-B020FCA8F7DF}"/>
          </ac:spMkLst>
        </pc:spChg>
        <pc:spChg chg="add mod ord">
          <ac:chgData name="Ekko 92i" userId="b4d265b765874ec8" providerId="LiveId" clId="{A22BCDE7-1DEF-4A17-92F4-9BE4D3DA4B64}" dt="2022-01-02T00:05:59.079" v="6321"/>
          <ac:spMkLst>
            <pc:docMk/>
            <pc:sldMk cId="2178365556" sldId="2014"/>
            <ac:spMk id="3" creationId="{FD4FC789-0B62-4F12-9A72-10238E62EBBD}"/>
          </ac:spMkLst>
        </pc:spChg>
        <pc:spChg chg="mod ord">
          <ac:chgData name="Ekko 92i" userId="b4d265b765874ec8" providerId="LiveId" clId="{A22BCDE7-1DEF-4A17-92F4-9BE4D3DA4B64}" dt="2022-01-02T00:05:54.407" v="6319" actId="700"/>
          <ac:spMkLst>
            <pc:docMk/>
            <pc:sldMk cId="2178365556" sldId="2014"/>
            <ac:spMk id="4" creationId="{A2864041-803E-4BD3-AE0A-3130704CBBBF}"/>
          </ac:spMkLst>
        </pc:spChg>
        <pc:spChg chg="mod ord">
          <ac:chgData name="Ekko 92i" userId="b4d265b765874ec8" providerId="LiveId" clId="{A22BCDE7-1DEF-4A17-92F4-9BE4D3DA4B64}" dt="2022-01-02T00:05:54.407" v="6319" actId="700"/>
          <ac:spMkLst>
            <pc:docMk/>
            <pc:sldMk cId="2178365556" sldId="2014"/>
            <ac:spMk id="5" creationId="{01DEF9ED-66EF-4931-8B71-A533641821E0}"/>
          </ac:spMkLst>
        </pc:spChg>
        <pc:spChg chg="del mod">
          <ac:chgData name="Ekko 92i" userId="b4d265b765874ec8" providerId="LiveId" clId="{A22BCDE7-1DEF-4A17-92F4-9BE4D3DA4B64}" dt="2022-01-02T00:06:05.668" v="6323"/>
          <ac:spMkLst>
            <pc:docMk/>
            <pc:sldMk cId="2178365556" sldId="2014"/>
            <ac:spMk id="6" creationId="{44F6EF6C-4AA8-43BB-B7A3-FCA50FC05F3A}"/>
          </ac:spMkLst>
        </pc:spChg>
        <pc:spChg chg="mod">
          <ac:chgData name="Ekko 92i" userId="b4d265b765874ec8" providerId="LiveId" clId="{A22BCDE7-1DEF-4A17-92F4-9BE4D3DA4B64}" dt="2022-01-02T00:14:39.317" v="7152" actId="20577"/>
          <ac:spMkLst>
            <pc:docMk/>
            <pc:sldMk cId="2178365556" sldId="2014"/>
            <ac:spMk id="10" creationId="{677EB7F2-816C-4CC3-BA18-AE88627B4C56}"/>
          </ac:spMkLst>
        </pc:spChg>
        <pc:spChg chg="mod">
          <ac:chgData name="Ekko 92i" userId="b4d265b765874ec8" providerId="LiveId" clId="{A22BCDE7-1DEF-4A17-92F4-9BE4D3DA4B64}" dt="2022-01-02T00:14:49.068" v="7153" actId="1076"/>
          <ac:spMkLst>
            <pc:docMk/>
            <pc:sldMk cId="2178365556" sldId="2014"/>
            <ac:spMk id="15" creationId="{AA80325B-A18B-484D-8D25-8BCA25FA6FD6}"/>
          </ac:spMkLst>
        </pc:spChg>
        <pc:spChg chg="mod">
          <ac:chgData name="Ekko 92i" userId="b4d265b765874ec8" providerId="LiveId" clId="{A22BCDE7-1DEF-4A17-92F4-9BE4D3DA4B64}" dt="2022-01-02T00:14:59.523" v="7158" actId="1076"/>
          <ac:spMkLst>
            <pc:docMk/>
            <pc:sldMk cId="2178365556" sldId="2014"/>
            <ac:spMk id="16" creationId="{333A143C-0B36-47DE-A4DC-5F2F20F910F3}"/>
          </ac:spMkLst>
        </pc:spChg>
        <pc:spChg chg="add mod">
          <ac:chgData name="Ekko 92i" userId="b4d265b765874ec8" providerId="LiveId" clId="{A22BCDE7-1DEF-4A17-92F4-9BE4D3DA4B64}" dt="2022-01-02T00:14:29.204" v="7151" actId="1076"/>
          <ac:spMkLst>
            <pc:docMk/>
            <pc:sldMk cId="2178365556" sldId="2014"/>
            <ac:spMk id="17" creationId="{63A0D80B-EC39-4F37-A961-F25DAD3478CA}"/>
          </ac:spMkLst>
        </pc:spChg>
        <pc:spChg chg="add del mod">
          <ac:chgData name="Ekko 92i" userId="b4d265b765874ec8" providerId="LiveId" clId="{A22BCDE7-1DEF-4A17-92F4-9BE4D3DA4B64}" dt="2022-01-02T00:14:13.871" v="7149" actId="1076"/>
          <ac:spMkLst>
            <pc:docMk/>
            <pc:sldMk cId="2178365556" sldId="2014"/>
            <ac:spMk id="18" creationId="{0608E129-6F1C-4532-9E03-8A62422D3216}"/>
          </ac:spMkLst>
        </pc:spChg>
        <pc:picChg chg="mod modCrop">
          <ac:chgData name="Ekko 92i" userId="b4d265b765874ec8" providerId="LiveId" clId="{A22BCDE7-1DEF-4A17-92F4-9BE4D3DA4B64}" dt="2022-01-02T00:14:29.204" v="7151" actId="1076"/>
          <ac:picMkLst>
            <pc:docMk/>
            <pc:sldMk cId="2178365556" sldId="2014"/>
            <ac:picMk id="13" creationId="{5A565DEF-99EB-4983-8CC8-45E8CF4A34F7}"/>
          </ac:picMkLst>
        </pc:picChg>
        <pc:picChg chg="del mod modCrop">
          <ac:chgData name="Ekko 92i" userId="b4d265b765874ec8" providerId="LiveId" clId="{A22BCDE7-1DEF-4A17-92F4-9BE4D3DA4B64}" dt="2022-01-02T00:13:44.586" v="7143" actId="478"/>
          <ac:picMkLst>
            <pc:docMk/>
            <pc:sldMk cId="2178365556" sldId="2014"/>
            <ac:picMk id="14" creationId="{31CE657D-D9E8-4BFE-A05F-A67C7CA7D315}"/>
          </ac:picMkLst>
        </pc:picChg>
        <pc:picChg chg="add mod">
          <ac:chgData name="Ekko 92i" userId="b4d265b765874ec8" providerId="LiveId" clId="{A22BCDE7-1DEF-4A17-92F4-9BE4D3DA4B64}" dt="2022-01-02T00:14:07.804" v="7148" actId="1076"/>
          <ac:picMkLst>
            <pc:docMk/>
            <pc:sldMk cId="2178365556" sldId="2014"/>
            <ac:picMk id="19" creationId="{AC5736BD-8764-4AE3-82AE-9AEC623CF4F3}"/>
          </ac:picMkLst>
        </pc:picChg>
      </pc:sldChg>
      <pc:sldChg chg="addSp delSp modSp mod chgLayout">
        <pc:chgData name="Ekko 92i" userId="b4d265b765874ec8" providerId="LiveId" clId="{A22BCDE7-1DEF-4A17-92F4-9BE4D3DA4B64}" dt="2022-01-02T00:15:34.747" v="7168"/>
        <pc:sldMkLst>
          <pc:docMk/>
          <pc:sldMk cId="1954325992" sldId="2016"/>
        </pc:sldMkLst>
        <pc:spChg chg="add mod ord">
          <ac:chgData name="Ekko 92i" userId="b4d265b765874ec8" providerId="LiveId" clId="{A22BCDE7-1DEF-4A17-92F4-9BE4D3DA4B64}" dt="2022-01-02T00:15:33.241" v="7166" actId="255"/>
          <ac:spMkLst>
            <pc:docMk/>
            <pc:sldMk cId="1954325992" sldId="2016"/>
            <ac:spMk id="2" creationId="{E7EEE269-4BFB-44B5-8543-7E11F5EDEB90}"/>
          </ac:spMkLst>
        </pc:spChg>
        <pc:spChg chg="add mod ord">
          <ac:chgData name="Ekko 92i" userId="b4d265b765874ec8" providerId="LiveId" clId="{A22BCDE7-1DEF-4A17-92F4-9BE4D3DA4B64}" dt="2022-01-02T00:15:15.159" v="7161"/>
          <ac:spMkLst>
            <pc:docMk/>
            <pc:sldMk cId="1954325992" sldId="2016"/>
            <ac:spMk id="3" creationId="{27FBFD4D-5CFE-4348-A1D1-291972615326}"/>
          </ac:spMkLst>
        </pc:spChg>
        <pc:spChg chg="mod ord">
          <ac:chgData name="Ekko 92i" userId="b4d265b765874ec8" providerId="LiveId" clId="{A22BCDE7-1DEF-4A17-92F4-9BE4D3DA4B64}" dt="2022-01-02T00:15:11.418" v="7159" actId="700"/>
          <ac:spMkLst>
            <pc:docMk/>
            <pc:sldMk cId="1954325992" sldId="2016"/>
            <ac:spMk id="4" creationId="{A2864041-803E-4BD3-AE0A-3130704CBBBF}"/>
          </ac:spMkLst>
        </pc:spChg>
        <pc:spChg chg="mod ord">
          <ac:chgData name="Ekko 92i" userId="b4d265b765874ec8" providerId="LiveId" clId="{A22BCDE7-1DEF-4A17-92F4-9BE4D3DA4B64}" dt="2022-01-02T00:15:11.418" v="7159" actId="700"/>
          <ac:spMkLst>
            <pc:docMk/>
            <pc:sldMk cId="1954325992" sldId="2016"/>
            <ac:spMk id="5" creationId="{01DEF9ED-66EF-4931-8B71-A533641821E0}"/>
          </ac:spMkLst>
        </pc:spChg>
        <pc:spChg chg="del mod">
          <ac:chgData name="Ekko 92i" userId="b4d265b765874ec8" providerId="LiveId" clId="{A22BCDE7-1DEF-4A17-92F4-9BE4D3DA4B64}" dt="2022-01-02T00:15:34.747" v="7168"/>
          <ac:spMkLst>
            <pc:docMk/>
            <pc:sldMk cId="1954325992" sldId="2016"/>
            <ac:spMk id="15" creationId="{0E466783-5A29-4E73-935F-1D252A4CAE8D}"/>
          </ac:spMkLst>
        </pc:spChg>
      </pc:sldChg>
      <pc:sldChg chg="addSp delSp modSp mod chgLayout">
        <pc:chgData name="Ekko 92i" userId="b4d265b765874ec8" providerId="LiveId" clId="{A22BCDE7-1DEF-4A17-92F4-9BE4D3DA4B64}" dt="2022-01-02T00:16:04.624" v="7182"/>
        <pc:sldMkLst>
          <pc:docMk/>
          <pc:sldMk cId="3364387201" sldId="2017"/>
        </pc:sldMkLst>
        <pc:spChg chg="add mod ord">
          <ac:chgData name="Ekko 92i" userId="b4d265b765874ec8" providerId="LiveId" clId="{A22BCDE7-1DEF-4A17-92F4-9BE4D3DA4B64}" dt="2022-01-02T00:15:46.310" v="7173"/>
          <ac:spMkLst>
            <pc:docMk/>
            <pc:sldMk cId="3364387201" sldId="2017"/>
            <ac:spMk id="2" creationId="{4FA184EB-9A7D-4A82-80F0-F4E37A0728AC}"/>
          </ac:spMkLst>
        </pc:spChg>
        <pc:spChg chg="add mod ord">
          <ac:chgData name="Ekko 92i" userId="b4d265b765874ec8" providerId="LiveId" clId="{A22BCDE7-1DEF-4A17-92F4-9BE4D3DA4B64}" dt="2022-01-02T00:15:43.514" v="7171"/>
          <ac:spMkLst>
            <pc:docMk/>
            <pc:sldMk cId="3364387201" sldId="2017"/>
            <ac:spMk id="3" creationId="{AC7D4F67-4840-419E-9316-8A6175976B35}"/>
          </ac:spMkLst>
        </pc:spChg>
        <pc:spChg chg="mod ord">
          <ac:chgData name="Ekko 92i" userId="b4d265b765874ec8" providerId="LiveId" clId="{A22BCDE7-1DEF-4A17-92F4-9BE4D3DA4B64}" dt="2022-01-02T00:15:40.422" v="7169" actId="700"/>
          <ac:spMkLst>
            <pc:docMk/>
            <pc:sldMk cId="3364387201" sldId="2017"/>
            <ac:spMk id="4" creationId="{A2864041-803E-4BD3-AE0A-3130704CBBBF}"/>
          </ac:spMkLst>
        </pc:spChg>
        <pc:spChg chg="mod ord">
          <ac:chgData name="Ekko 92i" userId="b4d265b765874ec8" providerId="LiveId" clId="{A22BCDE7-1DEF-4A17-92F4-9BE4D3DA4B64}" dt="2022-01-02T00:15:40.422" v="7169" actId="700"/>
          <ac:spMkLst>
            <pc:docMk/>
            <pc:sldMk cId="3364387201" sldId="2017"/>
            <ac:spMk id="5" creationId="{01DEF9ED-66EF-4931-8B71-A533641821E0}"/>
          </ac:spMkLst>
        </pc:spChg>
        <pc:spChg chg="del mod">
          <ac:chgData name="Ekko 92i" userId="b4d265b765874ec8" providerId="LiveId" clId="{A22BCDE7-1DEF-4A17-92F4-9BE4D3DA4B64}" dt="2022-01-02T00:16:04.624" v="7182"/>
          <ac:spMkLst>
            <pc:docMk/>
            <pc:sldMk cId="3364387201" sldId="2017"/>
            <ac:spMk id="6" creationId="{39A62EB0-2F90-4E3A-AB1F-25C53BA86576}"/>
          </ac:spMkLst>
        </pc:spChg>
        <pc:spChg chg="del mod">
          <ac:chgData name="Ekko 92i" userId="b4d265b765874ec8" providerId="LiveId" clId="{A22BCDE7-1DEF-4A17-92F4-9BE4D3DA4B64}" dt="2022-01-02T00:16:04.624" v="7180"/>
          <ac:spMkLst>
            <pc:docMk/>
            <pc:sldMk cId="3364387201" sldId="2017"/>
            <ac:spMk id="7" creationId="{404C3C2E-AFD5-4B62-AE47-99770E85AE6B}"/>
          </ac:spMkLst>
        </pc:spChg>
        <pc:spChg chg="mod">
          <ac:chgData name="Ekko 92i" userId="b4d265b765874ec8" providerId="LiveId" clId="{A22BCDE7-1DEF-4A17-92F4-9BE4D3DA4B64}" dt="2022-01-02T00:15:53.427" v="7175" actId="2711"/>
          <ac:spMkLst>
            <pc:docMk/>
            <pc:sldMk cId="3364387201" sldId="2017"/>
            <ac:spMk id="8" creationId="{206E76E3-22A7-4561-8681-9E65FCD59913}"/>
          </ac:spMkLst>
        </pc:spChg>
        <pc:spChg chg="mod">
          <ac:chgData name="Ekko 92i" userId="b4d265b765874ec8" providerId="LiveId" clId="{A22BCDE7-1DEF-4A17-92F4-9BE4D3DA4B64}" dt="2022-01-02T00:16:01.757" v="7178" actId="255"/>
          <ac:spMkLst>
            <pc:docMk/>
            <pc:sldMk cId="3364387201" sldId="2017"/>
            <ac:spMk id="9" creationId="{9750742D-8848-4770-8F1B-A90EADC2510A}"/>
          </ac:spMkLst>
        </pc:spChg>
        <pc:spChg chg="mod">
          <ac:chgData name="Ekko 92i" userId="b4d265b765874ec8" providerId="LiveId" clId="{A22BCDE7-1DEF-4A17-92F4-9BE4D3DA4B64}" dt="2022-01-02T00:15:58.181" v="7177" actId="255"/>
          <ac:spMkLst>
            <pc:docMk/>
            <pc:sldMk cId="3364387201" sldId="2017"/>
            <ac:spMk id="10" creationId="{4AB4EFC9-D216-4121-AE5A-9D90A5F9BDFE}"/>
          </ac:spMkLst>
        </pc:spChg>
      </pc:sldChg>
      <pc:sldChg chg="addSp delSp modSp mod chgLayout">
        <pc:chgData name="Ekko 92i" userId="b4d265b765874ec8" providerId="LiveId" clId="{A22BCDE7-1DEF-4A17-92F4-9BE4D3DA4B64}" dt="2022-01-02T00:19:04.554" v="7250" actId="255"/>
        <pc:sldMkLst>
          <pc:docMk/>
          <pc:sldMk cId="2152079844" sldId="2019"/>
        </pc:sldMkLst>
        <pc:spChg chg="add mod ord">
          <ac:chgData name="Ekko 92i" userId="b4d265b765874ec8" providerId="LiveId" clId="{A22BCDE7-1DEF-4A17-92F4-9BE4D3DA4B64}" dt="2022-01-02T00:19:04.554" v="7250" actId="255"/>
          <ac:spMkLst>
            <pc:docMk/>
            <pc:sldMk cId="2152079844" sldId="2019"/>
            <ac:spMk id="2" creationId="{862057ED-63C9-4D67-BC2A-D617FE6EC3DC}"/>
          </ac:spMkLst>
        </pc:spChg>
        <pc:spChg chg="add mod ord">
          <ac:chgData name="Ekko 92i" userId="b4d265b765874ec8" providerId="LiveId" clId="{A22BCDE7-1DEF-4A17-92F4-9BE4D3DA4B64}" dt="2022-01-02T00:16:22.016" v="7190"/>
          <ac:spMkLst>
            <pc:docMk/>
            <pc:sldMk cId="2152079844" sldId="2019"/>
            <ac:spMk id="3" creationId="{5AAE3DF3-E1B5-42EB-8EEF-089A221B1F12}"/>
          </ac:spMkLst>
        </pc:spChg>
        <pc:spChg chg="mod ord">
          <ac:chgData name="Ekko 92i" userId="b4d265b765874ec8" providerId="LiveId" clId="{A22BCDE7-1DEF-4A17-92F4-9BE4D3DA4B64}" dt="2022-01-02T00:16:09.037" v="7183" actId="700"/>
          <ac:spMkLst>
            <pc:docMk/>
            <pc:sldMk cId="2152079844" sldId="2019"/>
            <ac:spMk id="4" creationId="{A2864041-803E-4BD3-AE0A-3130704CBBBF}"/>
          </ac:spMkLst>
        </pc:spChg>
        <pc:spChg chg="mod ord">
          <ac:chgData name="Ekko 92i" userId="b4d265b765874ec8" providerId="LiveId" clId="{A22BCDE7-1DEF-4A17-92F4-9BE4D3DA4B64}" dt="2022-01-02T00:16:09.037" v="7183" actId="700"/>
          <ac:spMkLst>
            <pc:docMk/>
            <pc:sldMk cId="2152079844" sldId="2019"/>
            <ac:spMk id="5" creationId="{01DEF9ED-66EF-4931-8B71-A533641821E0}"/>
          </ac:spMkLst>
        </pc:spChg>
        <pc:spChg chg="del mod">
          <ac:chgData name="Ekko 92i" userId="b4d265b765874ec8" providerId="LiveId" clId="{A22BCDE7-1DEF-4A17-92F4-9BE4D3DA4B64}" dt="2022-01-02T00:16:24.443" v="7191" actId="478"/>
          <ac:spMkLst>
            <pc:docMk/>
            <pc:sldMk cId="2152079844" sldId="2019"/>
            <ac:spMk id="6" creationId="{01E58B83-F4FE-436D-8A8A-A954AAD7D5FC}"/>
          </ac:spMkLst>
        </pc:spChg>
        <pc:spChg chg="add del mod">
          <ac:chgData name="Ekko 92i" userId="b4d265b765874ec8" providerId="LiveId" clId="{A22BCDE7-1DEF-4A17-92F4-9BE4D3DA4B64}" dt="2022-01-02T00:16:29.515" v="7197" actId="47"/>
          <ac:spMkLst>
            <pc:docMk/>
            <pc:sldMk cId="2152079844" sldId="2019"/>
            <ac:spMk id="7" creationId="{7AB90166-44C7-4C9B-A8D0-D3FB63D01307}"/>
          </ac:spMkLst>
        </pc:spChg>
        <pc:spChg chg="del mod">
          <ac:chgData name="Ekko 92i" userId="b4d265b765874ec8" providerId="LiveId" clId="{A22BCDE7-1DEF-4A17-92F4-9BE4D3DA4B64}" dt="2022-01-02T00:17:05.308" v="7205"/>
          <ac:spMkLst>
            <pc:docMk/>
            <pc:sldMk cId="2152079844" sldId="2019"/>
            <ac:spMk id="8" creationId="{57731745-75CB-4909-B750-A44916F96850}"/>
          </ac:spMkLst>
        </pc:spChg>
      </pc:sldChg>
      <pc:sldChg chg="addSp delSp modSp mod chgLayout">
        <pc:chgData name="Ekko 92i" userId="b4d265b765874ec8" providerId="LiveId" clId="{A22BCDE7-1DEF-4A17-92F4-9BE4D3DA4B64}" dt="2022-01-02T00:18:50.453" v="7249" actId="1076"/>
        <pc:sldMkLst>
          <pc:docMk/>
          <pc:sldMk cId="2778237667" sldId="2020"/>
        </pc:sldMkLst>
        <pc:spChg chg="mod ord">
          <ac:chgData name="Ekko 92i" userId="b4d265b765874ec8" providerId="LiveId" clId="{A22BCDE7-1DEF-4A17-92F4-9BE4D3DA4B64}" dt="2022-01-02T00:17:13.604" v="7206" actId="700"/>
          <ac:spMkLst>
            <pc:docMk/>
            <pc:sldMk cId="2778237667" sldId="2020"/>
            <ac:spMk id="4" creationId="{A2864041-803E-4BD3-AE0A-3130704CBBBF}"/>
          </ac:spMkLst>
        </pc:spChg>
        <pc:spChg chg="mod ord">
          <ac:chgData name="Ekko 92i" userId="b4d265b765874ec8" providerId="LiveId" clId="{A22BCDE7-1DEF-4A17-92F4-9BE4D3DA4B64}" dt="2022-01-02T00:17:13.604" v="7206" actId="700"/>
          <ac:spMkLst>
            <pc:docMk/>
            <pc:sldMk cId="2778237667" sldId="2020"/>
            <ac:spMk id="5" creationId="{01DEF9ED-66EF-4931-8B71-A533641821E0}"/>
          </ac:spMkLst>
        </pc:spChg>
        <pc:spChg chg="add mod ord">
          <ac:chgData name="Ekko 92i" userId="b4d265b765874ec8" providerId="LiveId" clId="{A22BCDE7-1DEF-4A17-92F4-9BE4D3DA4B64}" dt="2022-01-02T00:18:33.376" v="7247" actId="20577"/>
          <ac:spMkLst>
            <pc:docMk/>
            <pc:sldMk cId="2778237667" sldId="2020"/>
            <ac:spMk id="6" creationId="{6D773A70-688F-4ED5-BCFE-4CF0C6ED9284}"/>
          </ac:spMkLst>
        </pc:spChg>
        <pc:spChg chg="add mod ord">
          <ac:chgData name="Ekko 92i" userId="b4d265b765874ec8" providerId="LiveId" clId="{A22BCDE7-1DEF-4A17-92F4-9BE4D3DA4B64}" dt="2022-01-02T00:17:17.039" v="7208"/>
          <ac:spMkLst>
            <pc:docMk/>
            <pc:sldMk cId="2778237667" sldId="2020"/>
            <ac:spMk id="8" creationId="{44E85400-19B6-467A-BB04-0F5FD0BF9C84}"/>
          </ac:spMkLst>
        </pc:spChg>
        <pc:spChg chg="del mod">
          <ac:chgData name="Ekko 92i" userId="b4d265b765874ec8" providerId="LiveId" clId="{A22BCDE7-1DEF-4A17-92F4-9BE4D3DA4B64}" dt="2022-01-02T00:17:25.024" v="7211" actId="478"/>
          <ac:spMkLst>
            <pc:docMk/>
            <pc:sldMk cId="2778237667" sldId="2020"/>
            <ac:spMk id="9" creationId="{115AA954-DA1C-4FEF-962E-0D9B398AA1E9}"/>
          </ac:spMkLst>
        </pc:spChg>
        <pc:spChg chg="del mod">
          <ac:chgData name="Ekko 92i" userId="b4d265b765874ec8" providerId="LiveId" clId="{A22BCDE7-1DEF-4A17-92F4-9BE4D3DA4B64}" dt="2022-01-02T00:17:25.024" v="7213"/>
          <ac:spMkLst>
            <pc:docMk/>
            <pc:sldMk cId="2778237667" sldId="2020"/>
            <ac:spMk id="10" creationId="{B1FE84C5-5BE9-4F57-A2E3-AEF4CFCE3D1F}"/>
          </ac:spMkLst>
        </pc:spChg>
        <pc:spChg chg="del mod">
          <ac:chgData name="Ekko 92i" userId="b4d265b765874ec8" providerId="LiveId" clId="{A22BCDE7-1DEF-4A17-92F4-9BE4D3DA4B64}" dt="2022-01-02T00:18:29.682" v="7246"/>
          <ac:spMkLst>
            <pc:docMk/>
            <pc:sldMk cId="2778237667" sldId="2020"/>
            <ac:spMk id="11" creationId="{0E3913D6-329C-450E-9CC6-2E70A3CF4BFE}"/>
          </ac:spMkLst>
        </pc:spChg>
        <pc:spChg chg="del mod">
          <ac:chgData name="Ekko 92i" userId="b4d265b765874ec8" providerId="LiveId" clId="{A22BCDE7-1DEF-4A17-92F4-9BE4D3DA4B64}" dt="2022-01-02T00:18:29.682" v="7244" actId="478"/>
          <ac:spMkLst>
            <pc:docMk/>
            <pc:sldMk cId="2778237667" sldId="2020"/>
            <ac:spMk id="14" creationId="{E2DCE013-8EBE-4A0D-9AD8-E48547539466}"/>
          </ac:spMkLst>
        </pc:spChg>
        <pc:spChg chg="mod">
          <ac:chgData name="Ekko 92i" userId="b4d265b765874ec8" providerId="LiveId" clId="{A22BCDE7-1DEF-4A17-92F4-9BE4D3DA4B64}" dt="2022-01-02T00:18:50.453" v="7249" actId="1076"/>
          <ac:spMkLst>
            <pc:docMk/>
            <pc:sldMk cId="2778237667" sldId="2020"/>
            <ac:spMk id="36" creationId="{F30CB9F2-B38E-4F28-89B6-F6077C5E5DD0}"/>
          </ac:spMkLst>
        </pc:spChg>
        <pc:spChg chg="mod">
          <ac:chgData name="Ekko 92i" userId="b4d265b765874ec8" providerId="LiveId" clId="{A22BCDE7-1DEF-4A17-92F4-9BE4D3DA4B64}" dt="2022-01-02T00:18:50.453" v="7249" actId="1076"/>
          <ac:spMkLst>
            <pc:docMk/>
            <pc:sldMk cId="2778237667" sldId="2020"/>
            <ac:spMk id="37" creationId="{96BB7047-7C11-4185-AC45-79575D3332DA}"/>
          </ac:spMkLst>
        </pc:spChg>
        <pc:spChg chg="mod">
          <ac:chgData name="Ekko 92i" userId="b4d265b765874ec8" providerId="LiveId" clId="{A22BCDE7-1DEF-4A17-92F4-9BE4D3DA4B64}" dt="2022-01-02T00:17:36.615" v="7217" actId="207"/>
          <ac:spMkLst>
            <pc:docMk/>
            <pc:sldMk cId="2778237667" sldId="2020"/>
            <ac:spMk id="47" creationId="{ABF27991-E0E3-49A1-A163-84471A52D7D6}"/>
          </ac:spMkLst>
        </pc:spChg>
        <pc:spChg chg="mod">
          <ac:chgData name="Ekko 92i" userId="b4d265b765874ec8" providerId="LiveId" clId="{A22BCDE7-1DEF-4A17-92F4-9BE4D3DA4B64}" dt="2022-01-02T00:17:39.558" v="7218" actId="207"/>
          <ac:spMkLst>
            <pc:docMk/>
            <pc:sldMk cId="2778237667" sldId="2020"/>
            <ac:spMk id="48" creationId="{81CE8B9C-3ECD-496B-84DA-69232F18ED24}"/>
          </ac:spMkLst>
        </pc:spChg>
        <pc:grpChg chg="mod">
          <ac:chgData name="Ekko 92i" userId="b4d265b765874ec8" providerId="LiveId" clId="{A22BCDE7-1DEF-4A17-92F4-9BE4D3DA4B64}" dt="2022-01-02T00:18:44.594" v="7248" actId="1076"/>
          <ac:grpSpMkLst>
            <pc:docMk/>
            <pc:sldMk cId="2778237667" sldId="2020"/>
            <ac:grpSpMk id="49" creationId="{5332418E-E719-4B4F-B952-37D30727E602}"/>
          </ac:grpSpMkLst>
        </pc:grpChg>
      </pc:sldChg>
      <pc:sldChg chg="addSp delSp modSp mod chgLayout">
        <pc:chgData name="Ekko 92i" userId="b4d265b765874ec8" providerId="LiveId" clId="{A22BCDE7-1DEF-4A17-92F4-9BE4D3DA4B64}" dt="2022-01-02T00:19:27.856" v="7263"/>
        <pc:sldMkLst>
          <pc:docMk/>
          <pc:sldMk cId="4199149827" sldId="2021"/>
        </pc:sldMkLst>
        <pc:spChg chg="add mod ord">
          <ac:chgData name="Ekko 92i" userId="b4d265b765874ec8" providerId="LiveId" clId="{A22BCDE7-1DEF-4A17-92F4-9BE4D3DA4B64}" dt="2022-01-02T00:19:19.058" v="7257"/>
          <ac:spMkLst>
            <pc:docMk/>
            <pc:sldMk cId="4199149827" sldId="2021"/>
            <ac:spMk id="2" creationId="{D29AEC71-1AF0-4EA3-84E3-0DB5C4445F3D}"/>
          </ac:spMkLst>
        </pc:spChg>
        <pc:spChg chg="add mod ord">
          <ac:chgData name="Ekko 92i" userId="b4d265b765874ec8" providerId="LiveId" clId="{A22BCDE7-1DEF-4A17-92F4-9BE4D3DA4B64}" dt="2022-01-02T00:19:14.067" v="7253"/>
          <ac:spMkLst>
            <pc:docMk/>
            <pc:sldMk cId="4199149827" sldId="2021"/>
            <ac:spMk id="3" creationId="{5980F077-9891-4F37-855D-7D01A95E59A7}"/>
          </ac:spMkLst>
        </pc:spChg>
        <pc:spChg chg="mod ord">
          <ac:chgData name="Ekko 92i" userId="b4d265b765874ec8" providerId="LiveId" clId="{A22BCDE7-1DEF-4A17-92F4-9BE4D3DA4B64}" dt="2022-01-02T00:19:10.956" v="7251" actId="700"/>
          <ac:spMkLst>
            <pc:docMk/>
            <pc:sldMk cId="4199149827" sldId="2021"/>
            <ac:spMk id="4" creationId="{A2864041-803E-4BD3-AE0A-3130704CBBBF}"/>
          </ac:spMkLst>
        </pc:spChg>
        <pc:spChg chg="mod ord">
          <ac:chgData name="Ekko 92i" userId="b4d265b765874ec8" providerId="LiveId" clId="{A22BCDE7-1DEF-4A17-92F4-9BE4D3DA4B64}" dt="2022-01-02T00:19:10.956" v="7251" actId="700"/>
          <ac:spMkLst>
            <pc:docMk/>
            <pc:sldMk cId="4199149827" sldId="2021"/>
            <ac:spMk id="5" creationId="{01DEF9ED-66EF-4931-8B71-A533641821E0}"/>
          </ac:spMkLst>
        </pc:spChg>
        <pc:spChg chg="mod">
          <ac:chgData name="Ekko 92i" userId="b4d265b765874ec8" providerId="LiveId" clId="{A22BCDE7-1DEF-4A17-92F4-9BE4D3DA4B64}" dt="2022-01-02T00:19:27.231" v="7259" actId="255"/>
          <ac:spMkLst>
            <pc:docMk/>
            <pc:sldMk cId="4199149827" sldId="2021"/>
            <ac:spMk id="7" creationId="{548B89A3-B802-4D72-9B14-0911A9C79061}"/>
          </ac:spMkLst>
        </pc:spChg>
        <pc:spChg chg="del mod">
          <ac:chgData name="Ekko 92i" userId="b4d265b765874ec8" providerId="LiveId" clId="{A22BCDE7-1DEF-4A17-92F4-9BE4D3DA4B64}" dt="2022-01-02T00:19:27.856" v="7261"/>
          <ac:spMkLst>
            <pc:docMk/>
            <pc:sldMk cId="4199149827" sldId="2021"/>
            <ac:spMk id="10" creationId="{B1FE84C5-5BE9-4F57-A2E3-AEF4CFCE3D1F}"/>
          </ac:spMkLst>
        </pc:spChg>
        <pc:spChg chg="del mod">
          <ac:chgData name="Ekko 92i" userId="b4d265b765874ec8" providerId="LiveId" clId="{A22BCDE7-1DEF-4A17-92F4-9BE4D3DA4B64}" dt="2022-01-02T00:19:27.856" v="7263"/>
          <ac:spMkLst>
            <pc:docMk/>
            <pc:sldMk cId="4199149827" sldId="2021"/>
            <ac:spMk id="11" creationId="{0E3913D6-329C-450E-9CC6-2E70A3CF4BFE}"/>
          </ac:spMkLst>
        </pc:spChg>
        <pc:spChg chg="mod">
          <ac:chgData name="Ekko 92i" userId="b4d265b765874ec8" providerId="LiveId" clId="{A22BCDE7-1DEF-4A17-92F4-9BE4D3DA4B64}" dt="2022-01-02T00:19:22.671" v="7258" actId="255"/>
          <ac:spMkLst>
            <pc:docMk/>
            <pc:sldMk cId="4199149827" sldId="2021"/>
            <ac:spMk id="15" creationId="{3580F114-3F9E-4D3B-AE94-1CDF22FB8EF2}"/>
          </ac:spMkLst>
        </pc:spChg>
      </pc:sldChg>
      <pc:sldChg chg="addSp delSp modSp mod chgLayout">
        <pc:chgData name="Ekko 92i" userId="b4d265b765874ec8" providerId="LiveId" clId="{A22BCDE7-1DEF-4A17-92F4-9BE4D3DA4B64}" dt="2022-01-02T00:19:52.801" v="7276"/>
        <pc:sldMkLst>
          <pc:docMk/>
          <pc:sldMk cId="723490845" sldId="2023"/>
        </pc:sldMkLst>
        <pc:spChg chg="add mod ord">
          <ac:chgData name="Ekko 92i" userId="b4d265b765874ec8" providerId="LiveId" clId="{A22BCDE7-1DEF-4A17-92F4-9BE4D3DA4B64}" dt="2022-01-02T00:19:41.202" v="7268"/>
          <ac:spMkLst>
            <pc:docMk/>
            <pc:sldMk cId="723490845" sldId="2023"/>
            <ac:spMk id="3" creationId="{337DC4F2-A2DF-4255-A304-6593236C52AE}"/>
          </ac:spMkLst>
        </pc:spChg>
        <pc:spChg chg="mod ord">
          <ac:chgData name="Ekko 92i" userId="b4d265b765874ec8" providerId="LiveId" clId="{A22BCDE7-1DEF-4A17-92F4-9BE4D3DA4B64}" dt="2022-01-02T00:19:35.493" v="7264" actId="700"/>
          <ac:spMkLst>
            <pc:docMk/>
            <pc:sldMk cId="723490845" sldId="2023"/>
            <ac:spMk id="4" creationId="{A2864041-803E-4BD3-AE0A-3130704CBBBF}"/>
          </ac:spMkLst>
        </pc:spChg>
        <pc:spChg chg="mod ord">
          <ac:chgData name="Ekko 92i" userId="b4d265b765874ec8" providerId="LiveId" clId="{A22BCDE7-1DEF-4A17-92F4-9BE4D3DA4B64}" dt="2022-01-02T00:19:35.493" v="7264" actId="700"/>
          <ac:spMkLst>
            <pc:docMk/>
            <pc:sldMk cId="723490845" sldId="2023"/>
            <ac:spMk id="5" creationId="{01DEF9ED-66EF-4931-8B71-A533641821E0}"/>
          </ac:spMkLst>
        </pc:spChg>
        <pc:spChg chg="add mod ord">
          <ac:chgData name="Ekko 92i" userId="b4d265b765874ec8" providerId="LiveId" clId="{A22BCDE7-1DEF-4A17-92F4-9BE4D3DA4B64}" dt="2022-01-02T00:19:38.874" v="7266"/>
          <ac:spMkLst>
            <pc:docMk/>
            <pc:sldMk cId="723490845" sldId="2023"/>
            <ac:spMk id="6" creationId="{0FE7BAD0-EB2C-4D6D-B1F7-4E4BD68911D4}"/>
          </ac:spMkLst>
        </pc:spChg>
        <pc:spChg chg="del mod">
          <ac:chgData name="Ekko 92i" userId="b4d265b765874ec8" providerId="LiveId" clId="{A22BCDE7-1DEF-4A17-92F4-9BE4D3DA4B64}" dt="2022-01-02T00:19:52.801" v="7276"/>
          <ac:spMkLst>
            <pc:docMk/>
            <pc:sldMk cId="723490845" sldId="2023"/>
            <ac:spMk id="9" creationId="{F06EBAB1-6AEF-4CB5-B429-886BEB60E26E}"/>
          </ac:spMkLst>
        </pc:spChg>
        <pc:spChg chg="del mod">
          <ac:chgData name="Ekko 92i" userId="b4d265b765874ec8" providerId="LiveId" clId="{A22BCDE7-1DEF-4A17-92F4-9BE4D3DA4B64}" dt="2022-01-02T00:19:52.801" v="7274"/>
          <ac:spMkLst>
            <pc:docMk/>
            <pc:sldMk cId="723490845" sldId="2023"/>
            <ac:spMk id="10" creationId="{B1FE84C5-5BE9-4F57-A2E3-AEF4CFCE3D1F}"/>
          </ac:spMkLst>
        </pc:spChg>
        <pc:spChg chg="mod">
          <ac:chgData name="Ekko 92i" userId="b4d265b765874ec8" providerId="LiveId" clId="{A22BCDE7-1DEF-4A17-92F4-9BE4D3DA4B64}" dt="2022-01-02T00:19:50.596" v="7272" actId="2711"/>
          <ac:spMkLst>
            <pc:docMk/>
            <pc:sldMk cId="723490845" sldId="2023"/>
            <ac:spMk id="11" creationId="{B9015F1A-6A00-4C42-AD5E-349EBF084F80}"/>
          </ac:spMkLst>
        </pc:spChg>
      </pc:sldChg>
      <pc:sldChg chg="addSp delSp modSp mod chgLayout">
        <pc:chgData name="Ekko 92i" userId="b4d265b765874ec8" providerId="LiveId" clId="{A22BCDE7-1DEF-4A17-92F4-9BE4D3DA4B64}" dt="2022-01-02T00:20:24.823" v="7290" actId="207"/>
        <pc:sldMkLst>
          <pc:docMk/>
          <pc:sldMk cId="2607701401" sldId="2024"/>
        </pc:sldMkLst>
        <pc:spChg chg="add del mod ord">
          <ac:chgData name="Ekko 92i" userId="b4d265b765874ec8" providerId="LiveId" clId="{A22BCDE7-1DEF-4A17-92F4-9BE4D3DA4B64}" dt="2022-01-02T00:20:08.166" v="7280" actId="478"/>
          <ac:spMkLst>
            <pc:docMk/>
            <pc:sldMk cId="2607701401" sldId="2024"/>
            <ac:spMk id="2" creationId="{7A46B650-2C89-44E9-A5F7-9CCB7AB09719}"/>
          </ac:spMkLst>
        </pc:spChg>
        <pc:spChg chg="add mod ord">
          <ac:chgData name="Ekko 92i" userId="b4d265b765874ec8" providerId="LiveId" clId="{A22BCDE7-1DEF-4A17-92F4-9BE4D3DA4B64}" dt="2022-01-02T00:20:01.646" v="7279"/>
          <ac:spMkLst>
            <pc:docMk/>
            <pc:sldMk cId="2607701401" sldId="2024"/>
            <ac:spMk id="3" creationId="{110D79AE-6B5A-46E7-81AD-C1CAAEF850DD}"/>
          </ac:spMkLst>
        </pc:spChg>
        <pc:spChg chg="mod ord">
          <ac:chgData name="Ekko 92i" userId="b4d265b765874ec8" providerId="LiveId" clId="{A22BCDE7-1DEF-4A17-92F4-9BE4D3DA4B64}" dt="2022-01-02T00:19:58.711" v="7277" actId="700"/>
          <ac:spMkLst>
            <pc:docMk/>
            <pc:sldMk cId="2607701401" sldId="2024"/>
            <ac:spMk id="4" creationId="{A2864041-803E-4BD3-AE0A-3130704CBBBF}"/>
          </ac:spMkLst>
        </pc:spChg>
        <pc:spChg chg="mod ord">
          <ac:chgData name="Ekko 92i" userId="b4d265b765874ec8" providerId="LiveId" clId="{A22BCDE7-1DEF-4A17-92F4-9BE4D3DA4B64}" dt="2022-01-02T00:19:58.711" v="7277" actId="700"/>
          <ac:spMkLst>
            <pc:docMk/>
            <pc:sldMk cId="2607701401" sldId="2024"/>
            <ac:spMk id="5" creationId="{01DEF9ED-66EF-4931-8B71-A533641821E0}"/>
          </ac:spMkLst>
        </pc:spChg>
        <pc:spChg chg="del mod">
          <ac:chgData name="Ekko 92i" userId="b4d265b765874ec8" providerId="LiveId" clId="{A22BCDE7-1DEF-4A17-92F4-9BE4D3DA4B64}" dt="2022-01-02T00:20:08.166" v="7282"/>
          <ac:spMkLst>
            <pc:docMk/>
            <pc:sldMk cId="2607701401" sldId="2024"/>
            <ac:spMk id="10" creationId="{B1FE84C5-5BE9-4F57-A2E3-AEF4CFCE3D1F}"/>
          </ac:spMkLst>
        </pc:spChg>
        <pc:spChg chg="mod">
          <ac:chgData name="Ekko 92i" userId="b4d265b765874ec8" providerId="LiveId" clId="{A22BCDE7-1DEF-4A17-92F4-9BE4D3DA4B64}" dt="2022-01-02T00:20:14.923" v="7286" actId="2711"/>
          <ac:spMkLst>
            <pc:docMk/>
            <pc:sldMk cId="2607701401" sldId="2024"/>
            <ac:spMk id="29" creationId="{A6FB6C68-F6CA-41F4-ADE1-2E4386476A6E}"/>
          </ac:spMkLst>
        </pc:spChg>
        <pc:spChg chg="mod">
          <ac:chgData name="Ekko 92i" userId="b4d265b765874ec8" providerId="LiveId" clId="{A22BCDE7-1DEF-4A17-92F4-9BE4D3DA4B64}" dt="2022-01-02T00:20:24.823" v="7290" actId="207"/>
          <ac:spMkLst>
            <pc:docMk/>
            <pc:sldMk cId="2607701401" sldId="2024"/>
            <ac:spMk id="30" creationId="{0A4FA83D-71CE-4FDC-8004-488E1DBC8D8B}"/>
          </ac:spMkLst>
        </pc:spChg>
      </pc:sldChg>
      <pc:sldChg chg="addSp delSp modSp mod chgLayout">
        <pc:chgData name="Ekko 92i" userId="b4d265b765874ec8" providerId="LiveId" clId="{A22BCDE7-1DEF-4A17-92F4-9BE4D3DA4B64}" dt="2022-01-02T00:21:19.035" v="7305" actId="1076"/>
        <pc:sldMkLst>
          <pc:docMk/>
          <pc:sldMk cId="1780441115" sldId="2025"/>
        </pc:sldMkLst>
        <pc:spChg chg="add del mod ord">
          <ac:chgData name="Ekko 92i" userId="b4d265b765874ec8" providerId="LiveId" clId="{A22BCDE7-1DEF-4A17-92F4-9BE4D3DA4B64}" dt="2022-01-02T00:20:51.560" v="7294" actId="478"/>
          <ac:spMkLst>
            <pc:docMk/>
            <pc:sldMk cId="1780441115" sldId="2025"/>
            <ac:spMk id="2" creationId="{F069AC12-C668-4C34-A562-7468B5AD9D9D}"/>
          </ac:spMkLst>
        </pc:spChg>
        <pc:spChg chg="add mod ord">
          <ac:chgData name="Ekko 92i" userId="b4d265b765874ec8" providerId="LiveId" clId="{A22BCDE7-1DEF-4A17-92F4-9BE4D3DA4B64}" dt="2022-01-02T00:20:48.266" v="7293"/>
          <ac:spMkLst>
            <pc:docMk/>
            <pc:sldMk cId="1780441115" sldId="2025"/>
            <ac:spMk id="3" creationId="{B6D56517-1512-4AF3-B18F-5EAA3A993453}"/>
          </ac:spMkLst>
        </pc:spChg>
        <pc:spChg chg="mod ord">
          <ac:chgData name="Ekko 92i" userId="b4d265b765874ec8" providerId="LiveId" clId="{A22BCDE7-1DEF-4A17-92F4-9BE4D3DA4B64}" dt="2022-01-02T00:20:44.053" v="7291" actId="700"/>
          <ac:spMkLst>
            <pc:docMk/>
            <pc:sldMk cId="1780441115" sldId="2025"/>
            <ac:spMk id="4" creationId="{A2864041-803E-4BD3-AE0A-3130704CBBBF}"/>
          </ac:spMkLst>
        </pc:spChg>
        <pc:spChg chg="mod ord">
          <ac:chgData name="Ekko 92i" userId="b4d265b765874ec8" providerId="LiveId" clId="{A22BCDE7-1DEF-4A17-92F4-9BE4D3DA4B64}" dt="2022-01-02T00:20:44.053" v="7291" actId="700"/>
          <ac:spMkLst>
            <pc:docMk/>
            <pc:sldMk cId="1780441115" sldId="2025"/>
            <ac:spMk id="5" creationId="{01DEF9ED-66EF-4931-8B71-A533641821E0}"/>
          </ac:spMkLst>
        </pc:spChg>
        <pc:spChg chg="mod">
          <ac:chgData name="Ekko 92i" userId="b4d265b765874ec8" providerId="LiveId" clId="{A22BCDE7-1DEF-4A17-92F4-9BE4D3DA4B64}" dt="2022-01-02T00:21:19.035" v="7305" actId="1076"/>
          <ac:spMkLst>
            <pc:docMk/>
            <pc:sldMk cId="1780441115" sldId="2025"/>
            <ac:spMk id="9" creationId="{151A86C7-8786-432E-8CE5-3031ECF4678F}"/>
          </ac:spMkLst>
        </pc:spChg>
        <pc:spChg chg="del mod">
          <ac:chgData name="Ekko 92i" userId="b4d265b765874ec8" providerId="LiveId" clId="{A22BCDE7-1DEF-4A17-92F4-9BE4D3DA4B64}" dt="2022-01-02T00:20:51.560" v="7296"/>
          <ac:spMkLst>
            <pc:docMk/>
            <pc:sldMk cId="1780441115" sldId="2025"/>
            <ac:spMk id="10" creationId="{B1FE84C5-5BE9-4F57-A2E3-AEF4CFCE3D1F}"/>
          </ac:spMkLst>
        </pc:spChg>
        <pc:spChg chg="mod">
          <ac:chgData name="Ekko 92i" userId="b4d265b765874ec8" providerId="LiveId" clId="{A22BCDE7-1DEF-4A17-92F4-9BE4D3DA4B64}" dt="2022-01-02T00:21:00.938" v="7300" actId="207"/>
          <ac:spMkLst>
            <pc:docMk/>
            <pc:sldMk cId="1780441115" sldId="2025"/>
            <ac:spMk id="32" creationId="{59C0B373-E541-47F3-BB3F-2B3E1D311A18}"/>
          </ac:spMkLst>
        </pc:spChg>
        <pc:spChg chg="mod">
          <ac:chgData name="Ekko 92i" userId="b4d265b765874ec8" providerId="LiveId" clId="{A22BCDE7-1DEF-4A17-92F4-9BE4D3DA4B64}" dt="2022-01-02T00:21:09.260" v="7304" actId="114"/>
          <ac:spMkLst>
            <pc:docMk/>
            <pc:sldMk cId="1780441115" sldId="2025"/>
            <ac:spMk id="33" creationId="{E2E570B0-3FB2-4861-B986-4C53A8DA998D}"/>
          </ac:spMkLst>
        </pc:spChg>
      </pc:sldChg>
      <pc:sldChg chg="addSp delSp modSp mod chgLayout">
        <pc:chgData name="Ekko 92i" userId="b4d265b765874ec8" providerId="LiveId" clId="{A22BCDE7-1DEF-4A17-92F4-9BE4D3DA4B64}" dt="2022-01-02T00:21:44.230" v="7317" actId="2711"/>
        <pc:sldMkLst>
          <pc:docMk/>
          <pc:sldMk cId="621345827" sldId="2026"/>
        </pc:sldMkLst>
        <pc:spChg chg="add del mod ord">
          <ac:chgData name="Ekko 92i" userId="b4d265b765874ec8" providerId="LiveId" clId="{A22BCDE7-1DEF-4A17-92F4-9BE4D3DA4B64}" dt="2022-01-02T00:21:36.743" v="7311" actId="478"/>
          <ac:spMkLst>
            <pc:docMk/>
            <pc:sldMk cId="621345827" sldId="2026"/>
            <ac:spMk id="2" creationId="{3E96BE6B-D9BC-4AE2-9025-CC603D7FDCD5}"/>
          </ac:spMkLst>
        </pc:spChg>
        <pc:spChg chg="add mod ord">
          <ac:chgData name="Ekko 92i" userId="b4d265b765874ec8" providerId="LiveId" clId="{A22BCDE7-1DEF-4A17-92F4-9BE4D3DA4B64}" dt="2022-01-02T00:21:29.899" v="7308"/>
          <ac:spMkLst>
            <pc:docMk/>
            <pc:sldMk cId="621345827" sldId="2026"/>
            <ac:spMk id="3" creationId="{B2F61479-8427-434A-8E2C-E077117D97CA}"/>
          </ac:spMkLst>
        </pc:spChg>
        <pc:spChg chg="mod ord">
          <ac:chgData name="Ekko 92i" userId="b4d265b765874ec8" providerId="LiveId" clId="{A22BCDE7-1DEF-4A17-92F4-9BE4D3DA4B64}" dt="2022-01-02T00:21:26.124" v="7306" actId="700"/>
          <ac:spMkLst>
            <pc:docMk/>
            <pc:sldMk cId="621345827" sldId="2026"/>
            <ac:spMk id="4" creationId="{A2864041-803E-4BD3-AE0A-3130704CBBBF}"/>
          </ac:spMkLst>
        </pc:spChg>
        <pc:spChg chg="mod ord">
          <ac:chgData name="Ekko 92i" userId="b4d265b765874ec8" providerId="LiveId" clId="{A22BCDE7-1DEF-4A17-92F4-9BE4D3DA4B64}" dt="2022-01-02T00:21:26.124" v="7306" actId="700"/>
          <ac:spMkLst>
            <pc:docMk/>
            <pc:sldMk cId="621345827" sldId="2026"/>
            <ac:spMk id="5" creationId="{01DEF9ED-66EF-4931-8B71-A533641821E0}"/>
          </ac:spMkLst>
        </pc:spChg>
        <pc:spChg chg="del mod">
          <ac:chgData name="Ekko 92i" userId="b4d265b765874ec8" providerId="LiveId" clId="{A22BCDE7-1DEF-4A17-92F4-9BE4D3DA4B64}" dt="2022-01-02T00:21:36.743" v="7313"/>
          <ac:spMkLst>
            <pc:docMk/>
            <pc:sldMk cId="621345827" sldId="2026"/>
            <ac:spMk id="10" creationId="{B1FE84C5-5BE9-4F57-A2E3-AEF4CFCE3D1F}"/>
          </ac:spMkLst>
        </pc:spChg>
        <pc:spChg chg="mod">
          <ac:chgData name="Ekko 92i" userId="b4d265b765874ec8" providerId="LiveId" clId="{A22BCDE7-1DEF-4A17-92F4-9BE4D3DA4B64}" dt="2022-01-02T00:21:33.071" v="7310" actId="20577"/>
          <ac:spMkLst>
            <pc:docMk/>
            <pc:sldMk cId="621345827" sldId="2026"/>
            <ac:spMk id="12" creationId="{3ECF6396-BCE5-4878-964C-39D8F4B121A6}"/>
          </ac:spMkLst>
        </pc:spChg>
        <pc:spChg chg="mod">
          <ac:chgData name="Ekko 92i" userId="b4d265b765874ec8" providerId="LiveId" clId="{A22BCDE7-1DEF-4A17-92F4-9BE4D3DA4B64}" dt="2022-01-02T00:21:44.230" v="7317" actId="2711"/>
          <ac:spMkLst>
            <pc:docMk/>
            <pc:sldMk cId="621345827" sldId="2026"/>
            <ac:spMk id="15" creationId="{FB3C9B72-D6BD-4F5B-ABB9-C45F8A25FDDD}"/>
          </ac:spMkLst>
        </pc:spChg>
      </pc:sldChg>
      <pc:sldChg chg="addSp delSp modSp mod chgLayout">
        <pc:chgData name="Ekko 92i" userId="b4d265b765874ec8" providerId="LiveId" clId="{A22BCDE7-1DEF-4A17-92F4-9BE4D3DA4B64}" dt="2022-01-02T00:32:36.905" v="7337" actId="255"/>
        <pc:sldMkLst>
          <pc:docMk/>
          <pc:sldMk cId="3034245336" sldId="2027"/>
        </pc:sldMkLst>
        <pc:spChg chg="add mod ord">
          <ac:chgData name="Ekko 92i" userId="b4d265b765874ec8" providerId="LiveId" clId="{A22BCDE7-1DEF-4A17-92F4-9BE4D3DA4B64}" dt="2022-01-02T00:32:36.905" v="7337" actId="255"/>
          <ac:spMkLst>
            <pc:docMk/>
            <pc:sldMk cId="3034245336" sldId="2027"/>
            <ac:spMk id="2" creationId="{0D6FA388-6F0E-42CD-8014-97003BFE7ECD}"/>
          </ac:spMkLst>
        </pc:spChg>
        <pc:spChg chg="add mod ord">
          <ac:chgData name="Ekko 92i" userId="b4d265b765874ec8" providerId="LiveId" clId="{A22BCDE7-1DEF-4A17-92F4-9BE4D3DA4B64}" dt="2022-01-02T00:31:34.171" v="7326"/>
          <ac:spMkLst>
            <pc:docMk/>
            <pc:sldMk cId="3034245336" sldId="2027"/>
            <ac:spMk id="3" creationId="{35E2370D-1A44-4E98-9A01-342FF0A2B9F5}"/>
          </ac:spMkLst>
        </pc:spChg>
        <pc:spChg chg="mod ord">
          <ac:chgData name="Ekko 92i" userId="b4d265b765874ec8" providerId="LiveId" clId="{A22BCDE7-1DEF-4A17-92F4-9BE4D3DA4B64}" dt="2022-01-02T00:21:55.892" v="7318" actId="700"/>
          <ac:spMkLst>
            <pc:docMk/>
            <pc:sldMk cId="3034245336" sldId="2027"/>
            <ac:spMk id="4" creationId="{A2864041-803E-4BD3-AE0A-3130704CBBBF}"/>
          </ac:spMkLst>
        </pc:spChg>
        <pc:spChg chg="mod ord">
          <ac:chgData name="Ekko 92i" userId="b4d265b765874ec8" providerId="LiveId" clId="{A22BCDE7-1DEF-4A17-92F4-9BE4D3DA4B64}" dt="2022-01-02T00:21:55.892" v="7318" actId="700"/>
          <ac:spMkLst>
            <pc:docMk/>
            <pc:sldMk cId="3034245336" sldId="2027"/>
            <ac:spMk id="5" creationId="{01DEF9ED-66EF-4931-8B71-A533641821E0}"/>
          </ac:spMkLst>
        </pc:spChg>
        <pc:spChg chg="mod">
          <ac:chgData name="Ekko 92i" userId="b4d265b765874ec8" providerId="LiveId" clId="{A22BCDE7-1DEF-4A17-92F4-9BE4D3DA4B64}" dt="2022-01-02T00:31:35.625" v="7328"/>
          <ac:spMkLst>
            <pc:docMk/>
            <pc:sldMk cId="3034245336" sldId="2027"/>
            <ac:spMk id="7" creationId="{BF90A919-D1DC-4A3C-B24F-1611284D7D67}"/>
          </ac:spMkLst>
        </pc:spChg>
        <pc:spChg chg="mod">
          <ac:chgData name="Ekko 92i" userId="b4d265b765874ec8" providerId="LiveId" clId="{A22BCDE7-1DEF-4A17-92F4-9BE4D3DA4B64}" dt="2022-01-02T00:31:58.739" v="7331" actId="1076"/>
          <ac:spMkLst>
            <pc:docMk/>
            <pc:sldMk cId="3034245336" sldId="2027"/>
            <ac:spMk id="9" creationId="{40010316-1F0A-4933-B286-29776C5ADFB1}"/>
          </ac:spMkLst>
        </pc:spChg>
        <pc:spChg chg="del mod">
          <ac:chgData name="Ekko 92i" userId="b4d265b765874ec8" providerId="LiveId" clId="{A22BCDE7-1DEF-4A17-92F4-9BE4D3DA4B64}" dt="2022-01-02T00:31:28.343" v="7323"/>
          <ac:spMkLst>
            <pc:docMk/>
            <pc:sldMk cId="3034245336" sldId="2027"/>
            <ac:spMk id="10" creationId="{B1FE84C5-5BE9-4F57-A2E3-AEF4CFCE3D1F}"/>
          </ac:spMkLst>
        </pc:spChg>
        <pc:spChg chg="mod">
          <ac:chgData name="Ekko 92i" userId="b4d265b765874ec8" providerId="LiveId" clId="{A22BCDE7-1DEF-4A17-92F4-9BE4D3DA4B64}" dt="2022-01-02T00:31:26.796" v="7321" actId="1076"/>
          <ac:spMkLst>
            <pc:docMk/>
            <pc:sldMk cId="3034245336" sldId="2027"/>
            <ac:spMk id="11" creationId="{84E1E693-3992-4DA2-9CA7-956B9C6A271D}"/>
          </ac:spMkLst>
        </pc:spChg>
        <pc:spChg chg="mod">
          <ac:chgData name="Ekko 92i" userId="b4d265b765874ec8" providerId="LiveId" clId="{A22BCDE7-1DEF-4A17-92F4-9BE4D3DA4B64}" dt="2022-01-02T00:31:26.796" v="7321" actId="1076"/>
          <ac:spMkLst>
            <pc:docMk/>
            <pc:sldMk cId="3034245336" sldId="2027"/>
            <ac:spMk id="12" creationId="{872E32B2-9308-444B-A097-C9D48E099F5B}"/>
          </ac:spMkLst>
        </pc:spChg>
        <pc:spChg chg="mod">
          <ac:chgData name="Ekko 92i" userId="b4d265b765874ec8" providerId="LiveId" clId="{A22BCDE7-1DEF-4A17-92F4-9BE4D3DA4B64}" dt="2022-01-02T00:31:58.739" v="7331" actId="1076"/>
          <ac:spMkLst>
            <pc:docMk/>
            <pc:sldMk cId="3034245336" sldId="2027"/>
            <ac:spMk id="13" creationId="{767CE6BB-06CC-473A-B1B7-47DF679117BB}"/>
          </ac:spMkLst>
        </pc:spChg>
        <pc:spChg chg="mod">
          <ac:chgData name="Ekko 92i" userId="b4d265b765874ec8" providerId="LiveId" clId="{A22BCDE7-1DEF-4A17-92F4-9BE4D3DA4B64}" dt="2022-01-02T00:31:26.796" v="7321" actId="1076"/>
          <ac:spMkLst>
            <pc:docMk/>
            <pc:sldMk cId="3034245336" sldId="2027"/>
            <ac:spMk id="14" creationId="{45446B6E-8D6C-444B-8B79-BA30EB73363E}"/>
          </ac:spMkLst>
        </pc:spChg>
        <pc:spChg chg="mod">
          <ac:chgData name="Ekko 92i" userId="b4d265b765874ec8" providerId="LiveId" clId="{A22BCDE7-1DEF-4A17-92F4-9BE4D3DA4B64}" dt="2022-01-02T00:32:18.633" v="7336" actId="1076"/>
          <ac:spMkLst>
            <pc:docMk/>
            <pc:sldMk cId="3034245336" sldId="2027"/>
            <ac:spMk id="15" creationId="{3B8A0B29-3EA1-4D1F-B765-5C20234CD0B1}"/>
          </ac:spMkLst>
        </pc:spChg>
      </pc:sldChg>
      <pc:sldChg chg="addSp delSp modSp mod chgLayout">
        <pc:chgData name="Ekko 92i" userId="b4d265b765874ec8" providerId="LiveId" clId="{A22BCDE7-1DEF-4A17-92F4-9BE4D3DA4B64}" dt="2022-01-02T00:33:20.724" v="7350" actId="1076"/>
        <pc:sldMkLst>
          <pc:docMk/>
          <pc:sldMk cId="2734925958" sldId="2028"/>
        </pc:sldMkLst>
        <pc:spChg chg="add del mod ord">
          <ac:chgData name="Ekko 92i" userId="b4d265b765874ec8" providerId="LiveId" clId="{A22BCDE7-1DEF-4A17-92F4-9BE4D3DA4B64}" dt="2022-01-02T00:33:02.349" v="7341" actId="478"/>
          <ac:spMkLst>
            <pc:docMk/>
            <pc:sldMk cId="2734925958" sldId="2028"/>
            <ac:spMk id="2" creationId="{5DD61FE8-AFA2-454C-8959-C12F2A26FEE6}"/>
          </ac:spMkLst>
        </pc:spChg>
        <pc:spChg chg="add mod ord">
          <ac:chgData name="Ekko 92i" userId="b4d265b765874ec8" providerId="LiveId" clId="{A22BCDE7-1DEF-4A17-92F4-9BE4D3DA4B64}" dt="2022-01-02T00:32:57.461" v="7340"/>
          <ac:spMkLst>
            <pc:docMk/>
            <pc:sldMk cId="2734925958" sldId="2028"/>
            <ac:spMk id="3" creationId="{07A1FB92-47F5-4864-9993-92B73A3578BB}"/>
          </ac:spMkLst>
        </pc:spChg>
        <pc:spChg chg="mod ord">
          <ac:chgData name="Ekko 92i" userId="b4d265b765874ec8" providerId="LiveId" clId="{A22BCDE7-1DEF-4A17-92F4-9BE4D3DA4B64}" dt="2022-01-02T00:32:53.874" v="7338" actId="700"/>
          <ac:spMkLst>
            <pc:docMk/>
            <pc:sldMk cId="2734925958" sldId="2028"/>
            <ac:spMk id="4" creationId="{A2864041-803E-4BD3-AE0A-3130704CBBBF}"/>
          </ac:spMkLst>
        </pc:spChg>
        <pc:spChg chg="mod ord">
          <ac:chgData name="Ekko 92i" userId="b4d265b765874ec8" providerId="LiveId" clId="{A22BCDE7-1DEF-4A17-92F4-9BE4D3DA4B64}" dt="2022-01-02T00:32:53.874" v="7338" actId="700"/>
          <ac:spMkLst>
            <pc:docMk/>
            <pc:sldMk cId="2734925958" sldId="2028"/>
            <ac:spMk id="5" creationId="{01DEF9ED-66EF-4931-8B71-A533641821E0}"/>
          </ac:spMkLst>
        </pc:spChg>
        <pc:spChg chg="del mod">
          <ac:chgData name="Ekko 92i" userId="b4d265b765874ec8" providerId="LiveId" clId="{A22BCDE7-1DEF-4A17-92F4-9BE4D3DA4B64}" dt="2022-01-02T00:33:02.349" v="7343"/>
          <ac:spMkLst>
            <pc:docMk/>
            <pc:sldMk cId="2734925958" sldId="2028"/>
            <ac:spMk id="10" creationId="{B1FE84C5-5BE9-4F57-A2E3-AEF4CFCE3D1F}"/>
          </ac:spMkLst>
        </pc:spChg>
        <pc:spChg chg="mod">
          <ac:chgData name="Ekko 92i" userId="b4d265b765874ec8" providerId="LiveId" clId="{A22BCDE7-1DEF-4A17-92F4-9BE4D3DA4B64}" dt="2022-01-02T00:33:20.724" v="7350" actId="1076"/>
          <ac:spMkLst>
            <pc:docMk/>
            <pc:sldMk cId="2734925958" sldId="2028"/>
            <ac:spMk id="11" creationId="{226FACCA-2E5C-4D5E-A787-DBB48661DD51}"/>
          </ac:spMkLst>
        </pc:spChg>
        <pc:spChg chg="mod">
          <ac:chgData name="Ekko 92i" userId="b4d265b765874ec8" providerId="LiveId" clId="{A22BCDE7-1DEF-4A17-92F4-9BE4D3DA4B64}" dt="2022-01-02T00:33:04.601" v="7345" actId="1076"/>
          <ac:spMkLst>
            <pc:docMk/>
            <pc:sldMk cId="2734925958" sldId="2028"/>
            <ac:spMk id="14" creationId="{33CC7FDD-F32E-442F-94C4-0A7E3AC01ABC}"/>
          </ac:spMkLst>
        </pc:spChg>
      </pc:sldChg>
      <pc:sldChg chg="addSp delSp modSp mod chgLayout">
        <pc:chgData name="Ekko 92i" userId="b4d265b765874ec8" providerId="LiveId" clId="{A22BCDE7-1DEF-4A17-92F4-9BE4D3DA4B64}" dt="2022-01-02T00:33:47.183" v="7361" actId="1076"/>
        <pc:sldMkLst>
          <pc:docMk/>
          <pc:sldMk cId="2718941326" sldId="2029"/>
        </pc:sldMkLst>
        <pc:spChg chg="add del mod ord">
          <ac:chgData name="Ekko 92i" userId="b4d265b765874ec8" providerId="LiveId" clId="{A22BCDE7-1DEF-4A17-92F4-9BE4D3DA4B64}" dt="2022-01-02T00:33:35.573" v="7354" actId="478"/>
          <ac:spMkLst>
            <pc:docMk/>
            <pc:sldMk cId="2718941326" sldId="2029"/>
            <ac:spMk id="2" creationId="{583DF3DD-085F-412E-9BF1-880D0AB764D0}"/>
          </ac:spMkLst>
        </pc:spChg>
        <pc:spChg chg="add mod ord">
          <ac:chgData name="Ekko 92i" userId="b4d265b765874ec8" providerId="LiveId" clId="{A22BCDE7-1DEF-4A17-92F4-9BE4D3DA4B64}" dt="2022-01-02T00:33:31.916" v="7353"/>
          <ac:spMkLst>
            <pc:docMk/>
            <pc:sldMk cId="2718941326" sldId="2029"/>
            <ac:spMk id="3" creationId="{D9F81A49-83BF-4BDB-99A6-DFFE43BF2BD6}"/>
          </ac:spMkLst>
        </pc:spChg>
        <pc:spChg chg="mod ord">
          <ac:chgData name="Ekko 92i" userId="b4d265b765874ec8" providerId="LiveId" clId="{A22BCDE7-1DEF-4A17-92F4-9BE4D3DA4B64}" dt="2022-01-02T00:33:27.647" v="7351" actId="700"/>
          <ac:spMkLst>
            <pc:docMk/>
            <pc:sldMk cId="2718941326" sldId="2029"/>
            <ac:spMk id="4" creationId="{A2864041-803E-4BD3-AE0A-3130704CBBBF}"/>
          </ac:spMkLst>
        </pc:spChg>
        <pc:spChg chg="mod ord">
          <ac:chgData name="Ekko 92i" userId="b4d265b765874ec8" providerId="LiveId" clId="{A22BCDE7-1DEF-4A17-92F4-9BE4D3DA4B64}" dt="2022-01-02T00:33:27.647" v="7351" actId="700"/>
          <ac:spMkLst>
            <pc:docMk/>
            <pc:sldMk cId="2718941326" sldId="2029"/>
            <ac:spMk id="5" creationId="{01DEF9ED-66EF-4931-8B71-A533641821E0}"/>
          </ac:spMkLst>
        </pc:spChg>
        <pc:spChg chg="del mod">
          <ac:chgData name="Ekko 92i" userId="b4d265b765874ec8" providerId="LiveId" clId="{A22BCDE7-1DEF-4A17-92F4-9BE4D3DA4B64}" dt="2022-01-02T00:33:35.573" v="7356"/>
          <ac:spMkLst>
            <pc:docMk/>
            <pc:sldMk cId="2718941326" sldId="2029"/>
            <ac:spMk id="10" creationId="{B1FE84C5-5BE9-4F57-A2E3-AEF4CFCE3D1F}"/>
          </ac:spMkLst>
        </pc:spChg>
        <pc:spChg chg="mod">
          <ac:chgData name="Ekko 92i" userId="b4d265b765874ec8" providerId="LiveId" clId="{A22BCDE7-1DEF-4A17-92F4-9BE4D3DA4B64}" dt="2022-01-02T00:33:47.183" v="7361" actId="1076"/>
          <ac:spMkLst>
            <pc:docMk/>
            <pc:sldMk cId="2718941326" sldId="2029"/>
            <ac:spMk id="15" creationId="{6025177F-3BCB-4DCF-95EA-B8FD402E0457}"/>
          </ac:spMkLst>
        </pc:spChg>
      </pc:sldChg>
      <pc:sldChg chg="addSp delSp modSp mod chgLayout">
        <pc:chgData name="Ekko 92i" userId="b4d265b765874ec8" providerId="LiveId" clId="{A22BCDE7-1DEF-4A17-92F4-9BE4D3DA4B64}" dt="2022-01-02T00:34:11.885" v="7373" actId="1076"/>
        <pc:sldMkLst>
          <pc:docMk/>
          <pc:sldMk cId="2576279651" sldId="2030"/>
        </pc:sldMkLst>
        <pc:spChg chg="add del mod ord">
          <ac:chgData name="Ekko 92i" userId="b4d265b765874ec8" providerId="LiveId" clId="{A22BCDE7-1DEF-4A17-92F4-9BE4D3DA4B64}" dt="2022-01-02T00:33:59.319" v="7365" actId="478"/>
          <ac:spMkLst>
            <pc:docMk/>
            <pc:sldMk cId="2576279651" sldId="2030"/>
            <ac:spMk id="2" creationId="{6AF755DC-6390-49AF-8D39-F83F77072F38}"/>
          </ac:spMkLst>
        </pc:spChg>
        <pc:spChg chg="add mod ord">
          <ac:chgData name="Ekko 92i" userId="b4d265b765874ec8" providerId="LiveId" clId="{A22BCDE7-1DEF-4A17-92F4-9BE4D3DA4B64}" dt="2022-01-02T00:33:56.120" v="7364"/>
          <ac:spMkLst>
            <pc:docMk/>
            <pc:sldMk cId="2576279651" sldId="2030"/>
            <ac:spMk id="3" creationId="{69519261-8CBE-45FB-AC50-B88ADDB93B02}"/>
          </ac:spMkLst>
        </pc:spChg>
        <pc:spChg chg="mod ord">
          <ac:chgData name="Ekko 92i" userId="b4d265b765874ec8" providerId="LiveId" clId="{A22BCDE7-1DEF-4A17-92F4-9BE4D3DA4B64}" dt="2022-01-02T00:33:52.700" v="7362" actId="700"/>
          <ac:spMkLst>
            <pc:docMk/>
            <pc:sldMk cId="2576279651" sldId="2030"/>
            <ac:spMk id="4" creationId="{A2864041-803E-4BD3-AE0A-3130704CBBBF}"/>
          </ac:spMkLst>
        </pc:spChg>
        <pc:spChg chg="mod ord">
          <ac:chgData name="Ekko 92i" userId="b4d265b765874ec8" providerId="LiveId" clId="{A22BCDE7-1DEF-4A17-92F4-9BE4D3DA4B64}" dt="2022-01-02T00:33:52.700" v="7362" actId="700"/>
          <ac:spMkLst>
            <pc:docMk/>
            <pc:sldMk cId="2576279651" sldId="2030"/>
            <ac:spMk id="5" creationId="{01DEF9ED-66EF-4931-8B71-A533641821E0}"/>
          </ac:spMkLst>
        </pc:spChg>
        <pc:spChg chg="del mod">
          <ac:chgData name="Ekko 92i" userId="b4d265b765874ec8" providerId="LiveId" clId="{A22BCDE7-1DEF-4A17-92F4-9BE4D3DA4B64}" dt="2022-01-02T00:33:59.319" v="7367"/>
          <ac:spMkLst>
            <pc:docMk/>
            <pc:sldMk cId="2576279651" sldId="2030"/>
            <ac:spMk id="10" creationId="{B1FE84C5-5BE9-4F57-A2E3-AEF4CFCE3D1F}"/>
          </ac:spMkLst>
        </pc:spChg>
        <pc:spChg chg="mod">
          <ac:chgData name="Ekko 92i" userId="b4d265b765874ec8" providerId="LiveId" clId="{A22BCDE7-1DEF-4A17-92F4-9BE4D3DA4B64}" dt="2022-01-02T00:34:11.885" v="7373" actId="1076"/>
          <ac:spMkLst>
            <pc:docMk/>
            <pc:sldMk cId="2576279651" sldId="2030"/>
            <ac:spMk id="11" creationId="{BE4C9718-0FDD-4A26-BE30-8678509756BA}"/>
          </ac:spMkLst>
        </pc:spChg>
      </pc:sldChg>
      <pc:sldChg chg="addSp delSp modSp mod chgLayout">
        <pc:chgData name="Ekko 92i" userId="b4d265b765874ec8" providerId="LiveId" clId="{A22BCDE7-1DEF-4A17-92F4-9BE4D3DA4B64}" dt="2022-01-02T00:34:35.845" v="7384" actId="1076"/>
        <pc:sldMkLst>
          <pc:docMk/>
          <pc:sldMk cId="2448586784" sldId="2031"/>
        </pc:sldMkLst>
        <pc:spChg chg="add del mod ord">
          <ac:chgData name="Ekko 92i" userId="b4d265b765874ec8" providerId="LiveId" clId="{A22BCDE7-1DEF-4A17-92F4-9BE4D3DA4B64}" dt="2022-01-02T00:34:23.721" v="7377" actId="478"/>
          <ac:spMkLst>
            <pc:docMk/>
            <pc:sldMk cId="2448586784" sldId="2031"/>
            <ac:spMk id="2" creationId="{C7EDCBC8-FE22-4D17-99D5-7856D0E80C62}"/>
          </ac:spMkLst>
        </pc:spChg>
        <pc:spChg chg="add mod ord">
          <ac:chgData name="Ekko 92i" userId="b4d265b765874ec8" providerId="LiveId" clId="{A22BCDE7-1DEF-4A17-92F4-9BE4D3DA4B64}" dt="2022-01-02T00:34:20.350" v="7376"/>
          <ac:spMkLst>
            <pc:docMk/>
            <pc:sldMk cId="2448586784" sldId="2031"/>
            <ac:spMk id="3" creationId="{56CE885D-9E17-466F-ADAA-D41CD5EEB141}"/>
          </ac:spMkLst>
        </pc:spChg>
        <pc:spChg chg="mod ord">
          <ac:chgData name="Ekko 92i" userId="b4d265b765874ec8" providerId="LiveId" clId="{A22BCDE7-1DEF-4A17-92F4-9BE4D3DA4B64}" dt="2022-01-02T00:34:17.420" v="7374" actId="700"/>
          <ac:spMkLst>
            <pc:docMk/>
            <pc:sldMk cId="2448586784" sldId="2031"/>
            <ac:spMk id="4" creationId="{A2864041-803E-4BD3-AE0A-3130704CBBBF}"/>
          </ac:spMkLst>
        </pc:spChg>
        <pc:spChg chg="mod ord">
          <ac:chgData name="Ekko 92i" userId="b4d265b765874ec8" providerId="LiveId" clId="{A22BCDE7-1DEF-4A17-92F4-9BE4D3DA4B64}" dt="2022-01-02T00:34:17.420" v="7374" actId="700"/>
          <ac:spMkLst>
            <pc:docMk/>
            <pc:sldMk cId="2448586784" sldId="2031"/>
            <ac:spMk id="5" creationId="{01DEF9ED-66EF-4931-8B71-A533641821E0}"/>
          </ac:spMkLst>
        </pc:spChg>
        <pc:spChg chg="del mod">
          <ac:chgData name="Ekko 92i" userId="b4d265b765874ec8" providerId="LiveId" clId="{A22BCDE7-1DEF-4A17-92F4-9BE4D3DA4B64}" dt="2022-01-02T00:34:23.721" v="7379"/>
          <ac:spMkLst>
            <pc:docMk/>
            <pc:sldMk cId="2448586784" sldId="2031"/>
            <ac:spMk id="10" creationId="{B1FE84C5-5BE9-4F57-A2E3-AEF4CFCE3D1F}"/>
          </ac:spMkLst>
        </pc:spChg>
        <pc:spChg chg="mod">
          <ac:chgData name="Ekko 92i" userId="b4d265b765874ec8" providerId="LiveId" clId="{A22BCDE7-1DEF-4A17-92F4-9BE4D3DA4B64}" dt="2022-01-02T00:34:35.845" v="7384" actId="1076"/>
          <ac:spMkLst>
            <pc:docMk/>
            <pc:sldMk cId="2448586784" sldId="2031"/>
            <ac:spMk id="15" creationId="{E311E7DC-FC38-4F9F-BC5D-2FC3492B20CE}"/>
          </ac:spMkLst>
        </pc:spChg>
      </pc:sldChg>
      <pc:sldChg chg="addSp delSp modSp mod chgLayout">
        <pc:chgData name="Ekko 92i" userId="b4d265b765874ec8" providerId="LiveId" clId="{A22BCDE7-1DEF-4A17-92F4-9BE4D3DA4B64}" dt="2022-01-02T00:34:54.546" v="7396"/>
        <pc:sldMkLst>
          <pc:docMk/>
          <pc:sldMk cId="1229465255" sldId="2032"/>
        </pc:sldMkLst>
        <pc:spChg chg="add mod ord">
          <ac:chgData name="Ekko 92i" userId="b4d265b765874ec8" providerId="LiveId" clId="{A22BCDE7-1DEF-4A17-92F4-9BE4D3DA4B64}" dt="2022-01-02T00:34:52.777" v="7392" actId="20577"/>
          <ac:spMkLst>
            <pc:docMk/>
            <pc:sldMk cId="1229465255" sldId="2032"/>
            <ac:spMk id="2" creationId="{96F3BEAF-F037-416F-A63D-2232FE8C247D}"/>
          </ac:spMkLst>
        </pc:spChg>
        <pc:spChg chg="add mod ord">
          <ac:chgData name="Ekko 92i" userId="b4d265b765874ec8" providerId="LiveId" clId="{A22BCDE7-1DEF-4A17-92F4-9BE4D3DA4B64}" dt="2022-01-02T00:34:43.772" v="7387"/>
          <ac:spMkLst>
            <pc:docMk/>
            <pc:sldMk cId="1229465255" sldId="2032"/>
            <ac:spMk id="3" creationId="{52A545F0-3CA3-418F-8E35-65E7F61439B2}"/>
          </ac:spMkLst>
        </pc:spChg>
        <pc:spChg chg="mod ord">
          <ac:chgData name="Ekko 92i" userId="b4d265b765874ec8" providerId="LiveId" clId="{A22BCDE7-1DEF-4A17-92F4-9BE4D3DA4B64}" dt="2022-01-02T00:34:40.823" v="7385" actId="700"/>
          <ac:spMkLst>
            <pc:docMk/>
            <pc:sldMk cId="1229465255" sldId="2032"/>
            <ac:spMk id="4" creationId="{A2864041-803E-4BD3-AE0A-3130704CBBBF}"/>
          </ac:spMkLst>
        </pc:spChg>
        <pc:spChg chg="mod ord">
          <ac:chgData name="Ekko 92i" userId="b4d265b765874ec8" providerId="LiveId" clId="{A22BCDE7-1DEF-4A17-92F4-9BE4D3DA4B64}" dt="2022-01-02T00:34:40.823" v="7385" actId="700"/>
          <ac:spMkLst>
            <pc:docMk/>
            <pc:sldMk cId="1229465255" sldId="2032"/>
            <ac:spMk id="5" creationId="{01DEF9ED-66EF-4931-8B71-A533641821E0}"/>
          </ac:spMkLst>
        </pc:spChg>
        <pc:spChg chg="del mod">
          <ac:chgData name="Ekko 92i" userId="b4d265b765874ec8" providerId="LiveId" clId="{A22BCDE7-1DEF-4A17-92F4-9BE4D3DA4B64}" dt="2022-01-02T00:34:54.546" v="7394"/>
          <ac:spMkLst>
            <pc:docMk/>
            <pc:sldMk cId="1229465255" sldId="2032"/>
            <ac:spMk id="10" creationId="{B1FE84C5-5BE9-4F57-A2E3-AEF4CFCE3D1F}"/>
          </ac:spMkLst>
        </pc:spChg>
        <pc:spChg chg="del mod">
          <ac:chgData name="Ekko 92i" userId="b4d265b765874ec8" providerId="LiveId" clId="{A22BCDE7-1DEF-4A17-92F4-9BE4D3DA4B64}" dt="2022-01-02T00:34:54.546" v="7396"/>
          <ac:spMkLst>
            <pc:docMk/>
            <pc:sldMk cId="1229465255" sldId="2032"/>
            <ac:spMk id="11" creationId="{E33282AE-7CD1-43AE-9DDB-2A9077382937}"/>
          </ac:spMkLst>
        </pc:spChg>
      </pc:sldChg>
      <pc:sldChg chg="addSp delSp modSp mod chgLayout">
        <pc:chgData name="Ekko 92i" userId="b4d265b765874ec8" providerId="LiveId" clId="{A22BCDE7-1DEF-4A17-92F4-9BE4D3DA4B64}" dt="2022-01-02T00:35:24.160" v="7411" actId="14100"/>
        <pc:sldMkLst>
          <pc:docMk/>
          <pc:sldMk cId="75736275" sldId="2033"/>
        </pc:sldMkLst>
        <pc:spChg chg="add mod ord">
          <ac:chgData name="Ekko 92i" userId="b4d265b765874ec8" providerId="LiveId" clId="{A22BCDE7-1DEF-4A17-92F4-9BE4D3DA4B64}" dt="2022-01-02T00:35:24.160" v="7411" actId="14100"/>
          <ac:spMkLst>
            <pc:docMk/>
            <pc:sldMk cId="75736275" sldId="2033"/>
            <ac:spMk id="2" creationId="{119ABE87-7B66-4393-B4C9-CB921366D30C}"/>
          </ac:spMkLst>
        </pc:spChg>
        <pc:spChg chg="add mod ord">
          <ac:chgData name="Ekko 92i" userId="b4d265b765874ec8" providerId="LiveId" clId="{A22BCDE7-1DEF-4A17-92F4-9BE4D3DA4B64}" dt="2022-01-02T00:35:02.787" v="7399"/>
          <ac:spMkLst>
            <pc:docMk/>
            <pc:sldMk cId="75736275" sldId="2033"/>
            <ac:spMk id="3" creationId="{408DB550-7E7E-4549-A2FA-4C0DCD6E21D5}"/>
          </ac:spMkLst>
        </pc:spChg>
        <pc:spChg chg="mod ord">
          <ac:chgData name="Ekko 92i" userId="b4d265b765874ec8" providerId="LiveId" clId="{A22BCDE7-1DEF-4A17-92F4-9BE4D3DA4B64}" dt="2022-01-02T00:34:59.514" v="7397" actId="700"/>
          <ac:spMkLst>
            <pc:docMk/>
            <pc:sldMk cId="75736275" sldId="2033"/>
            <ac:spMk id="4" creationId="{A2864041-803E-4BD3-AE0A-3130704CBBBF}"/>
          </ac:spMkLst>
        </pc:spChg>
        <pc:spChg chg="mod ord">
          <ac:chgData name="Ekko 92i" userId="b4d265b765874ec8" providerId="LiveId" clId="{A22BCDE7-1DEF-4A17-92F4-9BE4D3DA4B64}" dt="2022-01-02T00:34:59.514" v="7397" actId="700"/>
          <ac:spMkLst>
            <pc:docMk/>
            <pc:sldMk cId="75736275" sldId="2033"/>
            <ac:spMk id="5" creationId="{01DEF9ED-66EF-4931-8B71-A533641821E0}"/>
          </ac:spMkLst>
        </pc:spChg>
        <pc:spChg chg="del mod">
          <ac:chgData name="Ekko 92i" userId="b4d265b765874ec8" providerId="LiveId" clId="{A22BCDE7-1DEF-4A17-92F4-9BE4D3DA4B64}" dt="2022-01-02T00:35:16.989" v="7407" actId="478"/>
          <ac:spMkLst>
            <pc:docMk/>
            <pc:sldMk cId="75736275" sldId="2033"/>
            <ac:spMk id="7" creationId="{5AEE93D1-CB28-48BA-A988-2593C9F83668}"/>
          </ac:spMkLst>
        </pc:spChg>
        <pc:spChg chg="del mod">
          <ac:chgData name="Ekko 92i" userId="b4d265b765874ec8" providerId="LiveId" clId="{A22BCDE7-1DEF-4A17-92F4-9BE4D3DA4B64}" dt="2022-01-02T00:35:16.990" v="7409"/>
          <ac:spMkLst>
            <pc:docMk/>
            <pc:sldMk cId="75736275" sldId="2033"/>
            <ac:spMk id="10" creationId="{B1FE84C5-5BE9-4F57-A2E3-AEF4CFCE3D1F}"/>
          </ac:spMkLst>
        </pc:spChg>
      </pc:sldChg>
      <pc:sldChg chg="modSp mod chgLayout">
        <pc:chgData name="Ekko 92i" userId="b4d265b765874ec8" providerId="LiveId" clId="{A22BCDE7-1DEF-4A17-92F4-9BE4D3DA4B64}" dt="2022-01-02T00:35:48.137" v="7412" actId="700"/>
        <pc:sldMkLst>
          <pc:docMk/>
          <pc:sldMk cId="1027825396" sldId="2034"/>
        </pc:sldMkLst>
        <pc:spChg chg="mod ord">
          <ac:chgData name="Ekko 92i" userId="b4d265b765874ec8" providerId="LiveId" clId="{A22BCDE7-1DEF-4A17-92F4-9BE4D3DA4B64}" dt="2022-01-02T00:35:48.137" v="7412" actId="700"/>
          <ac:spMkLst>
            <pc:docMk/>
            <pc:sldMk cId="1027825396" sldId="2034"/>
            <ac:spMk id="2" creationId="{847939B0-E6C3-4A18-9954-E37C5F92AC52}"/>
          </ac:spMkLst>
        </pc:spChg>
        <pc:spChg chg="mod ord">
          <ac:chgData name="Ekko 92i" userId="b4d265b765874ec8" providerId="LiveId" clId="{A22BCDE7-1DEF-4A17-92F4-9BE4D3DA4B64}" dt="2022-01-02T00:35:48.137" v="7412" actId="700"/>
          <ac:spMkLst>
            <pc:docMk/>
            <pc:sldMk cId="1027825396" sldId="2034"/>
            <ac:spMk id="3" creationId="{672BE9EE-46CB-4D21-AACB-7CFFFDAC22CD}"/>
          </ac:spMkLst>
        </pc:spChg>
        <pc:spChg chg="mod ord">
          <ac:chgData name="Ekko 92i" userId="b4d265b765874ec8" providerId="LiveId" clId="{A22BCDE7-1DEF-4A17-92F4-9BE4D3DA4B64}" dt="2022-01-02T00:35:48.137" v="7412" actId="700"/>
          <ac:spMkLst>
            <pc:docMk/>
            <pc:sldMk cId="1027825396" sldId="2034"/>
            <ac:spMk id="5" creationId="{5FBA7F6A-9D74-4F1D-943A-812AA643A1D7}"/>
          </ac:spMkLst>
        </pc:spChg>
        <pc:spChg chg="mod ord">
          <ac:chgData name="Ekko 92i" userId="b4d265b765874ec8" providerId="LiveId" clId="{A22BCDE7-1DEF-4A17-92F4-9BE4D3DA4B64}" dt="2022-01-02T00:35:48.137" v="7412" actId="700"/>
          <ac:spMkLst>
            <pc:docMk/>
            <pc:sldMk cId="1027825396" sldId="2034"/>
            <ac:spMk id="6" creationId="{31DCC006-7B07-499E-8B0D-D674A3362EDB}"/>
          </ac:spMkLst>
        </pc:spChg>
      </pc:sldChg>
      <pc:sldChg chg="modSp mod chgLayout">
        <pc:chgData name="Ekko 92i" userId="b4d265b765874ec8" providerId="LiveId" clId="{A22BCDE7-1DEF-4A17-92F4-9BE4D3DA4B64}" dt="2022-01-02T00:35:57.269" v="7413" actId="700"/>
        <pc:sldMkLst>
          <pc:docMk/>
          <pc:sldMk cId="3954221701" sldId="2035"/>
        </pc:sldMkLst>
        <pc:spChg chg="mod ord">
          <ac:chgData name="Ekko 92i" userId="b4d265b765874ec8" providerId="LiveId" clId="{A22BCDE7-1DEF-4A17-92F4-9BE4D3DA4B64}" dt="2022-01-02T00:35:57.269" v="7413" actId="700"/>
          <ac:spMkLst>
            <pc:docMk/>
            <pc:sldMk cId="3954221701" sldId="2035"/>
            <ac:spMk id="2" creationId="{0E3B4AC5-D629-477D-A0F9-387B446CCB0A}"/>
          </ac:spMkLst>
        </pc:spChg>
        <pc:spChg chg="mod ord">
          <ac:chgData name="Ekko 92i" userId="b4d265b765874ec8" providerId="LiveId" clId="{A22BCDE7-1DEF-4A17-92F4-9BE4D3DA4B64}" dt="2022-01-02T00:35:57.269" v="7413" actId="700"/>
          <ac:spMkLst>
            <pc:docMk/>
            <pc:sldMk cId="3954221701" sldId="2035"/>
            <ac:spMk id="3" creationId="{E26846BC-374D-4938-95FF-83B0C0DDD1B2}"/>
          </ac:spMkLst>
        </pc:spChg>
        <pc:spChg chg="mod ord">
          <ac:chgData name="Ekko 92i" userId="b4d265b765874ec8" providerId="LiveId" clId="{A22BCDE7-1DEF-4A17-92F4-9BE4D3DA4B64}" dt="2022-01-02T00:35:57.269" v="7413" actId="700"/>
          <ac:spMkLst>
            <pc:docMk/>
            <pc:sldMk cId="3954221701" sldId="2035"/>
            <ac:spMk id="5" creationId="{CEC6250B-C522-421E-9156-D46E2E116370}"/>
          </ac:spMkLst>
        </pc:spChg>
      </pc:sldChg>
      <pc:sldChg chg="addSp delSp modSp mod modClrScheme chgLayout">
        <pc:chgData name="Ekko 92i" userId="b4d265b765874ec8" providerId="LiveId" clId="{A22BCDE7-1DEF-4A17-92F4-9BE4D3DA4B64}" dt="2022-01-02T00:37:27.346" v="7449" actId="1076"/>
        <pc:sldMkLst>
          <pc:docMk/>
          <pc:sldMk cId="1720877915" sldId="2036"/>
        </pc:sldMkLst>
        <pc:spChg chg="mod ord">
          <ac:chgData name="Ekko 92i" userId="b4d265b765874ec8" providerId="LiveId" clId="{A22BCDE7-1DEF-4A17-92F4-9BE4D3DA4B64}" dt="2022-01-02T00:36:08.238" v="7416" actId="700"/>
          <ac:spMkLst>
            <pc:docMk/>
            <pc:sldMk cId="1720877915" sldId="2036"/>
            <ac:spMk id="4" creationId="{A2864041-803E-4BD3-AE0A-3130704CBBBF}"/>
          </ac:spMkLst>
        </pc:spChg>
        <pc:spChg chg="mod ord">
          <ac:chgData name="Ekko 92i" userId="b4d265b765874ec8" providerId="LiveId" clId="{A22BCDE7-1DEF-4A17-92F4-9BE4D3DA4B64}" dt="2022-01-02T00:36:10.990" v="7417" actId="1076"/>
          <ac:spMkLst>
            <pc:docMk/>
            <pc:sldMk cId="1720877915" sldId="2036"/>
            <ac:spMk id="5" creationId="{01DEF9ED-66EF-4931-8B71-A533641821E0}"/>
          </ac:spMkLst>
        </pc:spChg>
        <pc:spChg chg="del mod">
          <ac:chgData name="Ekko 92i" userId="b4d265b765874ec8" providerId="LiveId" clId="{A22BCDE7-1DEF-4A17-92F4-9BE4D3DA4B64}" dt="2022-01-02T00:36:49.869" v="7444"/>
          <ac:spMkLst>
            <pc:docMk/>
            <pc:sldMk cId="1720877915" sldId="2036"/>
            <ac:spMk id="6" creationId="{F1E379B5-E65E-4796-B0EB-BC8680C9D262}"/>
          </ac:spMkLst>
        </pc:spChg>
        <pc:spChg chg="add del mod ord">
          <ac:chgData name="Ekko 92i" userId="b4d265b765874ec8" providerId="LiveId" clId="{A22BCDE7-1DEF-4A17-92F4-9BE4D3DA4B64}" dt="2022-01-02T00:36:04.107" v="7415" actId="700"/>
          <ac:spMkLst>
            <pc:docMk/>
            <pc:sldMk cId="1720877915" sldId="2036"/>
            <ac:spMk id="8" creationId="{38B1500A-7826-40BB-9F26-6661908902C7}"/>
          </ac:spMkLst>
        </pc:spChg>
        <pc:spChg chg="add del mod ord">
          <ac:chgData name="Ekko 92i" userId="b4d265b765874ec8" providerId="LiveId" clId="{A22BCDE7-1DEF-4A17-92F4-9BE4D3DA4B64}" dt="2022-01-02T00:36:04.107" v="7415" actId="700"/>
          <ac:spMkLst>
            <pc:docMk/>
            <pc:sldMk cId="1720877915" sldId="2036"/>
            <ac:spMk id="9" creationId="{B2AFE1C7-BD3E-46E9-869A-1C0D992A4315}"/>
          </ac:spMkLst>
        </pc:spChg>
        <pc:spChg chg="add mod ord">
          <ac:chgData name="Ekko 92i" userId="b4d265b765874ec8" providerId="LiveId" clId="{A22BCDE7-1DEF-4A17-92F4-9BE4D3DA4B64}" dt="2022-01-02T00:36:57.977" v="7447" actId="20577"/>
          <ac:spMkLst>
            <pc:docMk/>
            <pc:sldMk cId="1720877915" sldId="2036"/>
            <ac:spMk id="11" creationId="{7FA089C4-08EB-4ACA-B761-627E5A32A064}"/>
          </ac:spMkLst>
        </pc:spChg>
        <pc:spChg chg="del mod">
          <ac:chgData name="Ekko 92i" userId="b4d265b765874ec8" providerId="LiveId" clId="{A22BCDE7-1DEF-4A17-92F4-9BE4D3DA4B64}" dt="2022-01-02T00:36:49.862" v="7440" actId="478"/>
          <ac:spMkLst>
            <pc:docMk/>
            <pc:sldMk cId="1720877915" sldId="2036"/>
            <ac:spMk id="12" creationId="{65D078FD-6032-4433-ACB1-D8433F182074}"/>
          </ac:spMkLst>
        </pc:spChg>
        <pc:spChg chg="add mod ord">
          <ac:chgData name="Ekko 92i" userId="b4d265b765874ec8" providerId="LiveId" clId="{A22BCDE7-1DEF-4A17-92F4-9BE4D3DA4B64}" dt="2022-01-02T00:36:14.474" v="7419"/>
          <ac:spMkLst>
            <pc:docMk/>
            <pc:sldMk cId="1720877915" sldId="2036"/>
            <ac:spMk id="13" creationId="{3C472022-8910-41DD-868B-424B74F1C387}"/>
          </ac:spMkLst>
        </pc:spChg>
        <pc:spChg chg="del mod">
          <ac:chgData name="Ekko 92i" userId="b4d265b765874ec8" providerId="LiveId" clId="{A22BCDE7-1DEF-4A17-92F4-9BE4D3DA4B64}" dt="2022-01-02T00:36:49.863" v="7442"/>
          <ac:spMkLst>
            <pc:docMk/>
            <pc:sldMk cId="1720877915" sldId="2036"/>
            <ac:spMk id="35" creationId="{ABFA00E7-ED28-40F4-8EA9-3A9B6E0EA36F}"/>
          </ac:spMkLst>
        </pc:spChg>
        <pc:spChg chg="mod">
          <ac:chgData name="Ekko 92i" userId="b4d265b765874ec8" providerId="LiveId" clId="{A22BCDE7-1DEF-4A17-92F4-9BE4D3DA4B64}" dt="2022-01-02T00:37:27.346" v="7449" actId="1076"/>
          <ac:spMkLst>
            <pc:docMk/>
            <pc:sldMk cId="1720877915" sldId="2036"/>
            <ac:spMk id="36" creationId="{D16D781A-1EBC-4071-84C2-935571940B84}"/>
          </ac:spMkLst>
        </pc:spChg>
        <pc:grpChg chg="mod">
          <ac:chgData name="Ekko 92i" userId="b4d265b765874ec8" providerId="LiveId" clId="{A22BCDE7-1DEF-4A17-92F4-9BE4D3DA4B64}" dt="2022-01-02T00:37:21.353" v="7448" actId="1076"/>
          <ac:grpSpMkLst>
            <pc:docMk/>
            <pc:sldMk cId="1720877915" sldId="2036"/>
            <ac:grpSpMk id="7" creationId="{F3A95CC0-C82C-4B47-992E-0E7AD45C46D3}"/>
          </ac:grpSpMkLst>
        </pc:grpChg>
        <pc:grpChg chg="mod">
          <ac:chgData name="Ekko 92i" userId="b4d265b765874ec8" providerId="LiveId" clId="{A22BCDE7-1DEF-4A17-92F4-9BE4D3DA4B64}" dt="2022-01-02T00:37:21.353" v="7448" actId="1076"/>
          <ac:grpSpMkLst>
            <pc:docMk/>
            <pc:sldMk cId="1720877915" sldId="2036"/>
            <ac:grpSpMk id="10" creationId="{48166850-3717-4BFF-899E-7E892C3949DA}"/>
          </ac:grpSpMkLst>
        </pc:grpChg>
        <pc:grpChg chg="mod">
          <ac:chgData name="Ekko 92i" userId="b4d265b765874ec8" providerId="LiveId" clId="{A22BCDE7-1DEF-4A17-92F4-9BE4D3DA4B64}" dt="2022-01-02T00:37:21.353" v="7448" actId="1076"/>
          <ac:grpSpMkLst>
            <pc:docMk/>
            <pc:sldMk cId="1720877915" sldId="2036"/>
            <ac:grpSpMk id="34" creationId="{ABF7A22E-A09E-43AA-A76E-ED740B85D0C8}"/>
          </ac:grpSpMkLst>
        </pc:grpChg>
      </pc:sldChg>
      <pc:sldChg chg="modSp mod chgLayout">
        <pc:chgData name="Ekko 92i" userId="b4d265b765874ec8" providerId="LiveId" clId="{A22BCDE7-1DEF-4A17-92F4-9BE4D3DA4B64}" dt="2022-01-02T00:45:34.462" v="7450" actId="700"/>
        <pc:sldMkLst>
          <pc:docMk/>
          <pc:sldMk cId="2843825026" sldId="2037"/>
        </pc:sldMkLst>
        <pc:spChg chg="mod ord">
          <ac:chgData name="Ekko 92i" userId="b4d265b765874ec8" providerId="LiveId" clId="{A22BCDE7-1DEF-4A17-92F4-9BE4D3DA4B64}" dt="2022-01-02T00:45:34.462" v="7450" actId="700"/>
          <ac:spMkLst>
            <pc:docMk/>
            <pc:sldMk cId="2843825026" sldId="2037"/>
            <ac:spMk id="2" creationId="{0E3B4AC5-D629-477D-A0F9-387B446CCB0A}"/>
          </ac:spMkLst>
        </pc:spChg>
        <pc:spChg chg="mod ord">
          <ac:chgData name="Ekko 92i" userId="b4d265b765874ec8" providerId="LiveId" clId="{A22BCDE7-1DEF-4A17-92F4-9BE4D3DA4B64}" dt="2022-01-02T00:45:34.462" v="7450" actId="700"/>
          <ac:spMkLst>
            <pc:docMk/>
            <pc:sldMk cId="2843825026" sldId="2037"/>
            <ac:spMk id="3" creationId="{E26846BC-374D-4938-95FF-83B0C0DDD1B2}"/>
          </ac:spMkLst>
        </pc:spChg>
        <pc:spChg chg="mod ord">
          <ac:chgData name="Ekko 92i" userId="b4d265b765874ec8" providerId="LiveId" clId="{A22BCDE7-1DEF-4A17-92F4-9BE4D3DA4B64}" dt="2022-01-02T00:45:34.462" v="7450" actId="700"/>
          <ac:spMkLst>
            <pc:docMk/>
            <pc:sldMk cId="2843825026" sldId="2037"/>
            <ac:spMk id="5" creationId="{09B07618-DA7B-4CB1-94E9-5E2E33C7B836}"/>
          </ac:spMkLst>
        </pc:spChg>
      </pc:sldChg>
      <pc:sldChg chg="addSp delSp modSp mod chgLayout">
        <pc:chgData name="Ekko 92i" userId="b4d265b765874ec8" providerId="LiveId" clId="{A22BCDE7-1DEF-4A17-92F4-9BE4D3DA4B64}" dt="2022-01-02T00:46:10.417" v="7459"/>
        <pc:sldMkLst>
          <pc:docMk/>
          <pc:sldMk cId="1954130257" sldId="2038"/>
        </pc:sldMkLst>
        <pc:spChg chg="add mod ord">
          <ac:chgData name="Ekko 92i" userId="b4d265b765874ec8" providerId="LiveId" clId="{A22BCDE7-1DEF-4A17-92F4-9BE4D3DA4B64}" dt="2022-01-02T00:46:08.277" v="7457"/>
          <ac:spMkLst>
            <pc:docMk/>
            <pc:sldMk cId="1954130257" sldId="2038"/>
            <ac:spMk id="2" creationId="{354B706B-1D59-453C-AE62-244949AF88BC}"/>
          </ac:spMkLst>
        </pc:spChg>
        <pc:spChg chg="add mod ord">
          <ac:chgData name="Ekko 92i" userId="b4d265b765874ec8" providerId="LiveId" clId="{A22BCDE7-1DEF-4A17-92F4-9BE4D3DA4B64}" dt="2022-01-02T00:46:05.614" v="7455"/>
          <ac:spMkLst>
            <pc:docMk/>
            <pc:sldMk cId="1954130257" sldId="2038"/>
            <ac:spMk id="3" creationId="{59E421B8-26AB-4CBF-AEE0-8EC8CBB347D9}"/>
          </ac:spMkLst>
        </pc:spChg>
        <pc:spChg chg="mod ord">
          <ac:chgData name="Ekko 92i" userId="b4d265b765874ec8" providerId="LiveId" clId="{A22BCDE7-1DEF-4A17-92F4-9BE4D3DA4B64}" dt="2022-01-02T00:45:39.456" v="7451" actId="700"/>
          <ac:spMkLst>
            <pc:docMk/>
            <pc:sldMk cId="1954130257" sldId="2038"/>
            <ac:spMk id="4" creationId="{A2864041-803E-4BD3-AE0A-3130704CBBBF}"/>
          </ac:spMkLst>
        </pc:spChg>
        <pc:spChg chg="mod ord">
          <ac:chgData name="Ekko 92i" userId="b4d265b765874ec8" providerId="LiveId" clId="{A22BCDE7-1DEF-4A17-92F4-9BE4D3DA4B64}" dt="2022-01-02T00:45:51.258" v="7452" actId="1076"/>
          <ac:spMkLst>
            <pc:docMk/>
            <pc:sldMk cId="1954130257" sldId="2038"/>
            <ac:spMk id="5" creationId="{01DEF9ED-66EF-4931-8B71-A533641821E0}"/>
          </ac:spMkLst>
        </pc:spChg>
        <pc:spChg chg="del mod">
          <ac:chgData name="Ekko 92i" userId="b4d265b765874ec8" providerId="LiveId" clId="{A22BCDE7-1DEF-4A17-92F4-9BE4D3DA4B64}" dt="2022-01-02T00:46:04.218" v="7454" actId="478"/>
          <ac:spMkLst>
            <pc:docMk/>
            <pc:sldMk cId="1954130257" sldId="2038"/>
            <ac:spMk id="6" creationId="{5A4E4DB7-7128-4716-9B99-3E30940FBF56}"/>
          </ac:spMkLst>
        </pc:spChg>
        <pc:spChg chg="del mod">
          <ac:chgData name="Ekko 92i" userId="b4d265b765874ec8" providerId="LiveId" clId="{A22BCDE7-1DEF-4A17-92F4-9BE4D3DA4B64}" dt="2022-01-02T00:46:10.417" v="7459"/>
          <ac:spMkLst>
            <pc:docMk/>
            <pc:sldMk cId="1954130257" sldId="2038"/>
            <ac:spMk id="10" creationId="{6DECD14F-A2F7-432C-B4F2-285A557028AF}"/>
          </ac:spMkLst>
        </pc:spChg>
      </pc:sldChg>
      <pc:sldChg chg="addSp delSp modSp mod chgLayout">
        <pc:chgData name="Ekko 92i" userId="b4d265b765874ec8" providerId="LiveId" clId="{A22BCDE7-1DEF-4A17-92F4-9BE4D3DA4B64}" dt="2022-01-02T00:48:49.003" v="7479" actId="1076"/>
        <pc:sldMkLst>
          <pc:docMk/>
          <pc:sldMk cId="2853196752" sldId="2039"/>
        </pc:sldMkLst>
        <pc:spChg chg="add mod ord">
          <ac:chgData name="Ekko 92i" userId="b4d265b765874ec8" providerId="LiveId" clId="{A22BCDE7-1DEF-4A17-92F4-9BE4D3DA4B64}" dt="2022-01-02T00:47:49.847" v="7471" actId="20577"/>
          <ac:spMkLst>
            <pc:docMk/>
            <pc:sldMk cId="2853196752" sldId="2039"/>
            <ac:spMk id="2" creationId="{FB14F256-C178-4559-87A2-7903A056EA5F}"/>
          </ac:spMkLst>
        </pc:spChg>
        <pc:spChg chg="add mod ord">
          <ac:chgData name="Ekko 92i" userId="b4d265b765874ec8" providerId="LiveId" clId="{A22BCDE7-1DEF-4A17-92F4-9BE4D3DA4B64}" dt="2022-01-02T00:47:37.493" v="7465"/>
          <ac:spMkLst>
            <pc:docMk/>
            <pc:sldMk cId="2853196752" sldId="2039"/>
            <ac:spMk id="3" creationId="{A3A03F2A-BDEB-49A1-9C99-3375EF5B8333}"/>
          </ac:spMkLst>
        </pc:spChg>
        <pc:spChg chg="del mod ord">
          <ac:chgData name="Ekko 92i" userId="b4d265b765874ec8" providerId="LiveId" clId="{A22BCDE7-1DEF-4A17-92F4-9BE4D3DA4B64}" dt="2022-01-02T00:47:26.652" v="7461" actId="478"/>
          <ac:spMkLst>
            <pc:docMk/>
            <pc:sldMk cId="2853196752" sldId="2039"/>
            <ac:spMk id="4" creationId="{A2864041-803E-4BD3-AE0A-3130704CBBBF}"/>
          </ac:spMkLst>
        </pc:spChg>
        <pc:spChg chg="del mod ord">
          <ac:chgData name="Ekko 92i" userId="b4d265b765874ec8" providerId="LiveId" clId="{A22BCDE7-1DEF-4A17-92F4-9BE4D3DA4B64}" dt="2022-01-02T00:47:26.652" v="7461" actId="478"/>
          <ac:spMkLst>
            <pc:docMk/>
            <pc:sldMk cId="2853196752" sldId="2039"/>
            <ac:spMk id="5" creationId="{01DEF9ED-66EF-4931-8B71-A533641821E0}"/>
          </ac:spMkLst>
        </pc:spChg>
        <pc:spChg chg="del mod">
          <ac:chgData name="Ekko 92i" userId="b4d265b765874ec8" providerId="LiveId" clId="{A22BCDE7-1DEF-4A17-92F4-9BE4D3DA4B64}" dt="2022-01-02T00:47:55.212" v="7476"/>
          <ac:spMkLst>
            <pc:docMk/>
            <pc:sldMk cId="2853196752" sldId="2039"/>
            <ac:spMk id="6" creationId="{93A1ADBA-C3EB-47A3-A464-0D71153A2632}"/>
          </ac:spMkLst>
        </pc:spChg>
        <pc:spChg chg="mod">
          <ac:chgData name="Ekko 92i" userId="b4d265b765874ec8" providerId="LiveId" clId="{A22BCDE7-1DEF-4A17-92F4-9BE4D3DA4B64}" dt="2022-01-02T00:48:49.003" v="7479" actId="1076"/>
          <ac:spMkLst>
            <pc:docMk/>
            <pc:sldMk cId="2853196752" sldId="2039"/>
            <ac:spMk id="7" creationId="{EF45688D-56EB-49FA-B0B6-2D9D81E3ED3A}"/>
          </ac:spMkLst>
        </pc:spChg>
        <pc:spChg chg="del mod">
          <ac:chgData name="Ekko 92i" userId="b4d265b765874ec8" providerId="LiveId" clId="{A22BCDE7-1DEF-4A17-92F4-9BE4D3DA4B64}" dt="2022-01-02T00:47:55.211" v="7474"/>
          <ac:spMkLst>
            <pc:docMk/>
            <pc:sldMk cId="2853196752" sldId="2039"/>
            <ac:spMk id="9" creationId="{F09BDC8F-E68E-47F4-B307-9D8E5C56F179}"/>
          </ac:spMkLst>
        </pc:spChg>
        <pc:spChg chg="add del mod">
          <ac:chgData name="Ekko 92i" userId="b4d265b765874ec8" providerId="LiveId" clId="{A22BCDE7-1DEF-4A17-92F4-9BE4D3DA4B64}" dt="2022-01-02T00:47:30.368" v="7462" actId="478"/>
          <ac:spMkLst>
            <pc:docMk/>
            <pc:sldMk cId="2853196752" sldId="2039"/>
            <ac:spMk id="10" creationId="{5AC759EB-B10A-4C34-9477-98E512858655}"/>
          </ac:spMkLst>
        </pc:spChg>
        <pc:spChg chg="add del mod">
          <ac:chgData name="Ekko 92i" userId="b4d265b765874ec8" providerId="LiveId" clId="{A22BCDE7-1DEF-4A17-92F4-9BE4D3DA4B64}" dt="2022-01-02T00:47:30.368" v="7462" actId="478"/>
          <ac:spMkLst>
            <pc:docMk/>
            <pc:sldMk cId="2853196752" sldId="2039"/>
            <ac:spMk id="12" creationId="{56F9AD12-5E7E-449D-9EF4-56DF40A4B136}"/>
          </ac:spMkLst>
        </pc:spChg>
        <pc:spChg chg="add mod">
          <ac:chgData name="Ekko 92i" userId="b4d265b765874ec8" providerId="LiveId" clId="{A22BCDE7-1DEF-4A17-92F4-9BE4D3DA4B64}" dt="2022-01-02T00:47:30.674" v="7463"/>
          <ac:spMkLst>
            <pc:docMk/>
            <pc:sldMk cId="2853196752" sldId="2039"/>
            <ac:spMk id="13" creationId="{F7203817-A8D0-4746-9B71-F90E2C4CA0E6}"/>
          </ac:spMkLst>
        </pc:spChg>
        <pc:spChg chg="add mod">
          <ac:chgData name="Ekko 92i" userId="b4d265b765874ec8" providerId="LiveId" clId="{A22BCDE7-1DEF-4A17-92F4-9BE4D3DA4B64}" dt="2022-01-02T00:47:30.674" v="7463"/>
          <ac:spMkLst>
            <pc:docMk/>
            <pc:sldMk cId="2853196752" sldId="2039"/>
            <ac:spMk id="14" creationId="{A6F16831-7C42-4CB5-BEA7-A3B6576306FA}"/>
          </ac:spMkLst>
        </pc:spChg>
      </pc:sldChg>
      <pc:sldChg chg="addSp delSp modSp mod chgLayout">
        <pc:chgData name="Ekko 92i" userId="b4d265b765874ec8" providerId="LiveId" clId="{A22BCDE7-1DEF-4A17-92F4-9BE4D3DA4B64}" dt="2022-01-02T00:49:59.387" v="7497"/>
        <pc:sldMkLst>
          <pc:docMk/>
          <pc:sldMk cId="227988916" sldId="2040"/>
        </pc:sldMkLst>
        <pc:spChg chg="add mod ord">
          <ac:chgData name="Ekko 92i" userId="b4d265b765874ec8" providerId="LiveId" clId="{A22BCDE7-1DEF-4A17-92F4-9BE4D3DA4B64}" dt="2022-01-02T00:49:17.386" v="7487"/>
          <ac:spMkLst>
            <pc:docMk/>
            <pc:sldMk cId="227988916" sldId="2040"/>
            <ac:spMk id="2" creationId="{5F328318-6D79-4C5F-84EA-ED39C090920E}"/>
          </ac:spMkLst>
        </pc:spChg>
        <pc:spChg chg="add mod ord">
          <ac:chgData name="Ekko 92i" userId="b4d265b765874ec8" providerId="LiveId" clId="{A22BCDE7-1DEF-4A17-92F4-9BE4D3DA4B64}" dt="2022-01-02T00:49:12.744" v="7485"/>
          <ac:spMkLst>
            <pc:docMk/>
            <pc:sldMk cId="227988916" sldId="2040"/>
            <ac:spMk id="3" creationId="{3C9A67E3-EE84-4C52-A003-BC40C0D40BE6}"/>
          </ac:spMkLst>
        </pc:spChg>
        <pc:spChg chg="del mod ord">
          <ac:chgData name="Ekko 92i" userId="b4d265b765874ec8" providerId="LiveId" clId="{A22BCDE7-1DEF-4A17-92F4-9BE4D3DA4B64}" dt="2022-01-02T00:48:59.162" v="7481" actId="478"/>
          <ac:spMkLst>
            <pc:docMk/>
            <pc:sldMk cId="227988916" sldId="2040"/>
            <ac:spMk id="4" creationId="{A2864041-803E-4BD3-AE0A-3130704CBBBF}"/>
          </ac:spMkLst>
        </pc:spChg>
        <pc:spChg chg="del mod ord">
          <ac:chgData name="Ekko 92i" userId="b4d265b765874ec8" providerId="LiveId" clId="{A22BCDE7-1DEF-4A17-92F4-9BE4D3DA4B64}" dt="2022-01-02T00:48:59.162" v="7481" actId="478"/>
          <ac:spMkLst>
            <pc:docMk/>
            <pc:sldMk cId="227988916" sldId="2040"/>
            <ac:spMk id="5" creationId="{01DEF9ED-66EF-4931-8B71-A533641821E0}"/>
          </ac:spMkLst>
        </pc:spChg>
        <pc:spChg chg="del mod">
          <ac:chgData name="Ekko 92i" userId="b4d265b765874ec8" providerId="LiveId" clId="{A22BCDE7-1DEF-4A17-92F4-9BE4D3DA4B64}" dt="2022-01-02T00:49:59.387" v="7495"/>
          <ac:spMkLst>
            <pc:docMk/>
            <pc:sldMk cId="227988916" sldId="2040"/>
            <ac:spMk id="7" creationId="{2F0C0401-7A6E-4C43-80E7-53BE29446DDC}"/>
          </ac:spMkLst>
        </pc:spChg>
        <pc:spChg chg="del mod">
          <ac:chgData name="Ekko 92i" userId="b4d265b765874ec8" providerId="LiveId" clId="{A22BCDE7-1DEF-4A17-92F4-9BE4D3DA4B64}" dt="2022-01-02T00:49:59.387" v="7497"/>
          <ac:spMkLst>
            <pc:docMk/>
            <pc:sldMk cId="227988916" sldId="2040"/>
            <ac:spMk id="8" creationId="{D198A06D-3F6E-43AD-BCA7-C2A3AEA7B9BC}"/>
          </ac:spMkLst>
        </pc:spChg>
        <pc:spChg chg="mod">
          <ac:chgData name="Ekko 92i" userId="b4d265b765874ec8" providerId="LiveId" clId="{A22BCDE7-1DEF-4A17-92F4-9BE4D3DA4B64}" dt="2022-01-02T00:49:42.206" v="7493" actId="255"/>
          <ac:spMkLst>
            <pc:docMk/>
            <pc:sldMk cId="227988916" sldId="2040"/>
            <ac:spMk id="9" creationId="{0DD18160-3313-440E-9290-F8612C833F89}"/>
          </ac:spMkLst>
        </pc:spChg>
        <pc:spChg chg="mod">
          <ac:chgData name="Ekko 92i" userId="b4d265b765874ec8" providerId="LiveId" clId="{A22BCDE7-1DEF-4A17-92F4-9BE4D3DA4B64}" dt="2022-01-02T00:49:34.591" v="7490" actId="2711"/>
          <ac:spMkLst>
            <pc:docMk/>
            <pc:sldMk cId="227988916" sldId="2040"/>
            <ac:spMk id="10" creationId="{E34C904E-8DF4-4384-9E78-0147EB7039FF}"/>
          </ac:spMkLst>
        </pc:spChg>
        <pc:spChg chg="add del mod">
          <ac:chgData name="Ekko 92i" userId="b4d265b765874ec8" providerId="LiveId" clId="{A22BCDE7-1DEF-4A17-92F4-9BE4D3DA4B64}" dt="2022-01-02T00:49:01.262" v="7482" actId="478"/>
          <ac:spMkLst>
            <pc:docMk/>
            <pc:sldMk cId="227988916" sldId="2040"/>
            <ac:spMk id="11" creationId="{F59E6A39-00A0-499A-9BC0-C0520D9F9E73}"/>
          </ac:spMkLst>
        </pc:spChg>
        <pc:spChg chg="add del mod">
          <ac:chgData name="Ekko 92i" userId="b4d265b765874ec8" providerId="LiveId" clId="{A22BCDE7-1DEF-4A17-92F4-9BE4D3DA4B64}" dt="2022-01-02T00:49:01.262" v="7482" actId="478"/>
          <ac:spMkLst>
            <pc:docMk/>
            <pc:sldMk cId="227988916" sldId="2040"/>
            <ac:spMk id="13" creationId="{AA2C5927-4618-48D2-A351-2BD5FF4ED6B7}"/>
          </ac:spMkLst>
        </pc:spChg>
        <pc:spChg chg="add mod">
          <ac:chgData name="Ekko 92i" userId="b4d265b765874ec8" providerId="LiveId" clId="{A22BCDE7-1DEF-4A17-92F4-9BE4D3DA4B64}" dt="2022-01-02T00:49:05.528" v="7483"/>
          <ac:spMkLst>
            <pc:docMk/>
            <pc:sldMk cId="227988916" sldId="2040"/>
            <ac:spMk id="14" creationId="{7FB08C1B-8188-4D9F-AC35-8D63C195E421}"/>
          </ac:spMkLst>
        </pc:spChg>
        <pc:spChg chg="add mod">
          <ac:chgData name="Ekko 92i" userId="b4d265b765874ec8" providerId="LiveId" clId="{A22BCDE7-1DEF-4A17-92F4-9BE4D3DA4B64}" dt="2022-01-02T00:49:05.528" v="7483"/>
          <ac:spMkLst>
            <pc:docMk/>
            <pc:sldMk cId="227988916" sldId="2040"/>
            <ac:spMk id="15" creationId="{52CCB905-EA45-4203-9C39-4FEEDB552AA6}"/>
          </ac:spMkLst>
        </pc:spChg>
      </pc:sldChg>
      <pc:sldChg chg="modSp mod chgLayout">
        <pc:chgData name="Ekko 92i" userId="b4d265b765874ec8" providerId="LiveId" clId="{A22BCDE7-1DEF-4A17-92F4-9BE4D3DA4B64}" dt="2022-01-02T00:50:36.875" v="7498" actId="700"/>
        <pc:sldMkLst>
          <pc:docMk/>
          <pc:sldMk cId="281475411" sldId="2041"/>
        </pc:sldMkLst>
        <pc:spChg chg="mod ord">
          <ac:chgData name="Ekko 92i" userId="b4d265b765874ec8" providerId="LiveId" clId="{A22BCDE7-1DEF-4A17-92F4-9BE4D3DA4B64}" dt="2022-01-02T00:50:36.875" v="7498" actId="700"/>
          <ac:spMkLst>
            <pc:docMk/>
            <pc:sldMk cId="281475411" sldId="2041"/>
            <ac:spMk id="2" creationId="{0E3B4AC5-D629-477D-A0F9-387B446CCB0A}"/>
          </ac:spMkLst>
        </pc:spChg>
        <pc:spChg chg="mod ord">
          <ac:chgData name="Ekko 92i" userId="b4d265b765874ec8" providerId="LiveId" clId="{A22BCDE7-1DEF-4A17-92F4-9BE4D3DA4B64}" dt="2022-01-02T00:50:36.875" v="7498" actId="700"/>
          <ac:spMkLst>
            <pc:docMk/>
            <pc:sldMk cId="281475411" sldId="2041"/>
            <ac:spMk id="3" creationId="{E26846BC-374D-4938-95FF-83B0C0DDD1B2}"/>
          </ac:spMkLst>
        </pc:spChg>
        <pc:spChg chg="mod ord">
          <ac:chgData name="Ekko 92i" userId="b4d265b765874ec8" providerId="LiveId" clId="{A22BCDE7-1DEF-4A17-92F4-9BE4D3DA4B64}" dt="2022-01-02T00:50:36.875" v="7498" actId="700"/>
          <ac:spMkLst>
            <pc:docMk/>
            <pc:sldMk cId="281475411" sldId="2041"/>
            <ac:spMk id="7" creationId="{B34991A7-CCF2-476D-B99D-31D59939C5A0}"/>
          </ac:spMkLst>
        </pc:spChg>
        <pc:spChg chg="mod ord">
          <ac:chgData name="Ekko 92i" userId="b4d265b765874ec8" providerId="LiveId" clId="{A22BCDE7-1DEF-4A17-92F4-9BE4D3DA4B64}" dt="2022-01-02T00:50:36.875" v="7498" actId="700"/>
          <ac:spMkLst>
            <pc:docMk/>
            <pc:sldMk cId="281475411" sldId="2041"/>
            <ac:spMk id="8" creationId="{935C7283-5EC1-4C2A-AEE9-6F7DAD87FB0D}"/>
          </ac:spMkLst>
        </pc:spChg>
      </pc:sldChg>
      <pc:sldChg chg="modSp mod chgLayout">
        <pc:chgData name="Ekko 92i" userId="b4d265b765874ec8" providerId="LiveId" clId="{A22BCDE7-1DEF-4A17-92F4-9BE4D3DA4B64}" dt="2022-01-02T00:50:41.756" v="7499" actId="700"/>
        <pc:sldMkLst>
          <pc:docMk/>
          <pc:sldMk cId="889979366" sldId="2042"/>
        </pc:sldMkLst>
        <pc:spChg chg="mod ord">
          <ac:chgData name="Ekko 92i" userId="b4d265b765874ec8" providerId="LiveId" clId="{A22BCDE7-1DEF-4A17-92F4-9BE4D3DA4B64}" dt="2022-01-02T00:50:41.756" v="7499" actId="700"/>
          <ac:spMkLst>
            <pc:docMk/>
            <pc:sldMk cId="889979366" sldId="2042"/>
            <ac:spMk id="2" creationId="{0E3B4AC5-D629-477D-A0F9-387B446CCB0A}"/>
          </ac:spMkLst>
        </pc:spChg>
        <pc:spChg chg="mod ord">
          <ac:chgData name="Ekko 92i" userId="b4d265b765874ec8" providerId="LiveId" clId="{A22BCDE7-1DEF-4A17-92F4-9BE4D3DA4B64}" dt="2022-01-02T00:50:41.756" v="7499" actId="700"/>
          <ac:spMkLst>
            <pc:docMk/>
            <pc:sldMk cId="889979366" sldId="2042"/>
            <ac:spMk id="3" creationId="{E26846BC-374D-4938-95FF-83B0C0DDD1B2}"/>
          </ac:spMkLst>
        </pc:spChg>
        <pc:spChg chg="mod ord">
          <ac:chgData name="Ekko 92i" userId="b4d265b765874ec8" providerId="LiveId" clId="{A22BCDE7-1DEF-4A17-92F4-9BE4D3DA4B64}" dt="2022-01-02T00:50:41.756" v="7499" actId="700"/>
          <ac:spMkLst>
            <pc:docMk/>
            <pc:sldMk cId="889979366" sldId="2042"/>
            <ac:spMk id="6" creationId="{4BC0C9F3-C071-44E3-8D89-2443168349F2}"/>
          </ac:spMkLst>
        </pc:spChg>
      </pc:sldChg>
      <pc:sldChg chg="addSp delSp modSp mod chgLayout">
        <pc:chgData name="Ekko 92i" userId="b4d265b765874ec8" providerId="LiveId" clId="{A22BCDE7-1DEF-4A17-92F4-9BE4D3DA4B64}" dt="2022-01-02T00:50:56.407" v="7510"/>
        <pc:sldMkLst>
          <pc:docMk/>
          <pc:sldMk cId="1727417303" sldId="2043"/>
        </pc:sldMkLst>
        <pc:spChg chg="add mod ord">
          <ac:chgData name="Ekko 92i" userId="b4d265b765874ec8" providerId="LiveId" clId="{A22BCDE7-1DEF-4A17-92F4-9BE4D3DA4B64}" dt="2022-01-02T00:50:55.570" v="7506"/>
          <ac:spMkLst>
            <pc:docMk/>
            <pc:sldMk cId="1727417303" sldId="2043"/>
            <ac:spMk id="2" creationId="{BB041722-5811-4701-8885-6C068C517FF5}"/>
          </ac:spMkLst>
        </pc:spChg>
        <pc:spChg chg="add mod ord">
          <ac:chgData name="Ekko 92i" userId="b4d265b765874ec8" providerId="LiveId" clId="{A22BCDE7-1DEF-4A17-92F4-9BE4D3DA4B64}" dt="2022-01-02T00:50:52.861" v="7504"/>
          <ac:spMkLst>
            <pc:docMk/>
            <pc:sldMk cId="1727417303" sldId="2043"/>
            <ac:spMk id="3" creationId="{877C4EE3-647A-47F4-9E8E-81382D9C111B}"/>
          </ac:spMkLst>
        </pc:spChg>
        <pc:spChg chg="mod ord">
          <ac:chgData name="Ekko 92i" userId="b4d265b765874ec8" providerId="LiveId" clId="{A22BCDE7-1DEF-4A17-92F4-9BE4D3DA4B64}" dt="2022-01-02T00:50:47.333" v="7500" actId="700"/>
          <ac:spMkLst>
            <pc:docMk/>
            <pc:sldMk cId="1727417303" sldId="2043"/>
            <ac:spMk id="4" creationId="{A2864041-803E-4BD3-AE0A-3130704CBBBF}"/>
          </ac:spMkLst>
        </pc:spChg>
        <pc:spChg chg="mod ord">
          <ac:chgData name="Ekko 92i" userId="b4d265b765874ec8" providerId="LiveId" clId="{A22BCDE7-1DEF-4A17-92F4-9BE4D3DA4B64}" dt="2022-01-02T00:50:47.333" v="7500" actId="700"/>
          <ac:spMkLst>
            <pc:docMk/>
            <pc:sldMk cId="1727417303" sldId="2043"/>
            <ac:spMk id="5" creationId="{01DEF9ED-66EF-4931-8B71-A533641821E0}"/>
          </ac:spMkLst>
        </pc:spChg>
        <pc:spChg chg="del mod">
          <ac:chgData name="Ekko 92i" userId="b4d265b765874ec8" providerId="LiveId" clId="{A22BCDE7-1DEF-4A17-92F4-9BE4D3DA4B64}" dt="2022-01-02T00:50:56.406" v="7508"/>
          <ac:spMkLst>
            <pc:docMk/>
            <pc:sldMk cId="1727417303" sldId="2043"/>
            <ac:spMk id="6" creationId="{C5460DEA-E4B6-4875-9661-8B2450D22A8A}"/>
          </ac:spMkLst>
        </pc:spChg>
        <pc:spChg chg="del mod">
          <ac:chgData name="Ekko 92i" userId="b4d265b765874ec8" providerId="LiveId" clId="{A22BCDE7-1DEF-4A17-92F4-9BE4D3DA4B64}" dt="2022-01-02T00:50:56.407" v="7510"/>
          <ac:spMkLst>
            <pc:docMk/>
            <pc:sldMk cId="1727417303" sldId="2043"/>
            <ac:spMk id="7" creationId="{13F8A4CB-293E-41B2-93CA-E2668B079A08}"/>
          </ac:spMkLst>
        </pc:spChg>
      </pc:sldChg>
      <pc:sldChg chg="addSp delSp modSp mod chgLayout">
        <pc:chgData name="Ekko 92i" userId="b4d265b765874ec8" providerId="LiveId" clId="{A22BCDE7-1DEF-4A17-92F4-9BE4D3DA4B64}" dt="2022-01-02T00:51:08.713" v="7519"/>
        <pc:sldMkLst>
          <pc:docMk/>
          <pc:sldMk cId="3209641194" sldId="2044"/>
        </pc:sldMkLst>
        <pc:spChg chg="add mod ord">
          <ac:chgData name="Ekko 92i" userId="b4d265b765874ec8" providerId="LiveId" clId="{A22BCDE7-1DEF-4A17-92F4-9BE4D3DA4B64}" dt="2022-01-02T00:51:06.973" v="7515"/>
          <ac:spMkLst>
            <pc:docMk/>
            <pc:sldMk cId="3209641194" sldId="2044"/>
            <ac:spMk id="2" creationId="{ED93B294-328C-41B8-B689-8B1B62E744BE}"/>
          </ac:spMkLst>
        </pc:spChg>
        <pc:spChg chg="add mod ord">
          <ac:chgData name="Ekko 92i" userId="b4d265b765874ec8" providerId="LiveId" clId="{A22BCDE7-1DEF-4A17-92F4-9BE4D3DA4B64}" dt="2022-01-02T00:51:04.787" v="7513"/>
          <ac:spMkLst>
            <pc:docMk/>
            <pc:sldMk cId="3209641194" sldId="2044"/>
            <ac:spMk id="3" creationId="{24A1C075-EE31-4CBC-B421-302AE90967FC}"/>
          </ac:spMkLst>
        </pc:spChg>
        <pc:spChg chg="mod ord">
          <ac:chgData name="Ekko 92i" userId="b4d265b765874ec8" providerId="LiveId" clId="{A22BCDE7-1DEF-4A17-92F4-9BE4D3DA4B64}" dt="2022-01-02T00:51:00.809" v="7511" actId="700"/>
          <ac:spMkLst>
            <pc:docMk/>
            <pc:sldMk cId="3209641194" sldId="2044"/>
            <ac:spMk id="4" creationId="{A2864041-803E-4BD3-AE0A-3130704CBBBF}"/>
          </ac:spMkLst>
        </pc:spChg>
        <pc:spChg chg="mod ord">
          <ac:chgData name="Ekko 92i" userId="b4d265b765874ec8" providerId="LiveId" clId="{A22BCDE7-1DEF-4A17-92F4-9BE4D3DA4B64}" dt="2022-01-02T00:51:00.809" v="7511" actId="700"/>
          <ac:spMkLst>
            <pc:docMk/>
            <pc:sldMk cId="3209641194" sldId="2044"/>
            <ac:spMk id="5" creationId="{01DEF9ED-66EF-4931-8B71-A533641821E0}"/>
          </ac:spMkLst>
        </pc:spChg>
        <pc:spChg chg="del mod">
          <ac:chgData name="Ekko 92i" userId="b4d265b765874ec8" providerId="LiveId" clId="{A22BCDE7-1DEF-4A17-92F4-9BE4D3DA4B64}" dt="2022-01-02T00:51:08.713" v="7519"/>
          <ac:spMkLst>
            <pc:docMk/>
            <pc:sldMk cId="3209641194" sldId="2044"/>
            <ac:spMk id="6" creationId="{23EFFD24-8265-4F7B-AEA2-0E4E64E2C10F}"/>
          </ac:spMkLst>
        </pc:spChg>
        <pc:spChg chg="del mod">
          <ac:chgData name="Ekko 92i" userId="b4d265b765874ec8" providerId="LiveId" clId="{A22BCDE7-1DEF-4A17-92F4-9BE4D3DA4B64}" dt="2022-01-02T00:51:08.712" v="7517"/>
          <ac:spMkLst>
            <pc:docMk/>
            <pc:sldMk cId="3209641194" sldId="2044"/>
            <ac:spMk id="7" creationId="{DF68E32F-6AC1-441F-BECD-66861064D434}"/>
          </ac:spMkLst>
        </pc:spChg>
      </pc:sldChg>
      <pc:sldChg chg="modSp mod chgLayout">
        <pc:chgData name="Ekko 92i" userId="b4d265b765874ec8" providerId="LiveId" clId="{A22BCDE7-1DEF-4A17-92F4-9BE4D3DA4B64}" dt="2022-01-02T00:51:15.073" v="7520" actId="700"/>
        <pc:sldMkLst>
          <pc:docMk/>
          <pc:sldMk cId="3426106832" sldId="2045"/>
        </pc:sldMkLst>
        <pc:spChg chg="mod ord">
          <ac:chgData name="Ekko 92i" userId="b4d265b765874ec8" providerId="LiveId" clId="{A22BCDE7-1DEF-4A17-92F4-9BE4D3DA4B64}" dt="2022-01-02T00:51:15.073" v="7520" actId="700"/>
          <ac:spMkLst>
            <pc:docMk/>
            <pc:sldMk cId="3426106832" sldId="2045"/>
            <ac:spMk id="2" creationId="{0E3B4AC5-D629-477D-A0F9-387B446CCB0A}"/>
          </ac:spMkLst>
        </pc:spChg>
        <pc:spChg chg="mod ord">
          <ac:chgData name="Ekko 92i" userId="b4d265b765874ec8" providerId="LiveId" clId="{A22BCDE7-1DEF-4A17-92F4-9BE4D3DA4B64}" dt="2022-01-02T00:51:15.073" v="7520" actId="700"/>
          <ac:spMkLst>
            <pc:docMk/>
            <pc:sldMk cId="3426106832" sldId="2045"/>
            <ac:spMk id="3" creationId="{E26846BC-374D-4938-95FF-83B0C0DDD1B2}"/>
          </ac:spMkLst>
        </pc:spChg>
        <pc:spChg chg="mod ord">
          <ac:chgData name="Ekko 92i" userId="b4d265b765874ec8" providerId="LiveId" clId="{A22BCDE7-1DEF-4A17-92F4-9BE4D3DA4B64}" dt="2022-01-02T00:51:15.073" v="7520" actId="700"/>
          <ac:spMkLst>
            <pc:docMk/>
            <pc:sldMk cId="3426106832" sldId="2045"/>
            <ac:spMk id="6" creationId="{4BC0C9F3-C071-44E3-8D89-2443168349F2}"/>
          </ac:spMkLst>
        </pc:spChg>
      </pc:sldChg>
      <pc:sldChg chg="addSp delSp modSp mod chgLayout">
        <pc:chgData name="Ekko 92i" userId="b4d265b765874ec8" providerId="LiveId" clId="{A22BCDE7-1DEF-4A17-92F4-9BE4D3DA4B64}" dt="2022-01-02T00:52:44.716" v="7547"/>
        <pc:sldMkLst>
          <pc:docMk/>
          <pc:sldMk cId="3276899097" sldId="2046"/>
        </pc:sldMkLst>
        <pc:spChg chg="add mod ord">
          <ac:chgData name="Ekko 92i" userId="b4d265b765874ec8" providerId="LiveId" clId="{A22BCDE7-1DEF-4A17-92F4-9BE4D3DA4B64}" dt="2022-01-02T00:52:12.827" v="7539"/>
          <ac:spMkLst>
            <pc:docMk/>
            <pc:sldMk cId="3276899097" sldId="2046"/>
            <ac:spMk id="2" creationId="{5397EEE6-B94E-4053-80B4-DFB1E9634819}"/>
          </ac:spMkLst>
        </pc:spChg>
        <pc:spChg chg="add mod ord">
          <ac:chgData name="Ekko 92i" userId="b4d265b765874ec8" providerId="LiveId" clId="{A22BCDE7-1DEF-4A17-92F4-9BE4D3DA4B64}" dt="2022-01-02T00:52:03.987" v="7537"/>
          <ac:spMkLst>
            <pc:docMk/>
            <pc:sldMk cId="3276899097" sldId="2046"/>
            <ac:spMk id="3" creationId="{1C2E4264-5BBB-424D-9E07-11FC9A93FEA3}"/>
          </ac:spMkLst>
        </pc:spChg>
        <pc:spChg chg="mod ord">
          <ac:chgData name="Ekko 92i" userId="b4d265b765874ec8" providerId="LiveId" clId="{A22BCDE7-1DEF-4A17-92F4-9BE4D3DA4B64}" dt="2022-01-02T00:51:58.978" v="7535" actId="700"/>
          <ac:spMkLst>
            <pc:docMk/>
            <pc:sldMk cId="3276899097" sldId="2046"/>
            <ac:spMk id="4" creationId="{A2864041-803E-4BD3-AE0A-3130704CBBBF}"/>
          </ac:spMkLst>
        </pc:spChg>
        <pc:spChg chg="mod ord">
          <ac:chgData name="Ekko 92i" userId="b4d265b765874ec8" providerId="LiveId" clId="{A22BCDE7-1DEF-4A17-92F4-9BE4D3DA4B64}" dt="2022-01-02T00:51:58.978" v="7535" actId="700"/>
          <ac:spMkLst>
            <pc:docMk/>
            <pc:sldMk cId="3276899097" sldId="2046"/>
            <ac:spMk id="5" creationId="{01DEF9ED-66EF-4931-8B71-A533641821E0}"/>
          </ac:spMkLst>
        </pc:spChg>
        <pc:spChg chg="del mod">
          <ac:chgData name="Ekko 92i" userId="b4d265b765874ec8" providerId="LiveId" clId="{A22BCDE7-1DEF-4A17-92F4-9BE4D3DA4B64}" dt="2022-01-02T00:52:44.716" v="7545"/>
          <ac:spMkLst>
            <pc:docMk/>
            <pc:sldMk cId="3276899097" sldId="2046"/>
            <ac:spMk id="7" creationId="{D78A83B7-1567-40BA-8F14-32597CCC2A00}"/>
          </ac:spMkLst>
        </pc:spChg>
        <pc:spChg chg="del mod">
          <ac:chgData name="Ekko 92i" userId="b4d265b765874ec8" providerId="LiveId" clId="{A22BCDE7-1DEF-4A17-92F4-9BE4D3DA4B64}" dt="2022-01-02T00:52:44.716" v="7547"/>
          <ac:spMkLst>
            <pc:docMk/>
            <pc:sldMk cId="3276899097" sldId="2046"/>
            <ac:spMk id="8" creationId="{54CE7235-61F2-40B9-A522-FBDE41FF86DE}"/>
          </ac:spMkLst>
        </pc:spChg>
        <pc:spChg chg="mod">
          <ac:chgData name="Ekko 92i" userId="b4d265b765874ec8" providerId="LiveId" clId="{A22BCDE7-1DEF-4A17-92F4-9BE4D3DA4B64}" dt="2022-01-02T00:52:29.585" v="7540" actId="255"/>
          <ac:spMkLst>
            <pc:docMk/>
            <pc:sldMk cId="3276899097" sldId="2046"/>
            <ac:spMk id="10" creationId="{51742304-9BA2-4301-A465-4AB5FCF65F86}"/>
          </ac:spMkLst>
        </pc:spChg>
        <pc:spChg chg="mod">
          <ac:chgData name="Ekko 92i" userId="b4d265b765874ec8" providerId="LiveId" clId="{A22BCDE7-1DEF-4A17-92F4-9BE4D3DA4B64}" dt="2022-01-02T00:52:36.820" v="7542" actId="255"/>
          <ac:spMkLst>
            <pc:docMk/>
            <pc:sldMk cId="3276899097" sldId="2046"/>
            <ac:spMk id="11" creationId="{CA85CD03-54FD-49BD-99A2-2085146C3506}"/>
          </ac:spMkLst>
        </pc:spChg>
        <pc:spChg chg="mod">
          <ac:chgData name="Ekko 92i" userId="b4d265b765874ec8" providerId="LiveId" clId="{A22BCDE7-1DEF-4A17-92F4-9BE4D3DA4B64}" dt="2022-01-02T00:52:33.338" v="7541" actId="255"/>
          <ac:spMkLst>
            <pc:docMk/>
            <pc:sldMk cId="3276899097" sldId="2046"/>
            <ac:spMk id="13" creationId="{02D1F38F-4FEC-4992-8F25-ED2B7D09B13D}"/>
          </ac:spMkLst>
        </pc:spChg>
        <pc:spChg chg="mod">
          <ac:chgData name="Ekko 92i" userId="b4d265b765874ec8" providerId="LiveId" clId="{A22BCDE7-1DEF-4A17-92F4-9BE4D3DA4B64}" dt="2022-01-02T00:52:39.704" v="7543" actId="255"/>
          <ac:spMkLst>
            <pc:docMk/>
            <pc:sldMk cId="3276899097" sldId="2046"/>
            <ac:spMk id="14" creationId="{14046C76-EFB5-4AFE-9D8F-7F200EAB43C1}"/>
          </ac:spMkLst>
        </pc:spChg>
      </pc:sldChg>
      <pc:sldChg chg="addSp delSp modSp mod chgLayout">
        <pc:chgData name="Ekko 92i" userId="b4d265b765874ec8" providerId="LiveId" clId="{A22BCDE7-1DEF-4A17-92F4-9BE4D3DA4B64}" dt="2022-01-02T00:53:37.386" v="7565" actId="255"/>
        <pc:sldMkLst>
          <pc:docMk/>
          <pc:sldMk cId="157104228" sldId="2049"/>
        </pc:sldMkLst>
        <pc:spChg chg="add del mod ord">
          <ac:chgData name="Ekko 92i" userId="b4d265b765874ec8" providerId="LiveId" clId="{A22BCDE7-1DEF-4A17-92F4-9BE4D3DA4B64}" dt="2022-01-02T00:53:28.731" v="7561" actId="478"/>
          <ac:spMkLst>
            <pc:docMk/>
            <pc:sldMk cId="157104228" sldId="2049"/>
            <ac:spMk id="2" creationId="{9721F525-A9A3-4572-B25B-338340BCCACB}"/>
          </ac:spMkLst>
        </pc:spChg>
        <pc:spChg chg="add mod ord">
          <ac:chgData name="Ekko 92i" userId="b4d265b765874ec8" providerId="LiveId" clId="{A22BCDE7-1DEF-4A17-92F4-9BE4D3DA4B64}" dt="2022-01-02T00:53:23.064" v="7560"/>
          <ac:spMkLst>
            <pc:docMk/>
            <pc:sldMk cId="157104228" sldId="2049"/>
            <ac:spMk id="3" creationId="{0C1F9A9B-89A8-4F8C-9FE6-28272F02AE13}"/>
          </ac:spMkLst>
        </pc:spChg>
        <pc:spChg chg="mod ord">
          <ac:chgData name="Ekko 92i" userId="b4d265b765874ec8" providerId="LiveId" clId="{A22BCDE7-1DEF-4A17-92F4-9BE4D3DA4B64}" dt="2022-01-02T00:53:20.186" v="7558" actId="700"/>
          <ac:spMkLst>
            <pc:docMk/>
            <pc:sldMk cId="157104228" sldId="2049"/>
            <ac:spMk id="4" creationId="{A2864041-803E-4BD3-AE0A-3130704CBBBF}"/>
          </ac:spMkLst>
        </pc:spChg>
        <pc:spChg chg="mod ord">
          <ac:chgData name="Ekko 92i" userId="b4d265b765874ec8" providerId="LiveId" clId="{A22BCDE7-1DEF-4A17-92F4-9BE4D3DA4B64}" dt="2022-01-02T00:53:20.186" v="7558" actId="700"/>
          <ac:spMkLst>
            <pc:docMk/>
            <pc:sldMk cId="157104228" sldId="2049"/>
            <ac:spMk id="5" creationId="{01DEF9ED-66EF-4931-8B71-A533641821E0}"/>
          </ac:spMkLst>
        </pc:spChg>
        <pc:spChg chg="del mod">
          <ac:chgData name="Ekko 92i" userId="b4d265b765874ec8" providerId="LiveId" clId="{A22BCDE7-1DEF-4A17-92F4-9BE4D3DA4B64}" dt="2022-01-02T00:53:28.732" v="7563"/>
          <ac:spMkLst>
            <pc:docMk/>
            <pc:sldMk cId="157104228" sldId="2049"/>
            <ac:spMk id="7" creationId="{D78A83B7-1567-40BA-8F14-32597CCC2A00}"/>
          </ac:spMkLst>
        </pc:spChg>
        <pc:spChg chg="mod">
          <ac:chgData name="Ekko 92i" userId="b4d265b765874ec8" providerId="LiveId" clId="{A22BCDE7-1DEF-4A17-92F4-9BE4D3DA4B64}" dt="2022-01-02T00:53:32.049" v="7564" actId="255"/>
          <ac:spMkLst>
            <pc:docMk/>
            <pc:sldMk cId="157104228" sldId="2049"/>
            <ac:spMk id="11" creationId="{941122CA-08DF-465D-AA2C-6ADA64011925}"/>
          </ac:spMkLst>
        </pc:spChg>
        <pc:spChg chg="mod">
          <ac:chgData name="Ekko 92i" userId="b4d265b765874ec8" providerId="LiveId" clId="{A22BCDE7-1DEF-4A17-92F4-9BE4D3DA4B64}" dt="2022-01-02T00:53:37.386" v="7565" actId="255"/>
          <ac:spMkLst>
            <pc:docMk/>
            <pc:sldMk cId="157104228" sldId="2049"/>
            <ac:spMk id="12" creationId="{1B932AB9-67CF-4138-A8CB-C8373BC8482A}"/>
          </ac:spMkLst>
        </pc:spChg>
      </pc:sldChg>
      <pc:sldChg chg="addSp delSp modSp mod chgLayout">
        <pc:chgData name="Ekko 92i" userId="b4d265b765874ec8" providerId="LiveId" clId="{A22BCDE7-1DEF-4A17-92F4-9BE4D3DA4B64}" dt="2022-01-02T00:54:16.275" v="7581"/>
        <pc:sldMkLst>
          <pc:docMk/>
          <pc:sldMk cId="352337000" sldId="2050"/>
        </pc:sldMkLst>
        <pc:spChg chg="add mod ord">
          <ac:chgData name="Ekko 92i" userId="b4d265b765874ec8" providerId="LiveId" clId="{A22BCDE7-1DEF-4A17-92F4-9BE4D3DA4B64}" dt="2022-01-02T00:53:56.314" v="7571" actId="255"/>
          <ac:spMkLst>
            <pc:docMk/>
            <pc:sldMk cId="352337000" sldId="2050"/>
            <ac:spMk id="2" creationId="{109F3640-D749-42E3-9AD6-8CDDDA92E137}"/>
          </ac:spMkLst>
        </pc:spChg>
        <pc:spChg chg="add mod ord">
          <ac:chgData name="Ekko 92i" userId="b4d265b765874ec8" providerId="LiveId" clId="{A22BCDE7-1DEF-4A17-92F4-9BE4D3DA4B64}" dt="2022-01-02T00:53:47.844" v="7568"/>
          <ac:spMkLst>
            <pc:docMk/>
            <pc:sldMk cId="352337000" sldId="2050"/>
            <ac:spMk id="3" creationId="{9B266F66-24FA-45E7-A120-C936C584C42D}"/>
          </ac:spMkLst>
        </pc:spChg>
        <pc:spChg chg="mod ord">
          <ac:chgData name="Ekko 92i" userId="b4d265b765874ec8" providerId="LiveId" clId="{A22BCDE7-1DEF-4A17-92F4-9BE4D3DA4B64}" dt="2022-01-02T00:53:43.586" v="7566" actId="700"/>
          <ac:spMkLst>
            <pc:docMk/>
            <pc:sldMk cId="352337000" sldId="2050"/>
            <ac:spMk id="4" creationId="{A2864041-803E-4BD3-AE0A-3130704CBBBF}"/>
          </ac:spMkLst>
        </pc:spChg>
        <pc:spChg chg="mod ord">
          <ac:chgData name="Ekko 92i" userId="b4d265b765874ec8" providerId="LiveId" clId="{A22BCDE7-1DEF-4A17-92F4-9BE4D3DA4B64}" dt="2022-01-02T00:53:43.586" v="7566" actId="700"/>
          <ac:spMkLst>
            <pc:docMk/>
            <pc:sldMk cId="352337000" sldId="2050"/>
            <ac:spMk id="5" creationId="{01DEF9ED-66EF-4931-8B71-A533641821E0}"/>
          </ac:spMkLst>
        </pc:spChg>
        <pc:spChg chg="del mod">
          <ac:chgData name="Ekko 92i" userId="b4d265b765874ec8" providerId="LiveId" clId="{A22BCDE7-1DEF-4A17-92F4-9BE4D3DA4B64}" dt="2022-01-02T00:54:16.275" v="7579"/>
          <ac:spMkLst>
            <pc:docMk/>
            <pc:sldMk cId="352337000" sldId="2050"/>
            <ac:spMk id="7" creationId="{D78A83B7-1567-40BA-8F14-32597CCC2A00}"/>
          </ac:spMkLst>
        </pc:spChg>
        <pc:spChg chg="del mod">
          <ac:chgData name="Ekko 92i" userId="b4d265b765874ec8" providerId="LiveId" clId="{A22BCDE7-1DEF-4A17-92F4-9BE4D3DA4B64}" dt="2022-01-02T00:54:16.275" v="7581"/>
          <ac:spMkLst>
            <pc:docMk/>
            <pc:sldMk cId="352337000" sldId="2050"/>
            <ac:spMk id="10" creationId="{2F3A60AD-D4E8-4A17-A3B4-B543494BF378}"/>
          </ac:spMkLst>
        </pc:spChg>
        <pc:spChg chg="mod">
          <ac:chgData name="Ekko 92i" userId="b4d265b765874ec8" providerId="LiveId" clId="{A22BCDE7-1DEF-4A17-92F4-9BE4D3DA4B64}" dt="2022-01-02T00:54:05.068" v="7573" actId="255"/>
          <ac:spMkLst>
            <pc:docMk/>
            <pc:sldMk cId="352337000" sldId="2050"/>
            <ac:spMk id="13" creationId="{D1145267-DDAA-4AF2-A699-F9D68C238712}"/>
          </ac:spMkLst>
        </pc:spChg>
        <pc:spChg chg="mod">
          <ac:chgData name="Ekko 92i" userId="b4d265b765874ec8" providerId="LiveId" clId="{A22BCDE7-1DEF-4A17-92F4-9BE4D3DA4B64}" dt="2022-01-02T00:54:00.467" v="7572" actId="255"/>
          <ac:spMkLst>
            <pc:docMk/>
            <pc:sldMk cId="352337000" sldId="2050"/>
            <ac:spMk id="14" creationId="{E9A25B51-9C41-4FC3-BB60-EF57476C7938}"/>
          </ac:spMkLst>
        </pc:spChg>
        <pc:spChg chg="mod">
          <ac:chgData name="Ekko 92i" userId="b4d265b765874ec8" providerId="LiveId" clId="{A22BCDE7-1DEF-4A17-92F4-9BE4D3DA4B64}" dt="2022-01-02T00:54:08.120" v="7574" actId="255"/>
          <ac:spMkLst>
            <pc:docMk/>
            <pc:sldMk cId="352337000" sldId="2050"/>
            <ac:spMk id="16" creationId="{D09BB3F4-FA27-427F-9364-FC606D87F014}"/>
          </ac:spMkLst>
        </pc:spChg>
        <pc:spChg chg="mod">
          <ac:chgData name="Ekko 92i" userId="b4d265b765874ec8" providerId="LiveId" clId="{A22BCDE7-1DEF-4A17-92F4-9BE4D3DA4B64}" dt="2022-01-02T00:54:14.003" v="7577" actId="255"/>
          <ac:spMkLst>
            <pc:docMk/>
            <pc:sldMk cId="352337000" sldId="2050"/>
            <ac:spMk id="17" creationId="{7EC69F6D-5E2C-4EF7-842E-9D10993D7CE1}"/>
          </ac:spMkLst>
        </pc:spChg>
      </pc:sldChg>
      <pc:sldChg chg="addSp delSp modSp mod chgLayout">
        <pc:chgData name="Ekko 92i" userId="b4d265b765874ec8" providerId="LiveId" clId="{A22BCDE7-1DEF-4A17-92F4-9BE4D3DA4B64}" dt="2022-01-02T00:51:47.600" v="7534" actId="20577"/>
        <pc:sldMkLst>
          <pc:docMk/>
          <pc:sldMk cId="331381175" sldId="2051"/>
        </pc:sldMkLst>
        <pc:spChg chg="add mod ord">
          <ac:chgData name="Ekko 92i" userId="b4d265b765874ec8" providerId="LiveId" clId="{A22BCDE7-1DEF-4A17-92F4-9BE4D3DA4B64}" dt="2022-01-02T00:51:47.600" v="7534" actId="20577"/>
          <ac:spMkLst>
            <pc:docMk/>
            <pc:sldMk cId="331381175" sldId="2051"/>
            <ac:spMk id="2" creationId="{C67962EA-46F5-4F8D-B5D5-87D1AAA5E0B1}"/>
          </ac:spMkLst>
        </pc:spChg>
        <pc:spChg chg="add mod ord">
          <ac:chgData name="Ekko 92i" userId="b4d265b765874ec8" providerId="LiveId" clId="{A22BCDE7-1DEF-4A17-92F4-9BE4D3DA4B64}" dt="2022-01-02T00:51:23.206" v="7523"/>
          <ac:spMkLst>
            <pc:docMk/>
            <pc:sldMk cId="331381175" sldId="2051"/>
            <ac:spMk id="3" creationId="{94F1103A-F185-4DFF-A251-41D3DA216143}"/>
          </ac:spMkLst>
        </pc:spChg>
        <pc:spChg chg="mod ord">
          <ac:chgData name="Ekko 92i" userId="b4d265b765874ec8" providerId="LiveId" clId="{A22BCDE7-1DEF-4A17-92F4-9BE4D3DA4B64}" dt="2022-01-02T00:51:19.798" v="7521" actId="700"/>
          <ac:spMkLst>
            <pc:docMk/>
            <pc:sldMk cId="331381175" sldId="2051"/>
            <ac:spMk id="4" creationId="{A2864041-803E-4BD3-AE0A-3130704CBBBF}"/>
          </ac:spMkLst>
        </pc:spChg>
        <pc:spChg chg="mod ord">
          <ac:chgData name="Ekko 92i" userId="b4d265b765874ec8" providerId="LiveId" clId="{A22BCDE7-1DEF-4A17-92F4-9BE4D3DA4B64}" dt="2022-01-02T00:51:19.798" v="7521" actId="700"/>
          <ac:spMkLst>
            <pc:docMk/>
            <pc:sldMk cId="331381175" sldId="2051"/>
            <ac:spMk id="5" creationId="{01DEF9ED-66EF-4931-8B71-A533641821E0}"/>
          </ac:spMkLst>
        </pc:spChg>
        <pc:spChg chg="del mod">
          <ac:chgData name="Ekko 92i" userId="b4d265b765874ec8" providerId="LiveId" clId="{A22BCDE7-1DEF-4A17-92F4-9BE4D3DA4B64}" dt="2022-01-02T00:51:36.892" v="7529"/>
          <ac:spMkLst>
            <pc:docMk/>
            <pc:sldMk cId="331381175" sldId="2051"/>
            <ac:spMk id="7" creationId="{D78A83B7-1567-40BA-8F14-32597CCC2A00}"/>
          </ac:spMkLst>
        </pc:spChg>
        <pc:spChg chg="del mod">
          <ac:chgData name="Ekko 92i" userId="b4d265b765874ec8" providerId="LiveId" clId="{A22BCDE7-1DEF-4A17-92F4-9BE4D3DA4B64}" dt="2022-01-02T00:51:36.892" v="7527" actId="478"/>
          <ac:spMkLst>
            <pc:docMk/>
            <pc:sldMk cId="331381175" sldId="2051"/>
            <ac:spMk id="10" creationId="{2F3A60AD-D4E8-4A17-A3B4-B543494BF378}"/>
          </ac:spMkLst>
        </pc:spChg>
      </pc:sldChg>
      <pc:sldChg chg="modSp mod chgLayout">
        <pc:chgData name="Ekko 92i" userId="b4d265b765874ec8" providerId="LiveId" clId="{A22BCDE7-1DEF-4A17-92F4-9BE4D3DA4B64}" dt="2022-01-02T00:54:24.777" v="7582" actId="700"/>
        <pc:sldMkLst>
          <pc:docMk/>
          <pc:sldMk cId="1415061513" sldId="2052"/>
        </pc:sldMkLst>
        <pc:spChg chg="mod ord">
          <ac:chgData name="Ekko 92i" userId="b4d265b765874ec8" providerId="LiveId" clId="{A22BCDE7-1DEF-4A17-92F4-9BE4D3DA4B64}" dt="2022-01-02T00:54:24.777" v="7582" actId="700"/>
          <ac:spMkLst>
            <pc:docMk/>
            <pc:sldMk cId="1415061513" sldId="2052"/>
            <ac:spMk id="2" creationId="{0E3B4AC5-D629-477D-A0F9-387B446CCB0A}"/>
          </ac:spMkLst>
        </pc:spChg>
        <pc:spChg chg="mod ord">
          <ac:chgData name="Ekko 92i" userId="b4d265b765874ec8" providerId="LiveId" clId="{A22BCDE7-1DEF-4A17-92F4-9BE4D3DA4B64}" dt="2022-01-02T00:54:24.777" v="7582" actId="700"/>
          <ac:spMkLst>
            <pc:docMk/>
            <pc:sldMk cId="1415061513" sldId="2052"/>
            <ac:spMk id="3" creationId="{E26846BC-374D-4938-95FF-83B0C0DDD1B2}"/>
          </ac:spMkLst>
        </pc:spChg>
        <pc:spChg chg="mod ord">
          <ac:chgData name="Ekko 92i" userId="b4d265b765874ec8" providerId="LiveId" clId="{A22BCDE7-1DEF-4A17-92F4-9BE4D3DA4B64}" dt="2022-01-02T00:54:24.777" v="7582" actId="700"/>
          <ac:spMkLst>
            <pc:docMk/>
            <pc:sldMk cId="1415061513" sldId="2052"/>
            <ac:spMk id="6" creationId="{4BC0C9F3-C071-44E3-8D89-2443168349F2}"/>
          </ac:spMkLst>
        </pc:spChg>
      </pc:sldChg>
      <pc:sldChg chg="addSp delSp modSp mod chgLayout">
        <pc:chgData name="Ekko 92i" userId="b4d265b765874ec8" providerId="LiveId" clId="{A22BCDE7-1DEF-4A17-92F4-9BE4D3DA4B64}" dt="2022-01-02T00:55:22.271" v="7597" actId="1076"/>
        <pc:sldMkLst>
          <pc:docMk/>
          <pc:sldMk cId="2364311317" sldId="2053"/>
        </pc:sldMkLst>
        <pc:spChg chg="add mod ord">
          <ac:chgData name="Ekko 92i" userId="b4d265b765874ec8" providerId="LiveId" clId="{A22BCDE7-1DEF-4A17-92F4-9BE4D3DA4B64}" dt="2022-01-02T00:54:35.143" v="7587"/>
          <ac:spMkLst>
            <pc:docMk/>
            <pc:sldMk cId="2364311317" sldId="2053"/>
            <ac:spMk id="2" creationId="{60ADED7B-2F7B-44DD-A357-5BB313F2EAEB}"/>
          </ac:spMkLst>
        </pc:spChg>
        <pc:spChg chg="add mod ord">
          <ac:chgData name="Ekko 92i" userId="b4d265b765874ec8" providerId="LiveId" clId="{A22BCDE7-1DEF-4A17-92F4-9BE4D3DA4B64}" dt="2022-01-02T00:54:31.916" v="7585"/>
          <ac:spMkLst>
            <pc:docMk/>
            <pc:sldMk cId="2364311317" sldId="2053"/>
            <ac:spMk id="3" creationId="{6926E144-883E-4464-9CB0-38A61374523F}"/>
          </ac:spMkLst>
        </pc:spChg>
        <pc:spChg chg="mod ord">
          <ac:chgData name="Ekko 92i" userId="b4d265b765874ec8" providerId="LiveId" clId="{A22BCDE7-1DEF-4A17-92F4-9BE4D3DA4B64}" dt="2022-01-02T00:54:29.047" v="7583" actId="700"/>
          <ac:spMkLst>
            <pc:docMk/>
            <pc:sldMk cId="2364311317" sldId="2053"/>
            <ac:spMk id="4" creationId="{A2864041-803E-4BD3-AE0A-3130704CBBBF}"/>
          </ac:spMkLst>
        </pc:spChg>
        <pc:spChg chg="mod ord">
          <ac:chgData name="Ekko 92i" userId="b4d265b765874ec8" providerId="LiveId" clId="{A22BCDE7-1DEF-4A17-92F4-9BE4D3DA4B64}" dt="2022-01-02T00:54:29.047" v="7583" actId="700"/>
          <ac:spMkLst>
            <pc:docMk/>
            <pc:sldMk cId="2364311317" sldId="2053"/>
            <ac:spMk id="5" creationId="{01DEF9ED-66EF-4931-8B71-A533641821E0}"/>
          </ac:spMkLst>
        </pc:spChg>
        <pc:spChg chg="del mod">
          <ac:chgData name="Ekko 92i" userId="b4d265b765874ec8" providerId="LiveId" clId="{A22BCDE7-1DEF-4A17-92F4-9BE4D3DA4B64}" dt="2022-01-02T00:55:08.447" v="7596"/>
          <ac:spMkLst>
            <pc:docMk/>
            <pc:sldMk cId="2364311317" sldId="2053"/>
            <ac:spMk id="6" creationId="{2531E567-F162-4A34-8AA2-510206E9D211}"/>
          </ac:spMkLst>
        </pc:spChg>
        <pc:spChg chg="del mod">
          <ac:chgData name="Ekko 92i" userId="b4d265b765874ec8" providerId="LiveId" clId="{A22BCDE7-1DEF-4A17-92F4-9BE4D3DA4B64}" dt="2022-01-02T00:55:08.446" v="7594"/>
          <ac:spMkLst>
            <pc:docMk/>
            <pc:sldMk cId="2364311317" sldId="2053"/>
            <ac:spMk id="7" creationId="{D78A83B7-1567-40BA-8F14-32597CCC2A00}"/>
          </ac:spMkLst>
        </pc:spChg>
        <pc:spChg chg="mod">
          <ac:chgData name="Ekko 92i" userId="b4d265b765874ec8" providerId="LiveId" clId="{A22BCDE7-1DEF-4A17-92F4-9BE4D3DA4B64}" dt="2022-01-02T00:54:57.047" v="7590" actId="255"/>
          <ac:spMkLst>
            <pc:docMk/>
            <pc:sldMk cId="2364311317" sldId="2053"/>
            <ac:spMk id="8" creationId="{754930BF-4377-4DC5-9C77-CF12899816BF}"/>
          </ac:spMkLst>
        </pc:spChg>
        <pc:spChg chg="mod">
          <ac:chgData name="Ekko 92i" userId="b4d265b765874ec8" providerId="LiveId" clId="{A22BCDE7-1DEF-4A17-92F4-9BE4D3DA4B64}" dt="2022-01-02T00:55:22.271" v="7597" actId="1076"/>
          <ac:spMkLst>
            <pc:docMk/>
            <pc:sldMk cId="2364311317" sldId="2053"/>
            <ac:spMk id="9" creationId="{4273D43C-45BB-4231-A21D-6F88BDA25CB2}"/>
          </ac:spMkLst>
        </pc:spChg>
        <pc:spChg chg="mod">
          <ac:chgData name="Ekko 92i" userId="b4d265b765874ec8" providerId="LiveId" clId="{A22BCDE7-1DEF-4A17-92F4-9BE4D3DA4B64}" dt="2022-01-02T00:55:22.271" v="7597" actId="1076"/>
          <ac:spMkLst>
            <pc:docMk/>
            <pc:sldMk cId="2364311317" sldId="2053"/>
            <ac:spMk id="12" creationId="{C5180127-52DB-4B21-86E0-03A266065CCF}"/>
          </ac:spMkLst>
        </pc:spChg>
        <pc:cxnChg chg="mod">
          <ac:chgData name="Ekko 92i" userId="b4d265b765874ec8" providerId="LiveId" clId="{A22BCDE7-1DEF-4A17-92F4-9BE4D3DA4B64}" dt="2022-01-02T00:55:22.271" v="7597" actId="1076"/>
          <ac:cxnSpMkLst>
            <pc:docMk/>
            <pc:sldMk cId="2364311317" sldId="2053"/>
            <ac:cxnSpMk id="11" creationId="{71C6739D-684C-42C6-9614-D18C767C07C7}"/>
          </ac:cxnSpMkLst>
        </pc:cxnChg>
        <pc:cxnChg chg="mod">
          <ac:chgData name="Ekko 92i" userId="b4d265b765874ec8" providerId="LiveId" clId="{A22BCDE7-1DEF-4A17-92F4-9BE4D3DA4B64}" dt="2022-01-02T00:55:22.271" v="7597" actId="1076"/>
          <ac:cxnSpMkLst>
            <pc:docMk/>
            <pc:sldMk cId="2364311317" sldId="2053"/>
            <ac:cxnSpMk id="13" creationId="{0B070593-F59F-493A-97E6-544947BF396B}"/>
          </ac:cxnSpMkLst>
        </pc:cxnChg>
      </pc:sldChg>
      <pc:sldChg chg="addSp delSp modSp mod chgLayout">
        <pc:chgData name="Ekko 92i" userId="b4d265b765874ec8" providerId="LiveId" clId="{A22BCDE7-1DEF-4A17-92F4-9BE4D3DA4B64}" dt="2022-01-02T00:55:41.247" v="7605" actId="14100"/>
        <pc:sldMkLst>
          <pc:docMk/>
          <pc:sldMk cId="3391315200" sldId="2054"/>
        </pc:sldMkLst>
        <pc:spChg chg="add del mod ord">
          <ac:chgData name="Ekko 92i" userId="b4d265b765874ec8" providerId="LiveId" clId="{A22BCDE7-1DEF-4A17-92F4-9BE4D3DA4B64}" dt="2022-01-02T00:55:34.092" v="7601" actId="478"/>
          <ac:spMkLst>
            <pc:docMk/>
            <pc:sldMk cId="3391315200" sldId="2054"/>
            <ac:spMk id="2" creationId="{5F880260-DDA6-42F6-AB19-B11EA5ACB4D7}"/>
          </ac:spMkLst>
        </pc:spChg>
        <pc:spChg chg="add mod ord">
          <ac:chgData name="Ekko 92i" userId="b4d265b765874ec8" providerId="LiveId" clId="{A22BCDE7-1DEF-4A17-92F4-9BE4D3DA4B64}" dt="2022-01-02T00:55:31.272" v="7600"/>
          <ac:spMkLst>
            <pc:docMk/>
            <pc:sldMk cId="3391315200" sldId="2054"/>
            <ac:spMk id="3" creationId="{5B9658E4-3C5B-4D84-AB14-B322D9E72993}"/>
          </ac:spMkLst>
        </pc:spChg>
        <pc:spChg chg="mod ord">
          <ac:chgData name="Ekko 92i" userId="b4d265b765874ec8" providerId="LiveId" clId="{A22BCDE7-1DEF-4A17-92F4-9BE4D3DA4B64}" dt="2022-01-02T00:55:28.283" v="7598" actId="700"/>
          <ac:spMkLst>
            <pc:docMk/>
            <pc:sldMk cId="3391315200" sldId="2054"/>
            <ac:spMk id="4" creationId="{A2864041-803E-4BD3-AE0A-3130704CBBBF}"/>
          </ac:spMkLst>
        </pc:spChg>
        <pc:spChg chg="mod ord">
          <ac:chgData name="Ekko 92i" userId="b4d265b765874ec8" providerId="LiveId" clId="{A22BCDE7-1DEF-4A17-92F4-9BE4D3DA4B64}" dt="2022-01-02T00:55:28.283" v="7598" actId="700"/>
          <ac:spMkLst>
            <pc:docMk/>
            <pc:sldMk cId="3391315200" sldId="2054"/>
            <ac:spMk id="5" creationId="{01DEF9ED-66EF-4931-8B71-A533641821E0}"/>
          </ac:spMkLst>
        </pc:spChg>
        <pc:spChg chg="del mod">
          <ac:chgData name="Ekko 92i" userId="b4d265b765874ec8" providerId="LiveId" clId="{A22BCDE7-1DEF-4A17-92F4-9BE4D3DA4B64}" dt="2022-01-02T00:55:34.092" v="7603"/>
          <ac:spMkLst>
            <pc:docMk/>
            <pc:sldMk cId="3391315200" sldId="2054"/>
            <ac:spMk id="7" creationId="{D78A83B7-1567-40BA-8F14-32597CCC2A00}"/>
          </ac:spMkLst>
        </pc:spChg>
        <pc:spChg chg="mod">
          <ac:chgData name="Ekko 92i" userId="b4d265b765874ec8" providerId="LiveId" clId="{A22BCDE7-1DEF-4A17-92F4-9BE4D3DA4B64}" dt="2022-01-02T00:55:41.247" v="7605" actId="14100"/>
          <ac:spMkLst>
            <pc:docMk/>
            <pc:sldMk cId="3391315200" sldId="2054"/>
            <ac:spMk id="15" creationId="{91022E4B-7652-41E5-BB33-E4E16D15E3FB}"/>
          </ac:spMkLst>
        </pc:spChg>
      </pc:sldChg>
      <pc:sldChg chg="addSp delSp modSp mod chgLayout">
        <pc:chgData name="Ekko 92i" userId="b4d265b765874ec8" providerId="LiveId" clId="{A22BCDE7-1DEF-4A17-92F4-9BE4D3DA4B64}" dt="2022-01-02T00:56:02.168" v="7614" actId="14100"/>
        <pc:sldMkLst>
          <pc:docMk/>
          <pc:sldMk cId="1251687723" sldId="2055"/>
        </pc:sldMkLst>
        <pc:spChg chg="add del mod ord">
          <ac:chgData name="Ekko 92i" userId="b4d265b765874ec8" providerId="LiveId" clId="{A22BCDE7-1DEF-4A17-92F4-9BE4D3DA4B64}" dt="2022-01-02T00:55:53.542" v="7609" actId="478"/>
          <ac:spMkLst>
            <pc:docMk/>
            <pc:sldMk cId="1251687723" sldId="2055"/>
            <ac:spMk id="2" creationId="{EAE9CB76-98A4-4666-B8B8-6BCE4C8178F3}"/>
          </ac:spMkLst>
        </pc:spChg>
        <pc:spChg chg="add mod ord">
          <ac:chgData name="Ekko 92i" userId="b4d265b765874ec8" providerId="LiveId" clId="{A22BCDE7-1DEF-4A17-92F4-9BE4D3DA4B64}" dt="2022-01-02T00:55:49.978" v="7608"/>
          <ac:spMkLst>
            <pc:docMk/>
            <pc:sldMk cId="1251687723" sldId="2055"/>
            <ac:spMk id="3" creationId="{3A137CE2-E2FF-41AB-BF24-57F93AA5F6D2}"/>
          </ac:spMkLst>
        </pc:spChg>
        <pc:spChg chg="mod ord">
          <ac:chgData name="Ekko 92i" userId="b4d265b765874ec8" providerId="LiveId" clId="{A22BCDE7-1DEF-4A17-92F4-9BE4D3DA4B64}" dt="2022-01-02T00:55:46.582" v="7606" actId="700"/>
          <ac:spMkLst>
            <pc:docMk/>
            <pc:sldMk cId="1251687723" sldId="2055"/>
            <ac:spMk id="4" creationId="{A2864041-803E-4BD3-AE0A-3130704CBBBF}"/>
          </ac:spMkLst>
        </pc:spChg>
        <pc:spChg chg="mod ord">
          <ac:chgData name="Ekko 92i" userId="b4d265b765874ec8" providerId="LiveId" clId="{A22BCDE7-1DEF-4A17-92F4-9BE4D3DA4B64}" dt="2022-01-02T00:55:46.582" v="7606" actId="700"/>
          <ac:spMkLst>
            <pc:docMk/>
            <pc:sldMk cId="1251687723" sldId="2055"/>
            <ac:spMk id="5" creationId="{01DEF9ED-66EF-4931-8B71-A533641821E0}"/>
          </ac:spMkLst>
        </pc:spChg>
        <pc:spChg chg="del mod">
          <ac:chgData name="Ekko 92i" userId="b4d265b765874ec8" providerId="LiveId" clId="{A22BCDE7-1DEF-4A17-92F4-9BE4D3DA4B64}" dt="2022-01-02T00:55:53.543" v="7611"/>
          <ac:spMkLst>
            <pc:docMk/>
            <pc:sldMk cId="1251687723" sldId="2055"/>
            <ac:spMk id="7" creationId="{D78A83B7-1567-40BA-8F14-32597CCC2A00}"/>
          </ac:spMkLst>
        </pc:spChg>
        <pc:spChg chg="mod">
          <ac:chgData name="Ekko 92i" userId="b4d265b765874ec8" providerId="LiveId" clId="{A22BCDE7-1DEF-4A17-92F4-9BE4D3DA4B64}" dt="2022-01-02T00:56:02.168" v="7614" actId="14100"/>
          <ac:spMkLst>
            <pc:docMk/>
            <pc:sldMk cId="1251687723" sldId="2055"/>
            <ac:spMk id="8" creationId="{6105C6A1-3874-4219-85D5-691B91974AA7}"/>
          </ac:spMkLst>
        </pc:spChg>
        <pc:spChg chg="mod">
          <ac:chgData name="Ekko 92i" userId="b4d265b765874ec8" providerId="LiveId" clId="{A22BCDE7-1DEF-4A17-92F4-9BE4D3DA4B64}" dt="2022-01-02T00:55:59.431" v="7613" actId="255"/>
          <ac:spMkLst>
            <pc:docMk/>
            <pc:sldMk cId="1251687723" sldId="2055"/>
            <ac:spMk id="9" creationId="{17D7C87C-2982-4B23-8018-B64497C3E753}"/>
          </ac:spMkLst>
        </pc:spChg>
      </pc:sldChg>
      <pc:sldChg chg="addSp delSp modSp mod chgLayout">
        <pc:chgData name="Ekko 92i" userId="b4d265b765874ec8" providerId="LiveId" clId="{A22BCDE7-1DEF-4A17-92F4-9BE4D3DA4B64}" dt="2022-01-02T00:53:12.672" v="7557" actId="255"/>
        <pc:sldMkLst>
          <pc:docMk/>
          <pc:sldMk cId="3758181167" sldId="2056"/>
        </pc:sldMkLst>
        <pc:spChg chg="add del mod ord">
          <ac:chgData name="Ekko 92i" userId="b4d265b765874ec8" providerId="LiveId" clId="{A22BCDE7-1DEF-4A17-92F4-9BE4D3DA4B64}" dt="2022-01-02T00:53:00.367" v="7551" actId="478"/>
          <ac:spMkLst>
            <pc:docMk/>
            <pc:sldMk cId="3758181167" sldId="2056"/>
            <ac:spMk id="2" creationId="{49AB1F00-2495-4BC4-8A1F-B1AAFE94E9D4}"/>
          </ac:spMkLst>
        </pc:spChg>
        <pc:spChg chg="add mod ord">
          <ac:chgData name="Ekko 92i" userId="b4d265b765874ec8" providerId="LiveId" clId="{A22BCDE7-1DEF-4A17-92F4-9BE4D3DA4B64}" dt="2022-01-02T00:52:56.560" v="7550"/>
          <ac:spMkLst>
            <pc:docMk/>
            <pc:sldMk cId="3758181167" sldId="2056"/>
            <ac:spMk id="3" creationId="{98069038-C92E-4D66-A1CE-9505C1C8D296}"/>
          </ac:spMkLst>
        </pc:spChg>
        <pc:spChg chg="mod ord">
          <ac:chgData name="Ekko 92i" userId="b4d265b765874ec8" providerId="LiveId" clId="{A22BCDE7-1DEF-4A17-92F4-9BE4D3DA4B64}" dt="2022-01-02T00:52:51.113" v="7548" actId="700"/>
          <ac:spMkLst>
            <pc:docMk/>
            <pc:sldMk cId="3758181167" sldId="2056"/>
            <ac:spMk id="4" creationId="{A2864041-803E-4BD3-AE0A-3130704CBBBF}"/>
          </ac:spMkLst>
        </pc:spChg>
        <pc:spChg chg="mod ord">
          <ac:chgData name="Ekko 92i" userId="b4d265b765874ec8" providerId="LiveId" clId="{A22BCDE7-1DEF-4A17-92F4-9BE4D3DA4B64}" dt="2022-01-02T00:52:51.113" v="7548" actId="700"/>
          <ac:spMkLst>
            <pc:docMk/>
            <pc:sldMk cId="3758181167" sldId="2056"/>
            <ac:spMk id="5" creationId="{01DEF9ED-66EF-4931-8B71-A533641821E0}"/>
          </ac:spMkLst>
        </pc:spChg>
        <pc:spChg chg="del mod">
          <ac:chgData name="Ekko 92i" userId="b4d265b765874ec8" providerId="LiveId" clId="{A22BCDE7-1DEF-4A17-92F4-9BE4D3DA4B64}" dt="2022-01-02T00:53:00.367" v="7553"/>
          <ac:spMkLst>
            <pc:docMk/>
            <pc:sldMk cId="3758181167" sldId="2056"/>
            <ac:spMk id="7" creationId="{D78A83B7-1567-40BA-8F14-32597CCC2A00}"/>
          </ac:spMkLst>
        </pc:spChg>
        <pc:spChg chg="mod">
          <ac:chgData name="Ekko 92i" userId="b4d265b765874ec8" providerId="LiveId" clId="{A22BCDE7-1DEF-4A17-92F4-9BE4D3DA4B64}" dt="2022-01-02T00:53:04.202" v="7554" actId="255"/>
          <ac:spMkLst>
            <pc:docMk/>
            <pc:sldMk cId="3758181167" sldId="2056"/>
            <ac:spMk id="13" creationId="{4707C7E5-97B4-462B-9A2A-243EECFA1B8F}"/>
          </ac:spMkLst>
        </pc:spChg>
        <pc:spChg chg="mod">
          <ac:chgData name="Ekko 92i" userId="b4d265b765874ec8" providerId="LiveId" clId="{A22BCDE7-1DEF-4A17-92F4-9BE4D3DA4B64}" dt="2022-01-02T00:53:09.835" v="7556" actId="255"/>
          <ac:spMkLst>
            <pc:docMk/>
            <pc:sldMk cId="3758181167" sldId="2056"/>
            <ac:spMk id="14" creationId="{E657B0E7-BB38-4C29-BFD5-2698AB3C8686}"/>
          </ac:spMkLst>
        </pc:spChg>
        <pc:spChg chg="mod">
          <ac:chgData name="Ekko 92i" userId="b4d265b765874ec8" providerId="LiveId" clId="{A22BCDE7-1DEF-4A17-92F4-9BE4D3DA4B64}" dt="2022-01-02T00:53:07.150" v="7555" actId="255"/>
          <ac:spMkLst>
            <pc:docMk/>
            <pc:sldMk cId="3758181167" sldId="2056"/>
            <ac:spMk id="16" creationId="{5B48D50D-C3A5-47B5-ABE7-9267089F1920}"/>
          </ac:spMkLst>
        </pc:spChg>
        <pc:spChg chg="mod">
          <ac:chgData name="Ekko 92i" userId="b4d265b765874ec8" providerId="LiveId" clId="{A22BCDE7-1DEF-4A17-92F4-9BE4D3DA4B64}" dt="2022-01-02T00:53:12.672" v="7557" actId="255"/>
          <ac:spMkLst>
            <pc:docMk/>
            <pc:sldMk cId="3758181167" sldId="2056"/>
            <ac:spMk id="17" creationId="{07444558-2B17-4D27-BA1B-1F697F84A0E7}"/>
          </ac:spMkLst>
        </pc:spChg>
      </pc:sldChg>
      <pc:sldChg chg="modSp mod chgLayout">
        <pc:chgData name="Ekko 92i" userId="b4d265b765874ec8" providerId="LiveId" clId="{A22BCDE7-1DEF-4A17-92F4-9BE4D3DA4B64}" dt="2022-01-02T00:56:12.230" v="7615" actId="700"/>
        <pc:sldMkLst>
          <pc:docMk/>
          <pc:sldMk cId="4009253947" sldId="2057"/>
        </pc:sldMkLst>
        <pc:spChg chg="mod ord">
          <ac:chgData name="Ekko 92i" userId="b4d265b765874ec8" providerId="LiveId" clId="{A22BCDE7-1DEF-4A17-92F4-9BE4D3DA4B64}" dt="2022-01-02T00:56:12.230" v="7615" actId="700"/>
          <ac:spMkLst>
            <pc:docMk/>
            <pc:sldMk cId="4009253947" sldId="2057"/>
            <ac:spMk id="2" creationId="{0E3B4AC5-D629-477D-A0F9-387B446CCB0A}"/>
          </ac:spMkLst>
        </pc:spChg>
        <pc:spChg chg="mod ord">
          <ac:chgData name="Ekko 92i" userId="b4d265b765874ec8" providerId="LiveId" clId="{A22BCDE7-1DEF-4A17-92F4-9BE4D3DA4B64}" dt="2022-01-02T00:56:12.230" v="7615" actId="700"/>
          <ac:spMkLst>
            <pc:docMk/>
            <pc:sldMk cId="4009253947" sldId="2057"/>
            <ac:spMk id="3" creationId="{E26846BC-374D-4938-95FF-83B0C0DDD1B2}"/>
          </ac:spMkLst>
        </pc:spChg>
        <pc:spChg chg="mod ord">
          <ac:chgData name="Ekko 92i" userId="b4d265b765874ec8" providerId="LiveId" clId="{A22BCDE7-1DEF-4A17-92F4-9BE4D3DA4B64}" dt="2022-01-02T00:56:12.230" v="7615" actId="700"/>
          <ac:spMkLst>
            <pc:docMk/>
            <pc:sldMk cId="4009253947" sldId="2057"/>
            <ac:spMk id="7" creationId="{B34991A7-CCF2-476D-B99D-31D59939C5A0}"/>
          </ac:spMkLst>
        </pc:spChg>
        <pc:spChg chg="mod ord">
          <ac:chgData name="Ekko 92i" userId="b4d265b765874ec8" providerId="LiveId" clId="{A22BCDE7-1DEF-4A17-92F4-9BE4D3DA4B64}" dt="2022-01-02T00:56:12.230" v="7615" actId="700"/>
          <ac:spMkLst>
            <pc:docMk/>
            <pc:sldMk cId="4009253947" sldId="2057"/>
            <ac:spMk id="8" creationId="{935C7283-5EC1-4C2A-AEE9-6F7DAD87FB0D}"/>
          </ac:spMkLst>
        </pc:spChg>
      </pc:sldChg>
      <pc:sldChg chg="modSp mod chgLayout">
        <pc:chgData name="Ekko 92i" userId="b4d265b765874ec8" providerId="LiveId" clId="{A22BCDE7-1DEF-4A17-92F4-9BE4D3DA4B64}" dt="2022-01-02T00:56:15.945" v="7616" actId="700"/>
        <pc:sldMkLst>
          <pc:docMk/>
          <pc:sldMk cId="3620691918" sldId="2058"/>
        </pc:sldMkLst>
        <pc:spChg chg="mod ord">
          <ac:chgData name="Ekko 92i" userId="b4d265b765874ec8" providerId="LiveId" clId="{A22BCDE7-1DEF-4A17-92F4-9BE4D3DA4B64}" dt="2022-01-02T00:56:15.945" v="7616" actId="700"/>
          <ac:spMkLst>
            <pc:docMk/>
            <pc:sldMk cId="3620691918" sldId="2058"/>
            <ac:spMk id="2" creationId="{0E3B4AC5-D629-477D-A0F9-387B446CCB0A}"/>
          </ac:spMkLst>
        </pc:spChg>
        <pc:spChg chg="mod ord">
          <ac:chgData name="Ekko 92i" userId="b4d265b765874ec8" providerId="LiveId" clId="{A22BCDE7-1DEF-4A17-92F4-9BE4D3DA4B64}" dt="2022-01-02T00:56:15.945" v="7616" actId="700"/>
          <ac:spMkLst>
            <pc:docMk/>
            <pc:sldMk cId="3620691918" sldId="2058"/>
            <ac:spMk id="3" creationId="{E26846BC-374D-4938-95FF-83B0C0DDD1B2}"/>
          </ac:spMkLst>
        </pc:spChg>
        <pc:spChg chg="mod ord">
          <ac:chgData name="Ekko 92i" userId="b4d265b765874ec8" providerId="LiveId" clId="{A22BCDE7-1DEF-4A17-92F4-9BE4D3DA4B64}" dt="2022-01-02T00:56:15.945" v="7616" actId="700"/>
          <ac:spMkLst>
            <pc:docMk/>
            <pc:sldMk cId="3620691918" sldId="2058"/>
            <ac:spMk id="6" creationId="{4BC0C9F3-C071-44E3-8D89-2443168349F2}"/>
          </ac:spMkLst>
        </pc:spChg>
      </pc:sldChg>
      <pc:sldChg chg="addSp modSp mod chgLayout">
        <pc:chgData name="Ekko 92i" userId="b4d265b765874ec8" providerId="LiveId" clId="{A22BCDE7-1DEF-4A17-92F4-9BE4D3DA4B64}" dt="2022-01-02T00:57:27.685" v="7636" actId="20577"/>
        <pc:sldMkLst>
          <pc:docMk/>
          <pc:sldMk cId="3272159383" sldId="2059"/>
        </pc:sldMkLst>
        <pc:spChg chg="add mod ord">
          <ac:chgData name="Ekko 92i" userId="b4d265b765874ec8" providerId="LiveId" clId="{A22BCDE7-1DEF-4A17-92F4-9BE4D3DA4B64}" dt="2022-01-02T00:57:27.685" v="7636" actId="20577"/>
          <ac:spMkLst>
            <pc:docMk/>
            <pc:sldMk cId="3272159383" sldId="2059"/>
            <ac:spMk id="2" creationId="{25F8CB99-1E89-435D-8F2E-B36B93D4D5C1}"/>
          </ac:spMkLst>
        </pc:spChg>
        <pc:spChg chg="add mod ord">
          <ac:chgData name="Ekko 92i" userId="b4d265b765874ec8" providerId="LiveId" clId="{A22BCDE7-1DEF-4A17-92F4-9BE4D3DA4B64}" dt="2022-01-02T00:56:47.613" v="7621"/>
          <ac:spMkLst>
            <pc:docMk/>
            <pc:sldMk cId="3272159383" sldId="2059"/>
            <ac:spMk id="3" creationId="{6CA7369F-93BB-4237-B4DE-ED9018D2962C}"/>
          </ac:spMkLst>
        </pc:spChg>
        <pc:spChg chg="mod ord">
          <ac:chgData name="Ekko 92i" userId="b4d265b765874ec8" providerId="LiveId" clId="{A22BCDE7-1DEF-4A17-92F4-9BE4D3DA4B64}" dt="2022-01-02T00:56:33.284" v="7618" actId="700"/>
          <ac:spMkLst>
            <pc:docMk/>
            <pc:sldMk cId="3272159383" sldId="2059"/>
            <ac:spMk id="4" creationId="{A2864041-803E-4BD3-AE0A-3130704CBBBF}"/>
          </ac:spMkLst>
        </pc:spChg>
        <pc:spChg chg="mod ord">
          <ac:chgData name="Ekko 92i" userId="b4d265b765874ec8" providerId="LiveId" clId="{A22BCDE7-1DEF-4A17-92F4-9BE4D3DA4B64}" dt="2022-01-02T00:56:39.900" v="7619" actId="1076"/>
          <ac:spMkLst>
            <pc:docMk/>
            <pc:sldMk cId="3272159383" sldId="2059"/>
            <ac:spMk id="5" creationId="{01DEF9ED-66EF-4931-8B71-A533641821E0}"/>
          </ac:spMkLst>
        </pc:spChg>
        <pc:spChg chg="mod">
          <ac:chgData name="Ekko 92i" userId="b4d265b765874ec8" providerId="LiveId" clId="{A22BCDE7-1DEF-4A17-92F4-9BE4D3DA4B64}" dt="2022-01-02T00:57:07.188" v="7628" actId="21"/>
          <ac:spMkLst>
            <pc:docMk/>
            <pc:sldMk cId="3272159383" sldId="2059"/>
            <ac:spMk id="12" creationId="{833E406F-BF08-4F53-901A-12ED53E7BEC3}"/>
          </ac:spMkLst>
        </pc:spChg>
      </pc:sldChg>
      <pc:sldChg chg="addSp delSp modSp mod chgLayout">
        <pc:chgData name="Ekko 92i" userId="b4d265b765874ec8" providerId="LiveId" clId="{A22BCDE7-1DEF-4A17-92F4-9BE4D3DA4B64}" dt="2022-01-02T00:58:14.326" v="7646"/>
        <pc:sldMkLst>
          <pc:docMk/>
          <pc:sldMk cId="391291555" sldId="2060"/>
        </pc:sldMkLst>
        <pc:spChg chg="add mod ord">
          <ac:chgData name="Ekko 92i" userId="b4d265b765874ec8" providerId="LiveId" clId="{A22BCDE7-1DEF-4A17-92F4-9BE4D3DA4B64}" dt="2022-01-02T00:58:05.882" v="7643" actId="255"/>
          <ac:spMkLst>
            <pc:docMk/>
            <pc:sldMk cId="391291555" sldId="2060"/>
            <ac:spMk id="2" creationId="{8D20BE8C-7577-453E-900D-B8574A9B2122}"/>
          </ac:spMkLst>
        </pc:spChg>
        <pc:spChg chg="add mod ord">
          <ac:chgData name="Ekko 92i" userId="b4d265b765874ec8" providerId="LiveId" clId="{A22BCDE7-1DEF-4A17-92F4-9BE4D3DA4B64}" dt="2022-01-02T00:57:56.227" v="7639"/>
          <ac:spMkLst>
            <pc:docMk/>
            <pc:sldMk cId="391291555" sldId="2060"/>
            <ac:spMk id="3" creationId="{49372C49-E8C0-4119-A1A4-9A8FA988F6A9}"/>
          </ac:spMkLst>
        </pc:spChg>
        <pc:spChg chg="mod ord">
          <ac:chgData name="Ekko 92i" userId="b4d265b765874ec8" providerId="LiveId" clId="{A22BCDE7-1DEF-4A17-92F4-9BE4D3DA4B64}" dt="2022-01-02T00:57:51.199" v="7637" actId="700"/>
          <ac:spMkLst>
            <pc:docMk/>
            <pc:sldMk cId="391291555" sldId="2060"/>
            <ac:spMk id="4" creationId="{A2864041-803E-4BD3-AE0A-3130704CBBBF}"/>
          </ac:spMkLst>
        </pc:spChg>
        <pc:spChg chg="mod ord">
          <ac:chgData name="Ekko 92i" userId="b4d265b765874ec8" providerId="LiveId" clId="{A22BCDE7-1DEF-4A17-92F4-9BE4D3DA4B64}" dt="2022-01-02T00:58:13.618" v="7644" actId="1076"/>
          <ac:spMkLst>
            <pc:docMk/>
            <pc:sldMk cId="391291555" sldId="2060"/>
            <ac:spMk id="5" creationId="{01DEF9ED-66EF-4931-8B71-A533641821E0}"/>
          </ac:spMkLst>
        </pc:spChg>
        <pc:spChg chg="del mod">
          <ac:chgData name="Ekko 92i" userId="b4d265b765874ec8" providerId="LiveId" clId="{A22BCDE7-1DEF-4A17-92F4-9BE4D3DA4B64}" dt="2022-01-02T00:58:14.326" v="7646"/>
          <ac:spMkLst>
            <pc:docMk/>
            <pc:sldMk cId="391291555" sldId="2060"/>
            <ac:spMk id="6" creationId="{092431FC-63CE-4E33-935F-B5F1B3902D74}"/>
          </ac:spMkLst>
        </pc:spChg>
      </pc:sldChg>
      <pc:sldChg chg="modSp mod chgLayout">
        <pc:chgData name="Ekko 92i" userId="b4d265b765874ec8" providerId="LiveId" clId="{A22BCDE7-1DEF-4A17-92F4-9BE4D3DA4B64}" dt="2022-01-02T00:58:20.527" v="7647" actId="700"/>
        <pc:sldMkLst>
          <pc:docMk/>
          <pc:sldMk cId="3545997825" sldId="2061"/>
        </pc:sldMkLst>
        <pc:spChg chg="mod ord">
          <ac:chgData name="Ekko 92i" userId="b4d265b765874ec8" providerId="LiveId" clId="{A22BCDE7-1DEF-4A17-92F4-9BE4D3DA4B64}" dt="2022-01-02T00:58:20.527" v="7647" actId="700"/>
          <ac:spMkLst>
            <pc:docMk/>
            <pc:sldMk cId="3545997825" sldId="2061"/>
            <ac:spMk id="2" creationId="{0E3B4AC5-D629-477D-A0F9-387B446CCB0A}"/>
          </ac:spMkLst>
        </pc:spChg>
        <pc:spChg chg="mod ord">
          <ac:chgData name="Ekko 92i" userId="b4d265b765874ec8" providerId="LiveId" clId="{A22BCDE7-1DEF-4A17-92F4-9BE4D3DA4B64}" dt="2022-01-02T00:58:20.527" v="7647" actId="700"/>
          <ac:spMkLst>
            <pc:docMk/>
            <pc:sldMk cId="3545997825" sldId="2061"/>
            <ac:spMk id="3" creationId="{E26846BC-374D-4938-95FF-83B0C0DDD1B2}"/>
          </ac:spMkLst>
        </pc:spChg>
        <pc:spChg chg="mod ord">
          <ac:chgData name="Ekko 92i" userId="b4d265b765874ec8" providerId="LiveId" clId="{A22BCDE7-1DEF-4A17-92F4-9BE4D3DA4B64}" dt="2022-01-02T00:58:20.527" v="7647" actId="700"/>
          <ac:spMkLst>
            <pc:docMk/>
            <pc:sldMk cId="3545997825" sldId="2061"/>
            <ac:spMk id="6" creationId="{4BC0C9F3-C071-44E3-8D89-2443168349F2}"/>
          </ac:spMkLst>
        </pc:spChg>
      </pc:sldChg>
      <pc:sldChg chg="addSp delSp modSp mod chgLayout">
        <pc:chgData name="Ekko 92i" userId="b4d265b765874ec8" providerId="LiveId" clId="{A22BCDE7-1DEF-4A17-92F4-9BE4D3DA4B64}" dt="2022-01-02T00:59:03.302" v="7660"/>
        <pc:sldMkLst>
          <pc:docMk/>
          <pc:sldMk cId="1044672669" sldId="2062"/>
        </pc:sldMkLst>
        <pc:spChg chg="add mod ord">
          <ac:chgData name="Ekko 92i" userId="b4d265b765874ec8" providerId="LiveId" clId="{A22BCDE7-1DEF-4A17-92F4-9BE4D3DA4B64}" dt="2022-01-02T00:58:58.987" v="7658" actId="20577"/>
          <ac:spMkLst>
            <pc:docMk/>
            <pc:sldMk cId="1044672669" sldId="2062"/>
            <ac:spMk id="2" creationId="{DD360EF4-5EEB-4226-A787-54FA6A9C4FF9}"/>
          </ac:spMkLst>
        </pc:spChg>
        <pc:spChg chg="add mod ord">
          <ac:chgData name="Ekko 92i" userId="b4d265b765874ec8" providerId="LiveId" clId="{A22BCDE7-1DEF-4A17-92F4-9BE4D3DA4B64}" dt="2022-01-02T00:58:47.355" v="7651"/>
          <ac:spMkLst>
            <pc:docMk/>
            <pc:sldMk cId="1044672669" sldId="2062"/>
            <ac:spMk id="3" creationId="{72C3278A-0F60-4E79-A665-DA1151386A03}"/>
          </ac:spMkLst>
        </pc:spChg>
        <pc:spChg chg="mod ord">
          <ac:chgData name="Ekko 92i" userId="b4d265b765874ec8" providerId="LiveId" clId="{A22BCDE7-1DEF-4A17-92F4-9BE4D3DA4B64}" dt="2022-01-02T00:58:39.737" v="7648" actId="700"/>
          <ac:spMkLst>
            <pc:docMk/>
            <pc:sldMk cId="1044672669" sldId="2062"/>
            <ac:spMk id="4" creationId="{A2864041-803E-4BD3-AE0A-3130704CBBBF}"/>
          </ac:spMkLst>
        </pc:spChg>
        <pc:spChg chg="mod ord">
          <ac:chgData name="Ekko 92i" userId="b4d265b765874ec8" providerId="LiveId" clId="{A22BCDE7-1DEF-4A17-92F4-9BE4D3DA4B64}" dt="2022-01-02T00:58:42.875" v="7649" actId="1076"/>
          <ac:spMkLst>
            <pc:docMk/>
            <pc:sldMk cId="1044672669" sldId="2062"/>
            <ac:spMk id="5" creationId="{01DEF9ED-66EF-4931-8B71-A533641821E0}"/>
          </ac:spMkLst>
        </pc:spChg>
        <pc:spChg chg="del mod">
          <ac:chgData name="Ekko 92i" userId="b4d265b765874ec8" providerId="LiveId" clId="{A22BCDE7-1DEF-4A17-92F4-9BE4D3DA4B64}" dt="2022-01-02T00:59:03.302" v="7660"/>
          <ac:spMkLst>
            <pc:docMk/>
            <pc:sldMk cId="1044672669" sldId="2062"/>
            <ac:spMk id="7" creationId="{589BFDE2-7447-4188-BFE0-ACF9105D09C4}"/>
          </ac:spMkLst>
        </pc:spChg>
      </pc:sldChg>
      <pc:sldChg chg="addSp delSp modSp mod ord chgLayout">
        <pc:chgData name="Ekko 92i" userId="b4d265b765874ec8" providerId="LiveId" clId="{A22BCDE7-1DEF-4A17-92F4-9BE4D3DA4B64}" dt="2022-01-02T00:59:34.673" v="7681" actId="20578"/>
        <pc:sldMkLst>
          <pc:docMk/>
          <pc:sldMk cId="2663375443" sldId="2064"/>
        </pc:sldMkLst>
        <pc:spChg chg="add mod ord">
          <ac:chgData name="Ekko 92i" userId="b4d265b765874ec8" providerId="LiveId" clId="{A22BCDE7-1DEF-4A17-92F4-9BE4D3DA4B64}" dt="2022-01-02T00:59:30.134" v="7676" actId="20577"/>
          <ac:spMkLst>
            <pc:docMk/>
            <pc:sldMk cId="2663375443" sldId="2064"/>
            <ac:spMk id="2" creationId="{61B68CA1-36D8-47FF-AE8D-7B882F69B7A2}"/>
          </ac:spMkLst>
        </pc:spChg>
        <pc:spChg chg="add mod ord">
          <ac:chgData name="Ekko 92i" userId="b4d265b765874ec8" providerId="LiveId" clId="{A22BCDE7-1DEF-4A17-92F4-9BE4D3DA4B64}" dt="2022-01-02T00:59:18.784" v="7664"/>
          <ac:spMkLst>
            <pc:docMk/>
            <pc:sldMk cId="2663375443" sldId="2064"/>
            <ac:spMk id="3" creationId="{169FC72B-CD1C-491E-9BBA-E94557137BF5}"/>
          </ac:spMkLst>
        </pc:spChg>
        <pc:spChg chg="mod ord">
          <ac:chgData name="Ekko 92i" userId="b4d265b765874ec8" providerId="LiveId" clId="{A22BCDE7-1DEF-4A17-92F4-9BE4D3DA4B64}" dt="2022-01-02T00:59:08.508" v="7661" actId="700"/>
          <ac:spMkLst>
            <pc:docMk/>
            <pc:sldMk cId="2663375443" sldId="2064"/>
            <ac:spMk id="4" creationId="{A2864041-803E-4BD3-AE0A-3130704CBBBF}"/>
          </ac:spMkLst>
        </pc:spChg>
        <pc:spChg chg="mod ord">
          <ac:chgData name="Ekko 92i" userId="b4d265b765874ec8" providerId="LiveId" clId="{A22BCDE7-1DEF-4A17-92F4-9BE4D3DA4B64}" dt="2022-01-02T00:59:13.017" v="7662" actId="1076"/>
          <ac:spMkLst>
            <pc:docMk/>
            <pc:sldMk cId="2663375443" sldId="2064"/>
            <ac:spMk id="5" creationId="{01DEF9ED-66EF-4931-8B71-A533641821E0}"/>
          </ac:spMkLst>
        </pc:spChg>
        <pc:spChg chg="del mod">
          <ac:chgData name="Ekko 92i" userId="b4d265b765874ec8" providerId="LiveId" clId="{A22BCDE7-1DEF-4A17-92F4-9BE4D3DA4B64}" dt="2022-01-02T00:59:31.760" v="7678"/>
          <ac:spMkLst>
            <pc:docMk/>
            <pc:sldMk cId="2663375443" sldId="2064"/>
            <ac:spMk id="6" creationId="{41B0D6A9-B372-45B3-9CDA-00BC9955D6AD}"/>
          </ac:spMkLst>
        </pc:spChg>
      </pc:sldChg>
      <pc:sldChg chg="modSp del mod chgLayout">
        <pc:chgData name="Ekko 92i" userId="b4d265b765874ec8" providerId="LiveId" clId="{A22BCDE7-1DEF-4A17-92F4-9BE4D3DA4B64}" dt="2022-01-02T01:02:42.002" v="7740" actId="2696"/>
        <pc:sldMkLst>
          <pc:docMk/>
          <pc:sldMk cId="3747677115" sldId="2065"/>
        </pc:sldMkLst>
        <pc:spChg chg="mod ord">
          <ac:chgData name="Ekko 92i" userId="b4d265b765874ec8" providerId="LiveId" clId="{A22BCDE7-1DEF-4A17-92F4-9BE4D3DA4B64}" dt="2022-01-02T01:00:08.894" v="7695" actId="700"/>
          <ac:spMkLst>
            <pc:docMk/>
            <pc:sldMk cId="3747677115" sldId="2065"/>
            <ac:spMk id="2" creationId="{F0665C88-8CED-4AF7-852E-F6322270D41F}"/>
          </ac:spMkLst>
        </pc:spChg>
        <pc:spChg chg="mod ord">
          <ac:chgData name="Ekko 92i" userId="b4d265b765874ec8" providerId="LiveId" clId="{A22BCDE7-1DEF-4A17-92F4-9BE4D3DA4B64}" dt="2022-01-02T01:00:08.894" v="7695" actId="700"/>
          <ac:spMkLst>
            <pc:docMk/>
            <pc:sldMk cId="3747677115" sldId="2065"/>
            <ac:spMk id="3" creationId="{D0BC1089-D82D-4D7E-A9FD-847834E5F3D7}"/>
          </ac:spMkLst>
        </pc:spChg>
        <pc:spChg chg="mod ord">
          <ac:chgData name="Ekko 92i" userId="b4d265b765874ec8" providerId="LiveId" clId="{A22BCDE7-1DEF-4A17-92F4-9BE4D3DA4B64}" dt="2022-01-02T01:00:08.894" v="7695" actId="700"/>
          <ac:spMkLst>
            <pc:docMk/>
            <pc:sldMk cId="3747677115" sldId="2065"/>
            <ac:spMk id="4" creationId="{3AA3E535-ADA9-4009-962C-C0BD58B25845}"/>
          </ac:spMkLst>
        </pc:spChg>
        <pc:spChg chg="mod ord">
          <ac:chgData name="Ekko 92i" userId="b4d265b765874ec8" providerId="LiveId" clId="{A22BCDE7-1DEF-4A17-92F4-9BE4D3DA4B64}" dt="2022-01-02T01:00:08.894" v="7695" actId="700"/>
          <ac:spMkLst>
            <pc:docMk/>
            <pc:sldMk cId="3747677115" sldId="2065"/>
            <ac:spMk id="5" creationId="{DF453A35-AA40-4DC4-A851-E61A0564E6F9}"/>
          </ac:spMkLst>
        </pc:spChg>
        <pc:picChg chg="mod ord modCrop">
          <ac:chgData name="Ekko 92i" userId="b4d265b765874ec8" providerId="LiveId" clId="{A22BCDE7-1DEF-4A17-92F4-9BE4D3DA4B64}" dt="2022-01-02T01:00:08.894" v="7695" actId="700"/>
          <ac:picMkLst>
            <pc:docMk/>
            <pc:sldMk cId="3747677115" sldId="2065"/>
            <ac:picMk id="7" creationId="{E26A316E-0D13-408D-85FA-76A589FB77EC}"/>
          </ac:picMkLst>
        </pc:picChg>
      </pc:sldChg>
      <pc:sldChg chg="modSp mod chgLayout">
        <pc:chgData name="Ekko 92i" userId="b4d265b765874ec8" providerId="LiveId" clId="{A22BCDE7-1DEF-4A17-92F4-9BE4D3DA4B64}" dt="2022-01-02T01:03:02.607" v="7745" actId="700"/>
        <pc:sldMkLst>
          <pc:docMk/>
          <pc:sldMk cId="1012062291" sldId="2066"/>
        </pc:sldMkLst>
        <pc:spChg chg="mod ord">
          <ac:chgData name="Ekko 92i" userId="b4d265b765874ec8" providerId="LiveId" clId="{A22BCDE7-1DEF-4A17-92F4-9BE4D3DA4B64}" dt="2022-01-02T01:03:02.607" v="7745" actId="700"/>
          <ac:spMkLst>
            <pc:docMk/>
            <pc:sldMk cId="1012062291" sldId="2066"/>
            <ac:spMk id="2" creationId="{0E3B4AC5-D629-477D-A0F9-387B446CCB0A}"/>
          </ac:spMkLst>
        </pc:spChg>
        <pc:spChg chg="mod ord">
          <ac:chgData name="Ekko 92i" userId="b4d265b765874ec8" providerId="LiveId" clId="{A22BCDE7-1DEF-4A17-92F4-9BE4D3DA4B64}" dt="2022-01-02T01:03:02.607" v="7745" actId="700"/>
          <ac:spMkLst>
            <pc:docMk/>
            <pc:sldMk cId="1012062291" sldId="2066"/>
            <ac:spMk id="3" creationId="{E26846BC-374D-4938-95FF-83B0C0DDD1B2}"/>
          </ac:spMkLst>
        </pc:spChg>
        <pc:spChg chg="mod ord">
          <ac:chgData name="Ekko 92i" userId="b4d265b765874ec8" providerId="LiveId" clId="{A22BCDE7-1DEF-4A17-92F4-9BE4D3DA4B64}" dt="2022-01-02T01:03:02.607" v="7745" actId="700"/>
          <ac:spMkLst>
            <pc:docMk/>
            <pc:sldMk cId="1012062291" sldId="2066"/>
            <ac:spMk id="7" creationId="{B34991A7-CCF2-476D-B99D-31D59939C5A0}"/>
          </ac:spMkLst>
        </pc:spChg>
        <pc:spChg chg="mod ord">
          <ac:chgData name="Ekko 92i" userId="b4d265b765874ec8" providerId="LiveId" clId="{A22BCDE7-1DEF-4A17-92F4-9BE4D3DA4B64}" dt="2022-01-02T01:03:02.607" v="7745" actId="700"/>
          <ac:spMkLst>
            <pc:docMk/>
            <pc:sldMk cId="1012062291" sldId="2066"/>
            <ac:spMk id="8" creationId="{935C7283-5EC1-4C2A-AEE9-6F7DAD87FB0D}"/>
          </ac:spMkLst>
        </pc:spChg>
      </pc:sldChg>
      <pc:sldChg chg="modSp mod chgLayout">
        <pc:chgData name="Ekko 92i" userId="b4d265b765874ec8" providerId="LiveId" clId="{A22BCDE7-1DEF-4A17-92F4-9BE4D3DA4B64}" dt="2022-01-02T01:03:06.901" v="7746" actId="700"/>
        <pc:sldMkLst>
          <pc:docMk/>
          <pc:sldMk cId="1979304847" sldId="2067"/>
        </pc:sldMkLst>
        <pc:spChg chg="mod ord">
          <ac:chgData name="Ekko 92i" userId="b4d265b765874ec8" providerId="LiveId" clId="{A22BCDE7-1DEF-4A17-92F4-9BE4D3DA4B64}" dt="2022-01-02T01:03:06.901" v="7746" actId="700"/>
          <ac:spMkLst>
            <pc:docMk/>
            <pc:sldMk cId="1979304847" sldId="2067"/>
            <ac:spMk id="2" creationId="{0E3B4AC5-D629-477D-A0F9-387B446CCB0A}"/>
          </ac:spMkLst>
        </pc:spChg>
        <pc:spChg chg="mod ord">
          <ac:chgData name="Ekko 92i" userId="b4d265b765874ec8" providerId="LiveId" clId="{A22BCDE7-1DEF-4A17-92F4-9BE4D3DA4B64}" dt="2022-01-02T01:03:06.901" v="7746" actId="700"/>
          <ac:spMkLst>
            <pc:docMk/>
            <pc:sldMk cId="1979304847" sldId="2067"/>
            <ac:spMk id="3" creationId="{E26846BC-374D-4938-95FF-83B0C0DDD1B2}"/>
          </ac:spMkLst>
        </pc:spChg>
        <pc:spChg chg="mod ord">
          <ac:chgData name="Ekko 92i" userId="b4d265b765874ec8" providerId="LiveId" clId="{A22BCDE7-1DEF-4A17-92F4-9BE4D3DA4B64}" dt="2022-01-02T01:03:06.901" v="7746" actId="700"/>
          <ac:spMkLst>
            <pc:docMk/>
            <pc:sldMk cId="1979304847" sldId="2067"/>
            <ac:spMk id="6" creationId="{4BC0C9F3-C071-44E3-8D89-2443168349F2}"/>
          </ac:spMkLst>
        </pc:spChg>
      </pc:sldChg>
      <pc:sldChg chg="addSp delSp modSp mod chgLayout">
        <pc:chgData name="Ekko 92i" userId="b4d265b765874ec8" providerId="LiveId" clId="{A22BCDE7-1DEF-4A17-92F4-9BE4D3DA4B64}" dt="2022-01-02T01:03:49.920" v="7759"/>
        <pc:sldMkLst>
          <pc:docMk/>
          <pc:sldMk cId="893732831" sldId="2068"/>
        </pc:sldMkLst>
        <pc:spChg chg="mod ord">
          <ac:chgData name="Ekko 92i" userId="b4d265b765874ec8" providerId="LiveId" clId="{A22BCDE7-1DEF-4A17-92F4-9BE4D3DA4B64}" dt="2022-01-02T01:03:42.205" v="7754" actId="700"/>
          <ac:spMkLst>
            <pc:docMk/>
            <pc:sldMk cId="893732831" sldId="2068"/>
            <ac:spMk id="2" creationId="{3A11E986-161F-4362-9140-F93CA919141D}"/>
          </ac:spMkLst>
        </pc:spChg>
        <pc:spChg chg="mod ord">
          <ac:chgData name="Ekko 92i" userId="b4d265b765874ec8" providerId="LiveId" clId="{A22BCDE7-1DEF-4A17-92F4-9BE4D3DA4B64}" dt="2022-01-02T01:03:42.205" v="7754" actId="700"/>
          <ac:spMkLst>
            <pc:docMk/>
            <pc:sldMk cId="893732831" sldId="2068"/>
            <ac:spMk id="3" creationId="{CDD1EDD4-3AE2-48A4-B6B9-616CFAAE9358}"/>
          </ac:spMkLst>
        </pc:spChg>
        <pc:spChg chg="add mod ord">
          <ac:chgData name="Ekko 92i" userId="b4d265b765874ec8" providerId="LiveId" clId="{A22BCDE7-1DEF-4A17-92F4-9BE4D3DA4B64}" dt="2022-01-02T01:03:44.854" v="7756"/>
          <ac:spMkLst>
            <pc:docMk/>
            <pc:sldMk cId="893732831" sldId="2068"/>
            <ac:spMk id="4" creationId="{719287A7-4ABB-423F-BF57-946C0285CB6D}"/>
          </ac:spMkLst>
        </pc:spChg>
        <pc:spChg chg="del mod">
          <ac:chgData name="Ekko 92i" userId="b4d265b765874ec8" providerId="LiveId" clId="{A22BCDE7-1DEF-4A17-92F4-9BE4D3DA4B64}" dt="2022-01-02T01:03:49.920" v="7759"/>
          <ac:spMkLst>
            <pc:docMk/>
            <pc:sldMk cId="893732831" sldId="2068"/>
            <ac:spMk id="5" creationId="{CA707636-F005-4E38-A7D9-CB6818178855}"/>
          </ac:spMkLst>
        </pc:spChg>
        <pc:spChg chg="mod ord">
          <ac:chgData name="Ekko 92i" userId="b4d265b765874ec8" providerId="LiveId" clId="{A22BCDE7-1DEF-4A17-92F4-9BE4D3DA4B64}" dt="2022-01-02T01:03:49.196" v="7757" actId="255"/>
          <ac:spMkLst>
            <pc:docMk/>
            <pc:sldMk cId="893732831" sldId="2068"/>
            <ac:spMk id="7" creationId="{E603E691-2D87-4537-8ADD-9F7700F380A7}"/>
          </ac:spMkLst>
        </pc:spChg>
      </pc:sldChg>
      <pc:sldChg chg="addSp delSp modSp mod chgLayout">
        <pc:chgData name="Ekko 92i" userId="b4d265b765874ec8" providerId="LiveId" clId="{A22BCDE7-1DEF-4A17-92F4-9BE4D3DA4B64}" dt="2022-01-02T01:04:37.113" v="7770"/>
        <pc:sldMkLst>
          <pc:docMk/>
          <pc:sldMk cId="1348900698" sldId="2069"/>
        </pc:sldMkLst>
        <pc:spChg chg="mod ord">
          <ac:chgData name="Ekko 92i" userId="b4d265b765874ec8" providerId="LiveId" clId="{A22BCDE7-1DEF-4A17-92F4-9BE4D3DA4B64}" dt="2022-01-02T01:03:59.224" v="7760" actId="700"/>
          <ac:spMkLst>
            <pc:docMk/>
            <pc:sldMk cId="1348900698" sldId="2069"/>
            <ac:spMk id="2" creationId="{3A11E986-161F-4362-9140-F93CA919141D}"/>
          </ac:spMkLst>
        </pc:spChg>
        <pc:spChg chg="mod ord">
          <ac:chgData name="Ekko 92i" userId="b4d265b765874ec8" providerId="LiveId" clId="{A22BCDE7-1DEF-4A17-92F4-9BE4D3DA4B64}" dt="2022-01-02T01:03:59.224" v="7760" actId="700"/>
          <ac:spMkLst>
            <pc:docMk/>
            <pc:sldMk cId="1348900698" sldId="2069"/>
            <ac:spMk id="3" creationId="{CDD1EDD4-3AE2-48A4-B6B9-616CFAAE9358}"/>
          </ac:spMkLst>
        </pc:spChg>
        <pc:spChg chg="add mod ord">
          <ac:chgData name="Ekko 92i" userId="b4d265b765874ec8" providerId="LiveId" clId="{A22BCDE7-1DEF-4A17-92F4-9BE4D3DA4B64}" dt="2022-01-02T01:04:02.047" v="7762"/>
          <ac:spMkLst>
            <pc:docMk/>
            <pc:sldMk cId="1348900698" sldId="2069"/>
            <ac:spMk id="4" creationId="{2803E2B7-4248-4D3B-B3AA-7CCAABF167F4}"/>
          </ac:spMkLst>
        </pc:spChg>
        <pc:spChg chg="mod ord">
          <ac:chgData name="Ekko 92i" userId="b4d265b765874ec8" providerId="LiveId" clId="{A22BCDE7-1DEF-4A17-92F4-9BE4D3DA4B64}" dt="2022-01-02T01:04:22.280" v="7767" actId="20577"/>
          <ac:spMkLst>
            <pc:docMk/>
            <pc:sldMk cId="1348900698" sldId="2069"/>
            <ac:spMk id="5" creationId="{3B3E8D3E-A357-4902-9944-F07ADA8911C5}"/>
          </ac:spMkLst>
        </pc:spChg>
        <pc:spChg chg="del mod">
          <ac:chgData name="Ekko 92i" userId="b4d265b765874ec8" providerId="LiveId" clId="{A22BCDE7-1DEF-4A17-92F4-9BE4D3DA4B64}" dt="2022-01-02T01:04:37.113" v="7770"/>
          <ac:spMkLst>
            <pc:docMk/>
            <pc:sldMk cId="1348900698" sldId="2069"/>
            <ac:spMk id="6" creationId="{A4D59B4B-4F5F-4FBA-A833-88D2B31FC786}"/>
          </ac:spMkLst>
        </pc:spChg>
        <pc:spChg chg="mod">
          <ac:chgData name="Ekko 92i" userId="b4d265b765874ec8" providerId="LiveId" clId="{A22BCDE7-1DEF-4A17-92F4-9BE4D3DA4B64}" dt="2022-01-02T01:04:25.847" v="7768" actId="1076"/>
          <ac:spMkLst>
            <pc:docMk/>
            <pc:sldMk cId="1348900698" sldId="2069"/>
            <ac:spMk id="12" creationId="{1B013321-3071-4D89-94B2-9FBCB3A5D128}"/>
          </ac:spMkLst>
        </pc:spChg>
      </pc:sldChg>
      <pc:sldChg chg="modSp mod chgLayout">
        <pc:chgData name="Ekko 92i" userId="b4d265b765874ec8" providerId="LiveId" clId="{A22BCDE7-1DEF-4A17-92F4-9BE4D3DA4B64}" dt="2022-01-02T01:04:45.441" v="7771" actId="700"/>
        <pc:sldMkLst>
          <pc:docMk/>
          <pc:sldMk cId="1916214048" sldId="2070"/>
        </pc:sldMkLst>
        <pc:spChg chg="mod ord">
          <ac:chgData name="Ekko 92i" userId="b4d265b765874ec8" providerId="LiveId" clId="{A22BCDE7-1DEF-4A17-92F4-9BE4D3DA4B64}" dt="2022-01-02T01:04:45.441" v="7771" actId="700"/>
          <ac:spMkLst>
            <pc:docMk/>
            <pc:sldMk cId="1916214048" sldId="2070"/>
            <ac:spMk id="2" creationId="{0E3B4AC5-D629-477D-A0F9-387B446CCB0A}"/>
          </ac:spMkLst>
        </pc:spChg>
        <pc:spChg chg="mod ord">
          <ac:chgData name="Ekko 92i" userId="b4d265b765874ec8" providerId="LiveId" clId="{A22BCDE7-1DEF-4A17-92F4-9BE4D3DA4B64}" dt="2022-01-02T01:04:45.441" v="7771" actId="700"/>
          <ac:spMkLst>
            <pc:docMk/>
            <pc:sldMk cId="1916214048" sldId="2070"/>
            <ac:spMk id="3" creationId="{E26846BC-374D-4938-95FF-83B0C0DDD1B2}"/>
          </ac:spMkLst>
        </pc:spChg>
        <pc:spChg chg="mod ord">
          <ac:chgData name="Ekko 92i" userId="b4d265b765874ec8" providerId="LiveId" clId="{A22BCDE7-1DEF-4A17-92F4-9BE4D3DA4B64}" dt="2022-01-02T01:04:45.441" v="7771" actId="700"/>
          <ac:spMkLst>
            <pc:docMk/>
            <pc:sldMk cId="1916214048" sldId="2070"/>
            <ac:spMk id="6" creationId="{4BC0C9F3-C071-44E3-8D89-2443168349F2}"/>
          </ac:spMkLst>
        </pc:spChg>
      </pc:sldChg>
      <pc:sldChg chg="addSp delSp modSp mod chgLayout">
        <pc:chgData name="Ekko 92i" userId="b4d265b765874ec8" providerId="LiveId" clId="{A22BCDE7-1DEF-4A17-92F4-9BE4D3DA4B64}" dt="2022-01-02T01:05:15.005" v="7781"/>
        <pc:sldMkLst>
          <pc:docMk/>
          <pc:sldMk cId="2298380786" sldId="2071"/>
        </pc:sldMkLst>
        <pc:spChg chg="mod ord">
          <ac:chgData name="Ekko 92i" userId="b4d265b765874ec8" providerId="LiveId" clId="{A22BCDE7-1DEF-4A17-92F4-9BE4D3DA4B64}" dt="2022-01-02T01:04:50.712" v="7772" actId="700"/>
          <ac:spMkLst>
            <pc:docMk/>
            <pc:sldMk cId="2298380786" sldId="2071"/>
            <ac:spMk id="2" creationId="{3A11E986-161F-4362-9140-F93CA919141D}"/>
          </ac:spMkLst>
        </pc:spChg>
        <pc:spChg chg="mod ord">
          <ac:chgData name="Ekko 92i" userId="b4d265b765874ec8" providerId="LiveId" clId="{A22BCDE7-1DEF-4A17-92F4-9BE4D3DA4B64}" dt="2022-01-02T01:04:50.712" v="7772" actId="700"/>
          <ac:spMkLst>
            <pc:docMk/>
            <pc:sldMk cId="2298380786" sldId="2071"/>
            <ac:spMk id="3" creationId="{CDD1EDD4-3AE2-48A4-B6B9-616CFAAE9358}"/>
          </ac:spMkLst>
        </pc:spChg>
        <pc:spChg chg="add mod ord">
          <ac:chgData name="Ekko 92i" userId="b4d265b765874ec8" providerId="LiveId" clId="{A22BCDE7-1DEF-4A17-92F4-9BE4D3DA4B64}" dt="2022-01-02T01:04:53.684" v="7774"/>
          <ac:spMkLst>
            <pc:docMk/>
            <pc:sldMk cId="2298380786" sldId="2071"/>
            <ac:spMk id="4" creationId="{117DDA68-9CB7-4BBA-BF3A-119B5DBCB5D5}"/>
          </ac:spMkLst>
        </pc:spChg>
        <pc:spChg chg="mod ord">
          <ac:chgData name="Ekko 92i" userId="b4d265b765874ec8" providerId="LiveId" clId="{A22BCDE7-1DEF-4A17-92F4-9BE4D3DA4B64}" dt="2022-01-02T01:05:12.997" v="7779" actId="20577"/>
          <ac:spMkLst>
            <pc:docMk/>
            <pc:sldMk cId="2298380786" sldId="2071"/>
            <ac:spMk id="6" creationId="{40794CE0-1AB6-4FA8-9D76-FA843004BE1E}"/>
          </ac:spMkLst>
        </pc:spChg>
        <pc:spChg chg="del mod">
          <ac:chgData name="Ekko 92i" userId="b4d265b765874ec8" providerId="LiveId" clId="{A22BCDE7-1DEF-4A17-92F4-9BE4D3DA4B64}" dt="2022-01-02T01:05:15.005" v="7781"/>
          <ac:spMkLst>
            <pc:docMk/>
            <pc:sldMk cId="2298380786" sldId="2071"/>
            <ac:spMk id="7" creationId="{C3AC3FD0-EBDC-4D07-92C7-88D66673DB18}"/>
          </ac:spMkLst>
        </pc:spChg>
        <pc:spChg chg="mod">
          <ac:chgData name="Ekko 92i" userId="b4d265b765874ec8" providerId="LiveId" clId="{A22BCDE7-1DEF-4A17-92F4-9BE4D3DA4B64}" dt="2022-01-02T01:05:07.121" v="7776" actId="255"/>
          <ac:spMkLst>
            <pc:docMk/>
            <pc:sldMk cId="2298380786" sldId="2071"/>
            <ac:spMk id="9" creationId="{636737B4-AFFF-47D2-84D2-12A9E2E8AA1F}"/>
          </ac:spMkLst>
        </pc:spChg>
        <pc:spChg chg="mod">
          <ac:chgData name="Ekko 92i" userId="b4d265b765874ec8" providerId="LiveId" clId="{A22BCDE7-1DEF-4A17-92F4-9BE4D3DA4B64}" dt="2022-01-02T01:05:10.304" v="7777" actId="255"/>
          <ac:spMkLst>
            <pc:docMk/>
            <pc:sldMk cId="2298380786" sldId="2071"/>
            <ac:spMk id="11" creationId="{E613E3B4-D8D6-4C2A-A7CA-53FCDC0F1788}"/>
          </ac:spMkLst>
        </pc:spChg>
      </pc:sldChg>
      <pc:sldChg chg="addSp delSp modSp mod chgLayout">
        <pc:chgData name="Ekko 92i" userId="b4d265b765874ec8" providerId="LiveId" clId="{A22BCDE7-1DEF-4A17-92F4-9BE4D3DA4B64}" dt="2022-01-02T01:06:37.673" v="7799" actId="1076"/>
        <pc:sldMkLst>
          <pc:docMk/>
          <pc:sldMk cId="216756998" sldId="2072"/>
        </pc:sldMkLst>
        <pc:spChg chg="mod ord">
          <ac:chgData name="Ekko 92i" userId="b4d265b765874ec8" providerId="LiveId" clId="{A22BCDE7-1DEF-4A17-92F4-9BE4D3DA4B64}" dt="2022-01-02T01:05:20.220" v="7782" actId="700"/>
          <ac:spMkLst>
            <pc:docMk/>
            <pc:sldMk cId="216756998" sldId="2072"/>
            <ac:spMk id="2" creationId="{3A11E986-161F-4362-9140-F93CA919141D}"/>
          </ac:spMkLst>
        </pc:spChg>
        <pc:spChg chg="mod ord">
          <ac:chgData name="Ekko 92i" userId="b4d265b765874ec8" providerId="LiveId" clId="{A22BCDE7-1DEF-4A17-92F4-9BE4D3DA4B64}" dt="2022-01-02T01:05:20.220" v="7782" actId="700"/>
          <ac:spMkLst>
            <pc:docMk/>
            <pc:sldMk cId="216756998" sldId="2072"/>
            <ac:spMk id="3" creationId="{CDD1EDD4-3AE2-48A4-B6B9-616CFAAE9358}"/>
          </ac:spMkLst>
        </pc:spChg>
        <pc:spChg chg="add mod ord">
          <ac:chgData name="Ekko 92i" userId="b4d265b765874ec8" providerId="LiveId" clId="{A22BCDE7-1DEF-4A17-92F4-9BE4D3DA4B64}" dt="2022-01-02T01:05:23.245" v="7784"/>
          <ac:spMkLst>
            <pc:docMk/>
            <pc:sldMk cId="216756998" sldId="2072"/>
            <ac:spMk id="4" creationId="{9E7E2FE2-CD1E-461E-A560-B9642CC37088}"/>
          </ac:spMkLst>
        </pc:spChg>
        <pc:spChg chg="mod ord">
          <ac:chgData name="Ekko 92i" userId="b4d265b765874ec8" providerId="LiveId" clId="{A22BCDE7-1DEF-4A17-92F4-9BE4D3DA4B64}" dt="2022-01-02T01:06:30.065" v="7797" actId="20577"/>
          <ac:spMkLst>
            <pc:docMk/>
            <pc:sldMk cId="216756998" sldId="2072"/>
            <ac:spMk id="6" creationId="{40794CE0-1AB6-4FA8-9D76-FA843004BE1E}"/>
          </ac:spMkLst>
        </pc:spChg>
        <pc:spChg chg="del mod">
          <ac:chgData name="Ekko 92i" userId="b4d265b765874ec8" providerId="LiveId" clId="{A22BCDE7-1DEF-4A17-92F4-9BE4D3DA4B64}" dt="2022-01-02T01:06:21.421" v="7795"/>
          <ac:spMkLst>
            <pc:docMk/>
            <pc:sldMk cId="216756998" sldId="2072"/>
            <ac:spMk id="7" creationId="{0AA4F0BB-9419-4758-BE1E-210DA24A78A2}"/>
          </ac:spMkLst>
        </pc:spChg>
        <pc:spChg chg="mod">
          <ac:chgData name="Ekko 92i" userId="b4d265b765874ec8" providerId="LiveId" clId="{A22BCDE7-1DEF-4A17-92F4-9BE4D3DA4B64}" dt="2022-01-02T01:06:34.976" v="7798" actId="1076"/>
          <ac:spMkLst>
            <pc:docMk/>
            <pc:sldMk cId="216756998" sldId="2072"/>
            <ac:spMk id="15" creationId="{C214FBDE-C270-4610-8DE6-53A68F5B2AAF}"/>
          </ac:spMkLst>
        </pc:spChg>
        <pc:spChg chg="mod">
          <ac:chgData name="Ekko 92i" userId="b4d265b765874ec8" providerId="LiveId" clId="{A22BCDE7-1DEF-4A17-92F4-9BE4D3DA4B64}" dt="2022-01-02T01:06:37.673" v="7799" actId="1076"/>
          <ac:spMkLst>
            <pc:docMk/>
            <pc:sldMk cId="216756998" sldId="2072"/>
            <ac:spMk id="16" creationId="{E6181E91-CC2C-443D-A0B7-230D927B7E58}"/>
          </ac:spMkLst>
        </pc:spChg>
      </pc:sldChg>
      <pc:sldChg chg="addSp delSp modSp mod chgLayout">
        <pc:chgData name="Ekko 92i" userId="b4d265b765874ec8" providerId="LiveId" clId="{A22BCDE7-1DEF-4A17-92F4-9BE4D3DA4B64}" dt="2022-01-02T01:07:11.444" v="7806"/>
        <pc:sldMkLst>
          <pc:docMk/>
          <pc:sldMk cId="2615306725" sldId="2073"/>
        </pc:sldMkLst>
        <pc:spChg chg="mod ord">
          <ac:chgData name="Ekko 92i" userId="b4d265b765874ec8" providerId="LiveId" clId="{A22BCDE7-1DEF-4A17-92F4-9BE4D3DA4B64}" dt="2022-01-02T01:06:56.745" v="7800" actId="700"/>
          <ac:spMkLst>
            <pc:docMk/>
            <pc:sldMk cId="2615306725" sldId="2073"/>
            <ac:spMk id="2" creationId="{3A11E986-161F-4362-9140-F93CA919141D}"/>
          </ac:spMkLst>
        </pc:spChg>
        <pc:spChg chg="mod ord">
          <ac:chgData name="Ekko 92i" userId="b4d265b765874ec8" providerId="LiveId" clId="{A22BCDE7-1DEF-4A17-92F4-9BE4D3DA4B64}" dt="2022-01-02T01:06:56.745" v="7800" actId="700"/>
          <ac:spMkLst>
            <pc:docMk/>
            <pc:sldMk cId="2615306725" sldId="2073"/>
            <ac:spMk id="3" creationId="{CDD1EDD4-3AE2-48A4-B6B9-616CFAAE9358}"/>
          </ac:spMkLst>
        </pc:spChg>
        <pc:spChg chg="add mod ord">
          <ac:chgData name="Ekko 92i" userId="b4d265b765874ec8" providerId="LiveId" clId="{A22BCDE7-1DEF-4A17-92F4-9BE4D3DA4B64}" dt="2022-01-02T01:06:59.769" v="7802"/>
          <ac:spMkLst>
            <pc:docMk/>
            <pc:sldMk cId="2615306725" sldId="2073"/>
            <ac:spMk id="4" creationId="{33405B6A-2753-4D2E-8634-675B7F6A4610}"/>
          </ac:spMkLst>
        </pc:spChg>
        <pc:spChg chg="mod ord">
          <ac:chgData name="Ekko 92i" userId="b4d265b765874ec8" providerId="LiveId" clId="{A22BCDE7-1DEF-4A17-92F4-9BE4D3DA4B64}" dt="2022-01-02T01:07:05.350" v="7803" actId="255"/>
          <ac:spMkLst>
            <pc:docMk/>
            <pc:sldMk cId="2615306725" sldId="2073"/>
            <ac:spMk id="6" creationId="{40794CE0-1AB6-4FA8-9D76-FA843004BE1E}"/>
          </ac:spMkLst>
        </pc:spChg>
        <pc:spChg chg="del mod">
          <ac:chgData name="Ekko 92i" userId="b4d265b765874ec8" providerId="LiveId" clId="{A22BCDE7-1DEF-4A17-92F4-9BE4D3DA4B64}" dt="2022-01-02T01:07:11.444" v="7806"/>
          <ac:spMkLst>
            <pc:docMk/>
            <pc:sldMk cId="2615306725" sldId="2073"/>
            <ac:spMk id="8" creationId="{DF08920E-235D-41CD-97A1-996A3067889B}"/>
          </ac:spMkLst>
        </pc:spChg>
        <pc:graphicFrameChg chg="modGraphic">
          <ac:chgData name="Ekko 92i" userId="b4d265b765874ec8" providerId="LiveId" clId="{A22BCDE7-1DEF-4A17-92F4-9BE4D3DA4B64}" dt="2022-01-02T01:07:11.001" v="7804" actId="255"/>
          <ac:graphicFrameMkLst>
            <pc:docMk/>
            <pc:sldMk cId="2615306725" sldId="2073"/>
            <ac:graphicFrameMk id="7" creationId="{3A96A943-2EF2-49F3-8908-AF7AF1D72DFD}"/>
          </ac:graphicFrameMkLst>
        </pc:graphicFrameChg>
      </pc:sldChg>
      <pc:sldChg chg="addSp delSp modSp mod chgLayout">
        <pc:chgData name="Ekko 92i" userId="b4d265b765874ec8" providerId="LiveId" clId="{A22BCDE7-1DEF-4A17-92F4-9BE4D3DA4B64}" dt="2022-01-02T01:07:29.675" v="7813"/>
        <pc:sldMkLst>
          <pc:docMk/>
          <pc:sldMk cId="3403685086" sldId="2074"/>
        </pc:sldMkLst>
        <pc:spChg chg="mod ord">
          <ac:chgData name="Ekko 92i" userId="b4d265b765874ec8" providerId="LiveId" clId="{A22BCDE7-1DEF-4A17-92F4-9BE4D3DA4B64}" dt="2022-01-02T01:07:17.691" v="7807" actId="700"/>
          <ac:spMkLst>
            <pc:docMk/>
            <pc:sldMk cId="3403685086" sldId="2074"/>
            <ac:spMk id="2" creationId="{3A11E986-161F-4362-9140-F93CA919141D}"/>
          </ac:spMkLst>
        </pc:spChg>
        <pc:spChg chg="mod ord">
          <ac:chgData name="Ekko 92i" userId="b4d265b765874ec8" providerId="LiveId" clId="{A22BCDE7-1DEF-4A17-92F4-9BE4D3DA4B64}" dt="2022-01-02T01:07:17.691" v="7807" actId="700"/>
          <ac:spMkLst>
            <pc:docMk/>
            <pc:sldMk cId="3403685086" sldId="2074"/>
            <ac:spMk id="3" creationId="{CDD1EDD4-3AE2-48A4-B6B9-616CFAAE9358}"/>
          </ac:spMkLst>
        </pc:spChg>
        <pc:spChg chg="add mod ord">
          <ac:chgData name="Ekko 92i" userId="b4d265b765874ec8" providerId="LiveId" clId="{A22BCDE7-1DEF-4A17-92F4-9BE4D3DA4B64}" dt="2022-01-02T01:07:20.830" v="7809"/>
          <ac:spMkLst>
            <pc:docMk/>
            <pc:sldMk cId="3403685086" sldId="2074"/>
            <ac:spMk id="4" creationId="{24DFD93A-290A-48AC-A83B-6ECC60EF6275}"/>
          </ac:spMkLst>
        </pc:spChg>
        <pc:spChg chg="mod ord">
          <ac:chgData name="Ekko 92i" userId="b4d265b765874ec8" providerId="LiveId" clId="{A22BCDE7-1DEF-4A17-92F4-9BE4D3DA4B64}" dt="2022-01-02T01:07:25.037" v="7810" actId="255"/>
          <ac:spMkLst>
            <pc:docMk/>
            <pc:sldMk cId="3403685086" sldId="2074"/>
            <ac:spMk id="6" creationId="{40794CE0-1AB6-4FA8-9D76-FA843004BE1E}"/>
          </ac:spMkLst>
        </pc:spChg>
        <pc:spChg chg="del mod">
          <ac:chgData name="Ekko 92i" userId="b4d265b765874ec8" providerId="LiveId" clId="{A22BCDE7-1DEF-4A17-92F4-9BE4D3DA4B64}" dt="2022-01-02T01:07:29.675" v="7813"/>
          <ac:spMkLst>
            <pc:docMk/>
            <pc:sldMk cId="3403685086" sldId="2074"/>
            <ac:spMk id="7" creationId="{D637E93D-0DE9-4EEC-9CE1-BAF7BE4A3E83}"/>
          </ac:spMkLst>
        </pc:spChg>
        <pc:graphicFrameChg chg="modGraphic">
          <ac:chgData name="Ekko 92i" userId="b4d265b765874ec8" providerId="LiveId" clId="{A22BCDE7-1DEF-4A17-92F4-9BE4D3DA4B64}" dt="2022-01-02T01:07:28.601" v="7811" actId="255"/>
          <ac:graphicFrameMkLst>
            <pc:docMk/>
            <pc:sldMk cId="3403685086" sldId="2074"/>
            <ac:graphicFrameMk id="8" creationId="{047C9532-CF3E-4224-AB7A-76584E0A30EB}"/>
          </ac:graphicFrameMkLst>
        </pc:graphicFrameChg>
      </pc:sldChg>
      <pc:sldChg chg="addSp delSp modSp mod chgLayout">
        <pc:chgData name="Ekko 92i" userId="b4d265b765874ec8" providerId="LiveId" clId="{A22BCDE7-1DEF-4A17-92F4-9BE4D3DA4B64}" dt="2022-01-02T01:07:44.663" v="7819"/>
        <pc:sldMkLst>
          <pc:docMk/>
          <pc:sldMk cId="3094548198" sldId="2075"/>
        </pc:sldMkLst>
        <pc:spChg chg="mod ord">
          <ac:chgData name="Ekko 92i" userId="b4d265b765874ec8" providerId="LiveId" clId="{A22BCDE7-1DEF-4A17-92F4-9BE4D3DA4B64}" dt="2022-01-02T01:07:37.161" v="7814" actId="700"/>
          <ac:spMkLst>
            <pc:docMk/>
            <pc:sldMk cId="3094548198" sldId="2075"/>
            <ac:spMk id="2" creationId="{3A11E986-161F-4362-9140-F93CA919141D}"/>
          </ac:spMkLst>
        </pc:spChg>
        <pc:spChg chg="mod ord">
          <ac:chgData name="Ekko 92i" userId="b4d265b765874ec8" providerId="LiveId" clId="{A22BCDE7-1DEF-4A17-92F4-9BE4D3DA4B64}" dt="2022-01-02T01:07:37.161" v="7814" actId="700"/>
          <ac:spMkLst>
            <pc:docMk/>
            <pc:sldMk cId="3094548198" sldId="2075"/>
            <ac:spMk id="3" creationId="{CDD1EDD4-3AE2-48A4-B6B9-616CFAAE9358}"/>
          </ac:spMkLst>
        </pc:spChg>
        <pc:spChg chg="add mod ord">
          <ac:chgData name="Ekko 92i" userId="b4d265b765874ec8" providerId="LiveId" clId="{A22BCDE7-1DEF-4A17-92F4-9BE4D3DA4B64}" dt="2022-01-02T01:07:40.724" v="7816"/>
          <ac:spMkLst>
            <pc:docMk/>
            <pc:sldMk cId="3094548198" sldId="2075"/>
            <ac:spMk id="4" creationId="{4B611275-4989-4896-94B3-ED0F36A6943F}"/>
          </ac:spMkLst>
        </pc:spChg>
        <pc:spChg chg="del mod">
          <ac:chgData name="Ekko 92i" userId="b4d265b765874ec8" providerId="LiveId" clId="{A22BCDE7-1DEF-4A17-92F4-9BE4D3DA4B64}" dt="2022-01-02T01:07:44.663" v="7819"/>
          <ac:spMkLst>
            <pc:docMk/>
            <pc:sldMk cId="3094548198" sldId="2075"/>
            <ac:spMk id="5" creationId="{EC7814C9-671C-4A3B-9415-2C54E55BFC99}"/>
          </ac:spMkLst>
        </pc:spChg>
        <pc:spChg chg="mod ord">
          <ac:chgData name="Ekko 92i" userId="b4d265b765874ec8" providerId="LiveId" clId="{A22BCDE7-1DEF-4A17-92F4-9BE4D3DA4B64}" dt="2022-01-02T01:07:44.321" v="7817" actId="255"/>
          <ac:spMkLst>
            <pc:docMk/>
            <pc:sldMk cId="3094548198" sldId="2075"/>
            <ac:spMk id="10" creationId="{2CE33970-7958-4AB5-9292-CEA35F50917B}"/>
          </ac:spMkLst>
        </pc:spChg>
      </pc:sldChg>
      <pc:sldChg chg="addSp delSp modSp mod chgLayout">
        <pc:chgData name="Ekko 92i" userId="b4d265b765874ec8" providerId="LiveId" clId="{A22BCDE7-1DEF-4A17-92F4-9BE4D3DA4B64}" dt="2022-01-02T01:08:19.861" v="7829" actId="1076"/>
        <pc:sldMkLst>
          <pc:docMk/>
          <pc:sldMk cId="185490902" sldId="2076"/>
        </pc:sldMkLst>
        <pc:spChg chg="mod ord">
          <ac:chgData name="Ekko 92i" userId="b4d265b765874ec8" providerId="LiveId" clId="{A22BCDE7-1DEF-4A17-92F4-9BE4D3DA4B64}" dt="2022-01-02T01:07:49.903" v="7820" actId="700"/>
          <ac:spMkLst>
            <pc:docMk/>
            <pc:sldMk cId="185490902" sldId="2076"/>
            <ac:spMk id="2" creationId="{3A11E986-161F-4362-9140-F93CA919141D}"/>
          </ac:spMkLst>
        </pc:spChg>
        <pc:spChg chg="mod ord">
          <ac:chgData name="Ekko 92i" userId="b4d265b765874ec8" providerId="LiveId" clId="{A22BCDE7-1DEF-4A17-92F4-9BE4D3DA4B64}" dt="2022-01-02T01:07:49.903" v="7820" actId="700"/>
          <ac:spMkLst>
            <pc:docMk/>
            <pc:sldMk cId="185490902" sldId="2076"/>
            <ac:spMk id="3" creationId="{CDD1EDD4-3AE2-48A4-B6B9-616CFAAE9358}"/>
          </ac:spMkLst>
        </pc:spChg>
        <pc:spChg chg="add del mod ord">
          <ac:chgData name="Ekko 92i" userId="b4d265b765874ec8" providerId="LiveId" clId="{A22BCDE7-1DEF-4A17-92F4-9BE4D3DA4B64}" dt="2022-01-02T01:07:59.222" v="7823" actId="478"/>
          <ac:spMkLst>
            <pc:docMk/>
            <pc:sldMk cId="185490902" sldId="2076"/>
            <ac:spMk id="4" creationId="{B741AF2C-0895-427F-8514-69BB3F65671C}"/>
          </ac:spMkLst>
        </pc:spChg>
        <pc:spChg chg="add mod ord">
          <ac:chgData name="Ekko 92i" userId="b4d265b765874ec8" providerId="LiveId" clId="{A22BCDE7-1DEF-4A17-92F4-9BE4D3DA4B64}" dt="2022-01-02T01:07:54.318" v="7822"/>
          <ac:spMkLst>
            <pc:docMk/>
            <pc:sldMk cId="185490902" sldId="2076"/>
            <ac:spMk id="5" creationId="{9B27F9DB-17A8-43D2-AFD0-F926875D6980}"/>
          </ac:spMkLst>
        </pc:spChg>
        <pc:spChg chg="mod">
          <ac:chgData name="Ekko 92i" userId="b4d265b765874ec8" providerId="LiveId" clId="{A22BCDE7-1DEF-4A17-92F4-9BE4D3DA4B64}" dt="2022-01-02T01:08:07.574" v="7826" actId="255"/>
          <ac:spMkLst>
            <pc:docMk/>
            <pc:sldMk cId="185490902" sldId="2076"/>
            <ac:spMk id="7" creationId="{B7670E7A-262C-4CE6-A2B2-E91ECC5F32E3}"/>
          </ac:spMkLst>
        </pc:spChg>
        <pc:spChg chg="mod">
          <ac:chgData name="Ekko 92i" userId="b4d265b765874ec8" providerId="LiveId" clId="{A22BCDE7-1DEF-4A17-92F4-9BE4D3DA4B64}" dt="2022-01-02T01:08:11.107" v="7827" actId="255"/>
          <ac:spMkLst>
            <pc:docMk/>
            <pc:sldMk cId="185490902" sldId="2076"/>
            <ac:spMk id="8" creationId="{7E36A38B-A70A-4356-938B-94FD850827B8}"/>
          </ac:spMkLst>
        </pc:spChg>
        <pc:spChg chg="mod">
          <ac:chgData name="Ekko 92i" userId="b4d265b765874ec8" providerId="LiveId" clId="{A22BCDE7-1DEF-4A17-92F4-9BE4D3DA4B64}" dt="2022-01-02T01:08:19.861" v="7829" actId="1076"/>
          <ac:spMkLst>
            <pc:docMk/>
            <pc:sldMk cId="185490902" sldId="2076"/>
            <ac:spMk id="9" creationId="{B5D7A5B3-729E-4C55-A4B6-F91DCEC05EB3}"/>
          </ac:spMkLst>
        </pc:spChg>
        <pc:spChg chg="del mod">
          <ac:chgData name="Ekko 92i" userId="b4d265b765874ec8" providerId="LiveId" clId="{A22BCDE7-1DEF-4A17-92F4-9BE4D3DA4B64}" dt="2022-01-02T01:07:59.223" v="7825"/>
          <ac:spMkLst>
            <pc:docMk/>
            <pc:sldMk cId="185490902" sldId="2076"/>
            <ac:spMk id="10" creationId="{2EF06232-53E6-40FC-94E8-747423A081CF}"/>
          </ac:spMkLst>
        </pc:spChg>
      </pc:sldChg>
      <pc:sldChg chg="addSp delSp modSp mod chgLayout">
        <pc:chgData name="Ekko 92i" userId="b4d265b765874ec8" providerId="LiveId" clId="{A22BCDE7-1DEF-4A17-92F4-9BE4D3DA4B64}" dt="2022-01-02T01:09:00.932" v="7843"/>
        <pc:sldMkLst>
          <pc:docMk/>
          <pc:sldMk cId="3268768028" sldId="2077"/>
        </pc:sldMkLst>
        <pc:spChg chg="mod ord">
          <ac:chgData name="Ekko 92i" userId="b4d265b765874ec8" providerId="LiveId" clId="{A22BCDE7-1DEF-4A17-92F4-9BE4D3DA4B64}" dt="2022-01-02T01:08:27.131" v="7830" actId="700"/>
          <ac:spMkLst>
            <pc:docMk/>
            <pc:sldMk cId="3268768028" sldId="2077"/>
            <ac:spMk id="2" creationId="{3A11E986-161F-4362-9140-F93CA919141D}"/>
          </ac:spMkLst>
        </pc:spChg>
        <pc:spChg chg="mod ord">
          <ac:chgData name="Ekko 92i" userId="b4d265b765874ec8" providerId="LiveId" clId="{A22BCDE7-1DEF-4A17-92F4-9BE4D3DA4B64}" dt="2022-01-02T01:08:27.131" v="7830" actId="700"/>
          <ac:spMkLst>
            <pc:docMk/>
            <pc:sldMk cId="3268768028" sldId="2077"/>
            <ac:spMk id="3" creationId="{CDD1EDD4-3AE2-48A4-B6B9-616CFAAE9358}"/>
          </ac:spMkLst>
        </pc:spChg>
        <pc:spChg chg="mod ord">
          <ac:chgData name="Ekko 92i" userId="b4d265b765874ec8" providerId="LiveId" clId="{A22BCDE7-1DEF-4A17-92F4-9BE4D3DA4B64}" dt="2022-01-02T01:08:42.231" v="7835" actId="255"/>
          <ac:spMkLst>
            <pc:docMk/>
            <pc:sldMk cId="3268768028" sldId="2077"/>
            <ac:spMk id="4" creationId="{06DE56D8-D736-41F6-BB66-644639E7CE84}"/>
          </ac:spMkLst>
        </pc:spChg>
        <pc:spChg chg="add mod ord">
          <ac:chgData name="Ekko 92i" userId="b4d265b765874ec8" providerId="LiveId" clId="{A22BCDE7-1DEF-4A17-92F4-9BE4D3DA4B64}" dt="2022-01-02T01:08:30.397" v="7832"/>
          <ac:spMkLst>
            <pc:docMk/>
            <pc:sldMk cId="3268768028" sldId="2077"/>
            <ac:spMk id="5" creationId="{D9194F35-C27D-4126-8D29-0D1981A28363}"/>
          </ac:spMkLst>
        </pc:spChg>
        <pc:spChg chg="del mod">
          <ac:chgData name="Ekko 92i" userId="b4d265b765874ec8" providerId="LiveId" clId="{A22BCDE7-1DEF-4A17-92F4-9BE4D3DA4B64}" dt="2022-01-02T01:09:00.932" v="7843"/>
          <ac:spMkLst>
            <pc:docMk/>
            <pc:sldMk cId="3268768028" sldId="2077"/>
            <ac:spMk id="7" creationId="{B5A97810-454C-462B-BF35-1A01C3F74322}"/>
          </ac:spMkLst>
        </pc:spChg>
        <pc:spChg chg="mod">
          <ac:chgData name="Ekko 92i" userId="b4d265b765874ec8" providerId="LiveId" clId="{A22BCDE7-1DEF-4A17-92F4-9BE4D3DA4B64}" dt="2022-01-02T01:08:55.868" v="7840" actId="255"/>
          <ac:spMkLst>
            <pc:docMk/>
            <pc:sldMk cId="3268768028" sldId="2077"/>
            <ac:spMk id="19" creationId="{BFF400B2-6CDE-47B6-A768-8B6DB7E4B478}"/>
          </ac:spMkLst>
        </pc:spChg>
        <pc:spChg chg="mod">
          <ac:chgData name="Ekko 92i" userId="b4d265b765874ec8" providerId="LiveId" clId="{A22BCDE7-1DEF-4A17-92F4-9BE4D3DA4B64}" dt="2022-01-02T01:08:59.836" v="7841" actId="1076"/>
          <ac:spMkLst>
            <pc:docMk/>
            <pc:sldMk cId="3268768028" sldId="2077"/>
            <ac:spMk id="20" creationId="{01E06D48-5AD8-4F09-BF0F-700A67FE6B4E}"/>
          </ac:spMkLst>
        </pc:spChg>
      </pc:sldChg>
      <pc:sldChg chg="modSp mod chgLayout">
        <pc:chgData name="Ekko 92i" userId="b4d265b765874ec8" providerId="LiveId" clId="{A22BCDE7-1DEF-4A17-92F4-9BE4D3DA4B64}" dt="2022-01-02T01:09:05.472" v="7844" actId="700"/>
        <pc:sldMkLst>
          <pc:docMk/>
          <pc:sldMk cId="2200133034" sldId="2078"/>
        </pc:sldMkLst>
        <pc:spChg chg="mod ord">
          <ac:chgData name="Ekko 92i" userId="b4d265b765874ec8" providerId="LiveId" clId="{A22BCDE7-1DEF-4A17-92F4-9BE4D3DA4B64}" dt="2022-01-02T01:09:05.472" v="7844" actId="700"/>
          <ac:spMkLst>
            <pc:docMk/>
            <pc:sldMk cId="2200133034" sldId="2078"/>
            <ac:spMk id="2" creationId="{0E3B4AC5-D629-477D-A0F9-387B446CCB0A}"/>
          </ac:spMkLst>
        </pc:spChg>
        <pc:spChg chg="mod ord">
          <ac:chgData name="Ekko 92i" userId="b4d265b765874ec8" providerId="LiveId" clId="{A22BCDE7-1DEF-4A17-92F4-9BE4D3DA4B64}" dt="2022-01-02T01:09:05.472" v="7844" actId="700"/>
          <ac:spMkLst>
            <pc:docMk/>
            <pc:sldMk cId="2200133034" sldId="2078"/>
            <ac:spMk id="3" creationId="{E26846BC-374D-4938-95FF-83B0C0DDD1B2}"/>
          </ac:spMkLst>
        </pc:spChg>
        <pc:spChg chg="mod ord">
          <ac:chgData name="Ekko 92i" userId="b4d265b765874ec8" providerId="LiveId" clId="{A22BCDE7-1DEF-4A17-92F4-9BE4D3DA4B64}" dt="2022-01-02T01:09:05.472" v="7844" actId="700"/>
          <ac:spMkLst>
            <pc:docMk/>
            <pc:sldMk cId="2200133034" sldId="2078"/>
            <ac:spMk id="7" creationId="{B34991A7-CCF2-476D-B99D-31D59939C5A0}"/>
          </ac:spMkLst>
        </pc:spChg>
        <pc:spChg chg="mod ord">
          <ac:chgData name="Ekko 92i" userId="b4d265b765874ec8" providerId="LiveId" clId="{A22BCDE7-1DEF-4A17-92F4-9BE4D3DA4B64}" dt="2022-01-02T01:09:05.472" v="7844" actId="700"/>
          <ac:spMkLst>
            <pc:docMk/>
            <pc:sldMk cId="2200133034" sldId="2078"/>
            <ac:spMk id="8" creationId="{935C7283-5EC1-4C2A-AEE9-6F7DAD87FB0D}"/>
          </ac:spMkLst>
        </pc:spChg>
      </pc:sldChg>
      <pc:sldChg chg="modSp mod chgLayout">
        <pc:chgData name="Ekko 92i" userId="b4d265b765874ec8" providerId="LiveId" clId="{A22BCDE7-1DEF-4A17-92F4-9BE4D3DA4B64}" dt="2022-01-02T01:09:09.984" v="7845" actId="700"/>
        <pc:sldMkLst>
          <pc:docMk/>
          <pc:sldMk cId="1324599854" sldId="2079"/>
        </pc:sldMkLst>
        <pc:spChg chg="mod ord">
          <ac:chgData name="Ekko 92i" userId="b4d265b765874ec8" providerId="LiveId" clId="{A22BCDE7-1DEF-4A17-92F4-9BE4D3DA4B64}" dt="2022-01-02T01:09:09.984" v="7845" actId="700"/>
          <ac:spMkLst>
            <pc:docMk/>
            <pc:sldMk cId="1324599854" sldId="2079"/>
            <ac:spMk id="2" creationId="{0E3B4AC5-D629-477D-A0F9-387B446CCB0A}"/>
          </ac:spMkLst>
        </pc:spChg>
        <pc:spChg chg="mod ord">
          <ac:chgData name="Ekko 92i" userId="b4d265b765874ec8" providerId="LiveId" clId="{A22BCDE7-1DEF-4A17-92F4-9BE4D3DA4B64}" dt="2022-01-02T01:09:09.984" v="7845" actId="700"/>
          <ac:spMkLst>
            <pc:docMk/>
            <pc:sldMk cId="1324599854" sldId="2079"/>
            <ac:spMk id="3" creationId="{E26846BC-374D-4938-95FF-83B0C0DDD1B2}"/>
          </ac:spMkLst>
        </pc:spChg>
        <pc:spChg chg="mod ord">
          <ac:chgData name="Ekko 92i" userId="b4d265b765874ec8" providerId="LiveId" clId="{A22BCDE7-1DEF-4A17-92F4-9BE4D3DA4B64}" dt="2022-01-02T01:09:09.984" v="7845" actId="700"/>
          <ac:spMkLst>
            <pc:docMk/>
            <pc:sldMk cId="1324599854" sldId="2079"/>
            <ac:spMk id="6" creationId="{4BC0C9F3-C071-44E3-8D89-2443168349F2}"/>
          </ac:spMkLst>
        </pc:spChg>
      </pc:sldChg>
      <pc:sldChg chg="addSp delSp modSp mod chgLayout">
        <pc:chgData name="Ekko 92i" userId="b4d265b765874ec8" providerId="LiveId" clId="{A22BCDE7-1DEF-4A17-92F4-9BE4D3DA4B64}" dt="2022-01-02T01:09:31.683" v="7852"/>
        <pc:sldMkLst>
          <pc:docMk/>
          <pc:sldMk cId="1513260808" sldId="2080"/>
        </pc:sldMkLst>
        <pc:spChg chg="mod ord">
          <ac:chgData name="Ekko 92i" userId="b4d265b765874ec8" providerId="LiveId" clId="{A22BCDE7-1DEF-4A17-92F4-9BE4D3DA4B64}" dt="2022-01-02T01:09:17.064" v="7846" actId="700"/>
          <ac:spMkLst>
            <pc:docMk/>
            <pc:sldMk cId="1513260808" sldId="2080"/>
            <ac:spMk id="2" creationId="{3A11E986-161F-4362-9140-F93CA919141D}"/>
          </ac:spMkLst>
        </pc:spChg>
        <pc:spChg chg="mod ord">
          <ac:chgData name="Ekko 92i" userId="b4d265b765874ec8" providerId="LiveId" clId="{A22BCDE7-1DEF-4A17-92F4-9BE4D3DA4B64}" dt="2022-01-02T01:09:17.064" v="7846" actId="700"/>
          <ac:spMkLst>
            <pc:docMk/>
            <pc:sldMk cId="1513260808" sldId="2080"/>
            <ac:spMk id="3" creationId="{CDD1EDD4-3AE2-48A4-B6B9-616CFAAE9358}"/>
          </ac:spMkLst>
        </pc:spChg>
        <pc:spChg chg="mod ord">
          <ac:chgData name="Ekko 92i" userId="b4d265b765874ec8" providerId="LiveId" clId="{A22BCDE7-1DEF-4A17-92F4-9BE4D3DA4B64}" dt="2022-01-02T01:09:25.741" v="7849" actId="255"/>
          <ac:spMkLst>
            <pc:docMk/>
            <pc:sldMk cId="1513260808" sldId="2080"/>
            <ac:spMk id="4" creationId="{06DE56D8-D736-41F6-BB66-644639E7CE84}"/>
          </ac:spMkLst>
        </pc:spChg>
        <pc:spChg chg="add mod ord">
          <ac:chgData name="Ekko 92i" userId="b4d265b765874ec8" providerId="LiveId" clId="{A22BCDE7-1DEF-4A17-92F4-9BE4D3DA4B64}" dt="2022-01-02T01:09:20.236" v="7848"/>
          <ac:spMkLst>
            <pc:docMk/>
            <pc:sldMk cId="1513260808" sldId="2080"/>
            <ac:spMk id="5" creationId="{08CE8B9C-54D5-4D16-80E4-E6DA7C856933}"/>
          </ac:spMkLst>
        </pc:spChg>
        <pc:spChg chg="del mod">
          <ac:chgData name="Ekko 92i" userId="b4d265b765874ec8" providerId="LiveId" clId="{A22BCDE7-1DEF-4A17-92F4-9BE4D3DA4B64}" dt="2022-01-02T01:09:31.683" v="7852"/>
          <ac:spMkLst>
            <pc:docMk/>
            <pc:sldMk cId="1513260808" sldId="2080"/>
            <ac:spMk id="6" creationId="{DA762433-ACE1-4E56-824D-FA92D6B6100E}"/>
          </ac:spMkLst>
        </pc:spChg>
        <pc:spChg chg="mod">
          <ac:chgData name="Ekko 92i" userId="b4d265b765874ec8" providerId="LiveId" clId="{A22BCDE7-1DEF-4A17-92F4-9BE4D3DA4B64}" dt="2022-01-02T01:09:29.915" v="7850" actId="255"/>
          <ac:spMkLst>
            <pc:docMk/>
            <pc:sldMk cId="1513260808" sldId="2080"/>
            <ac:spMk id="8" creationId="{813939F5-096B-443F-AF4F-3AA94FF15B78}"/>
          </ac:spMkLst>
        </pc:spChg>
      </pc:sldChg>
      <pc:sldChg chg="delSp modSp mod chgLayout">
        <pc:chgData name="Ekko 92i" userId="b4d265b765874ec8" providerId="LiveId" clId="{A22BCDE7-1DEF-4A17-92F4-9BE4D3DA4B64}" dt="2022-01-02T01:10:34.006" v="7873" actId="255"/>
        <pc:sldMkLst>
          <pc:docMk/>
          <pc:sldMk cId="2875755212" sldId="2081"/>
        </pc:sldMkLst>
        <pc:spChg chg="mod ord">
          <ac:chgData name="Ekko 92i" userId="b4d265b765874ec8" providerId="LiveId" clId="{A22BCDE7-1DEF-4A17-92F4-9BE4D3DA4B64}" dt="2022-01-02T01:09:35.329" v="7853" actId="700"/>
          <ac:spMkLst>
            <pc:docMk/>
            <pc:sldMk cId="2875755212" sldId="2081"/>
            <ac:spMk id="2" creationId="{3A11E986-161F-4362-9140-F93CA919141D}"/>
          </ac:spMkLst>
        </pc:spChg>
        <pc:spChg chg="mod ord">
          <ac:chgData name="Ekko 92i" userId="b4d265b765874ec8" providerId="LiveId" clId="{A22BCDE7-1DEF-4A17-92F4-9BE4D3DA4B64}" dt="2022-01-02T01:09:35.329" v="7853" actId="700"/>
          <ac:spMkLst>
            <pc:docMk/>
            <pc:sldMk cId="2875755212" sldId="2081"/>
            <ac:spMk id="3" creationId="{CDD1EDD4-3AE2-48A4-B6B9-616CFAAE9358}"/>
          </ac:spMkLst>
        </pc:spChg>
        <pc:spChg chg="mod ord">
          <ac:chgData name="Ekko 92i" userId="b4d265b765874ec8" providerId="LiveId" clId="{A22BCDE7-1DEF-4A17-92F4-9BE4D3DA4B64}" dt="2022-01-02T01:10:25.839" v="7871" actId="20577"/>
          <ac:spMkLst>
            <pc:docMk/>
            <pc:sldMk cId="2875755212" sldId="2081"/>
            <ac:spMk id="4" creationId="{06DE56D8-D736-41F6-BB66-644639E7CE84}"/>
          </ac:spMkLst>
        </pc:spChg>
        <pc:spChg chg="mod ord">
          <ac:chgData name="Ekko 92i" userId="b4d265b765874ec8" providerId="LiveId" clId="{A22BCDE7-1DEF-4A17-92F4-9BE4D3DA4B64}" dt="2022-01-02T01:09:35.329" v="7853" actId="700"/>
          <ac:spMkLst>
            <pc:docMk/>
            <pc:sldMk cId="2875755212" sldId="2081"/>
            <ac:spMk id="5" creationId="{FB7D5E3E-2BA2-46F2-ACFD-48239872CCDB}"/>
          </ac:spMkLst>
        </pc:spChg>
        <pc:spChg chg="del mod ord">
          <ac:chgData name="Ekko 92i" userId="b4d265b765874ec8" providerId="LiveId" clId="{A22BCDE7-1DEF-4A17-92F4-9BE4D3DA4B64}" dt="2022-01-02T01:09:53.218" v="7858" actId="478"/>
          <ac:spMkLst>
            <pc:docMk/>
            <pc:sldMk cId="2875755212" sldId="2081"/>
            <ac:spMk id="7" creationId="{68B840BA-A405-41BF-9142-97CF09BC8C12}"/>
          </ac:spMkLst>
        </pc:spChg>
        <pc:spChg chg="mod">
          <ac:chgData name="Ekko 92i" userId="b4d265b765874ec8" providerId="LiveId" clId="{A22BCDE7-1DEF-4A17-92F4-9BE4D3DA4B64}" dt="2022-01-02T01:10:30.721" v="7872" actId="255"/>
          <ac:spMkLst>
            <pc:docMk/>
            <pc:sldMk cId="2875755212" sldId="2081"/>
            <ac:spMk id="9" creationId="{3FF52FFB-362F-4A4C-BF07-8E8A03295A58}"/>
          </ac:spMkLst>
        </pc:spChg>
        <pc:spChg chg="mod">
          <ac:chgData name="Ekko 92i" userId="b4d265b765874ec8" providerId="LiveId" clId="{A22BCDE7-1DEF-4A17-92F4-9BE4D3DA4B64}" dt="2022-01-02T01:10:34.006" v="7873" actId="255"/>
          <ac:spMkLst>
            <pc:docMk/>
            <pc:sldMk cId="2875755212" sldId="2081"/>
            <ac:spMk id="10" creationId="{B190DF3E-72F6-4644-8984-8A490FD75E12}"/>
          </ac:spMkLst>
        </pc:spChg>
      </pc:sldChg>
      <pc:sldChg chg="addSp delSp modSp mod chgLayout">
        <pc:chgData name="Ekko 92i" userId="b4d265b765874ec8" providerId="LiveId" clId="{A22BCDE7-1DEF-4A17-92F4-9BE4D3DA4B64}" dt="2022-01-02T01:10:57.031" v="7881"/>
        <pc:sldMkLst>
          <pc:docMk/>
          <pc:sldMk cId="3881408343" sldId="2082"/>
        </pc:sldMkLst>
        <pc:spChg chg="mod ord">
          <ac:chgData name="Ekko 92i" userId="b4d265b765874ec8" providerId="LiveId" clId="{A22BCDE7-1DEF-4A17-92F4-9BE4D3DA4B64}" dt="2022-01-02T01:10:39.178" v="7874" actId="700"/>
          <ac:spMkLst>
            <pc:docMk/>
            <pc:sldMk cId="3881408343" sldId="2082"/>
            <ac:spMk id="2" creationId="{3A11E986-161F-4362-9140-F93CA919141D}"/>
          </ac:spMkLst>
        </pc:spChg>
        <pc:spChg chg="mod ord">
          <ac:chgData name="Ekko 92i" userId="b4d265b765874ec8" providerId="LiveId" clId="{A22BCDE7-1DEF-4A17-92F4-9BE4D3DA4B64}" dt="2022-01-02T01:10:39.178" v="7874" actId="700"/>
          <ac:spMkLst>
            <pc:docMk/>
            <pc:sldMk cId="3881408343" sldId="2082"/>
            <ac:spMk id="3" creationId="{CDD1EDD4-3AE2-48A4-B6B9-616CFAAE9358}"/>
          </ac:spMkLst>
        </pc:spChg>
        <pc:spChg chg="mod ord">
          <ac:chgData name="Ekko 92i" userId="b4d265b765874ec8" providerId="LiveId" clId="{A22BCDE7-1DEF-4A17-92F4-9BE4D3DA4B64}" dt="2022-01-02T01:10:47.127" v="7877" actId="255"/>
          <ac:spMkLst>
            <pc:docMk/>
            <pc:sldMk cId="3881408343" sldId="2082"/>
            <ac:spMk id="4" creationId="{06DE56D8-D736-41F6-BB66-644639E7CE84}"/>
          </ac:spMkLst>
        </pc:spChg>
        <pc:spChg chg="add mod ord">
          <ac:chgData name="Ekko 92i" userId="b4d265b765874ec8" providerId="LiveId" clId="{A22BCDE7-1DEF-4A17-92F4-9BE4D3DA4B64}" dt="2022-01-02T01:10:42.927" v="7876"/>
          <ac:spMkLst>
            <pc:docMk/>
            <pc:sldMk cId="3881408343" sldId="2082"/>
            <ac:spMk id="5" creationId="{AF030A73-CBEF-4681-B1B5-5BDA959D3D3F}"/>
          </ac:spMkLst>
        </pc:spChg>
        <pc:spChg chg="del mod">
          <ac:chgData name="Ekko 92i" userId="b4d265b765874ec8" providerId="LiveId" clId="{A22BCDE7-1DEF-4A17-92F4-9BE4D3DA4B64}" dt="2022-01-02T01:10:57.031" v="7881"/>
          <ac:spMkLst>
            <pc:docMk/>
            <pc:sldMk cId="3881408343" sldId="2082"/>
            <ac:spMk id="7" creationId="{7D9A308A-EEFA-4D4F-ABBE-9F4685192698}"/>
          </ac:spMkLst>
        </pc:spChg>
        <pc:spChg chg="mod">
          <ac:chgData name="Ekko 92i" userId="b4d265b765874ec8" providerId="LiveId" clId="{A22BCDE7-1DEF-4A17-92F4-9BE4D3DA4B64}" dt="2022-01-02T01:10:51.261" v="7878" actId="255"/>
          <ac:spMkLst>
            <pc:docMk/>
            <pc:sldMk cId="3881408343" sldId="2082"/>
            <ac:spMk id="15" creationId="{A5022BD2-0B60-4A30-941B-C53604DD5442}"/>
          </ac:spMkLst>
        </pc:spChg>
        <pc:spChg chg="mod">
          <ac:chgData name="Ekko 92i" userId="b4d265b765874ec8" providerId="LiveId" clId="{A22BCDE7-1DEF-4A17-92F4-9BE4D3DA4B64}" dt="2022-01-02T01:10:54.519" v="7879" actId="255"/>
          <ac:spMkLst>
            <pc:docMk/>
            <pc:sldMk cId="3881408343" sldId="2082"/>
            <ac:spMk id="16" creationId="{22164F38-262E-4FC5-910A-8E54C6D5172C}"/>
          </ac:spMkLst>
        </pc:spChg>
      </pc:sldChg>
      <pc:sldChg chg="addSp delSp modSp mod chgLayout">
        <pc:chgData name="Ekko 92i" userId="b4d265b765874ec8" providerId="LiveId" clId="{A22BCDE7-1DEF-4A17-92F4-9BE4D3DA4B64}" dt="2022-01-02T01:11:17.088" v="7889"/>
        <pc:sldMkLst>
          <pc:docMk/>
          <pc:sldMk cId="714275205" sldId="2083"/>
        </pc:sldMkLst>
        <pc:spChg chg="mod ord">
          <ac:chgData name="Ekko 92i" userId="b4d265b765874ec8" providerId="LiveId" clId="{A22BCDE7-1DEF-4A17-92F4-9BE4D3DA4B64}" dt="2022-01-02T01:11:01.348" v="7882" actId="700"/>
          <ac:spMkLst>
            <pc:docMk/>
            <pc:sldMk cId="714275205" sldId="2083"/>
            <ac:spMk id="2" creationId="{3A11E986-161F-4362-9140-F93CA919141D}"/>
          </ac:spMkLst>
        </pc:spChg>
        <pc:spChg chg="mod ord">
          <ac:chgData name="Ekko 92i" userId="b4d265b765874ec8" providerId="LiveId" clId="{A22BCDE7-1DEF-4A17-92F4-9BE4D3DA4B64}" dt="2022-01-02T01:11:01.348" v="7882" actId="700"/>
          <ac:spMkLst>
            <pc:docMk/>
            <pc:sldMk cId="714275205" sldId="2083"/>
            <ac:spMk id="3" creationId="{CDD1EDD4-3AE2-48A4-B6B9-616CFAAE9358}"/>
          </ac:spMkLst>
        </pc:spChg>
        <pc:spChg chg="mod ord">
          <ac:chgData name="Ekko 92i" userId="b4d265b765874ec8" providerId="LiveId" clId="{A22BCDE7-1DEF-4A17-92F4-9BE4D3DA4B64}" dt="2022-01-02T01:11:07.925" v="7885" actId="255"/>
          <ac:spMkLst>
            <pc:docMk/>
            <pc:sldMk cId="714275205" sldId="2083"/>
            <ac:spMk id="4" creationId="{06DE56D8-D736-41F6-BB66-644639E7CE84}"/>
          </ac:spMkLst>
        </pc:spChg>
        <pc:spChg chg="add mod ord">
          <ac:chgData name="Ekko 92i" userId="b4d265b765874ec8" providerId="LiveId" clId="{A22BCDE7-1DEF-4A17-92F4-9BE4D3DA4B64}" dt="2022-01-02T01:11:04.800" v="7884"/>
          <ac:spMkLst>
            <pc:docMk/>
            <pc:sldMk cId="714275205" sldId="2083"/>
            <ac:spMk id="5" creationId="{7F656C49-DE8B-435C-BCE6-BEC83BDDF663}"/>
          </ac:spMkLst>
        </pc:spChg>
        <pc:spChg chg="del mod">
          <ac:chgData name="Ekko 92i" userId="b4d265b765874ec8" providerId="LiveId" clId="{A22BCDE7-1DEF-4A17-92F4-9BE4D3DA4B64}" dt="2022-01-02T01:11:17.088" v="7889"/>
          <ac:spMkLst>
            <pc:docMk/>
            <pc:sldMk cId="714275205" sldId="2083"/>
            <ac:spMk id="6" creationId="{33CADC45-4C45-4529-B2CC-6536EBD713AB}"/>
          </ac:spMkLst>
        </pc:spChg>
        <pc:spChg chg="mod">
          <ac:chgData name="Ekko 92i" userId="b4d265b765874ec8" providerId="LiveId" clId="{A22BCDE7-1DEF-4A17-92F4-9BE4D3DA4B64}" dt="2022-01-02T01:11:15.739" v="7887" actId="1076"/>
          <ac:spMkLst>
            <pc:docMk/>
            <pc:sldMk cId="714275205" sldId="2083"/>
            <ac:spMk id="7" creationId="{5D130561-5A68-4735-9DCF-D6C17F31D2D2}"/>
          </ac:spMkLst>
        </pc:spChg>
      </pc:sldChg>
      <pc:sldChg chg="modSp mod chgLayout">
        <pc:chgData name="Ekko 92i" userId="b4d265b765874ec8" providerId="LiveId" clId="{A22BCDE7-1DEF-4A17-92F4-9BE4D3DA4B64}" dt="2022-01-02T01:11:23.085" v="7890" actId="700"/>
        <pc:sldMkLst>
          <pc:docMk/>
          <pc:sldMk cId="2014706472" sldId="2084"/>
        </pc:sldMkLst>
        <pc:spChg chg="mod ord">
          <ac:chgData name="Ekko 92i" userId="b4d265b765874ec8" providerId="LiveId" clId="{A22BCDE7-1DEF-4A17-92F4-9BE4D3DA4B64}" dt="2022-01-02T01:11:23.085" v="7890" actId="700"/>
          <ac:spMkLst>
            <pc:docMk/>
            <pc:sldMk cId="2014706472" sldId="2084"/>
            <ac:spMk id="2" creationId="{0E3B4AC5-D629-477D-A0F9-387B446CCB0A}"/>
          </ac:spMkLst>
        </pc:spChg>
        <pc:spChg chg="mod ord">
          <ac:chgData name="Ekko 92i" userId="b4d265b765874ec8" providerId="LiveId" clId="{A22BCDE7-1DEF-4A17-92F4-9BE4D3DA4B64}" dt="2022-01-02T01:11:23.085" v="7890" actId="700"/>
          <ac:spMkLst>
            <pc:docMk/>
            <pc:sldMk cId="2014706472" sldId="2084"/>
            <ac:spMk id="3" creationId="{E26846BC-374D-4938-95FF-83B0C0DDD1B2}"/>
          </ac:spMkLst>
        </pc:spChg>
        <pc:spChg chg="mod ord">
          <ac:chgData name="Ekko 92i" userId="b4d265b765874ec8" providerId="LiveId" clId="{A22BCDE7-1DEF-4A17-92F4-9BE4D3DA4B64}" dt="2022-01-02T01:11:23.085" v="7890" actId="700"/>
          <ac:spMkLst>
            <pc:docMk/>
            <pc:sldMk cId="2014706472" sldId="2084"/>
            <ac:spMk id="6" creationId="{4BC0C9F3-C071-44E3-8D89-2443168349F2}"/>
          </ac:spMkLst>
        </pc:spChg>
      </pc:sldChg>
      <pc:sldChg chg="addSp delSp modSp mod chgLayout">
        <pc:chgData name="Ekko 92i" userId="b4d265b765874ec8" providerId="LiveId" clId="{A22BCDE7-1DEF-4A17-92F4-9BE4D3DA4B64}" dt="2022-01-02T01:12:18.077" v="7905" actId="1076"/>
        <pc:sldMkLst>
          <pc:docMk/>
          <pc:sldMk cId="3179435308" sldId="2085"/>
        </pc:sldMkLst>
        <pc:spChg chg="mod ord">
          <ac:chgData name="Ekko 92i" userId="b4d265b765874ec8" providerId="LiveId" clId="{A22BCDE7-1DEF-4A17-92F4-9BE4D3DA4B64}" dt="2022-01-02T01:11:27.390" v="7891" actId="700"/>
          <ac:spMkLst>
            <pc:docMk/>
            <pc:sldMk cId="3179435308" sldId="2085"/>
            <ac:spMk id="2" creationId="{3A11E986-161F-4362-9140-F93CA919141D}"/>
          </ac:spMkLst>
        </pc:spChg>
        <pc:spChg chg="mod ord">
          <ac:chgData name="Ekko 92i" userId="b4d265b765874ec8" providerId="LiveId" clId="{A22BCDE7-1DEF-4A17-92F4-9BE4D3DA4B64}" dt="2022-01-02T01:11:27.390" v="7891" actId="700"/>
          <ac:spMkLst>
            <pc:docMk/>
            <pc:sldMk cId="3179435308" sldId="2085"/>
            <ac:spMk id="3" creationId="{CDD1EDD4-3AE2-48A4-B6B9-616CFAAE9358}"/>
          </ac:spMkLst>
        </pc:spChg>
        <pc:spChg chg="mod ord">
          <ac:chgData name="Ekko 92i" userId="b4d265b765874ec8" providerId="LiveId" clId="{A22BCDE7-1DEF-4A17-92F4-9BE4D3DA4B64}" dt="2022-01-02T01:11:36.224" v="7896" actId="255"/>
          <ac:spMkLst>
            <pc:docMk/>
            <pc:sldMk cId="3179435308" sldId="2085"/>
            <ac:spMk id="4" creationId="{06DE56D8-D736-41F6-BB66-644639E7CE84}"/>
          </ac:spMkLst>
        </pc:spChg>
        <pc:spChg chg="mod">
          <ac:chgData name="Ekko 92i" userId="b4d265b765874ec8" providerId="LiveId" clId="{A22BCDE7-1DEF-4A17-92F4-9BE4D3DA4B64}" dt="2022-01-02T01:12:18.077" v="7905" actId="1076"/>
          <ac:spMkLst>
            <pc:docMk/>
            <pc:sldMk cId="3179435308" sldId="2085"/>
            <ac:spMk id="5" creationId="{7292FC46-432A-4D1F-B660-C0741593F31D}"/>
          </ac:spMkLst>
        </pc:spChg>
        <pc:spChg chg="mod">
          <ac:chgData name="Ekko 92i" userId="b4d265b765874ec8" providerId="LiveId" clId="{A22BCDE7-1DEF-4A17-92F4-9BE4D3DA4B64}" dt="2022-01-02T01:11:39.147" v="7897" actId="255"/>
          <ac:spMkLst>
            <pc:docMk/>
            <pc:sldMk cId="3179435308" sldId="2085"/>
            <ac:spMk id="6" creationId="{C3580732-640C-4D21-B750-2BD6E0E7341B}"/>
          </ac:spMkLst>
        </pc:spChg>
        <pc:spChg chg="del mod">
          <ac:chgData name="Ekko 92i" userId="b4d265b765874ec8" providerId="LiveId" clId="{A22BCDE7-1DEF-4A17-92F4-9BE4D3DA4B64}" dt="2022-01-02T01:11:31.820" v="7895"/>
          <ac:spMkLst>
            <pc:docMk/>
            <pc:sldMk cId="3179435308" sldId="2085"/>
            <ac:spMk id="7" creationId="{E8A63595-C174-4D3D-B21E-D5BAF735B692}"/>
          </ac:spMkLst>
        </pc:spChg>
        <pc:spChg chg="add mod ord">
          <ac:chgData name="Ekko 92i" userId="b4d265b765874ec8" providerId="LiveId" clId="{A22BCDE7-1DEF-4A17-92F4-9BE4D3DA4B64}" dt="2022-01-02T01:11:30.396" v="7893"/>
          <ac:spMkLst>
            <pc:docMk/>
            <pc:sldMk cId="3179435308" sldId="2085"/>
            <ac:spMk id="9" creationId="{E483DA56-CD6D-4559-BB41-89770671DB10}"/>
          </ac:spMkLst>
        </pc:spChg>
        <pc:picChg chg="mod">
          <ac:chgData name="Ekko 92i" userId="b4d265b765874ec8" providerId="LiveId" clId="{A22BCDE7-1DEF-4A17-92F4-9BE4D3DA4B64}" dt="2022-01-02T01:11:57.392" v="7900" actId="1076"/>
          <ac:picMkLst>
            <pc:docMk/>
            <pc:sldMk cId="3179435308" sldId="2085"/>
            <ac:picMk id="8" creationId="{9715831D-2C64-4C5F-AB4B-EC1C0459C17F}"/>
          </ac:picMkLst>
        </pc:picChg>
      </pc:sldChg>
      <pc:sldChg chg="addSp delSp modSp mod chgLayout">
        <pc:chgData name="Ekko 92i" userId="b4d265b765874ec8" providerId="LiveId" clId="{A22BCDE7-1DEF-4A17-92F4-9BE4D3DA4B64}" dt="2022-01-02T01:14:07.117" v="7932" actId="1076"/>
        <pc:sldMkLst>
          <pc:docMk/>
          <pc:sldMk cId="3182918342" sldId="2086"/>
        </pc:sldMkLst>
        <pc:spChg chg="mod ord">
          <ac:chgData name="Ekko 92i" userId="b4d265b765874ec8" providerId="LiveId" clId="{A22BCDE7-1DEF-4A17-92F4-9BE4D3DA4B64}" dt="2022-01-02T01:12:48.753" v="7906" actId="700"/>
          <ac:spMkLst>
            <pc:docMk/>
            <pc:sldMk cId="3182918342" sldId="2086"/>
            <ac:spMk id="2" creationId="{3A11E986-161F-4362-9140-F93CA919141D}"/>
          </ac:spMkLst>
        </pc:spChg>
        <pc:spChg chg="mod ord">
          <ac:chgData name="Ekko 92i" userId="b4d265b765874ec8" providerId="LiveId" clId="{A22BCDE7-1DEF-4A17-92F4-9BE4D3DA4B64}" dt="2022-01-02T01:12:48.753" v="7906" actId="700"/>
          <ac:spMkLst>
            <pc:docMk/>
            <pc:sldMk cId="3182918342" sldId="2086"/>
            <ac:spMk id="3" creationId="{CDD1EDD4-3AE2-48A4-B6B9-616CFAAE9358}"/>
          </ac:spMkLst>
        </pc:spChg>
        <pc:spChg chg="add del mod ord">
          <ac:chgData name="Ekko 92i" userId="b4d265b765874ec8" providerId="LiveId" clId="{A22BCDE7-1DEF-4A17-92F4-9BE4D3DA4B64}" dt="2022-01-02T01:12:54.588" v="7909" actId="478"/>
          <ac:spMkLst>
            <pc:docMk/>
            <pc:sldMk cId="3182918342" sldId="2086"/>
            <ac:spMk id="4" creationId="{6F2C3AD3-DE15-40EE-9F03-923D4FF15633}"/>
          </ac:spMkLst>
        </pc:spChg>
        <pc:spChg chg="add mod ord">
          <ac:chgData name="Ekko 92i" userId="b4d265b765874ec8" providerId="LiveId" clId="{A22BCDE7-1DEF-4A17-92F4-9BE4D3DA4B64}" dt="2022-01-02T01:12:52.089" v="7908"/>
          <ac:spMkLst>
            <pc:docMk/>
            <pc:sldMk cId="3182918342" sldId="2086"/>
            <ac:spMk id="5" creationId="{944DA8DD-8D27-4C15-A0E8-7F1BE22FE9DB}"/>
          </ac:spMkLst>
        </pc:spChg>
        <pc:spChg chg="del mod">
          <ac:chgData name="Ekko 92i" userId="b4d265b765874ec8" providerId="LiveId" clId="{A22BCDE7-1DEF-4A17-92F4-9BE4D3DA4B64}" dt="2022-01-02T01:12:54.589" v="7911"/>
          <ac:spMkLst>
            <pc:docMk/>
            <pc:sldMk cId="3182918342" sldId="2086"/>
            <ac:spMk id="7" creationId="{A441DFDD-CF4D-4D92-A3A3-68C29660B760}"/>
          </ac:spMkLst>
        </pc:spChg>
        <pc:spChg chg="mod">
          <ac:chgData name="Ekko 92i" userId="b4d265b765874ec8" providerId="LiveId" clId="{A22BCDE7-1DEF-4A17-92F4-9BE4D3DA4B64}" dt="2022-01-02T01:13:20.152" v="7917" actId="1076"/>
          <ac:spMkLst>
            <pc:docMk/>
            <pc:sldMk cId="3182918342" sldId="2086"/>
            <ac:spMk id="8" creationId="{6DF08EA2-AA98-4150-9B83-FE6710005913}"/>
          </ac:spMkLst>
        </pc:spChg>
        <pc:spChg chg="mod">
          <ac:chgData name="Ekko 92i" userId="b4d265b765874ec8" providerId="LiveId" clId="{A22BCDE7-1DEF-4A17-92F4-9BE4D3DA4B64}" dt="2022-01-02T01:13:00.618" v="7912" actId="255"/>
          <ac:spMkLst>
            <pc:docMk/>
            <pc:sldMk cId="3182918342" sldId="2086"/>
            <ac:spMk id="9" creationId="{7EE53E0D-A3D1-4C0B-B1CB-78A253697379}"/>
          </ac:spMkLst>
        </pc:spChg>
        <pc:spChg chg="mod">
          <ac:chgData name="Ekko 92i" userId="b4d265b765874ec8" providerId="LiveId" clId="{A22BCDE7-1DEF-4A17-92F4-9BE4D3DA4B64}" dt="2022-01-02T01:14:07.117" v="7932" actId="1076"/>
          <ac:spMkLst>
            <pc:docMk/>
            <pc:sldMk cId="3182918342" sldId="2086"/>
            <ac:spMk id="11" creationId="{2B7E00A9-44A4-4BF8-8E97-27B161FAF734}"/>
          </ac:spMkLst>
        </pc:spChg>
      </pc:sldChg>
      <pc:sldChg chg="addSp delSp modSp mod chgLayout">
        <pc:chgData name="Ekko 92i" userId="b4d265b765874ec8" providerId="LiveId" clId="{A22BCDE7-1DEF-4A17-92F4-9BE4D3DA4B64}" dt="2022-01-02T01:14:04" v="7931" actId="1076"/>
        <pc:sldMkLst>
          <pc:docMk/>
          <pc:sldMk cId="3184230303" sldId="2087"/>
        </pc:sldMkLst>
        <pc:spChg chg="mod ord">
          <ac:chgData name="Ekko 92i" userId="b4d265b765874ec8" providerId="LiveId" clId="{A22BCDE7-1DEF-4A17-92F4-9BE4D3DA4B64}" dt="2022-01-02T01:13:24.806" v="7918" actId="700"/>
          <ac:spMkLst>
            <pc:docMk/>
            <pc:sldMk cId="3184230303" sldId="2087"/>
            <ac:spMk id="2" creationId="{3A11E986-161F-4362-9140-F93CA919141D}"/>
          </ac:spMkLst>
        </pc:spChg>
        <pc:spChg chg="add del mod ord">
          <ac:chgData name="Ekko 92i" userId="b4d265b765874ec8" providerId="LiveId" clId="{A22BCDE7-1DEF-4A17-92F4-9BE4D3DA4B64}" dt="2022-01-02T01:13:30.527" v="7921" actId="478"/>
          <ac:spMkLst>
            <pc:docMk/>
            <pc:sldMk cId="3184230303" sldId="2087"/>
            <ac:spMk id="3" creationId="{E7C3EE55-91DB-4F7B-9F87-8A55DA73724F}"/>
          </ac:spMkLst>
        </pc:spChg>
        <pc:spChg chg="add mod ord">
          <ac:chgData name="Ekko 92i" userId="b4d265b765874ec8" providerId="LiveId" clId="{A22BCDE7-1DEF-4A17-92F4-9BE4D3DA4B64}" dt="2022-01-02T01:13:27.445" v="7920"/>
          <ac:spMkLst>
            <pc:docMk/>
            <pc:sldMk cId="3184230303" sldId="2087"/>
            <ac:spMk id="4" creationId="{C7454032-F516-48AA-A2DE-7159C4C913DB}"/>
          </ac:spMkLst>
        </pc:spChg>
        <pc:spChg chg="mod ord">
          <ac:chgData name="Ekko 92i" userId="b4d265b765874ec8" providerId="LiveId" clId="{A22BCDE7-1DEF-4A17-92F4-9BE4D3DA4B64}" dt="2022-01-02T01:13:24.806" v="7918" actId="700"/>
          <ac:spMkLst>
            <pc:docMk/>
            <pc:sldMk cId="3184230303" sldId="2087"/>
            <ac:spMk id="5" creationId="{CC18EF78-EF3D-4FF4-9383-8F795B6D482B}"/>
          </ac:spMkLst>
        </pc:spChg>
        <pc:spChg chg="del mod">
          <ac:chgData name="Ekko 92i" userId="b4d265b765874ec8" providerId="LiveId" clId="{A22BCDE7-1DEF-4A17-92F4-9BE4D3DA4B64}" dt="2022-01-02T01:13:30.527" v="7923"/>
          <ac:spMkLst>
            <pc:docMk/>
            <pc:sldMk cId="3184230303" sldId="2087"/>
            <ac:spMk id="7" creationId="{10A5216B-862C-4AD4-9C63-07FA68ADCD1B}"/>
          </ac:spMkLst>
        </pc:spChg>
        <pc:spChg chg="mod">
          <ac:chgData name="Ekko 92i" userId="b4d265b765874ec8" providerId="LiveId" clId="{A22BCDE7-1DEF-4A17-92F4-9BE4D3DA4B64}" dt="2022-01-02T01:13:55.961" v="7930" actId="1076"/>
          <ac:spMkLst>
            <pc:docMk/>
            <pc:sldMk cId="3184230303" sldId="2087"/>
            <ac:spMk id="8" creationId="{0EB6E718-AD33-44BC-A9A6-D1E9CE6620E7}"/>
          </ac:spMkLst>
        </pc:spChg>
        <pc:spChg chg="mod">
          <ac:chgData name="Ekko 92i" userId="b4d265b765874ec8" providerId="LiveId" clId="{A22BCDE7-1DEF-4A17-92F4-9BE4D3DA4B64}" dt="2022-01-02T01:13:34.544" v="7924" actId="255"/>
          <ac:spMkLst>
            <pc:docMk/>
            <pc:sldMk cId="3184230303" sldId="2087"/>
            <ac:spMk id="12" creationId="{1E5D4D0D-D7AD-454B-BD74-EED1E3F7B5D7}"/>
          </ac:spMkLst>
        </pc:spChg>
        <pc:spChg chg="mod">
          <ac:chgData name="Ekko 92i" userId="b4d265b765874ec8" providerId="LiveId" clId="{A22BCDE7-1DEF-4A17-92F4-9BE4D3DA4B64}" dt="2022-01-02T01:14:04" v="7931" actId="1076"/>
          <ac:spMkLst>
            <pc:docMk/>
            <pc:sldMk cId="3184230303" sldId="2087"/>
            <ac:spMk id="13" creationId="{84B8A99C-6791-4795-A99C-FBA3DF366011}"/>
          </ac:spMkLst>
        </pc:spChg>
      </pc:sldChg>
      <pc:sldChg chg="addSp delSp modSp mod chgLayout">
        <pc:chgData name="Ekko 92i" userId="b4d265b765874ec8" providerId="LiveId" clId="{A22BCDE7-1DEF-4A17-92F4-9BE4D3DA4B64}" dt="2022-01-02T01:14:58.183" v="7948"/>
        <pc:sldMkLst>
          <pc:docMk/>
          <pc:sldMk cId="4056129566" sldId="2088"/>
        </pc:sldMkLst>
        <pc:spChg chg="mod ord">
          <ac:chgData name="Ekko 92i" userId="b4d265b765874ec8" providerId="LiveId" clId="{A22BCDE7-1DEF-4A17-92F4-9BE4D3DA4B64}" dt="2022-01-02T01:14:15.219" v="7933" actId="700"/>
          <ac:spMkLst>
            <pc:docMk/>
            <pc:sldMk cId="4056129566" sldId="2088"/>
            <ac:spMk id="2" creationId="{3A11E986-161F-4362-9140-F93CA919141D}"/>
          </ac:spMkLst>
        </pc:spChg>
        <pc:spChg chg="mod ord">
          <ac:chgData name="Ekko 92i" userId="b4d265b765874ec8" providerId="LiveId" clId="{A22BCDE7-1DEF-4A17-92F4-9BE4D3DA4B64}" dt="2022-01-02T01:14:24.942" v="7936" actId="255"/>
          <ac:spMkLst>
            <pc:docMk/>
            <pc:sldMk cId="4056129566" sldId="2088"/>
            <ac:spMk id="3" creationId="{1B0BE8C7-E9BB-48C2-99FA-984D8803B0F6}"/>
          </ac:spMkLst>
        </pc:spChg>
        <pc:spChg chg="add mod ord">
          <ac:chgData name="Ekko 92i" userId="b4d265b765874ec8" providerId="LiveId" clId="{A22BCDE7-1DEF-4A17-92F4-9BE4D3DA4B64}" dt="2022-01-02T01:14:19.908" v="7935"/>
          <ac:spMkLst>
            <pc:docMk/>
            <pc:sldMk cId="4056129566" sldId="2088"/>
            <ac:spMk id="4" creationId="{41689E63-0C4B-42FA-AF1C-9B141B0FB2C9}"/>
          </ac:spMkLst>
        </pc:spChg>
        <pc:spChg chg="mod ord">
          <ac:chgData name="Ekko 92i" userId="b4d265b765874ec8" providerId="LiveId" clId="{A22BCDE7-1DEF-4A17-92F4-9BE4D3DA4B64}" dt="2022-01-02T01:14:15.219" v="7933" actId="700"/>
          <ac:spMkLst>
            <pc:docMk/>
            <pc:sldMk cId="4056129566" sldId="2088"/>
            <ac:spMk id="5" creationId="{CC18EF78-EF3D-4FF4-9383-8F795B6D482B}"/>
          </ac:spMkLst>
        </pc:spChg>
        <pc:spChg chg="del mod">
          <ac:chgData name="Ekko 92i" userId="b4d265b765874ec8" providerId="LiveId" clId="{A22BCDE7-1DEF-4A17-92F4-9BE4D3DA4B64}" dt="2022-01-02T01:14:58.183" v="7948"/>
          <ac:spMkLst>
            <pc:docMk/>
            <pc:sldMk cId="4056129566" sldId="2088"/>
            <ac:spMk id="8" creationId="{636BFB3B-C510-48E4-A156-7D9ADA60D647}"/>
          </ac:spMkLst>
        </pc:spChg>
        <pc:spChg chg="mod">
          <ac:chgData name="Ekko 92i" userId="b4d265b765874ec8" providerId="LiveId" clId="{A22BCDE7-1DEF-4A17-92F4-9BE4D3DA4B64}" dt="2022-01-02T01:14:56.494" v="7946" actId="1076"/>
          <ac:spMkLst>
            <pc:docMk/>
            <pc:sldMk cId="4056129566" sldId="2088"/>
            <ac:spMk id="9" creationId="{A2980E48-771D-45B4-BD9A-B33AF2049262}"/>
          </ac:spMkLst>
        </pc:spChg>
        <pc:spChg chg="mod">
          <ac:chgData name="Ekko 92i" userId="b4d265b765874ec8" providerId="LiveId" clId="{A22BCDE7-1DEF-4A17-92F4-9BE4D3DA4B64}" dt="2022-01-02T01:14:29.883" v="7937" actId="255"/>
          <ac:spMkLst>
            <pc:docMk/>
            <pc:sldMk cId="4056129566" sldId="2088"/>
            <ac:spMk id="11" creationId="{6F400CDF-BF56-407C-B4D3-088947D15AF8}"/>
          </ac:spMkLst>
        </pc:spChg>
        <pc:spChg chg="mod">
          <ac:chgData name="Ekko 92i" userId="b4d265b765874ec8" providerId="LiveId" clId="{A22BCDE7-1DEF-4A17-92F4-9BE4D3DA4B64}" dt="2022-01-02T01:14:33.012" v="7938" actId="1076"/>
          <ac:spMkLst>
            <pc:docMk/>
            <pc:sldMk cId="4056129566" sldId="2088"/>
            <ac:spMk id="15" creationId="{4018E7CA-3C9B-4812-A28A-D7D1325F7741}"/>
          </ac:spMkLst>
        </pc:spChg>
        <pc:picChg chg="mod">
          <ac:chgData name="Ekko 92i" userId="b4d265b765874ec8" providerId="LiveId" clId="{A22BCDE7-1DEF-4A17-92F4-9BE4D3DA4B64}" dt="2022-01-02T01:14:42.637" v="7941" actId="1076"/>
          <ac:picMkLst>
            <pc:docMk/>
            <pc:sldMk cId="4056129566" sldId="2088"/>
            <ac:picMk id="16" creationId="{68E1CBF7-DF8B-4A1E-9302-8FC85DA79E50}"/>
          </ac:picMkLst>
        </pc:picChg>
      </pc:sldChg>
      <pc:sldChg chg="addSp delSp modSp mod chgLayout">
        <pc:chgData name="Ekko 92i" userId="b4d265b765874ec8" providerId="LiveId" clId="{A22BCDE7-1DEF-4A17-92F4-9BE4D3DA4B64}" dt="2022-01-02T01:15:37.508" v="7961"/>
        <pc:sldMkLst>
          <pc:docMk/>
          <pc:sldMk cId="3848097063" sldId="2089"/>
        </pc:sldMkLst>
        <pc:spChg chg="mod ord">
          <ac:chgData name="Ekko 92i" userId="b4d265b765874ec8" providerId="LiveId" clId="{A22BCDE7-1DEF-4A17-92F4-9BE4D3DA4B64}" dt="2022-01-02T01:15:02.886" v="7949" actId="700"/>
          <ac:spMkLst>
            <pc:docMk/>
            <pc:sldMk cId="3848097063" sldId="2089"/>
            <ac:spMk id="2" creationId="{3A11E986-161F-4362-9140-F93CA919141D}"/>
          </ac:spMkLst>
        </pc:spChg>
        <pc:spChg chg="mod ord">
          <ac:chgData name="Ekko 92i" userId="b4d265b765874ec8" providerId="LiveId" clId="{A22BCDE7-1DEF-4A17-92F4-9BE4D3DA4B64}" dt="2022-01-02T01:15:10.347" v="7952" actId="255"/>
          <ac:spMkLst>
            <pc:docMk/>
            <pc:sldMk cId="3848097063" sldId="2089"/>
            <ac:spMk id="3" creationId="{1B0BE8C7-E9BB-48C2-99FA-984D8803B0F6}"/>
          </ac:spMkLst>
        </pc:spChg>
        <pc:spChg chg="add mod ord">
          <ac:chgData name="Ekko 92i" userId="b4d265b765874ec8" providerId="LiveId" clId="{A22BCDE7-1DEF-4A17-92F4-9BE4D3DA4B64}" dt="2022-01-02T01:15:05.570" v="7951"/>
          <ac:spMkLst>
            <pc:docMk/>
            <pc:sldMk cId="3848097063" sldId="2089"/>
            <ac:spMk id="4" creationId="{E3BDBAAA-D2D6-421E-AD2F-6E4DA2A69131}"/>
          </ac:spMkLst>
        </pc:spChg>
        <pc:spChg chg="mod ord">
          <ac:chgData name="Ekko 92i" userId="b4d265b765874ec8" providerId="LiveId" clId="{A22BCDE7-1DEF-4A17-92F4-9BE4D3DA4B64}" dt="2022-01-02T01:15:02.886" v="7949" actId="700"/>
          <ac:spMkLst>
            <pc:docMk/>
            <pc:sldMk cId="3848097063" sldId="2089"/>
            <ac:spMk id="5" creationId="{CC18EF78-EF3D-4FF4-9383-8F795B6D482B}"/>
          </ac:spMkLst>
        </pc:spChg>
        <pc:spChg chg="del mod">
          <ac:chgData name="Ekko 92i" userId="b4d265b765874ec8" providerId="LiveId" clId="{A22BCDE7-1DEF-4A17-92F4-9BE4D3DA4B64}" dt="2022-01-02T01:15:37.508" v="7961"/>
          <ac:spMkLst>
            <pc:docMk/>
            <pc:sldMk cId="3848097063" sldId="2089"/>
            <ac:spMk id="8" creationId="{48422265-52F5-4EE2-AE0A-07045C679440}"/>
          </ac:spMkLst>
        </pc:spChg>
        <pc:spChg chg="mod">
          <ac:chgData name="Ekko 92i" userId="b4d265b765874ec8" providerId="LiveId" clId="{A22BCDE7-1DEF-4A17-92F4-9BE4D3DA4B64}" dt="2022-01-02T01:15:35.963" v="7959" actId="1076"/>
          <ac:spMkLst>
            <pc:docMk/>
            <pc:sldMk cId="3848097063" sldId="2089"/>
            <ac:spMk id="9" creationId="{7034B2B8-A74A-45C5-A7C7-686269D14790}"/>
          </ac:spMkLst>
        </pc:spChg>
        <pc:spChg chg="mod">
          <ac:chgData name="Ekko 92i" userId="b4d265b765874ec8" providerId="LiveId" clId="{A22BCDE7-1DEF-4A17-92F4-9BE4D3DA4B64}" dt="2022-01-02T01:15:16.321" v="7953" actId="255"/>
          <ac:spMkLst>
            <pc:docMk/>
            <pc:sldMk cId="3848097063" sldId="2089"/>
            <ac:spMk id="17" creationId="{4F1B344B-F1AD-4F63-9F7A-FE5DEC749F83}"/>
          </ac:spMkLst>
        </pc:spChg>
        <pc:spChg chg="mod">
          <ac:chgData name="Ekko 92i" userId="b4d265b765874ec8" providerId="LiveId" clId="{A22BCDE7-1DEF-4A17-92F4-9BE4D3DA4B64}" dt="2022-01-02T01:15:21.560" v="7954" actId="1076"/>
          <ac:spMkLst>
            <pc:docMk/>
            <pc:sldMk cId="3848097063" sldId="2089"/>
            <ac:spMk id="18" creationId="{7F10D349-3AD7-43E3-BCFA-D1D79EDE8F57}"/>
          </ac:spMkLst>
        </pc:spChg>
      </pc:sldChg>
      <pc:sldChg chg="addSp delSp modSp mod chgLayout">
        <pc:chgData name="Ekko 92i" userId="b4d265b765874ec8" providerId="LiveId" clId="{A22BCDE7-1DEF-4A17-92F4-9BE4D3DA4B64}" dt="2022-01-02T01:16:22.680" v="7976" actId="1076"/>
        <pc:sldMkLst>
          <pc:docMk/>
          <pc:sldMk cId="738846439" sldId="2090"/>
        </pc:sldMkLst>
        <pc:spChg chg="mod ord">
          <ac:chgData name="Ekko 92i" userId="b4d265b765874ec8" providerId="LiveId" clId="{A22BCDE7-1DEF-4A17-92F4-9BE4D3DA4B64}" dt="2022-01-02T01:15:43.563" v="7962" actId="700"/>
          <ac:spMkLst>
            <pc:docMk/>
            <pc:sldMk cId="738846439" sldId="2090"/>
            <ac:spMk id="2" creationId="{3A11E986-161F-4362-9140-F93CA919141D}"/>
          </ac:spMkLst>
        </pc:spChg>
        <pc:spChg chg="mod ord">
          <ac:chgData name="Ekko 92i" userId="b4d265b765874ec8" providerId="LiveId" clId="{A22BCDE7-1DEF-4A17-92F4-9BE4D3DA4B64}" dt="2022-01-02T01:15:50.132" v="7965" actId="255"/>
          <ac:spMkLst>
            <pc:docMk/>
            <pc:sldMk cId="738846439" sldId="2090"/>
            <ac:spMk id="3" creationId="{1B0BE8C7-E9BB-48C2-99FA-984D8803B0F6}"/>
          </ac:spMkLst>
        </pc:spChg>
        <pc:spChg chg="add mod ord">
          <ac:chgData name="Ekko 92i" userId="b4d265b765874ec8" providerId="LiveId" clId="{A22BCDE7-1DEF-4A17-92F4-9BE4D3DA4B64}" dt="2022-01-02T01:15:46.185" v="7964"/>
          <ac:spMkLst>
            <pc:docMk/>
            <pc:sldMk cId="738846439" sldId="2090"/>
            <ac:spMk id="4" creationId="{7D758B98-222C-40AA-B317-FD735EE1FF5D}"/>
          </ac:spMkLst>
        </pc:spChg>
        <pc:spChg chg="mod ord">
          <ac:chgData name="Ekko 92i" userId="b4d265b765874ec8" providerId="LiveId" clId="{A22BCDE7-1DEF-4A17-92F4-9BE4D3DA4B64}" dt="2022-01-02T01:15:43.563" v="7962" actId="700"/>
          <ac:spMkLst>
            <pc:docMk/>
            <pc:sldMk cId="738846439" sldId="2090"/>
            <ac:spMk id="5" creationId="{CC18EF78-EF3D-4FF4-9383-8F795B6D482B}"/>
          </ac:spMkLst>
        </pc:spChg>
        <pc:spChg chg="del mod">
          <ac:chgData name="Ekko 92i" userId="b4d265b765874ec8" providerId="LiveId" clId="{A22BCDE7-1DEF-4A17-92F4-9BE4D3DA4B64}" dt="2022-01-02T01:16:03.585" v="7971"/>
          <ac:spMkLst>
            <pc:docMk/>
            <pc:sldMk cId="738846439" sldId="2090"/>
            <ac:spMk id="8" creationId="{865BD4CB-8AEE-4FE8-8BB1-094BB14A9014}"/>
          </ac:spMkLst>
        </pc:spChg>
        <pc:spChg chg="mod">
          <ac:chgData name="Ekko 92i" userId="b4d265b765874ec8" providerId="LiveId" clId="{A22BCDE7-1DEF-4A17-92F4-9BE4D3DA4B64}" dt="2022-01-02T01:16:22.680" v="7976" actId="1076"/>
          <ac:spMkLst>
            <pc:docMk/>
            <pc:sldMk cId="738846439" sldId="2090"/>
            <ac:spMk id="9" creationId="{F9DE567E-4DDE-4D3D-9761-F9EE4A8FD5C3}"/>
          </ac:spMkLst>
        </pc:spChg>
        <pc:spChg chg="mod">
          <ac:chgData name="Ekko 92i" userId="b4d265b765874ec8" providerId="LiveId" clId="{A22BCDE7-1DEF-4A17-92F4-9BE4D3DA4B64}" dt="2022-01-02T01:15:58.954" v="7968" actId="255"/>
          <ac:spMkLst>
            <pc:docMk/>
            <pc:sldMk cId="738846439" sldId="2090"/>
            <ac:spMk id="12" creationId="{3614974E-374B-4D36-AA35-C1DDF4BC3F9A}"/>
          </ac:spMkLst>
        </pc:spChg>
        <pc:spChg chg="mod">
          <ac:chgData name="Ekko 92i" userId="b4d265b765874ec8" providerId="LiveId" clId="{A22BCDE7-1DEF-4A17-92F4-9BE4D3DA4B64}" dt="2022-01-02T01:16:03.251" v="7969" actId="1076"/>
          <ac:spMkLst>
            <pc:docMk/>
            <pc:sldMk cId="738846439" sldId="2090"/>
            <ac:spMk id="13" creationId="{DD0D6C20-4767-45CF-A4FF-737FBD26F168}"/>
          </ac:spMkLst>
        </pc:spChg>
      </pc:sldChg>
      <pc:sldChg chg="addSp delSp modSp mod chgLayout">
        <pc:chgData name="Ekko 92i" userId="b4d265b765874ec8" providerId="LiveId" clId="{A22BCDE7-1DEF-4A17-92F4-9BE4D3DA4B64}" dt="2022-01-02T01:17:19.868" v="8000"/>
        <pc:sldMkLst>
          <pc:docMk/>
          <pc:sldMk cId="2515022464" sldId="2091"/>
        </pc:sldMkLst>
        <pc:spChg chg="mod ord">
          <ac:chgData name="Ekko 92i" userId="b4d265b765874ec8" providerId="LiveId" clId="{A22BCDE7-1DEF-4A17-92F4-9BE4D3DA4B64}" dt="2022-01-02T01:17:07.616" v="7993" actId="700"/>
          <ac:spMkLst>
            <pc:docMk/>
            <pc:sldMk cId="2515022464" sldId="2091"/>
            <ac:spMk id="2" creationId="{3A11E986-161F-4362-9140-F93CA919141D}"/>
          </ac:spMkLst>
        </pc:spChg>
        <pc:spChg chg="add mod ord">
          <ac:chgData name="Ekko 92i" userId="b4d265b765874ec8" providerId="LiveId" clId="{A22BCDE7-1DEF-4A17-92F4-9BE4D3DA4B64}" dt="2022-01-02T01:17:10.019" v="7995"/>
          <ac:spMkLst>
            <pc:docMk/>
            <pc:sldMk cId="2515022464" sldId="2091"/>
            <ac:spMk id="3" creationId="{464CB042-0617-477C-A97D-FBDB781830E5}"/>
          </ac:spMkLst>
        </pc:spChg>
        <pc:spChg chg="mod ord">
          <ac:chgData name="Ekko 92i" userId="b4d265b765874ec8" providerId="LiveId" clId="{A22BCDE7-1DEF-4A17-92F4-9BE4D3DA4B64}" dt="2022-01-02T01:17:07.616" v="7993" actId="700"/>
          <ac:spMkLst>
            <pc:docMk/>
            <pc:sldMk cId="2515022464" sldId="2091"/>
            <ac:spMk id="5" creationId="{CC18EF78-EF3D-4FF4-9383-8F795B6D482B}"/>
          </ac:spMkLst>
        </pc:spChg>
        <pc:spChg chg="del mod">
          <ac:chgData name="Ekko 92i" userId="b4d265b765874ec8" providerId="LiveId" clId="{A22BCDE7-1DEF-4A17-92F4-9BE4D3DA4B64}" dt="2022-01-02T01:17:19.868" v="8000"/>
          <ac:spMkLst>
            <pc:docMk/>
            <pc:sldMk cId="2515022464" sldId="2091"/>
            <ac:spMk id="6" creationId="{32E09E6E-3281-4D13-A7DE-9ABDF6ADB292}"/>
          </ac:spMkLst>
        </pc:spChg>
        <pc:spChg chg="mod ord">
          <ac:chgData name="Ekko 92i" userId="b4d265b765874ec8" providerId="LiveId" clId="{A22BCDE7-1DEF-4A17-92F4-9BE4D3DA4B64}" dt="2022-01-02T01:17:12.996" v="7996" actId="255"/>
          <ac:spMkLst>
            <pc:docMk/>
            <pc:sldMk cId="2515022464" sldId="2091"/>
            <ac:spMk id="7" creationId="{6D1A7287-4BD5-4771-8216-DC30CFE52CF4}"/>
          </ac:spMkLst>
        </pc:spChg>
        <pc:graphicFrameChg chg="modGraphic">
          <ac:chgData name="Ekko 92i" userId="b4d265b765874ec8" providerId="LiveId" clId="{A22BCDE7-1DEF-4A17-92F4-9BE4D3DA4B64}" dt="2022-01-02T01:17:18.516" v="7998" actId="255"/>
          <ac:graphicFrameMkLst>
            <pc:docMk/>
            <pc:sldMk cId="2515022464" sldId="2091"/>
            <ac:graphicFrameMk id="17" creationId="{BE922379-C8FE-41D5-B0A5-AE323A02193D}"/>
          </ac:graphicFrameMkLst>
        </pc:graphicFrameChg>
      </pc:sldChg>
      <pc:sldChg chg="addSp delSp modSp mod chgLayout">
        <pc:chgData name="Ekko 92i" userId="b4d265b765874ec8" providerId="LiveId" clId="{A22BCDE7-1DEF-4A17-92F4-9BE4D3DA4B64}" dt="2022-01-02T01:16:59.284" v="7992" actId="1076"/>
        <pc:sldMkLst>
          <pc:docMk/>
          <pc:sldMk cId="1966295843" sldId="2092"/>
        </pc:sldMkLst>
        <pc:spChg chg="mod ord">
          <ac:chgData name="Ekko 92i" userId="b4d265b765874ec8" providerId="LiveId" clId="{A22BCDE7-1DEF-4A17-92F4-9BE4D3DA4B64}" dt="2022-01-02T01:16:30.195" v="7977" actId="700"/>
          <ac:spMkLst>
            <pc:docMk/>
            <pc:sldMk cId="1966295843" sldId="2092"/>
            <ac:spMk id="2" creationId="{3A11E986-161F-4362-9140-F93CA919141D}"/>
          </ac:spMkLst>
        </pc:spChg>
        <pc:spChg chg="add del mod ord">
          <ac:chgData name="Ekko 92i" userId="b4d265b765874ec8" providerId="LiveId" clId="{A22BCDE7-1DEF-4A17-92F4-9BE4D3DA4B64}" dt="2022-01-02T01:16:38.101" v="7980" actId="478"/>
          <ac:spMkLst>
            <pc:docMk/>
            <pc:sldMk cId="1966295843" sldId="2092"/>
            <ac:spMk id="3" creationId="{0031858C-1CB6-460E-B9A6-7B82954634E8}"/>
          </ac:spMkLst>
        </pc:spChg>
        <pc:spChg chg="add mod ord">
          <ac:chgData name="Ekko 92i" userId="b4d265b765874ec8" providerId="LiveId" clId="{A22BCDE7-1DEF-4A17-92F4-9BE4D3DA4B64}" dt="2022-01-02T01:16:32.932" v="7979"/>
          <ac:spMkLst>
            <pc:docMk/>
            <pc:sldMk cId="1966295843" sldId="2092"/>
            <ac:spMk id="4" creationId="{8A9885FD-258A-4FAB-BA71-231719F55848}"/>
          </ac:spMkLst>
        </pc:spChg>
        <pc:spChg chg="mod ord">
          <ac:chgData name="Ekko 92i" userId="b4d265b765874ec8" providerId="LiveId" clId="{A22BCDE7-1DEF-4A17-92F4-9BE4D3DA4B64}" dt="2022-01-02T01:16:30.195" v="7977" actId="700"/>
          <ac:spMkLst>
            <pc:docMk/>
            <pc:sldMk cId="1966295843" sldId="2092"/>
            <ac:spMk id="5" creationId="{CC18EF78-EF3D-4FF4-9383-8F795B6D482B}"/>
          </ac:spMkLst>
        </pc:spChg>
        <pc:spChg chg="del mod">
          <ac:chgData name="Ekko 92i" userId="b4d265b765874ec8" providerId="LiveId" clId="{A22BCDE7-1DEF-4A17-92F4-9BE4D3DA4B64}" dt="2022-01-02T01:16:38.101" v="7982"/>
          <ac:spMkLst>
            <pc:docMk/>
            <pc:sldMk cId="1966295843" sldId="2092"/>
            <ac:spMk id="7" creationId="{5BA6EA5D-52F5-434B-A3A9-39FD50A57548}"/>
          </ac:spMkLst>
        </pc:spChg>
        <pc:spChg chg="mod">
          <ac:chgData name="Ekko 92i" userId="b4d265b765874ec8" providerId="LiveId" clId="{A22BCDE7-1DEF-4A17-92F4-9BE4D3DA4B64}" dt="2022-01-02T01:16:59.284" v="7992" actId="1076"/>
          <ac:spMkLst>
            <pc:docMk/>
            <pc:sldMk cId="1966295843" sldId="2092"/>
            <ac:spMk id="8" creationId="{F48EB3C2-8464-46BD-9482-8E1A38D6B3AE}"/>
          </ac:spMkLst>
        </pc:spChg>
        <pc:spChg chg="mod">
          <ac:chgData name="Ekko 92i" userId="b4d265b765874ec8" providerId="LiveId" clId="{A22BCDE7-1DEF-4A17-92F4-9BE4D3DA4B64}" dt="2022-01-02T01:16:41.956" v="7983" actId="255"/>
          <ac:spMkLst>
            <pc:docMk/>
            <pc:sldMk cId="1966295843" sldId="2092"/>
            <ac:spMk id="10" creationId="{F314350B-2DB5-4879-880B-A4959BAE4349}"/>
          </ac:spMkLst>
        </pc:spChg>
        <pc:spChg chg="mod">
          <ac:chgData name="Ekko 92i" userId="b4d265b765874ec8" providerId="LiveId" clId="{A22BCDE7-1DEF-4A17-92F4-9BE4D3DA4B64}" dt="2022-01-02T01:16:45.816" v="7984" actId="1076"/>
          <ac:spMkLst>
            <pc:docMk/>
            <pc:sldMk cId="1966295843" sldId="2092"/>
            <ac:spMk id="11" creationId="{9CFC3716-CC8A-4B66-B9A7-39101321B6B3}"/>
          </ac:spMkLst>
        </pc:spChg>
      </pc:sldChg>
      <pc:sldChg chg="addSp delSp modSp mod chgLayout">
        <pc:chgData name="Ekko 92i" userId="b4d265b765874ec8" providerId="LiveId" clId="{A22BCDE7-1DEF-4A17-92F4-9BE4D3DA4B64}" dt="2022-01-02T01:17:53.520" v="8009" actId="404"/>
        <pc:sldMkLst>
          <pc:docMk/>
          <pc:sldMk cId="2475561876" sldId="2093"/>
        </pc:sldMkLst>
        <pc:spChg chg="mod ord">
          <ac:chgData name="Ekko 92i" userId="b4d265b765874ec8" providerId="LiveId" clId="{A22BCDE7-1DEF-4A17-92F4-9BE4D3DA4B64}" dt="2022-01-02T01:17:28.922" v="8001" actId="700"/>
          <ac:spMkLst>
            <pc:docMk/>
            <pc:sldMk cId="2475561876" sldId="2093"/>
            <ac:spMk id="2" creationId="{3A11E986-161F-4362-9140-F93CA919141D}"/>
          </ac:spMkLst>
        </pc:spChg>
        <pc:spChg chg="add mod ord">
          <ac:chgData name="Ekko 92i" userId="b4d265b765874ec8" providerId="LiveId" clId="{A22BCDE7-1DEF-4A17-92F4-9BE4D3DA4B64}" dt="2022-01-02T01:17:36.625" v="8003"/>
          <ac:spMkLst>
            <pc:docMk/>
            <pc:sldMk cId="2475561876" sldId="2093"/>
            <ac:spMk id="3" creationId="{BBE4240C-9442-49DF-BA3A-122C2698C99C}"/>
          </ac:spMkLst>
        </pc:spChg>
        <pc:spChg chg="mod ord">
          <ac:chgData name="Ekko 92i" userId="b4d265b765874ec8" providerId="LiveId" clId="{A22BCDE7-1DEF-4A17-92F4-9BE4D3DA4B64}" dt="2022-01-02T01:17:28.922" v="8001" actId="700"/>
          <ac:spMkLst>
            <pc:docMk/>
            <pc:sldMk cId="2475561876" sldId="2093"/>
            <ac:spMk id="5" creationId="{CC18EF78-EF3D-4FF4-9383-8F795B6D482B}"/>
          </ac:spMkLst>
        </pc:spChg>
        <pc:spChg chg="mod ord">
          <ac:chgData name="Ekko 92i" userId="b4d265b765874ec8" providerId="LiveId" clId="{A22BCDE7-1DEF-4A17-92F4-9BE4D3DA4B64}" dt="2022-01-02T01:17:42.418" v="8005" actId="20577"/>
          <ac:spMkLst>
            <pc:docMk/>
            <pc:sldMk cId="2475561876" sldId="2093"/>
            <ac:spMk id="7" creationId="{6D1A7287-4BD5-4771-8216-DC30CFE52CF4}"/>
          </ac:spMkLst>
        </pc:spChg>
        <pc:spChg chg="del mod">
          <ac:chgData name="Ekko 92i" userId="b4d265b765874ec8" providerId="LiveId" clId="{A22BCDE7-1DEF-4A17-92F4-9BE4D3DA4B64}" dt="2022-01-02T01:17:51.273" v="8008"/>
          <ac:spMkLst>
            <pc:docMk/>
            <pc:sldMk cId="2475561876" sldId="2093"/>
            <ac:spMk id="8" creationId="{CD4EE398-289A-4500-A25C-9F21F4E6E98F}"/>
          </ac:spMkLst>
        </pc:spChg>
        <pc:spChg chg="mod">
          <ac:chgData name="Ekko 92i" userId="b4d265b765874ec8" providerId="LiveId" clId="{A22BCDE7-1DEF-4A17-92F4-9BE4D3DA4B64}" dt="2022-01-02T01:17:47.040" v="8006" actId="404"/>
          <ac:spMkLst>
            <pc:docMk/>
            <pc:sldMk cId="2475561876" sldId="2093"/>
            <ac:spMk id="10" creationId="{6A10663D-4A8D-4F92-9A58-0A16F6A53A4B}"/>
          </ac:spMkLst>
        </pc:spChg>
        <pc:graphicFrameChg chg="modGraphic">
          <ac:chgData name="Ekko 92i" userId="b4d265b765874ec8" providerId="LiveId" clId="{A22BCDE7-1DEF-4A17-92F4-9BE4D3DA4B64}" dt="2022-01-02T01:17:53.520" v="8009" actId="404"/>
          <ac:graphicFrameMkLst>
            <pc:docMk/>
            <pc:sldMk cId="2475561876" sldId="2093"/>
            <ac:graphicFrameMk id="11" creationId="{D791F542-00CF-4944-BC60-0764E0A854DB}"/>
          </ac:graphicFrameMkLst>
        </pc:graphicFrameChg>
      </pc:sldChg>
      <pc:sldChg chg="addSp delSp modSp mod chgLayout">
        <pc:chgData name="Ekko 92i" userId="b4d265b765874ec8" providerId="LiveId" clId="{A22BCDE7-1DEF-4A17-92F4-9BE4D3DA4B64}" dt="2022-01-02T01:19:37.365" v="8040"/>
        <pc:sldMkLst>
          <pc:docMk/>
          <pc:sldMk cId="3302188882" sldId="2094"/>
        </pc:sldMkLst>
        <pc:spChg chg="mod ord">
          <ac:chgData name="Ekko 92i" userId="b4d265b765874ec8" providerId="LiveId" clId="{A22BCDE7-1DEF-4A17-92F4-9BE4D3DA4B64}" dt="2022-01-02T01:18:51.238" v="8023" actId="700"/>
          <ac:spMkLst>
            <pc:docMk/>
            <pc:sldMk cId="3302188882" sldId="2094"/>
            <ac:spMk id="2" creationId="{3A11E986-161F-4362-9140-F93CA919141D}"/>
          </ac:spMkLst>
        </pc:spChg>
        <pc:spChg chg="add mod ord">
          <ac:chgData name="Ekko 92i" userId="b4d265b765874ec8" providerId="LiveId" clId="{A22BCDE7-1DEF-4A17-92F4-9BE4D3DA4B64}" dt="2022-01-02T01:18:53.888" v="8025"/>
          <ac:spMkLst>
            <pc:docMk/>
            <pc:sldMk cId="3302188882" sldId="2094"/>
            <ac:spMk id="3" creationId="{A313F88E-7ED9-4E9E-8AFE-12E62DBA21A6}"/>
          </ac:spMkLst>
        </pc:spChg>
        <pc:spChg chg="mod ord">
          <ac:chgData name="Ekko 92i" userId="b4d265b765874ec8" providerId="LiveId" clId="{A22BCDE7-1DEF-4A17-92F4-9BE4D3DA4B64}" dt="2022-01-02T01:18:51.238" v="8023" actId="700"/>
          <ac:spMkLst>
            <pc:docMk/>
            <pc:sldMk cId="3302188882" sldId="2094"/>
            <ac:spMk id="5" creationId="{CC18EF78-EF3D-4FF4-9383-8F795B6D482B}"/>
          </ac:spMkLst>
        </pc:spChg>
        <pc:spChg chg="mod ord">
          <ac:chgData name="Ekko 92i" userId="b4d265b765874ec8" providerId="LiveId" clId="{A22BCDE7-1DEF-4A17-92F4-9BE4D3DA4B64}" dt="2022-01-02T01:18:57.337" v="8026" actId="404"/>
          <ac:spMkLst>
            <pc:docMk/>
            <pc:sldMk cId="3302188882" sldId="2094"/>
            <ac:spMk id="6" creationId="{48D48389-FC0E-404D-B463-B621C8361EB0}"/>
          </ac:spMkLst>
        </pc:spChg>
        <pc:spChg chg="del mod">
          <ac:chgData name="Ekko 92i" userId="b4d265b765874ec8" providerId="LiveId" clId="{A22BCDE7-1DEF-4A17-92F4-9BE4D3DA4B64}" dt="2022-01-02T01:19:37.365" v="8040"/>
          <ac:spMkLst>
            <pc:docMk/>
            <pc:sldMk cId="3302188882" sldId="2094"/>
            <ac:spMk id="14" creationId="{305AAB12-E68C-4F77-A46A-68952AEF43A4}"/>
          </ac:spMkLst>
        </pc:spChg>
        <pc:spChg chg="mod">
          <ac:chgData name="Ekko 92i" userId="b4d265b765874ec8" providerId="LiveId" clId="{A22BCDE7-1DEF-4A17-92F4-9BE4D3DA4B64}" dt="2022-01-02T01:19:00.694" v="8027" actId="404"/>
          <ac:spMkLst>
            <pc:docMk/>
            <pc:sldMk cId="3302188882" sldId="2094"/>
            <ac:spMk id="25" creationId="{9C4B16CC-A1D2-4A9E-982F-9BBF78060A2E}"/>
          </ac:spMkLst>
        </pc:spChg>
        <pc:spChg chg="mod">
          <ac:chgData name="Ekko 92i" userId="b4d265b765874ec8" providerId="LiveId" clId="{A22BCDE7-1DEF-4A17-92F4-9BE4D3DA4B64}" dt="2022-01-02T01:19:03.310" v="8028" actId="404"/>
          <ac:spMkLst>
            <pc:docMk/>
            <pc:sldMk cId="3302188882" sldId="2094"/>
            <ac:spMk id="28" creationId="{7906581F-6261-4EFC-8B81-B6D1A696F7CA}"/>
          </ac:spMkLst>
        </pc:spChg>
        <pc:spChg chg="mod">
          <ac:chgData name="Ekko 92i" userId="b4d265b765874ec8" providerId="LiveId" clId="{A22BCDE7-1DEF-4A17-92F4-9BE4D3DA4B64}" dt="2022-01-02T01:19:24.620" v="8037" actId="1076"/>
          <ac:spMkLst>
            <pc:docMk/>
            <pc:sldMk cId="3302188882" sldId="2094"/>
            <ac:spMk id="29" creationId="{1ABD0C21-4BE2-4302-B179-C5411DDB54C0}"/>
          </ac:spMkLst>
        </pc:spChg>
        <pc:spChg chg="mod">
          <ac:chgData name="Ekko 92i" userId="b4d265b765874ec8" providerId="LiveId" clId="{A22BCDE7-1DEF-4A17-92F4-9BE4D3DA4B64}" dt="2022-01-02T01:19:15.360" v="8033" actId="1076"/>
          <ac:spMkLst>
            <pc:docMk/>
            <pc:sldMk cId="3302188882" sldId="2094"/>
            <ac:spMk id="30" creationId="{54D1EC17-4307-4409-BD99-CEDE628FED71}"/>
          </ac:spMkLst>
        </pc:spChg>
        <pc:spChg chg="mod">
          <ac:chgData name="Ekko 92i" userId="b4d265b765874ec8" providerId="LiveId" clId="{A22BCDE7-1DEF-4A17-92F4-9BE4D3DA4B64}" dt="2022-01-02T01:19:32.591" v="8038" actId="255"/>
          <ac:spMkLst>
            <pc:docMk/>
            <pc:sldMk cId="3302188882" sldId="2094"/>
            <ac:spMk id="32" creationId="{87D7F509-BA39-4F03-970E-BE4E3C94CC38}"/>
          </ac:spMkLst>
        </pc:spChg>
        <pc:spChg chg="mod">
          <ac:chgData name="Ekko 92i" userId="b4d265b765874ec8" providerId="LiveId" clId="{A22BCDE7-1DEF-4A17-92F4-9BE4D3DA4B64}" dt="2022-01-02T01:19:06.873" v="8029" actId="404"/>
          <ac:spMkLst>
            <pc:docMk/>
            <pc:sldMk cId="3302188882" sldId="2094"/>
            <ac:spMk id="33" creationId="{CE010E27-A16E-45E4-9C41-EEB47B9B04AB}"/>
          </ac:spMkLst>
        </pc:spChg>
      </pc:sldChg>
      <pc:sldChg chg="modSp mod chgLayout">
        <pc:chgData name="Ekko 92i" userId="b4d265b765874ec8" providerId="LiveId" clId="{A22BCDE7-1DEF-4A17-92F4-9BE4D3DA4B64}" dt="2022-01-02T01:18:41.338" v="8022" actId="1076"/>
        <pc:sldMkLst>
          <pc:docMk/>
          <pc:sldMk cId="296725654" sldId="2095"/>
        </pc:sldMkLst>
        <pc:spChg chg="mod ord">
          <ac:chgData name="Ekko 92i" userId="b4d265b765874ec8" providerId="LiveId" clId="{A22BCDE7-1DEF-4A17-92F4-9BE4D3DA4B64}" dt="2022-01-02T01:17:59.901" v="8010" actId="700"/>
          <ac:spMkLst>
            <pc:docMk/>
            <pc:sldMk cId="296725654" sldId="2095"/>
            <ac:spMk id="2" creationId="{3A11E986-161F-4362-9140-F93CA919141D}"/>
          </ac:spMkLst>
        </pc:spChg>
        <pc:spChg chg="mod ord">
          <ac:chgData name="Ekko 92i" userId="b4d265b765874ec8" providerId="LiveId" clId="{A22BCDE7-1DEF-4A17-92F4-9BE4D3DA4B64}" dt="2022-01-02T01:17:59.901" v="8010" actId="700"/>
          <ac:spMkLst>
            <pc:docMk/>
            <pc:sldMk cId="296725654" sldId="2095"/>
            <ac:spMk id="5" creationId="{CC18EF78-EF3D-4FF4-9383-8F795B6D482B}"/>
          </ac:spMkLst>
        </pc:spChg>
        <pc:spChg chg="mod ord">
          <ac:chgData name="Ekko 92i" userId="b4d265b765874ec8" providerId="LiveId" clId="{A22BCDE7-1DEF-4A17-92F4-9BE4D3DA4B64}" dt="2022-01-02T01:18:13.515" v="8013" actId="404"/>
          <ac:spMkLst>
            <pc:docMk/>
            <pc:sldMk cId="296725654" sldId="2095"/>
            <ac:spMk id="6" creationId="{48D48389-FC0E-404D-B463-B621C8361EB0}"/>
          </ac:spMkLst>
        </pc:spChg>
        <pc:spChg chg="mod ord">
          <ac:chgData name="Ekko 92i" userId="b4d265b765874ec8" providerId="LiveId" clId="{A22BCDE7-1DEF-4A17-92F4-9BE4D3DA4B64}" dt="2022-01-02T01:17:59.901" v="8010" actId="700"/>
          <ac:spMkLst>
            <pc:docMk/>
            <pc:sldMk cId="296725654" sldId="2095"/>
            <ac:spMk id="8" creationId="{496B7630-66DC-4904-997F-73777EAD7458}"/>
          </ac:spMkLst>
        </pc:spChg>
        <pc:spChg chg="mod">
          <ac:chgData name="Ekko 92i" userId="b4d265b765874ec8" providerId="LiveId" clId="{A22BCDE7-1DEF-4A17-92F4-9BE4D3DA4B64}" dt="2022-01-02T01:18:23.415" v="8016" actId="404"/>
          <ac:spMkLst>
            <pc:docMk/>
            <pc:sldMk cId="296725654" sldId="2095"/>
            <ac:spMk id="13" creationId="{27B39FF1-BB65-4F1F-AA38-F98D7F8C8335}"/>
          </ac:spMkLst>
        </pc:spChg>
        <pc:spChg chg="mod">
          <ac:chgData name="Ekko 92i" userId="b4d265b765874ec8" providerId="LiveId" clId="{A22BCDE7-1DEF-4A17-92F4-9BE4D3DA4B64}" dt="2022-01-02T01:18:16.487" v="8014" actId="404"/>
          <ac:spMkLst>
            <pc:docMk/>
            <pc:sldMk cId="296725654" sldId="2095"/>
            <ac:spMk id="15" creationId="{F8FAB32C-EAF5-4D49-8C02-8B3C5FECC320}"/>
          </ac:spMkLst>
        </pc:spChg>
        <pc:spChg chg="mod">
          <ac:chgData name="Ekko 92i" userId="b4d265b765874ec8" providerId="LiveId" clId="{A22BCDE7-1DEF-4A17-92F4-9BE4D3DA4B64}" dt="2022-01-02T01:18:26.207" v="8017" actId="404"/>
          <ac:spMkLst>
            <pc:docMk/>
            <pc:sldMk cId="296725654" sldId="2095"/>
            <ac:spMk id="16" creationId="{AFC3B2DB-FD1E-4BA4-B349-FC6530E2A2E8}"/>
          </ac:spMkLst>
        </pc:spChg>
        <pc:spChg chg="mod">
          <ac:chgData name="Ekko 92i" userId="b4d265b765874ec8" providerId="LiveId" clId="{A22BCDE7-1DEF-4A17-92F4-9BE4D3DA4B64}" dt="2022-01-02T01:18:20.391" v="8015" actId="404"/>
          <ac:spMkLst>
            <pc:docMk/>
            <pc:sldMk cId="296725654" sldId="2095"/>
            <ac:spMk id="18" creationId="{348547E6-9455-4AD4-817C-571E83AA3D58}"/>
          </ac:spMkLst>
        </pc:spChg>
        <pc:spChg chg="mod">
          <ac:chgData name="Ekko 92i" userId="b4d265b765874ec8" providerId="LiveId" clId="{A22BCDE7-1DEF-4A17-92F4-9BE4D3DA4B64}" dt="2022-01-02T01:18:28.731" v="8018" actId="404"/>
          <ac:spMkLst>
            <pc:docMk/>
            <pc:sldMk cId="296725654" sldId="2095"/>
            <ac:spMk id="19" creationId="{630EEB31-03DD-453F-8C15-B2D187AA0331}"/>
          </ac:spMkLst>
        </pc:spChg>
        <pc:spChg chg="mod">
          <ac:chgData name="Ekko 92i" userId="b4d265b765874ec8" providerId="LiveId" clId="{A22BCDE7-1DEF-4A17-92F4-9BE4D3DA4B64}" dt="2022-01-02T01:18:41.338" v="8022" actId="1076"/>
          <ac:spMkLst>
            <pc:docMk/>
            <pc:sldMk cId="296725654" sldId="2095"/>
            <ac:spMk id="20" creationId="{30C36B0D-2FB8-4450-A507-ABD4B0DEB235}"/>
          </ac:spMkLst>
        </pc:spChg>
      </pc:sldChg>
      <pc:sldChg chg="addSp delSp modSp mod chgLayout">
        <pc:chgData name="Ekko 92i" userId="b4d265b765874ec8" providerId="LiveId" clId="{A22BCDE7-1DEF-4A17-92F4-9BE4D3DA4B64}" dt="2022-01-02T01:19:59.069" v="8047"/>
        <pc:sldMkLst>
          <pc:docMk/>
          <pc:sldMk cId="2567850509" sldId="2096"/>
        </pc:sldMkLst>
        <pc:spChg chg="mod ord">
          <ac:chgData name="Ekko 92i" userId="b4d265b765874ec8" providerId="LiveId" clId="{A22BCDE7-1DEF-4A17-92F4-9BE4D3DA4B64}" dt="2022-01-02T01:19:41.683" v="8041" actId="700"/>
          <ac:spMkLst>
            <pc:docMk/>
            <pc:sldMk cId="2567850509" sldId="2096"/>
            <ac:spMk id="2" creationId="{3A11E986-161F-4362-9140-F93CA919141D}"/>
          </ac:spMkLst>
        </pc:spChg>
        <pc:spChg chg="add mod ord">
          <ac:chgData name="Ekko 92i" userId="b4d265b765874ec8" providerId="LiveId" clId="{A22BCDE7-1DEF-4A17-92F4-9BE4D3DA4B64}" dt="2022-01-02T01:19:44.498" v="8043"/>
          <ac:spMkLst>
            <pc:docMk/>
            <pc:sldMk cId="2567850509" sldId="2096"/>
            <ac:spMk id="3" creationId="{97EA5FD6-59A4-48B5-9CA8-0075ADE45AB5}"/>
          </ac:spMkLst>
        </pc:spChg>
        <pc:spChg chg="mod ord">
          <ac:chgData name="Ekko 92i" userId="b4d265b765874ec8" providerId="LiveId" clId="{A22BCDE7-1DEF-4A17-92F4-9BE4D3DA4B64}" dt="2022-01-02T01:19:41.683" v="8041" actId="700"/>
          <ac:spMkLst>
            <pc:docMk/>
            <pc:sldMk cId="2567850509" sldId="2096"/>
            <ac:spMk id="5" creationId="{CC18EF78-EF3D-4FF4-9383-8F795B6D482B}"/>
          </ac:spMkLst>
        </pc:spChg>
        <pc:spChg chg="mod ord">
          <ac:chgData name="Ekko 92i" userId="b4d265b765874ec8" providerId="LiveId" clId="{A22BCDE7-1DEF-4A17-92F4-9BE4D3DA4B64}" dt="2022-01-02T01:19:48.110" v="8044" actId="255"/>
          <ac:spMkLst>
            <pc:docMk/>
            <pc:sldMk cId="2567850509" sldId="2096"/>
            <ac:spMk id="6" creationId="{48D48389-FC0E-404D-B463-B621C8361EB0}"/>
          </ac:spMkLst>
        </pc:spChg>
        <pc:spChg chg="del mod">
          <ac:chgData name="Ekko 92i" userId="b4d265b765874ec8" providerId="LiveId" clId="{A22BCDE7-1DEF-4A17-92F4-9BE4D3DA4B64}" dt="2022-01-02T01:19:59.069" v="8047"/>
          <ac:spMkLst>
            <pc:docMk/>
            <pc:sldMk cId="2567850509" sldId="2096"/>
            <ac:spMk id="7" creationId="{56E16921-3D24-4287-9369-C17E0E4298AE}"/>
          </ac:spMkLst>
        </pc:spChg>
        <pc:spChg chg="mod">
          <ac:chgData name="Ekko 92i" userId="b4d265b765874ec8" providerId="LiveId" clId="{A22BCDE7-1DEF-4A17-92F4-9BE4D3DA4B64}" dt="2022-01-02T01:19:50.588" v="8045" actId="404"/>
          <ac:spMkLst>
            <pc:docMk/>
            <pc:sldMk cId="2567850509" sldId="2096"/>
            <ac:spMk id="14" creationId="{5EA46E8C-4DFA-4BAB-9FE2-C93AE66C1963}"/>
          </ac:spMkLst>
        </pc:spChg>
      </pc:sldChg>
      <pc:sldChg chg="modSp mod chgLayout">
        <pc:chgData name="Ekko 92i" userId="b4d265b765874ec8" providerId="LiveId" clId="{A22BCDE7-1DEF-4A17-92F4-9BE4D3DA4B64}" dt="2022-01-02T01:20:03.133" v="8048" actId="700"/>
        <pc:sldMkLst>
          <pc:docMk/>
          <pc:sldMk cId="3129623449" sldId="2097"/>
        </pc:sldMkLst>
        <pc:spChg chg="mod ord">
          <ac:chgData name="Ekko 92i" userId="b4d265b765874ec8" providerId="LiveId" clId="{A22BCDE7-1DEF-4A17-92F4-9BE4D3DA4B64}" dt="2022-01-02T01:20:03.133" v="8048" actId="700"/>
          <ac:spMkLst>
            <pc:docMk/>
            <pc:sldMk cId="3129623449" sldId="2097"/>
            <ac:spMk id="2" creationId="{0E3B4AC5-D629-477D-A0F9-387B446CCB0A}"/>
          </ac:spMkLst>
        </pc:spChg>
        <pc:spChg chg="mod ord">
          <ac:chgData name="Ekko 92i" userId="b4d265b765874ec8" providerId="LiveId" clId="{A22BCDE7-1DEF-4A17-92F4-9BE4D3DA4B64}" dt="2022-01-02T01:20:03.133" v="8048" actId="700"/>
          <ac:spMkLst>
            <pc:docMk/>
            <pc:sldMk cId="3129623449" sldId="2097"/>
            <ac:spMk id="3" creationId="{E26846BC-374D-4938-95FF-83B0C0DDD1B2}"/>
          </ac:spMkLst>
        </pc:spChg>
        <pc:spChg chg="mod ord">
          <ac:chgData name="Ekko 92i" userId="b4d265b765874ec8" providerId="LiveId" clId="{A22BCDE7-1DEF-4A17-92F4-9BE4D3DA4B64}" dt="2022-01-02T01:20:03.133" v="8048" actId="700"/>
          <ac:spMkLst>
            <pc:docMk/>
            <pc:sldMk cId="3129623449" sldId="2097"/>
            <ac:spMk id="6" creationId="{4BC0C9F3-C071-44E3-8D89-2443168349F2}"/>
          </ac:spMkLst>
        </pc:spChg>
      </pc:sldChg>
      <pc:sldChg chg="addSp delSp modSp mod chgLayout">
        <pc:chgData name="Ekko 92i" userId="b4d265b765874ec8" providerId="LiveId" clId="{A22BCDE7-1DEF-4A17-92F4-9BE4D3DA4B64}" dt="2022-01-02T01:21:48.542" v="8070" actId="1076"/>
        <pc:sldMkLst>
          <pc:docMk/>
          <pc:sldMk cId="3569272240" sldId="2098"/>
        </pc:sldMkLst>
        <pc:spChg chg="mod ord">
          <ac:chgData name="Ekko 92i" userId="b4d265b765874ec8" providerId="LiveId" clId="{A22BCDE7-1DEF-4A17-92F4-9BE4D3DA4B64}" dt="2022-01-02T01:20:18.246" v="8049" actId="700"/>
          <ac:spMkLst>
            <pc:docMk/>
            <pc:sldMk cId="3569272240" sldId="2098"/>
            <ac:spMk id="2" creationId="{3A11E986-161F-4362-9140-F93CA919141D}"/>
          </ac:spMkLst>
        </pc:spChg>
        <pc:spChg chg="add mod ord">
          <ac:chgData name="Ekko 92i" userId="b4d265b765874ec8" providerId="LiveId" clId="{A22BCDE7-1DEF-4A17-92F4-9BE4D3DA4B64}" dt="2022-01-02T01:21:43.728" v="8069" actId="1076"/>
          <ac:spMkLst>
            <pc:docMk/>
            <pc:sldMk cId="3569272240" sldId="2098"/>
            <ac:spMk id="3" creationId="{DE65042B-DB27-4E74-BC48-E6E39951C95B}"/>
          </ac:spMkLst>
        </pc:spChg>
        <pc:spChg chg="mod ord">
          <ac:chgData name="Ekko 92i" userId="b4d265b765874ec8" providerId="LiveId" clId="{A22BCDE7-1DEF-4A17-92F4-9BE4D3DA4B64}" dt="2022-01-02T01:20:18.246" v="8049" actId="700"/>
          <ac:spMkLst>
            <pc:docMk/>
            <pc:sldMk cId="3569272240" sldId="2098"/>
            <ac:spMk id="5" creationId="{CC18EF78-EF3D-4FF4-9383-8F795B6D482B}"/>
          </ac:spMkLst>
        </pc:spChg>
        <pc:spChg chg="mod ord">
          <ac:chgData name="Ekko 92i" userId="b4d265b765874ec8" providerId="LiveId" clId="{A22BCDE7-1DEF-4A17-92F4-9BE4D3DA4B64}" dt="2022-01-02T01:21:43.728" v="8069" actId="1076"/>
          <ac:spMkLst>
            <pc:docMk/>
            <pc:sldMk cId="3569272240" sldId="2098"/>
            <ac:spMk id="6" creationId="{48D48389-FC0E-404D-B463-B621C8361EB0}"/>
          </ac:spMkLst>
        </pc:spChg>
        <pc:spChg chg="mod">
          <ac:chgData name="Ekko 92i" userId="b4d265b765874ec8" providerId="LiveId" clId="{A22BCDE7-1DEF-4A17-92F4-9BE4D3DA4B64}" dt="2022-01-02T01:21:48.542" v="8070" actId="1076"/>
          <ac:spMkLst>
            <pc:docMk/>
            <pc:sldMk cId="3569272240" sldId="2098"/>
            <ac:spMk id="8" creationId="{0FF54CAF-E579-4E7D-87ED-A4E394FDB245}"/>
          </ac:spMkLst>
        </pc:spChg>
        <pc:spChg chg="del mod">
          <ac:chgData name="Ekko 92i" userId="b4d265b765874ec8" providerId="LiveId" clId="{A22BCDE7-1DEF-4A17-92F4-9BE4D3DA4B64}" dt="2022-01-02T01:20:29.708" v="8055"/>
          <ac:spMkLst>
            <pc:docMk/>
            <pc:sldMk cId="3569272240" sldId="2098"/>
            <ac:spMk id="9" creationId="{450B15AA-602C-490D-A85B-25A34F459982}"/>
          </ac:spMkLst>
        </pc:spChg>
        <pc:spChg chg="mod">
          <ac:chgData name="Ekko 92i" userId="b4d265b765874ec8" providerId="LiveId" clId="{A22BCDE7-1DEF-4A17-92F4-9BE4D3DA4B64}" dt="2022-01-02T01:21:43.728" v="8069" actId="1076"/>
          <ac:spMkLst>
            <pc:docMk/>
            <pc:sldMk cId="3569272240" sldId="2098"/>
            <ac:spMk id="10" creationId="{26343028-9CB7-44A2-A751-82152CC18950}"/>
          </ac:spMkLst>
        </pc:spChg>
        <pc:picChg chg="mod">
          <ac:chgData name="Ekko 92i" userId="b4d265b765874ec8" providerId="LiveId" clId="{A22BCDE7-1DEF-4A17-92F4-9BE4D3DA4B64}" dt="2022-01-02T01:21:43.728" v="8069" actId="1076"/>
          <ac:picMkLst>
            <pc:docMk/>
            <pc:sldMk cId="3569272240" sldId="2098"/>
            <ac:picMk id="7" creationId="{5F325062-EBCB-4009-A7CE-7727AAD1D6EE}"/>
          </ac:picMkLst>
        </pc:picChg>
      </pc:sldChg>
      <pc:sldChg chg="addSp delSp modSp mod chgLayout">
        <pc:chgData name="Ekko 92i" userId="b4d265b765874ec8" providerId="LiveId" clId="{A22BCDE7-1DEF-4A17-92F4-9BE4D3DA4B64}" dt="2022-01-02T01:22:29.036" v="8082"/>
        <pc:sldMkLst>
          <pc:docMk/>
          <pc:sldMk cId="2040929483" sldId="2099"/>
        </pc:sldMkLst>
        <pc:spChg chg="mod ord">
          <ac:chgData name="Ekko 92i" userId="b4d265b765874ec8" providerId="LiveId" clId="{A22BCDE7-1DEF-4A17-92F4-9BE4D3DA4B64}" dt="2022-01-02T01:21:56.866" v="8071" actId="700"/>
          <ac:spMkLst>
            <pc:docMk/>
            <pc:sldMk cId="2040929483" sldId="2099"/>
            <ac:spMk id="2" creationId="{3A11E986-161F-4362-9140-F93CA919141D}"/>
          </ac:spMkLst>
        </pc:spChg>
        <pc:spChg chg="add mod ord">
          <ac:chgData name="Ekko 92i" userId="b4d265b765874ec8" providerId="LiveId" clId="{A22BCDE7-1DEF-4A17-92F4-9BE4D3DA4B64}" dt="2022-01-02T01:21:59.453" v="8073"/>
          <ac:spMkLst>
            <pc:docMk/>
            <pc:sldMk cId="2040929483" sldId="2099"/>
            <ac:spMk id="3" creationId="{292DF074-ECDA-48C8-93DB-83985BE00660}"/>
          </ac:spMkLst>
        </pc:spChg>
        <pc:spChg chg="mod ord">
          <ac:chgData name="Ekko 92i" userId="b4d265b765874ec8" providerId="LiveId" clId="{A22BCDE7-1DEF-4A17-92F4-9BE4D3DA4B64}" dt="2022-01-02T01:21:56.866" v="8071" actId="700"/>
          <ac:spMkLst>
            <pc:docMk/>
            <pc:sldMk cId="2040929483" sldId="2099"/>
            <ac:spMk id="5" creationId="{CC18EF78-EF3D-4FF4-9383-8F795B6D482B}"/>
          </ac:spMkLst>
        </pc:spChg>
        <pc:spChg chg="mod ord">
          <ac:chgData name="Ekko 92i" userId="b4d265b765874ec8" providerId="LiveId" clId="{A22BCDE7-1DEF-4A17-92F4-9BE4D3DA4B64}" dt="2022-01-02T01:22:03.781" v="8074" actId="255"/>
          <ac:spMkLst>
            <pc:docMk/>
            <pc:sldMk cId="2040929483" sldId="2099"/>
            <ac:spMk id="6" creationId="{48D48389-FC0E-404D-B463-B621C8361EB0}"/>
          </ac:spMkLst>
        </pc:spChg>
        <pc:spChg chg="del mod">
          <ac:chgData name="Ekko 92i" userId="b4d265b765874ec8" providerId="LiveId" clId="{A22BCDE7-1DEF-4A17-92F4-9BE4D3DA4B64}" dt="2022-01-02T01:22:29.036" v="8082"/>
          <ac:spMkLst>
            <pc:docMk/>
            <pc:sldMk cId="2040929483" sldId="2099"/>
            <ac:spMk id="7" creationId="{24A24251-364A-426E-AA6F-9C8C3411DCCC}"/>
          </ac:spMkLst>
        </pc:spChg>
        <pc:spChg chg="mod">
          <ac:chgData name="Ekko 92i" userId="b4d265b765874ec8" providerId="LiveId" clId="{A22BCDE7-1DEF-4A17-92F4-9BE4D3DA4B64}" dt="2022-01-02T01:22:28.686" v="8080" actId="1076"/>
          <ac:spMkLst>
            <pc:docMk/>
            <pc:sldMk cId="2040929483" sldId="2099"/>
            <ac:spMk id="8" creationId="{1B7E5F84-B4B7-44A8-B955-ADC96C4269A2}"/>
          </ac:spMkLst>
        </pc:spChg>
        <pc:spChg chg="mod">
          <ac:chgData name="Ekko 92i" userId="b4d265b765874ec8" providerId="LiveId" clId="{A22BCDE7-1DEF-4A17-92F4-9BE4D3DA4B64}" dt="2022-01-02T01:22:11.209" v="8075" actId="255"/>
          <ac:spMkLst>
            <pc:docMk/>
            <pc:sldMk cId="2040929483" sldId="2099"/>
            <ac:spMk id="10" creationId="{1C9A3CDC-367C-4238-BC2A-FD3ACB6A7F15}"/>
          </ac:spMkLst>
        </pc:spChg>
        <pc:picChg chg="mod">
          <ac:chgData name="Ekko 92i" userId="b4d265b765874ec8" providerId="LiveId" clId="{A22BCDE7-1DEF-4A17-92F4-9BE4D3DA4B64}" dt="2022-01-02T01:22:17.216" v="8076" actId="1076"/>
          <ac:picMkLst>
            <pc:docMk/>
            <pc:sldMk cId="2040929483" sldId="2099"/>
            <ac:picMk id="9" creationId="{999F8C45-A25D-41AD-AA96-0F4BE0EB3B5E}"/>
          </ac:picMkLst>
        </pc:picChg>
      </pc:sldChg>
      <pc:sldChg chg="addSp delSp modSp mod chgLayout">
        <pc:chgData name="Ekko 92i" userId="b4d265b765874ec8" providerId="LiveId" clId="{A22BCDE7-1DEF-4A17-92F4-9BE4D3DA4B64}" dt="2022-01-02T01:23:05.458" v="8095"/>
        <pc:sldMkLst>
          <pc:docMk/>
          <pc:sldMk cId="715789259" sldId="2100"/>
        </pc:sldMkLst>
        <pc:spChg chg="mod ord">
          <ac:chgData name="Ekko 92i" userId="b4d265b765874ec8" providerId="LiveId" clId="{A22BCDE7-1DEF-4A17-92F4-9BE4D3DA4B64}" dt="2022-01-02T01:22:35.036" v="8083" actId="700"/>
          <ac:spMkLst>
            <pc:docMk/>
            <pc:sldMk cId="715789259" sldId="2100"/>
            <ac:spMk id="2" creationId="{3A11E986-161F-4362-9140-F93CA919141D}"/>
          </ac:spMkLst>
        </pc:spChg>
        <pc:spChg chg="add mod ord">
          <ac:chgData name="Ekko 92i" userId="b4d265b765874ec8" providerId="LiveId" clId="{A22BCDE7-1DEF-4A17-92F4-9BE4D3DA4B64}" dt="2022-01-02T01:22:37.959" v="8085"/>
          <ac:spMkLst>
            <pc:docMk/>
            <pc:sldMk cId="715789259" sldId="2100"/>
            <ac:spMk id="3" creationId="{63E07142-6853-4FF5-8C02-9964FEC987C7}"/>
          </ac:spMkLst>
        </pc:spChg>
        <pc:spChg chg="mod ord">
          <ac:chgData name="Ekko 92i" userId="b4d265b765874ec8" providerId="LiveId" clId="{A22BCDE7-1DEF-4A17-92F4-9BE4D3DA4B64}" dt="2022-01-02T01:22:35.036" v="8083" actId="700"/>
          <ac:spMkLst>
            <pc:docMk/>
            <pc:sldMk cId="715789259" sldId="2100"/>
            <ac:spMk id="5" creationId="{CC18EF78-EF3D-4FF4-9383-8F795B6D482B}"/>
          </ac:spMkLst>
        </pc:spChg>
        <pc:spChg chg="mod ord">
          <ac:chgData name="Ekko 92i" userId="b4d265b765874ec8" providerId="LiveId" clId="{A22BCDE7-1DEF-4A17-92F4-9BE4D3DA4B64}" dt="2022-01-02T01:22:45.433" v="8088" actId="255"/>
          <ac:spMkLst>
            <pc:docMk/>
            <pc:sldMk cId="715789259" sldId="2100"/>
            <ac:spMk id="6" creationId="{48D48389-FC0E-404D-B463-B621C8361EB0}"/>
          </ac:spMkLst>
        </pc:spChg>
        <pc:spChg chg="mod">
          <ac:chgData name="Ekko 92i" userId="b4d265b765874ec8" providerId="LiveId" clId="{A22BCDE7-1DEF-4A17-92F4-9BE4D3DA4B64}" dt="2022-01-02T01:22:50.633" v="8089" actId="255"/>
          <ac:spMkLst>
            <pc:docMk/>
            <pc:sldMk cId="715789259" sldId="2100"/>
            <ac:spMk id="7" creationId="{16A2F2B1-DD10-40B6-8D71-E8EF92356DC0}"/>
          </ac:spMkLst>
        </pc:spChg>
        <pc:spChg chg="del mod">
          <ac:chgData name="Ekko 92i" userId="b4d265b765874ec8" providerId="LiveId" clId="{A22BCDE7-1DEF-4A17-92F4-9BE4D3DA4B64}" dt="2022-01-02T01:23:05.458" v="8095"/>
          <ac:spMkLst>
            <pc:docMk/>
            <pc:sldMk cId="715789259" sldId="2100"/>
            <ac:spMk id="9" creationId="{5A881A01-0A83-4124-BAE2-7EB4F2348751}"/>
          </ac:spMkLst>
        </pc:spChg>
        <pc:spChg chg="mod">
          <ac:chgData name="Ekko 92i" userId="b4d265b765874ec8" providerId="LiveId" clId="{A22BCDE7-1DEF-4A17-92F4-9BE4D3DA4B64}" dt="2022-01-02T01:23:05.105" v="8093" actId="1076"/>
          <ac:spMkLst>
            <pc:docMk/>
            <pc:sldMk cId="715789259" sldId="2100"/>
            <ac:spMk id="10" creationId="{432F8114-6C1B-457F-9127-DAF3AD3D1E0A}"/>
          </ac:spMkLst>
        </pc:spChg>
      </pc:sldChg>
      <pc:sldChg chg="addSp delSp modSp mod chgLayout">
        <pc:chgData name="Ekko 92i" userId="b4d265b765874ec8" providerId="LiveId" clId="{A22BCDE7-1DEF-4A17-92F4-9BE4D3DA4B64}" dt="2022-01-02T01:25:17.076" v="8143"/>
        <pc:sldMkLst>
          <pc:docMk/>
          <pc:sldMk cId="2761784777" sldId="2101"/>
        </pc:sldMkLst>
        <pc:spChg chg="mod ord">
          <ac:chgData name="Ekko 92i" userId="b4d265b765874ec8" providerId="LiveId" clId="{A22BCDE7-1DEF-4A17-92F4-9BE4D3DA4B64}" dt="2022-01-02T01:24:34.767" v="8126" actId="700"/>
          <ac:spMkLst>
            <pc:docMk/>
            <pc:sldMk cId="2761784777" sldId="2101"/>
            <ac:spMk id="2" creationId="{3A11E986-161F-4362-9140-F93CA919141D}"/>
          </ac:spMkLst>
        </pc:spChg>
        <pc:spChg chg="add mod ord">
          <ac:chgData name="Ekko 92i" userId="b4d265b765874ec8" providerId="LiveId" clId="{A22BCDE7-1DEF-4A17-92F4-9BE4D3DA4B64}" dt="2022-01-02T01:24:37.294" v="8128"/>
          <ac:spMkLst>
            <pc:docMk/>
            <pc:sldMk cId="2761784777" sldId="2101"/>
            <ac:spMk id="3" creationId="{84BB037C-AA5B-4D2B-9DC3-4B59F2448814}"/>
          </ac:spMkLst>
        </pc:spChg>
        <pc:spChg chg="mod ord">
          <ac:chgData name="Ekko 92i" userId="b4d265b765874ec8" providerId="LiveId" clId="{A22BCDE7-1DEF-4A17-92F4-9BE4D3DA4B64}" dt="2022-01-02T01:24:34.767" v="8126" actId="700"/>
          <ac:spMkLst>
            <pc:docMk/>
            <pc:sldMk cId="2761784777" sldId="2101"/>
            <ac:spMk id="5" creationId="{CC18EF78-EF3D-4FF4-9383-8F795B6D482B}"/>
          </ac:spMkLst>
        </pc:spChg>
        <pc:spChg chg="mod ord">
          <ac:chgData name="Ekko 92i" userId="b4d265b765874ec8" providerId="LiveId" clId="{A22BCDE7-1DEF-4A17-92F4-9BE4D3DA4B64}" dt="2022-01-02T01:24:40.165" v="8129" actId="255"/>
          <ac:spMkLst>
            <pc:docMk/>
            <pc:sldMk cId="2761784777" sldId="2101"/>
            <ac:spMk id="6" creationId="{48D48389-FC0E-404D-B463-B621C8361EB0}"/>
          </ac:spMkLst>
        </pc:spChg>
        <pc:spChg chg="del mod">
          <ac:chgData name="Ekko 92i" userId="b4d265b765874ec8" providerId="LiveId" clId="{A22BCDE7-1DEF-4A17-92F4-9BE4D3DA4B64}" dt="2022-01-02T01:25:17.076" v="8143"/>
          <ac:spMkLst>
            <pc:docMk/>
            <pc:sldMk cId="2761784777" sldId="2101"/>
            <ac:spMk id="7" creationId="{489B5CB3-851E-4D13-8EC0-CE4260FEA90B}"/>
          </ac:spMkLst>
        </pc:spChg>
        <pc:spChg chg="mod">
          <ac:chgData name="Ekko 92i" userId="b4d265b765874ec8" providerId="LiveId" clId="{A22BCDE7-1DEF-4A17-92F4-9BE4D3DA4B64}" dt="2022-01-02T01:25:09.406" v="8139" actId="1076"/>
          <ac:spMkLst>
            <pc:docMk/>
            <pc:sldMk cId="2761784777" sldId="2101"/>
            <ac:spMk id="8" creationId="{D07236AE-C605-4059-966D-D6D39ED44FFC}"/>
          </ac:spMkLst>
        </pc:spChg>
        <pc:spChg chg="mod">
          <ac:chgData name="Ekko 92i" userId="b4d265b765874ec8" providerId="LiveId" clId="{A22BCDE7-1DEF-4A17-92F4-9BE4D3DA4B64}" dt="2022-01-02T01:25:16.680" v="8141" actId="1076"/>
          <ac:spMkLst>
            <pc:docMk/>
            <pc:sldMk cId="2761784777" sldId="2101"/>
            <ac:spMk id="11" creationId="{30772A2A-F6A7-4D93-9558-429C93B8CA36}"/>
          </ac:spMkLst>
        </pc:spChg>
        <pc:picChg chg="mod">
          <ac:chgData name="Ekko 92i" userId="b4d265b765874ec8" providerId="LiveId" clId="{A22BCDE7-1DEF-4A17-92F4-9BE4D3DA4B64}" dt="2022-01-02T01:25:12.308" v="8140" actId="1076"/>
          <ac:picMkLst>
            <pc:docMk/>
            <pc:sldMk cId="2761784777" sldId="2101"/>
            <ac:picMk id="12" creationId="{ACE9557D-5B8C-4D87-9B66-98898E65F1F2}"/>
          </ac:picMkLst>
        </pc:picChg>
      </pc:sldChg>
      <pc:sldChg chg="addSp delSp modSp mod chgLayout">
        <pc:chgData name="Ekko 92i" userId="b4d265b765874ec8" providerId="LiveId" clId="{A22BCDE7-1DEF-4A17-92F4-9BE4D3DA4B64}" dt="2022-01-02T01:24:31.483" v="8125"/>
        <pc:sldMkLst>
          <pc:docMk/>
          <pc:sldMk cId="3983808777" sldId="2102"/>
        </pc:sldMkLst>
        <pc:spChg chg="mod ord">
          <ac:chgData name="Ekko 92i" userId="b4d265b765874ec8" providerId="LiveId" clId="{A22BCDE7-1DEF-4A17-92F4-9BE4D3DA4B64}" dt="2022-01-02T01:23:55.078" v="8110" actId="700"/>
          <ac:spMkLst>
            <pc:docMk/>
            <pc:sldMk cId="3983808777" sldId="2102"/>
            <ac:spMk id="2" creationId="{3A11E986-161F-4362-9140-F93CA919141D}"/>
          </ac:spMkLst>
        </pc:spChg>
        <pc:spChg chg="add mod ord">
          <ac:chgData name="Ekko 92i" userId="b4d265b765874ec8" providerId="LiveId" clId="{A22BCDE7-1DEF-4A17-92F4-9BE4D3DA4B64}" dt="2022-01-02T01:23:58.189" v="8112"/>
          <ac:spMkLst>
            <pc:docMk/>
            <pc:sldMk cId="3983808777" sldId="2102"/>
            <ac:spMk id="3" creationId="{8E11A390-4EBD-4CB2-BC49-48B78F9DB5B7}"/>
          </ac:spMkLst>
        </pc:spChg>
        <pc:spChg chg="mod ord">
          <ac:chgData name="Ekko 92i" userId="b4d265b765874ec8" providerId="LiveId" clId="{A22BCDE7-1DEF-4A17-92F4-9BE4D3DA4B64}" dt="2022-01-02T01:23:55.078" v="8110" actId="700"/>
          <ac:spMkLst>
            <pc:docMk/>
            <pc:sldMk cId="3983808777" sldId="2102"/>
            <ac:spMk id="5" creationId="{CC18EF78-EF3D-4FF4-9383-8F795B6D482B}"/>
          </ac:spMkLst>
        </pc:spChg>
        <pc:spChg chg="mod ord">
          <ac:chgData name="Ekko 92i" userId="b4d265b765874ec8" providerId="LiveId" clId="{A22BCDE7-1DEF-4A17-92F4-9BE4D3DA4B64}" dt="2022-01-02T01:24:04.250" v="8115" actId="255"/>
          <ac:spMkLst>
            <pc:docMk/>
            <pc:sldMk cId="3983808777" sldId="2102"/>
            <ac:spMk id="6" creationId="{48D48389-FC0E-404D-B463-B621C8361EB0}"/>
          </ac:spMkLst>
        </pc:spChg>
        <pc:spChg chg="mod">
          <ac:chgData name="Ekko 92i" userId="b4d265b765874ec8" providerId="LiveId" clId="{A22BCDE7-1DEF-4A17-92F4-9BE4D3DA4B64}" dt="2022-01-02T01:24:13.887" v="8116" actId="404"/>
          <ac:spMkLst>
            <pc:docMk/>
            <pc:sldMk cId="3983808777" sldId="2102"/>
            <ac:spMk id="7" creationId="{8C268FD9-3B07-4AED-A354-CCB2FF441191}"/>
          </ac:spMkLst>
        </pc:spChg>
        <pc:spChg chg="mod">
          <ac:chgData name="Ekko 92i" userId="b4d265b765874ec8" providerId="LiveId" clId="{A22BCDE7-1DEF-4A17-92F4-9BE4D3DA4B64}" dt="2022-01-02T01:24:16.447" v="8117" actId="404"/>
          <ac:spMkLst>
            <pc:docMk/>
            <pc:sldMk cId="3983808777" sldId="2102"/>
            <ac:spMk id="8" creationId="{B67AFDF5-EBE4-4E3B-9CFB-51717BFEDB15}"/>
          </ac:spMkLst>
        </pc:spChg>
        <pc:spChg chg="del mod">
          <ac:chgData name="Ekko 92i" userId="b4d265b765874ec8" providerId="LiveId" clId="{A22BCDE7-1DEF-4A17-92F4-9BE4D3DA4B64}" dt="2022-01-02T01:24:31.483" v="8125"/>
          <ac:spMkLst>
            <pc:docMk/>
            <pc:sldMk cId="3983808777" sldId="2102"/>
            <ac:spMk id="9" creationId="{D599A62D-5261-4324-A06E-699058FF5C42}"/>
          </ac:spMkLst>
        </pc:spChg>
        <pc:spChg chg="mod">
          <ac:chgData name="Ekko 92i" userId="b4d265b765874ec8" providerId="LiveId" clId="{A22BCDE7-1DEF-4A17-92F4-9BE4D3DA4B64}" dt="2022-01-02T01:24:20.835" v="8120" actId="114"/>
          <ac:spMkLst>
            <pc:docMk/>
            <pc:sldMk cId="3983808777" sldId="2102"/>
            <ac:spMk id="10" creationId="{40CC9246-15ED-46A0-9378-AC705AB234A9}"/>
          </ac:spMkLst>
        </pc:spChg>
        <pc:spChg chg="mod">
          <ac:chgData name="Ekko 92i" userId="b4d265b765874ec8" providerId="LiveId" clId="{A22BCDE7-1DEF-4A17-92F4-9BE4D3DA4B64}" dt="2022-01-02T01:24:25.183" v="8123" actId="404"/>
          <ac:spMkLst>
            <pc:docMk/>
            <pc:sldMk cId="3983808777" sldId="2102"/>
            <ac:spMk id="13" creationId="{18D84083-AEE9-403E-AC28-846CDC81AE4D}"/>
          </ac:spMkLst>
        </pc:spChg>
      </pc:sldChg>
      <pc:sldChg chg="addSp delSp modSp mod chgLayout">
        <pc:chgData name="Ekko 92i" userId="b4d265b765874ec8" providerId="LiveId" clId="{A22BCDE7-1DEF-4A17-92F4-9BE4D3DA4B64}" dt="2022-01-02T01:23:49.957" v="8109"/>
        <pc:sldMkLst>
          <pc:docMk/>
          <pc:sldMk cId="2563365422" sldId="2103"/>
        </pc:sldMkLst>
        <pc:spChg chg="mod ord">
          <ac:chgData name="Ekko 92i" userId="b4d265b765874ec8" providerId="LiveId" clId="{A22BCDE7-1DEF-4A17-92F4-9BE4D3DA4B64}" dt="2022-01-02T01:23:14.369" v="8096" actId="700"/>
          <ac:spMkLst>
            <pc:docMk/>
            <pc:sldMk cId="2563365422" sldId="2103"/>
            <ac:spMk id="2" creationId="{3A11E986-161F-4362-9140-F93CA919141D}"/>
          </ac:spMkLst>
        </pc:spChg>
        <pc:spChg chg="add mod ord">
          <ac:chgData name="Ekko 92i" userId="b4d265b765874ec8" providerId="LiveId" clId="{A22BCDE7-1DEF-4A17-92F4-9BE4D3DA4B64}" dt="2022-01-02T01:23:17.032" v="8098"/>
          <ac:spMkLst>
            <pc:docMk/>
            <pc:sldMk cId="2563365422" sldId="2103"/>
            <ac:spMk id="3" creationId="{3962E655-E5C1-40F3-9E4C-C45E7F5CE7CC}"/>
          </ac:spMkLst>
        </pc:spChg>
        <pc:spChg chg="mod ord">
          <ac:chgData name="Ekko 92i" userId="b4d265b765874ec8" providerId="LiveId" clId="{A22BCDE7-1DEF-4A17-92F4-9BE4D3DA4B64}" dt="2022-01-02T01:23:14.369" v="8096" actId="700"/>
          <ac:spMkLst>
            <pc:docMk/>
            <pc:sldMk cId="2563365422" sldId="2103"/>
            <ac:spMk id="5" creationId="{CC18EF78-EF3D-4FF4-9383-8F795B6D482B}"/>
          </ac:spMkLst>
        </pc:spChg>
        <pc:spChg chg="mod ord">
          <ac:chgData name="Ekko 92i" userId="b4d265b765874ec8" providerId="LiveId" clId="{A22BCDE7-1DEF-4A17-92F4-9BE4D3DA4B64}" dt="2022-01-02T01:23:21.335" v="8099" actId="255"/>
          <ac:spMkLst>
            <pc:docMk/>
            <pc:sldMk cId="2563365422" sldId="2103"/>
            <ac:spMk id="6" creationId="{48D48389-FC0E-404D-B463-B621C8361EB0}"/>
          </ac:spMkLst>
        </pc:spChg>
        <pc:spChg chg="del mod">
          <ac:chgData name="Ekko 92i" userId="b4d265b765874ec8" providerId="LiveId" clId="{A22BCDE7-1DEF-4A17-92F4-9BE4D3DA4B64}" dt="2022-01-02T01:23:49.957" v="8109"/>
          <ac:spMkLst>
            <pc:docMk/>
            <pc:sldMk cId="2563365422" sldId="2103"/>
            <ac:spMk id="7" creationId="{1A44054E-423D-4665-B276-132CC48123DD}"/>
          </ac:spMkLst>
        </pc:spChg>
        <pc:spChg chg="mod">
          <ac:chgData name="Ekko 92i" userId="b4d265b765874ec8" providerId="LiveId" clId="{A22BCDE7-1DEF-4A17-92F4-9BE4D3DA4B64}" dt="2022-01-02T01:23:49.594" v="8107" actId="1076"/>
          <ac:spMkLst>
            <pc:docMk/>
            <pc:sldMk cId="2563365422" sldId="2103"/>
            <ac:spMk id="8" creationId="{381020EC-7DCA-40C3-AAF1-77D0511DFED9}"/>
          </ac:spMkLst>
        </pc:spChg>
        <pc:spChg chg="mod">
          <ac:chgData name="Ekko 92i" userId="b4d265b765874ec8" providerId="LiveId" clId="{A22BCDE7-1DEF-4A17-92F4-9BE4D3DA4B64}" dt="2022-01-02T01:23:37.168" v="8103" actId="1076"/>
          <ac:spMkLst>
            <pc:docMk/>
            <pc:sldMk cId="2563365422" sldId="2103"/>
            <ac:spMk id="10" creationId="{A83A9D72-6DC0-4EAA-A861-014637BA9C17}"/>
          </ac:spMkLst>
        </pc:spChg>
        <pc:picChg chg="mod">
          <ac:chgData name="Ekko 92i" userId="b4d265b765874ec8" providerId="LiveId" clId="{A22BCDE7-1DEF-4A17-92F4-9BE4D3DA4B64}" dt="2022-01-02T01:23:31.550" v="8102" actId="1076"/>
          <ac:picMkLst>
            <pc:docMk/>
            <pc:sldMk cId="2563365422" sldId="2103"/>
            <ac:picMk id="9" creationId="{E84CBA06-FA89-40A2-AD28-767DEC202DB3}"/>
          </ac:picMkLst>
        </pc:picChg>
      </pc:sldChg>
      <pc:sldChg chg="addSp delSp modSp mod chgLayout">
        <pc:chgData name="Ekko 92i" userId="b4d265b765874ec8" providerId="LiveId" clId="{A22BCDE7-1DEF-4A17-92F4-9BE4D3DA4B64}" dt="2022-01-02T01:25:52.080" v="8155"/>
        <pc:sldMkLst>
          <pc:docMk/>
          <pc:sldMk cId="2475962985" sldId="2104"/>
        </pc:sldMkLst>
        <pc:spChg chg="mod ord">
          <ac:chgData name="Ekko 92i" userId="b4d265b765874ec8" providerId="LiveId" clId="{A22BCDE7-1DEF-4A17-92F4-9BE4D3DA4B64}" dt="2022-01-02T01:25:23.492" v="8144" actId="700"/>
          <ac:spMkLst>
            <pc:docMk/>
            <pc:sldMk cId="2475962985" sldId="2104"/>
            <ac:spMk id="2" creationId="{3A11E986-161F-4362-9140-F93CA919141D}"/>
          </ac:spMkLst>
        </pc:spChg>
        <pc:spChg chg="add mod ord">
          <ac:chgData name="Ekko 92i" userId="b4d265b765874ec8" providerId="LiveId" clId="{A22BCDE7-1DEF-4A17-92F4-9BE4D3DA4B64}" dt="2022-01-02T01:25:26.707" v="8146"/>
          <ac:spMkLst>
            <pc:docMk/>
            <pc:sldMk cId="2475962985" sldId="2104"/>
            <ac:spMk id="3" creationId="{DFF18CD6-4B37-47C7-90FA-7E5C9363CD4D}"/>
          </ac:spMkLst>
        </pc:spChg>
        <pc:spChg chg="mod ord">
          <ac:chgData name="Ekko 92i" userId="b4d265b765874ec8" providerId="LiveId" clId="{A22BCDE7-1DEF-4A17-92F4-9BE4D3DA4B64}" dt="2022-01-02T01:25:23.492" v="8144" actId="700"/>
          <ac:spMkLst>
            <pc:docMk/>
            <pc:sldMk cId="2475962985" sldId="2104"/>
            <ac:spMk id="5" creationId="{CC18EF78-EF3D-4FF4-9383-8F795B6D482B}"/>
          </ac:spMkLst>
        </pc:spChg>
        <pc:spChg chg="mod ord">
          <ac:chgData name="Ekko 92i" userId="b4d265b765874ec8" providerId="LiveId" clId="{A22BCDE7-1DEF-4A17-92F4-9BE4D3DA4B64}" dt="2022-01-02T01:25:30.309" v="8147" actId="404"/>
          <ac:spMkLst>
            <pc:docMk/>
            <pc:sldMk cId="2475962985" sldId="2104"/>
            <ac:spMk id="6" creationId="{48D48389-FC0E-404D-B463-B621C8361EB0}"/>
          </ac:spMkLst>
        </pc:spChg>
        <pc:spChg chg="mod">
          <ac:chgData name="Ekko 92i" userId="b4d265b765874ec8" providerId="LiveId" clId="{A22BCDE7-1DEF-4A17-92F4-9BE4D3DA4B64}" dt="2022-01-02T01:25:37.636" v="8148" actId="255"/>
          <ac:spMkLst>
            <pc:docMk/>
            <pc:sldMk cId="2475962985" sldId="2104"/>
            <ac:spMk id="7" creationId="{D9904F26-B2D2-411E-9ED0-9F1216EA5B55}"/>
          </ac:spMkLst>
        </pc:spChg>
        <pc:spChg chg="del mod">
          <ac:chgData name="Ekko 92i" userId="b4d265b765874ec8" providerId="LiveId" clId="{A22BCDE7-1DEF-4A17-92F4-9BE4D3DA4B64}" dt="2022-01-02T01:25:52.080" v="8155"/>
          <ac:spMkLst>
            <pc:docMk/>
            <pc:sldMk cId="2475962985" sldId="2104"/>
            <ac:spMk id="9" creationId="{861F6838-37A2-4858-BBB0-F6BFD1839C99}"/>
          </ac:spMkLst>
        </pc:spChg>
        <pc:spChg chg="mod">
          <ac:chgData name="Ekko 92i" userId="b4d265b765874ec8" providerId="LiveId" clId="{A22BCDE7-1DEF-4A17-92F4-9BE4D3DA4B64}" dt="2022-01-02T01:25:48.169" v="8153" actId="114"/>
          <ac:spMkLst>
            <pc:docMk/>
            <pc:sldMk cId="2475962985" sldId="2104"/>
            <ac:spMk id="10" creationId="{E8A451C1-F09D-45FA-8B03-245325F74C46}"/>
          </ac:spMkLst>
        </pc:spChg>
        <pc:picChg chg="mod">
          <ac:chgData name="Ekko 92i" userId="b4d265b765874ec8" providerId="LiveId" clId="{A22BCDE7-1DEF-4A17-92F4-9BE4D3DA4B64}" dt="2022-01-02T01:25:41.441" v="8149" actId="14100"/>
          <ac:picMkLst>
            <pc:docMk/>
            <pc:sldMk cId="2475962985" sldId="2104"/>
            <ac:picMk id="8" creationId="{B18C9928-FCBE-4DDA-937E-BB7CC8F8B640}"/>
          </ac:picMkLst>
        </pc:picChg>
      </pc:sldChg>
      <pc:sldChg chg="addSp delSp modSp mod chgLayout">
        <pc:chgData name="Ekko 92i" userId="b4d265b765874ec8" providerId="LiveId" clId="{A22BCDE7-1DEF-4A17-92F4-9BE4D3DA4B64}" dt="2022-01-02T01:26:32.266" v="8171" actId="1076"/>
        <pc:sldMkLst>
          <pc:docMk/>
          <pc:sldMk cId="1567009057" sldId="2105"/>
        </pc:sldMkLst>
        <pc:spChg chg="mod ord">
          <ac:chgData name="Ekko 92i" userId="b4d265b765874ec8" providerId="LiveId" clId="{A22BCDE7-1DEF-4A17-92F4-9BE4D3DA4B64}" dt="2022-01-02T01:25:56.613" v="8156" actId="700"/>
          <ac:spMkLst>
            <pc:docMk/>
            <pc:sldMk cId="1567009057" sldId="2105"/>
            <ac:spMk id="2" creationId="{3A11E986-161F-4362-9140-F93CA919141D}"/>
          </ac:spMkLst>
        </pc:spChg>
        <pc:spChg chg="add mod ord">
          <ac:chgData name="Ekko 92i" userId="b4d265b765874ec8" providerId="LiveId" clId="{A22BCDE7-1DEF-4A17-92F4-9BE4D3DA4B64}" dt="2022-01-02T01:25:59.987" v="8158"/>
          <ac:spMkLst>
            <pc:docMk/>
            <pc:sldMk cId="1567009057" sldId="2105"/>
            <ac:spMk id="3" creationId="{9F2CA809-1360-4900-82FB-CF1BA9582DF2}"/>
          </ac:spMkLst>
        </pc:spChg>
        <pc:spChg chg="mod ord">
          <ac:chgData name="Ekko 92i" userId="b4d265b765874ec8" providerId="LiveId" clId="{A22BCDE7-1DEF-4A17-92F4-9BE4D3DA4B64}" dt="2022-01-02T01:26:02.813" v="8159" actId="404"/>
          <ac:spMkLst>
            <pc:docMk/>
            <pc:sldMk cId="1567009057" sldId="2105"/>
            <ac:spMk id="4" creationId="{33930C19-239B-4F82-844A-DB3D4A93D8F9}"/>
          </ac:spMkLst>
        </pc:spChg>
        <pc:spChg chg="mod ord">
          <ac:chgData name="Ekko 92i" userId="b4d265b765874ec8" providerId="LiveId" clId="{A22BCDE7-1DEF-4A17-92F4-9BE4D3DA4B64}" dt="2022-01-02T01:25:56.613" v="8156" actId="700"/>
          <ac:spMkLst>
            <pc:docMk/>
            <pc:sldMk cId="1567009057" sldId="2105"/>
            <ac:spMk id="5" creationId="{CC18EF78-EF3D-4FF4-9383-8F795B6D482B}"/>
          </ac:spMkLst>
        </pc:spChg>
        <pc:spChg chg="del mod">
          <ac:chgData name="Ekko 92i" userId="b4d265b765874ec8" providerId="LiveId" clId="{A22BCDE7-1DEF-4A17-92F4-9BE4D3DA4B64}" dt="2022-01-02T01:26:15.266" v="8168"/>
          <ac:spMkLst>
            <pc:docMk/>
            <pc:sldMk cId="1567009057" sldId="2105"/>
            <ac:spMk id="7" creationId="{DE7BCC58-7BF6-4068-A880-EE46A0BD07EF}"/>
          </ac:spMkLst>
        </pc:spChg>
        <pc:spChg chg="mod">
          <ac:chgData name="Ekko 92i" userId="b4d265b765874ec8" providerId="LiveId" clId="{A22BCDE7-1DEF-4A17-92F4-9BE4D3DA4B64}" dt="2022-01-02T01:26:25.614" v="8169" actId="1076"/>
          <ac:spMkLst>
            <pc:docMk/>
            <pc:sldMk cId="1567009057" sldId="2105"/>
            <ac:spMk id="8" creationId="{4842022F-A9E4-4DDB-AD09-ADCFF4C4F91B}"/>
          </ac:spMkLst>
        </pc:spChg>
        <pc:spChg chg="mod">
          <ac:chgData name="Ekko 92i" userId="b4d265b765874ec8" providerId="LiveId" clId="{A22BCDE7-1DEF-4A17-92F4-9BE4D3DA4B64}" dt="2022-01-02T01:26:32.266" v="8171" actId="1076"/>
          <ac:spMkLst>
            <pc:docMk/>
            <pc:sldMk cId="1567009057" sldId="2105"/>
            <ac:spMk id="11" creationId="{2B10BBEB-0357-44E1-96D0-6183DCD13A90}"/>
          </ac:spMkLst>
        </pc:spChg>
        <pc:picChg chg="mod">
          <ac:chgData name="Ekko 92i" userId="b4d265b765874ec8" providerId="LiveId" clId="{A22BCDE7-1DEF-4A17-92F4-9BE4D3DA4B64}" dt="2022-01-02T01:26:25.614" v="8169" actId="1076"/>
          <ac:picMkLst>
            <pc:docMk/>
            <pc:sldMk cId="1567009057" sldId="2105"/>
            <ac:picMk id="10" creationId="{1C9FFC50-6DE4-4B8D-8A3A-45D0CC85FA87}"/>
          </ac:picMkLst>
        </pc:picChg>
      </pc:sldChg>
      <pc:sldChg chg="addSp delSp modSp mod chgLayout">
        <pc:chgData name="Ekko 92i" userId="b4d265b765874ec8" providerId="LiveId" clId="{A22BCDE7-1DEF-4A17-92F4-9BE4D3DA4B64}" dt="2022-01-02T01:27:24.326" v="8191" actId="1076"/>
        <pc:sldMkLst>
          <pc:docMk/>
          <pc:sldMk cId="3141003942" sldId="2106"/>
        </pc:sldMkLst>
        <pc:spChg chg="mod ord">
          <ac:chgData name="Ekko 92i" userId="b4d265b765874ec8" providerId="LiveId" clId="{A22BCDE7-1DEF-4A17-92F4-9BE4D3DA4B64}" dt="2022-01-02T01:26:39.464" v="8172" actId="700"/>
          <ac:spMkLst>
            <pc:docMk/>
            <pc:sldMk cId="3141003942" sldId="2106"/>
            <ac:spMk id="2" creationId="{3A11E986-161F-4362-9140-F93CA919141D}"/>
          </ac:spMkLst>
        </pc:spChg>
        <pc:spChg chg="add del mod ord">
          <ac:chgData name="Ekko 92i" userId="b4d265b765874ec8" providerId="LiveId" clId="{A22BCDE7-1DEF-4A17-92F4-9BE4D3DA4B64}" dt="2022-01-02T01:26:55.738" v="8184" actId="478"/>
          <ac:spMkLst>
            <pc:docMk/>
            <pc:sldMk cId="3141003942" sldId="2106"/>
            <ac:spMk id="3" creationId="{3BDE39F4-D10A-4CB7-B278-171ACC215877}"/>
          </ac:spMkLst>
        </pc:spChg>
        <pc:spChg chg="add del mod ord">
          <ac:chgData name="Ekko 92i" userId="b4d265b765874ec8" providerId="LiveId" clId="{A22BCDE7-1DEF-4A17-92F4-9BE4D3DA4B64}" dt="2022-01-02T01:26:53.615" v="8183" actId="478"/>
          <ac:spMkLst>
            <pc:docMk/>
            <pc:sldMk cId="3141003942" sldId="2106"/>
            <ac:spMk id="4" creationId="{ABBA0406-8865-4292-B00D-67432E06E8C3}"/>
          </ac:spMkLst>
        </pc:spChg>
        <pc:spChg chg="mod ord">
          <ac:chgData name="Ekko 92i" userId="b4d265b765874ec8" providerId="LiveId" clId="{A22BCDE7-1DEF-4A17-92F4-9BE4D3DA4B64}" dt="2022-01-02T01:26:39.464" v="8172" actId="700"/>
          <ac:spMkLst>
            <pc:docMk/>
            <pc:sldMk cId="3141003942" sldId="2106"/>
            <ac:spMk id="5" creationId="{CC18EF78-EF3D-4FF4-9383-8F795B6D482B}"/>
          </ac:spMkLst>
        </pc:spChg>
        <pc:spChg chg="add del mod">
          <ac:chgData name="Ekko 92i" userId="b4d265b765874ec8" providerId="LiveId" clId="{A22BCDE7-1DEF-4A17-92F4-9BE4D3DA4B64}" dt="2022-01-02T01:26:52.890" v="8182" actId="47"/>
          <ac:spMkLst>
            <pc:docMk/>
            <pc:sldMk cId="3141003942" sldId="2106"/>
            <ac:spMk id="6" creationId="{D248A49E-6F64-47F1-8A2F-C28C144FC7FB}"/>
          </ac:spMkLst>
        </pc:spChg>
        <pc:spChg chg="mod">
          <ac:chgData name="Ekko 92i" userId="b4d265b765874ec8" providerId="LiveId" clId="{A22BCDE7-1DEF-4A17-92F4-9BE4D3DA4B64}" dt="2022-01-02T01:27:24.326" v="8191" actId="1076"/>
          <ac:spMkLst>
            <pc:docMk/>
            <pc:sldMk cId="3141003942" sldId="2106"/>
            <ac:spMk id="7" creationId="{23EC2672-B99C-454C-BC16-BF55D034A31C}"/>
          </ac:spMkLst>
        </pc:spChg>
        <pc:spChg chg="mod">
          <ac:chgData name="Ekko 92i" userId="b4d265b765874ec8" providerId="LiveId" clId="{A22BCDE7-1DEF-4A17-92F4-9BE4D3DA4B64}" dt="2022-01-02T01:27:06.444" v="8188" actId="404"/>
          <ac:spMkLst>
            <pc:docMk/>
            <pc:sldMk cId="3141003942" sldId="2106"/>
            <ac:spMk id="9" creationId="{7895CADE-1F57-484D-8B91-C3B6D728319C}"/>
          </ac:spMkLst>
        </pc:spChg>
        <pc:spChg chg="add del mod">
          <ac:chgData name="Ekko 92i" userId="b4d265b765874ec8" providerId="LiveId" clId="{A22BCDE7-1DEF-4A17-92F4-9BE4D3DA4B64}" dt="2022-01-02T01:26:53.615" v="8183" actId="478"/>
          <ac:spMkLst>
            <pc:docMk/>
            <pc:sldMk cId="3141003942" sldId="2106"/>
            <ac:spMk id="10" creationId="{068D30A7-C604-429A-A5F3-394234751225}"/>
          </ac:spMkLst>
        </pc:spChg>
        <pc:picChg chg="mod">
          <ac:chgData name="Ekko 92i" userId="b4d265b765874ec8" providerId="LiveId" clId="{A22BCDE7-1DEF-4A17-92F4-9BE4D3DA4B64}" dt="2022-01-02T01:27:14.034" v="8189" actId="1076"/>
          <ac:picMkLst>
            <pc:docMk/>
            <pc:sldMk cId="3141003942" sldId="2106"/>
            <ac:picMk id="12" creationId="{7B4E2A6B-4903-4B44-9242-A83096A37413}"/>
          </ac:picMkLst>
        </pc:picChg>
      </pc:sldChg>
      <pc:sldChg chg="modSp mod chgLayout">
        <pc:chgData name="Ekko 92i" userId="b4d265b765874ec8" providerId="LiveId" clId="{A22BCDE7-1DEF-4A17-92F4-9BE4D3DA4B64}" dt="2022-01-02T01:27:32.605" v="8192" actId="700"/>
        <pc:sldMkLst>
          <pc:docMk/>
          <pc:sldMk cId="32472117" sldId="2107"/>
        </pc:sldMkLst>
        <pc:spChg chg="mod ord">
          <ac:chgData name="Ekko 92i" userId="b4d265b765874ec8" providerId="LiveId" clId="{A22BCDE7-1DEF-4A17-92F4-9BE4D3DA4B64}" dt="2022-01-02T01:27:32.605" v="8192" actId="700"/>
          <ac:spMkLst>
            <pc:docMk/>
            <pc:sldMk cId="32472117" sldId="2107"/>
            <ac:spMk id="2" creationId="{0E3B4AC5-D629-477D-A0F9-387B446CCB0A}"/>
          </ac:spMkLst>
        </pc:spChg>
        <pc:spChg chg="mod ord">
          <ac:chgData name="Ekko 92i" userId="b4d265b765874ec8" providerId="LiveId" clId="{A22BCDE7-1DEF-4A17-92F4-9BE4D3DA4B64}" dt="2022-01-02T01:27:32.605" v="8192" actId="700"/>
          <ac:spMkLst>
            <pc:docMk/>
            <pc:sldMk cId="32472117" sldId="2107"/>
            <ac:spMk id="3" creationId="{E26846BC-374D-4938-95FF-83B0C0DDD1B2}"/>
          </ac:spMkLst>
        </pc:spChg>
        <pc:spChg chg="mod ord">
          <ac:chgData name="Ekko 92i" userId="b4d265b765874ec8" providerId="LiveId" clId="{A22BCDE7-1DEF-4A17-92F4-9BE4D3DA4B64}" dt="2022-01-02T01:27:32.605" v="8192" actId="700"/>
          <ac:spMkLst>
            <pc:docMk/>
            <pc:sldMk cId="32472117" sldId="2107"/>
            <ac:spMk id="6" creationId="{4BC0C9F3-C071-44E3-8D89-2443168349F2}"/>
          </ac:spMkLst>
        </pc:spChg>
      </pc:sldChg>
      <pc:sldChg chg="modSp mod chgLayout">
        <pc:chgData name="Ekko 92i" userId="b4d265b765874ec8" providerId="LiveId" clId="{A22BCDE7-1DEF-4A17-92F4-9BE4D3DA4B64}" dt="2022-01-02T01:28:02.822" v="8200" actId="207"/>
        <pc:sldMkLst>
          <pc:docMk/>
          <pc:sldMk cId="2370432698" sldId="2108"/>
        </pc:sldMkLst>
        <pc:spChg chg="mod ord">
          <ac:chgData name="Ekko 92i" userId="b4d265b765874ec8" providerId="LiveId" clId="{A22BCDE7-1DEF-4A17-92F4-9BE4D3DA4B64}" dt="2022-01-02T01:27:37.229" v="8193" actId="700"/>
          <ac:spMkLst>
            <pc:docMk/>
            <pc:sldMk cId="2370432698" sldId="2108"/>
            <ac:spMk id="2" creationId="{3A11E986-161F-4362-9140-F93CA919141D}"/>
          </ac:spMkLst>
        </pc:spChg>
        <pc:spChg chg="mod ord">
          <ac:chgData name="Ekko 92i" userId="b4d265b765874ec8" providerId="LiveId" clId="{A22BCDE7-1DEF-4A17-92F4-9BE4D3DA4B64}" dt="2022-01-02T01:27:40.274" v="8194" actId="404"/>
          <ac:spMkLst>
            <pc:docMk/>
            <pc:sldMk cId="2370432698" sldId="2108"/>
            <ac:spMk id="3" creationId="{7116DC14-83E8-4EF0-A5DC-9530C1C45382}"/>
          </ac:spMkLst>
        </pc:spChg>
        <pc:spChg chg="mod ord">
          <ac:chgData name="Ekko 92i" userId="b4d265b765874ec8" providerId="LiveId" clId="{A22BCDE7-1DEF-4A17-92F4-9BE4D3DA4B64}" dt="2022-01-02T01:27:37.229" v="8193" actId="700"/>
          <ac:spMkLst>
            <pc:docMk/>
            <pc:sldMk cId="2370432698" sldId="2108"/>
            <ac:spMk id="4" creationId="{362064BA-1202-4BF3-B34C-74664C1CDD9D}"/>
          </ac:spMkLst>
        </pc:spChg>
        <pc:spChg chg="mod ord">
          <ac:chgData name="Ekko 92i" userId="b4d265b765874ec8" providerId="LiveId" clId="{A22BCDE7-1DEF-4A17-92F4-9BE4D3DA4B64}" dt="2022-01-02T01:27:37.229" v="8193" actId="700"/>
          <ac:spMkLst>
            <pc:docMk/>
            <pc:sldMk cId="2370432698" sldId="2108"/>
            <ac:spMk id="5" creationId="{CC18EF78-EF3D-4FF4-9383-8F795B6D482B}"/>
          </ac:spMkLst>
        </pc:spChg>
        <pc:spChg chg="mod">
          <ac:chgData name="Ekko 92i" userId="b4d265b765874ec8" providerId="LiveId" clId="{A22BCDE7-1DEF-4A17-92F4-9BE4D3DA4B64}" dt="2022-01-02T01:28:02.822" v="8200" actId="207"/>
          <ac:spMkLst>
            <pc:docMk/>
            <pc:sldMk cId="2370432698" sldId="2108"/>
            <ac:spMk id="9" creationId="{E33A7B34-5ADC-4C96-8E2B-DA3213048CB4}"/>
          </ac:spMkLst>
        </pc:spChg>
        <pc:spChg chg="mod">
          <ac:chgData name="Ekko 92i" userId="b4d265b765874ec8" providerId="LiveId" clId="{A22BCDE7-1DEF-4A17-92F4-9BE4D3DA4B64}" dt="2022-01-02T01:27:44.835" v="8195" actId="404"/>
          <ac:spMkLst>
            <pc:docMk/>
            <pc:sldMk cId="2370432698" sldId="2108"/>
            <ac:spMk id="11" creationId="{1E7C67DE-6CBB-4A3F-8D52-21562CC7A0D9}"/>
          </ac:spMkLst>
        </pc:spChg>
        <pc:picChg chg="mod">
          <ac:chgData name="Ekko 92i" userId="b4d265b765874ec8" providerId="LiveId" clId="{A22BCDE7-1DEF-4A17-92F4-9BE4D3DA4B64}" dt="2022-01-02T01:27:50.746" v="8196" actId="1076"/>
          <ac:picMkLst>
            <pc:docMk/>
            <pc:sldMk cId="2370432698" sldId="2108"/>
            <ac:picMk id="10" creationId="{681C8928-FBF0-4D6B-A66A-7BB5F72AA016}"/>
          </ac:picMkLst>
        </pc:picChg>
      </pc:sldChg>
      <pc:sldChg chg="modSp mod chgLayout">
        <pc:chgData name="Ekko 92i" userId="b4d265b765874ec8" providerId="LiveId" clId="{A22BCDE7-1DEF-4A17-92F4-9BE4D3DA4B64}" dt="2022-01-02T01:28:51.435" v="8215" actId="207"/>
        <pc:sldMkLst>
          <pc:docMk/>
          <pc:sldMk cId="3427577561" sldId="2109"/>
        </pc:sldMkLst>
        <pc:spChg chg="mod ord">
          <ac:chgData name="Ekko 92i" userId="b4d265b765874ec8" providerId="LiveId" clId="{A22BCDE7-1DEF-4A17-92F4-9BE4D3DA4B64}" dt="2022-01-02T01:28:10.300" v="8201" actId="700"/>
          <ac:spMkLst>
            <pc:docMk/>
            <pc:sldMk cId="3427577561" sldId="2109"/>
            <ac:spMk id="2" creationId="{3A11E986-161F-4362-9140-F93CA919141D}"/>
          </ac:spMkLst>
        </pc:spChg>
        <pc:spChg chg="mod ord">
          <ac:chgData name="Ekko 92i" userId="b4d265b765874ec8" providerId="LiveId" clId="{A22BCDE7-1DEF-4A17-92F4-9BE4D3DA4B64}" dt="2022-01-02T01:28:13.646" v="8202" actId="255"/>
          <ac:spMkLst>
            <pc:docMk/>
            <pc:sldMk cId="3427577561" sldId="2109"/>
            <ac:spMk id="3" creationId="{7116DC14-83E8-4EF0-A5DC-9530C1C45382}"/>
          </ac:spMkLst>
        </pc:spChg>
        <pc:spChg chg="mod ord">
          <ac:chgData name="Ekko 92i" userId="b4d265b765874ec8" providerId="LiveId" clId="{A22BCDE7-1DEF-4A17-92F4-9BE4D3DA4B64}" dt="2022-01-02T01:28:10.300" v="8201" actId="700"/>
          <ac:spMkLst>
            <pc:docMk/>
            <pc:sldMk cId="3427577561" sldId="2109"/>
            <ac:spMk id="4" creationId="{362064BA-1202-4BF3-B34C-74664C1CDD9D}"/>
          </ac:spMkLst>
        </pc:spChg>
        <pc:spChg chg="mod ord">
          <ac:chgData name="Ekko 92i" userId="b4d265b765874ec8" providerId="LiveId" clId="{A22BCDE7-1DEF-4A17-92F4-9BE4D3DA4B64}" dt="2022-01-02T01:28:10.300" v="8201" actId="700"/>
          <ac:spMkLst>
            <pc:docMk/>
            <pc:sldMk cId="3427577561" sldId="2109"/>
            <ac:spMk id="5" creationId="{CC18EF78-EF3D-4FF4-9383-8F795B6D482B}"/>
          </ac:spMkLst>
        </pc:spChg>
        <pc:spChg chg="mod">
          <ac:chgData name="Ekko 92i" userId="b4d265b765874ec8" providerId="LiveId" clId="{A22BCDE7-1DEF-4A17-92F4-9BE4D3DA4B64}" dt="2022-01-02T01:28:51.435" v="8215" actId="207"/>
          <ac:spMkLst>
            <pc:docMk/>
            <pc:sldMk cId="3427577561" sldId="2109"/>
            <ac:spMk id="8" creationId="{3C1D3893-0EBD-4119-BE43-1C13AFD6EC91}"/>
          </ac:spMkLst>
        </pc:spChg>
        <pc:spChg chg="mod">
          <ac:chgData name="Ekko 92i" userId="b4d265b765874ec8" providerId="LiveId" clId="{A22BCDE7-1DEF-4A17-92F4-9BE4D3DA4B64}" dt="2022-01-02T01:28:43.732" v="8211" actId="1076"/>
          <ac:spMkLst>
            <pc:docMk/>
            <pc:sldMk cId="3427577561" sldId="2109"/>
            <ac:spMk id="12" creationId="{70847E0D-48EF-47C0-B41C-4CB3B917887F}"/>
          </ac:spMkLst>
        </pc:spChg>
        <pc:picChg chg="mod">
          <ac:chgData name="Ekko 92i" userId="b4d265b765874ec8" providerId="LiveId" clId="{A22BCDE7-1DEF-4A17-92F4-9BE4D3DA4B64}" dt="2022-01-02T01:28:34.528" v="8210" actId="1076"/>
          <ac:picMkLst>
            <pc:docMk/>
            <pc:sldMk cId="3427577561" sldId="2109"/>
            <ac:picMk id="9" creationId="{CBA20424-B75D-46DE-AD60-649AA313BEC6}"/>
          </ac:picMkLst>
        </pc:picChg>
      </pc:sldChg>
      <pc:sldChg chg="modSp mod chgLayout">
        <pc:chgData name="Ekko 92i" userId="b4d265b765874ec8" providerId="LiveId" clId="{A22BCDE7-1DEF-4A17-92F4-9BE4D3DA4B64}" dt="2022-01-02T01:29:02.516" v="8216" actId="700"/>
        <pc:sldMkLst>
          <pc:docMk/>
          <pc:sldMk cId="2651676225" sldId="2110"/>
        </pc:sldMkLst>
        <pc:spChg chg="mod ord">
          <ac:chgData name="Ekko 92i" userId="b4d265b765874ec8" providerId="LiveId" clId="{A22BCDE7-1DEF-4A17-92F4-9BE4D3DA4B64}" dt="2022-01-02T01:29:02.516" v="8216" actId="700"/>
          <ac:spMkLst>
            <pc:docMk/>
            <pc:sldMk cId="2651676225" sldId="2110"/>
            <ac:spMk id="2" creationId="{0E3B4AC5-D629-477D-A0F9-387B446CCB0A}"/>
          </ac:spMkLst>
        </pc:spChg>
        <pc:spChg chg="mod ord">
          <ac:chgData name="Ekko 92i" userId="b4d265b765874ec8" providerId="LiveId" clId="{A22BCDE7-1DEF-4A17-92F4-9BE4D3DA4B64}" dt="2022-01-02T01:29:02.516" v="8216" actId="700"/>
          <ac:spMkLst>
            <pc:docMk/>
            <pc:sldMk cId="2651676225" sldId="2110"/>
            <ac:spMk id="3" creationId="{E26846BC-374D-4938-95FF-83B0C0DDD1B2}"/>
          </ac:spMkLst>
        </pc:spChg>
        <pc:spChg chg="mod ord">
          <ac:chgData name="Ekko 92i" userId="b4d265b765874ec8" providerId="LiveId" clId="{A22BCDE7-1DEF-4A17-92F4-9BE4D3DA4B64}" dt="2022-01-02T01:29:02.516" v="8216" actId="700"/>
          <ac:spMkLst>
            <pc:docMk/>
            <pc:sldMk cId="2651676225" sldId="2110"/>
            <ac:spMk id="7" creationId="{B34991A7-CCF2-476D-B99D-31D59939C5A0}"/>
          </ac:spMkLst>
        </pc:spChg>
        <pc:spChg chg="mod ord">
          <ac:chgData name="Ekko 92i" userId="b4d265b765874ec8" providerId="LiveId" clId="{A22BCDE7-1DEF-4A17-92F4-9BE4D3DA4B64}" dt="2022-01-02T01:29:02.516" v="8216" actId="700"/>
          <ac:spMkLst>
            <pc:docMk/>
            <pc:sldMk cId="2651676225" sldId="2110"/>
            <ac:spMk id="8" creationId="{935C7283-5EC1-4C2A-AEE9-6F7DAD87FB0D}"/>
          </ac:spMkLst>
        </pc:spChg>
      </pc:sldChg>
      <pc:sldChg chg="modSp mod chgLayout">
        <pc:chgData name="Ekko 92i" userId="b4d265b765874ec8" providerId="LiveId" clId="{A22BCDE7-1DEF-4A17-92F4-9BE4D3DA4B64}" dt="2022-01-02T01:29:07.110" v="8217" actId="700"/>
        <pc:sldMkLst>
          <pc:docMk/>
          <pc:sldMk cId="2541887866" sldId="2111"/>
        </pc:sldMkLst>
        <pc:spChg chg="mod ord">
          <ac:chgData name="Ekko 92i" userId="b4d265b765874ec8" providerId="LiveId" clId="{A22BCDE7-1DEF-4A17-92F4-9BE4D3DA4B64}" dt="2022-01-02T01:29:07.110" v="8217" actId="700"/>
          <ac:spMkLst>
            <pc:docMk/>
            <pc:sldMk cId="2541887866" sldId="2111"/>
            <ac:spMk id="2" creationId="{0E3B4AC5-D629-477D-A0F9-387B446CCB0A}"/>
          </ac:spMkLst>
        </pc:spChg>
        <pc:spChg chg="mod ord">
          <ac:chgData name="Ekko 92i" userId="b4d265b765874ec8" providerId="LiveId" clId="{A22BCDE7-1DEF-4A17-92F4-9BE4D3DA4B64}" dt="2022-01-02T01:29:07.110" v="8217" actId="700"/>
          <ac:spMkLst>
            <pc:docMk/>
            <pc:sldMk cId="2541887866" sldId="2111"/>
            <ac:spMk id="3" creationId="{E26846BC-374D-4938-95FF-83B0C0DDD1B2}"/>
          </ac:spMkLst>
        </pc:spChg>
        <pc:spChg chg="mod ord">
          <ac:chgData name="Ekko 92i" userId="b4d265b765874ec8" providerId="LiveId" clId="{A22BCDE7-1DEF-4A17-92F4-9BE4D3DA4B64}" dt="2022-01-02T01:29:07.110" v="8217" actId="700"/>
          <ac:spMkLst>
            <pc:docMk/>
            <pc:sldMk cId="2541887866" sldId="2111"/>
            <ac:spMk id="6" creationId="{4BC0C9F3-C071-44E3-8D89-2443168349F2}"/>
          </ac:spMkLst>
        </pc:spChg>
      </pc:sldChg>
      <pc:sldChg chg="modSp mod chgLayout">
        <pc:chgData name="Ekko 92i" userId="b4d265b765874ec8" providerId="LiveId" clId="{A22BCDE7-1DEF-4A17-92F4-9BE4D3DA4B64}" dt="2022-01-02T01:29:28.774" v="8224" actId="1076"/>
        <pc:sldMkLst>
          <pc:docMk/>
          <pc:sldMk cId="3506381872" sldId="2112"/>
        </pc:sldMkLst>
        <pc:spChg chg="mod ord">
          <ac:chgData name="Ekko 92i" userId="b4d265b765874ec8" providerId="LiveId" clId="{A22BCDE7-1DEF-4A17-92F4-9BE4D3DA4B64}" dt="2022-01-02T01:29:11.105" v="8218" actId="700"/>
          <ac:spMkLst>
            <pc:docMk/>
            <pc:sldMk cId="3506381872" sldId="2112"/>
            <ac:spMk id="2" creationId="{3A11E986-161F-4362-9140-F93CA919141D}"/>
          </ac:spMkLst>
        </pc:spChg>
        <pc:spChg chg="mod ord">
          <ac:chgData name="Ekko 92i" userId="b4d265b765874ec8" providerId="LiveId" clId="{A22BCDE7-1DEF-4A17-92F4-9BE4D3DA4B64}" dt="2022-01-02T01:29:18.019" v="8219" actId="255"/>
          <ac:spMkLst>
            <pc:docMk/>
            <pc:sldMk cId="3506381872" sldId="2112"/>
            <ac:spMk id="3" creationId="{7116DC14-83E8-4EF0-A5DC-9530C1C45382}"/>
          </ac:spMkLst>
        </pc:spChg>
        <pc:spChg chg="mod ord">
          <ac:chgData name="Ekko 92i" userId="b4d265b765874ec8" providerId="LiveId" clId="{A22BCDE7-1DEF-4A17-92F4-9BE4D3DA4B64}" dt="2022-01-02T01:29:11.105" v="8218" actId="700"/>
          <ac:spMkLst>
            <pc:docMk/>
            <pc:sldMk cId="3506381872" sldId="2112"/>
            <ac:spMk id="5" creationId="{CC18EF78-EF3D-4FF4-9383-8F795B6D482B}"/>
          </ac:spMkLst>
        </pc:spChg>
        <pc:spChg chg="mod ord">
          <ac:chgData name="Ekko 92i" userId="b4d265b765874ec8" providerId="LiveId" clId="{A22BCDE7-1DEF-4A17-92F4-9BE4D3DA4B64}" dt="2022-01-02T01:29:11.105" v="8218" actId="700"/>
          <ac:spMkLst>
            <pc:docMk/>
            <pc:sldMk cId="3506381872" sldId="2112"/>
            <ac:spMk id="7" creationId="{991CF18D-F0C2-4F8D-8F08-2C079FCFE8AD}"/>
          </ac:spMkLst>
        </pc:spChg>
        <pc:spChg chg="mod">
          <ac:chgData name="Ekko 92i" userId="b4d265b765874ec8" providerId="LiveId" clId="{A22BCDE7-1DEF-4A17-92F4-9BE4D3DA4B64}" dt="2022-01-02T01:29:28.774" v="8224" actId="1076"/>
          <ac:spMkLst>
            <pc:docMk/>
            <pc:sldMk cId="3506381872" sldId="2112"/>
            <ac:spMk id="8" creationId="{1F2C2D80-9AED-4FBD-B89B-15D31F252672}"/>
          </ac:spMkLst>
        </pc:spChg>
        <pc:spChg chg="mod">
          <ac:chgData name="Ekko 92i" userId="b4d265b765874ec8" providerId="LiveId" clId="{A22BCDE7-1DEF-4A17-92F4-9BE4D3DA4B64}" dt="2022-01-02T01:29:20.399" v="8220" actId="404"/>
          <ac:spMkLst>
            <pc:docMk/>
            <pc:sldMk cId="3506381872" sldId="2112"/>
            <ac:spMk id="11" creationId="{FACADB38-B724-43BF-82CA-37D545778F5E}"/>
          </ac:spMkLst>
        </pc:spChg>
      </pc:sldChg>
      <pc:sldChg chg="modSp mod chgLayout">
        <pc:chgData name="Ekko 92i" userId="b4d265b765874ec8" providerId="LiveId" clId="{A22BCDE7-1DEF-4A17-92F4-9BE4D3DA4B64}" dt="2022-01-02T01:29:54.587" v="8231" actId="1076"/>
        <pc:sldMkLst>
          <pc:docMk/>
          <pc:sldMk cId="1088047602" sldId="2113"/>
        </pc:sldMkLst>
        <pc:spChg chg="mod ord">
          <ac:chgData name="Ekko 92i" userId="b4d265b765874ec8" providerId="LiveId" clId="{A22BCDE7-1DEF-4A17-92F4-9BE4D3DA4B64}" dt="2022-01-02T01:29:37.341" v="8225" actId="700"/>
          <ac:spMkLst>
            <pc:docMk/>
            <pc:sldMk cId="1088047602" sldId="2113"/>
            <ac:spMk id="2" creationId="{3A11E986-161F-4362-9140-F93CA919141D}"/>
          </ac:spMkLst>
        </pc:spChg>
        <pc:spChg chg="mod ord">
          <ac:chgData name="Ekko 92i" userId="b4d265b765874ec8" providerId="LiveId" clId="{A22BCDE7-1DEF-4A17-92F4-9BE4D3DA4B64}" dt="2022-01-02T01:29:42.151" v="8226" actId="255"/>
          <ac:spMkLst>
            <pc:docMk/>
            <pc:sldMk cId="1088047602" sldId="2113"/>
            <ac:spMk id="3" creationId="{7116DC14-83E8-4EF0-A5DC-9530C1C45382}"/>
          </ac:spMkLst>
        </pc:spChg>
        <pc:spChg chg="mod">
          <ac:chgData name="Ekko 92i" userId="b4d265b765874ec8" providerId="LiveId" clId="{A22BCDE7-1DEF-4A17-92F4-9BE4D3DA4B64}" dt="2022-01-02T01:29:54.587" v="8231" actId="1076"/>
          <ac:spMkLst>
            <pc:docMk/>
            <pc:sldMk cId="1088047602" sldId="2113"/>
            <ac:spMk id="4" creationId="{8DA7F33C-FF46-4BBE-B73F-E6B050435478}"/>
          </ac:spMkLst>
        </pc:spChg>
        <pc:spChg chg="mod ord">
          <ac:chgData name="Ekko 92i" userId="b4d265b765874ec8" providerId="LiveId" clId="{A22BCDE7-1DEF-4A17-92F4-9BE4D3DA4B64}" dt="2022-01-02T01:29:37.341" v="8225" actId="700"/>
          <ac:spMkLst>
            <pc:docMk/>
            <pc:sldMk cId="1088047602" sldId="2113"/>
            <ac:spMk id="5" creationId="{CC18EF78-EF3D-4FF4-9383-8F795B6D482B}"/>
          </ac:spMkLst>
        </pc:spChg>
        <pc:spChg chg="mod">
          <ac:chgData name="Ekko 92i" userId="b4d265b765874ec8" providerId="LiveId" clId="{A22BCDE7-1DEF-4A17-92F4-9BE4D3DA4B64}" dt="2022-01-02T01:29:45.031" v="8227" actId="404"/>
          <ac:spMkLst>
            <pc:docMk/>
            <pc:sldMk cId="1088047602" sldId="2113"/>
            <ac:spMk id="8" creationId="{57EADFEF-04EB-480F-A12C-FC7E42B4AC78}"/>
          </ac:spMkLst>
        </pc:spChg>
        <pc:spChg chg="mod ord">
          <ac:chgData name="Ekko 92i" userId="b4d265b765874ec8" providerId="LiveId" clId="{A22BCDE7-1DEF-4A17-92F4-9BE4D3DA4B64}" dt="2022-01-02T01:29:37.341" v="8225" actId="700"/>
          <ac:spMkLst>
            <pc:docMk/>
            <pc:sldMk cId="1088047602" sldId="2113"/>
            <ac:spMk id="10" creationId="{53CA36C9-5697-4F98-8A5C-CF5DB11E557E}"/>
          </ac:spMkLst>
        </pc:spChg>
        <pc:spChg chg="mod">
          <ac:chgData name="Ekko 92i" userId="b4d265b765874ec8" providerId="LiveId" clId="{A22BCDE7-1DEF-4A17-92F4-9BE4D3DA4B64}" dt="2022-01-02T01:29:50.104" v="8230" actId="207"/>
          <ac:spMkLst>
            <pc:docMk/>
            <pc:sldMk cId="1088047602" sldId="2113"/>
            <ac:spMk id="11" creationId="{E929B71B-831A-4BA5-B7AC-10EFD28CC770}"/>
          </ac:spMkLst>
        </pc:spChg>
      </pc:sldChg>
      <pc:sldChg chg="modSp mod chgLayout">
        <pc:chgData name="Ekko 92i" userId="b4d265b765874ec8" providerId="LiveId" clId="{A22BCDE7-1DEF-4A17-92F4-9BE4D3DA4B64}" dt="2022-01-02T01:30:21.845" v="8237" actId="404"/>
        <pc:sldMkLst>
          <pc:docMk/>
          <pc:sldMk cId="1983074622" sldId="2114"/>
        </pc:sldMkLst>
        <pc:spChg chg="mod ord">
          <ac:chgData name="Ekko 92i" userId="b4d265b765874ec8" providerId="LiveId" clId="{A22BCDE7-1DEF-4A17-92F4-9BE4D3DA4B64}" dt="2022-01-02T01:30:07.544" v="8232" actId="700"/>
          <ac:spMkLst>
            <pc:docMk/>
            <pc:sldMk cId="1983074622" sldId="2114"/>
            <ac:spMk id="2" creationId="{3A11E986-161F-4362-9140-F93CA919141D}"/>
          </ac:spMkLst>
        </pc:spChg>
        <pc:spChg chg="mod ord">
          <ac:chgData name="Ekko 92i" userId="b4d265b765874ec8" providerId="LiveId" clId="{A22BCDE7-1DEF-4A17-92F4-9BE4D3DA4B64}" dt="2022-01-02T01:30:07.544" v="8232" actId="700"/>
          <ac:spMkLst>
            <pc:docMk/>
            <pc:sldMk cId="1983074622" sldId="2114"/>
            <ac:spMk id="5" creationId="{CC18EF78-EF3D-4FF4-9383-8F795B6D482B}"/>
          </ac:spMkLst>
        </pc:spChg>
        <pc:spChg chg="mod ord">
          <ac:chgData name="Ekko 92i" userId="b4d265b765874ec8" providerId="LiveId" clId="{A22BCDE7-1DEF-4A17-92F4-9BE4D3DA4B64}" dt="2022-01-02T01:30:11.409" v="8233" actId="255"/>
          <ac:spMkLst>
            <pc:docMk/>
            <pc:sldMk cId="1983074622" sldId="2114"/>
            <ac:spMk id="6" creationId="{54FF52AE-8B3C-4DA7-9B5A-6F03FD85C318}"/>
          </ac:spMkLst>
        </pc:spChg>
        <pc:spChg chg="mod">
          <ac:chgData name="Ekko 92i" userId="b4d265b765874ec8" providerId="LiveId" clId="{A22BCDE7-1DEF-4A17-92F4-9BE4D3DA4B64}" dt="2022-01-02T01:30:21.845" v="8237" actId="404"/>
          <ac:spMkLst>
            <pc:docMk/>
            <pc:sldMk cId="1983074622" sldId="2114"/>
            <ac:spMk id="7" creationId="{5BFEBBFE-5B24-46CB-9621-802EF2D0CDF6}"/>
          </ac:spMkLst>
        </pc:spChg>
        <pc:spChg chg="mod ord">
          <ac:chgData name="Ekko 92i" userId="b4d265b765874ec8" providerId="LiveId" clId="{A22BCDE7-1DEF-4A17-92F4-9BE4D3DA4B64}" dt="2022-01-02T01:30:07.544" v="8232" actId="700"/>
          <ac:spMkLst>
            <pc:docMk/>
            <pc:sldMk cId="1983074622" sldId="2114"/>
            <ac:spMk id="8" creationId="{0C15E2A0-3760-419B-B57D-649FF9F63871}"/>
          </ac:spMkLst>
        </pc:spChg>
        <pc:spChg chg="mod">
          <ac:chgData name="Ekko 92i" userId="b4d265b765874ec8" providerId="LiveId" clId="{A22BCDE7-1DEF-4A17-92F4-9BE4D3DA4B64}" dt="2022-01-02T01:30:16.413" v="8234" actId="255"/>
          <ac:spMkLst>
            <pc:docMk/>
            <pc:sldMk cId="1983074622" sldId="2114"/>
            <ac:spMk id="11" creationId="{CA03D93D-8BB5-4E86-8482-7F08A56D17CF}"/>
          </ac:spMkLst>
        </pc:spChg>
      </pc:sldChg>
      <pc:sldChg chg="modSp mod chgLayout">
        <pc:chgData name="Ekko 92i" userId="b4d265b765874ec8" providerId="LiveId" clId="{A22BCDE7-1DEF-4A17-92F4-9BE4D3DA4B64}" dt="2022-01-02T01:30:35.218" v="8240" actId="404"/>
        <pc:sldMkLst>
          <pc:docMk/>
          <pc:sldMk cId="1878531878" sldId="2115"/>
        </pc:sldMkLst>
        <pc:spChg chg="mod ord">
          <ac:chgData name="Ekko 92i" userId="b4d265b765874ec8" providerId="LiveId" clId="{A22BCDE7-1DEF-4A17-92F4-9BE4D3DA4B64}" dt="2022-01-02T01:30:30.003" v="8238" actId="700"/>
          <ac:spMkLst>
            <pc:docMk/>
            <pc:sldMk cId="1878531878" sldId="2115"/>
            <ac:spMk id="2" creationId="{3A11E986-161F-4362-9140-F93CA919141D}"/>
          </ac:spMkLst>
        </pc:spChg>
        <pc:spChg chg="mod ord">
          <ac:chgData name="Ekko 92i" userId="b4d265b765874ec8" providerId="LiveId" clId="{A22BCDE7-1DEF-4A17-92F4-9BE4D3DA4B64}" dt="2022-01-02T01:30:30.003" v="8238" actId="700"/>
          <ac:spMkLst>
            <pc:docMk/>
            <pc:sldMk cId="1878531878" sldId="2115"/>
            <ac:spMk id="5" creationId="{CC18EF78-EF3D-4FF4-9383-8F795B6D482B}"/>
          </ac:spMkLst>
        </pc:spChg>
        <pc:spChg chg="mod ord">
          <ac:chgData name="Ekko 92i" userId="b4d265b765874ec8" providerId="LiveId" clId="{A22BCDE7-1DEF-4A17-92F4-9BE4D3DA4B64}" dt="2022-01-02T01:30:33.119" v="8239" actId="404"/>
          <ac:spMkLst>
            <pc:docMk/>
            <pc:sldMk cId="1878531878" sldId="2115"/>
            <ac:spMk id="6" creationId="{54FF52AE-8B3C-4DA7-9B5A-6F03FD85C318}"/>
          </ac:spMkLst>
        </pc:spChg>
        <pc:spChg chg="mod">
          <ac:chgData name="Ekko 92i" userId="b4d265b765874ec8" providerId="LiveId" clId="{A22BCDE7-1DEF-4A17-92F4-9BE4D3DA4B64}" dt="2022-01-02T01:30:35.218" v="8240" actId="404"/>
          <ac:spMkLst>
            <pc:docMk/>
            <pc:sldMk cId="1878531878" sldId="2115"/>
            <ac:spMk id="7" creationId="{35905B59-B5F1-4847-AF70-9ADE502E0A74}"/>
          </ac:spMkLst>
        </pc:spChg>
        <pc:spChg chg="mod ord">
          <ac:chgData name="Ekko 92i" userId="b4d265b765874ec8" providerId="LiveId" clId="{A22BCDE7-1DEF-4A17-92F4-9BE4D3DA4B64}" dt="2022-01-02T01:30:30.003" v="8238" actId="700"/>
          <ac:spMkLst>
            <pc:docMk/>
            <pc:sldMk cId="1878531878" sldId="2115"/>
            <ac:spMk id="8" creationId="{8B1FC40B-B388-4916-B1E4-ED1FE207C50E}"/>
          </ac:spMkLst>
        </pc:spChg>
      </pc:sldChg>
      <pc:sldChg chg="modSp mod chgLayout">
        <pc:chgData name="Ekko 92i" userId="b4d265b765874ec8" providerId="LiveId" clId="{A22BCDE7-1DEF-4A17-92F4-9BE4D3DA4B64}" dt="2022-01-02T01:30:40.895" v="8241" actId="700"/>
        <pc:sldMkLst>
          <pc:docMk/>
          <pc:sldMk cId="1517563258" sldId="2116"/>
        </pc:sldMkLst>
        <pc:spChg chg="mod ord">
          <ac:chgData name="Ekko 92i" userId="b4d265b765874ec8" providerId="LiveId" clId="{A22BCDE7-1DEF-4A17-92F4-9BE4D3DA4B64}" dt="2022-01-02T01:30:40.895" v="8241" actId="700"/>
          <ac:spMkLst>
            <pc:docMk/>
            <pc:sldMk cId="1517563258" sldId="2116"/>
            <ac:spMk id="2" creationId="{0E3B4AC5-D629-477D-A0F9-387B446CCB0A}"/>
          </ac:spMkLst>
        </pc:spChg>
        <pc:spChg chg="mod ord">
          <ac:chgData name="Ekko 92i" userId="b4d265b765874ec8" providerId="LiveId" clId="{A22BCDE7-1DEF-4A17-92F4-9BE4D3DA4B64}" dt="2022-01-02T01:30:40.895" v="8241" actId="700"/>
          <ac:spMkLst>
            <pc:docMk/>
            <pc:sldMk cId="1517563258" sldId="2116"/>
            <ac:spMk id="3" creationId="{E26846BC-374D-4938-95FF-83B0C0DDD1B2}"/>
          </ac:spMkLst>
        </pc:spChg>
        <pc:spChg chg="mod ord">
          <ac:chgData name="Ekko 92i" userId="b4d265b765874ec8" providerId="LiveId" clId="{A22BCDE7-1DEF-4A17-92F4-9BE4D3DA4B64}" dt="2022-01-02T01:30:40.895" v="8241" actId="700"/>
          <ac:spMkLst>
            <pc:docMk/>
            <pc:sldMk cId="1517563258" sldId="2116"/>
            <ac:spMk id="4" creationId="{13399CB1-A016-48F0-BABD-DB6E0F1EA8EC}"/>
          </ac:spMkLst>
        </pc:spChg>
      </pc:sldChg>
      <pc:sldChg chg="addSp modSp mod chgLayout">
        <pc:chgData name="Ekko 92i" userId="b4d265b765874ec8" providerId="LiveId" clId="{A22BCDE7-1DEF-4A17-92F4-9BE4D3DA4B64}" dt="2022-01-02T01:31:09.479" v="8252" actId="1076"/>
        <pc:sldMkLst>
          <pc:docMk/>
          <pc:sldMk cId="3744913867" sldId="2117"/>
        </pc:sldMkLst>
        <pc:spChg chg="mod ord">
          <ac:chgData name="Ekko 92i" userId="b4d265b765874ec8" providerId="LiveId" clId="{A22BCDE7-1DEF-4A17-92F4-9BE4D3DA4B64}" dt="2022-01-02T01:30:45.388" v="8242" actId="700"/>
          <ac:spMkLst>
            <pc:docMk/>
            <pc:sldMk cId="3744913867" sldId="2117"/>
            <ac:spMk id="2" creationId="{3A11E986-161F-4362-9140-F93CA919141D}"/>
          </ac:spMkLst>
        </pc:spChg>
        <pc:spChg chg="add mod ord">
          <ac:chgData name="Ekko 92i" userId="b4d265b765874ec8" providerId="LiveId" clId="{A22BCDE7-1DEF-4A17-92F4-9BE4D3DA4B64}" dt="2022-01-02T01:30:48.980" v="8244"/>
          <ac:spMkLst>
            <pc:docMk/>
            <pc:sldMk cId="3744913867" sldId="2117"/>
            <ac:spMk id="3" creationId="{A1764B57-A1FD-4644-9E6F-043D169A2801}"/>
          </ac:spMkLst>
        </pc:spChg>
        <pc:spChg chg="mod ord">
          <ac:chgData name="Ekko 92i" userId="b4d265b765874ec8" providerId="LiveId" clId="{A22BCDE7-1DEF-4A17-92F4-9BE4D3DA4B64}" dt="2022-01-02T01:30:45.388" v="8242" actId="700"/>
          <ac:spMkLst>
            <pc:docMk/>
            <pc:sldMk cId="3744913867" sldId="2117"/>
            <ac:spMk id="5" creationId="{CC18EF78-EF3D-4FF4-9383-8F795B6D482B}"/>
          </ac:spMkLst>
        </pc:spChg>
        <pc:spChg chg="mod">
          <ac:chgData name="Ekko 92i" userId="b4d265b765874ec8" providerId="LiveId" clId="{A22BCDE7-1DEF-4A17-92F4-9BE4D3DA4B64}" dt="2022-01-02T01:31:05.622" v="8251" actId="1076"/>
          <ac:spMkLst>
            <pc:docMk/>
            <pc:sldMk cId="3744913867" sldId="2117"/>
            <ac:spMk id="7" creationId="{799A18E9-F32E-4F15-8318-E19206DF52C7}"/>
          </ac:spMkLst>
        </pc:spChg>
        <pc:spChg chg="mod">
          <ac:chgData name="Ekko 92i" userId="b4d265b765874ec8" providerId="LiveId" clId="{A22BCDE7-1DEF-4A17-92F4-9BE4D3DA4B64}" dt="2022-01-02T01:30:52.389" v="8245" actId="404"/>
          <ac:spMkLst>
            <pc:docMk/>
            <pc:sldMk cId="3744913867" sldId="2117"/>
            <ac:spMk id="8" creationId="{90C53E58-3BD6-4439-A74B-D80E6A2F5AA7}"/>
          </ac:spMkLst>
        </pc:spChg>
        <pc:spChg chg="mod ord">
          <ac:chgData name="Ekko 92i" userId="b4d265b765874ec8" providerId="LiveId" clId="{A22BCDE7-1DEF-4A17-92F4-9BE4D3DA4B64}" dt="2022-01-02T01:30:48.357" v="8243" actId="21"/>
          <ac:spMkLst>
            <pc:docMk/>
            <pc:sldMk cId="3744913867" sldId="2117"/>
            <ac:spMk id="14" creationId="{211260AE-C4E3-4C17-A5CA-348F0833F148}"/>
          </ac:spMkLst>
        </pc:spChg>
        <pc:picChg chg="mod">
          <ac:chgData name="Ekko 92i" userId="b4d265b765874ec8" providerId="LiveId" clId="{A22BCDE7-1DEF-4A17-92F4-9BE4D3DA4B64}" dt="2022-01-02T01:31:09.479" v="8252" actId="1076"/>
          <ac:picMkLst>
            <pc:docMk/>
            <pc:sldMk cId="3744913867" sldId="2117"/>
            <ac:picMk id="9" creationId="{0958F223-C96D-4C0A-9FD7-9F072AB43B3C}"/>
          </ac:picMkLst>
        </pc:picChg>
      </pc:sldChg>
      <pc:sldChg chg="addSp delSp modSp mod chgLayout">
        <pc:chgData name="Ekko 92i" userId="b4d265b765874ec8" providerId="LiveId" clId="{A22BCDE7-1DEF-4A17-92F4-9BE4D3DA4B64}" dt="2022-01-02T01:31:37.151" v="8263" actId="207"/>
        <pc:sldMkLst>
          <pc:docMk/>
          <pc:sldMk cId="1771793737" sldId="2118"/>
        </pc:sldMkLst>
        <pc:spChg chg="mod ord">
          <ac:chgData name="Ekko 92i" userId="b4d265b765874ec8" providerId="LiveId" clId="{A22BCDE7-1DEF-4A17-92F4-9BE4D3DA4B64}" dt="2022-01-02T01:31:16.925" v="8253" actId="700"/>
          <ac:spMkLst>
            <pc:docMk/>
            <pc:sldMk cId="1771793737" sldId="2118"/>
            <ac:spMk id="2" creationId="{3A11E986-161F-4362-9140-F93CA919141D}"/>
          </ac:spMkLst>
        </pc:spChg>
        <pc:spChg chg="add mod ord">
          <ac:chgData name="Ekko 92i" userId="b4d265b765874ec8" providerId="LiveId" clId="{A22BCDE7-1DEF-4A17-92F4-9BE4D3DA4B64}" dt="2022-01-02T01:31:19.279" v="8255"/>
          <ac:spMkLst>
            <pc:docMk/>
            <pc:sldMk cId="1771793737" sldId="2118"/>
            <ac:spMk id="3" creationId="{621A31EA-8711-4316-A050-9CD7F6FD2FCC}"/>
          </ac:spMkLst>
        </pc:spChg>
        <pc:spChg chg="mod ord">
          <ac:chgData name="Ekko 92i" userId="b4d265b765874ec8" providerId="LiveId" clId="{A22BCDE7-1DEF-4A17-92F4-9BE4D3DA4B64}" dt="2022-01-02T01:31:16.925" v="8253" actId="700"/>
          <ac:spMkLst>
            <pc:docMk/>
            <pc:sldMk cId="1771793737" sldId="2118"/>
            <ac:spMk id="5" creationId="{CC18EF78-EF3D-4FF4-9383-8F795B6D482B}"/>
          </ac:spMkLst>
        </pc:spChg>
        <pc:spChg chg="mod">
          <ac:chgData name="Ekko 92i" userId="b4d265b765874ec8" providerId="LiveId" clId="{A22BCDE7-1DEF-4A17-92F4-9BE4D3DA4B64}" dt="2022-01-02T01:31:27.127" v="8257" actId="255"/>
          <ac:spMkLst>
            <pc:docMk/>
            <pc:sldMk cId="1771793737" sldId="2118"/>
            <ac:spMk id="7" creationId="{FBBCC727-1FC3-437D-8DA0-C97BD509AD85}"/>
          </ac:spMkLst>
        </pc:spChg>
        <pc:spChg chg="mod">
          <ac:chgData name="Ekko 92i" userId="b4d265b765874ec8" providerId="LiveId" clId="{A22BCDE7-1DEF-4A17-92F4-9BE4D3DA4B64}" dt="2022-01-02T01:31:37.151" v="8263" actId="207"/>
          <ac:spMkLst>
            <pc:docMk/>
            <pc:sldMk cId="1771793737" sldId="2118"/>
            <ac:spMk id="8" creationId="{64445321-7673-4014-A7BC-070E110117C6}"/>
          </ac:spMkLst>
        </pc:spChg>
        <pc:spChg chg="del mod ord">
          <ac:chgData name="Ekko 92i" userId="b4d265b765874ec8" providerId="LiveId" clId="{A22BCDE7-1DEF-4A17-92F4-9BE4D3DA4B64}" dt="2022-01-02T01:31:23.739" v="8256" actId="478"/>
          <ac:spMkLst>
            <pc:docMk/>
            <pc:sldMk cId="1771793737" sldId="2118"/>
            <ac:spMk id="14" creationId="{211260AE-C4E3-4C17-A5CA-348F0833F148}"/>
          </ac:spMkLst>
        </pc:spChg>
        <pc:picChg chg="mod">
          <ac:chgData name="Ekko 92i" userId="b4d265b765874ec8" providerId="LiveId" clId="{A22BCDE7-1DEF-4A17-92F4-9BE4D3DA4B64}" dt="2022-01-02T01:31:31.133" v="8259" actId="1076"/>
          <ac:picMkLst>
            <pc:docMk/>
            <pc:sldMk cId="1771793737" sldId="2118"/>
            <ac:picMk id="10" creationId="{3380D992-6AA3-4DAC-9674-20741D2AA0E9}"/>
          </ac:picMkLst>
        </pc:picChg>
      </pc:sldChg>
      <pc:sldChg chg="modSp mod chgLayout">
        <pc:chgData name="Ekko 92i" userId="b4d265b765874ec8" providerId="LiveId" clId="{A22BCDE7-1DEF-4A17-92F4-9BE4D3DA4B64}" dt="2022-01-02T01:31:42.148" v="8264" actId="700"/>
        <pc:sldMkLst>
          <pc:docMk/>
          <pc:sldMk cId="4180439522" sldId="2119"/>
        </pc:sldMkLst>
        <pc:spChg chg="mod ord">
          <ac:chgData name="Ekko 92i" userId="b4d265b765874ec8" providerId="LiveId" clId="{A22BCDE7-1DEF-4A17-92F4-9BE4D3DA4B64}" dt="2022-01-02T01:31:42.148" v="8264" actId="700"/>
          <ac:spMkLst>
            <pc:docMk/>
            <pc:sldMk cId="4180439522" sldId="2119"/>
            <ac:spMk id="2" creationId="{0E3B4AC5-D629-477D-A0F9-387B446CCB0A}"/>
          </ac:spMkLst>
        </pc:spChg>
        <pc:spChg chg="mod ord">
          <ac:chgData name="Ekko 92i" userId="b4d265b765874ec8" providerId="LiveId" clId="{A22BCDE7-1DEF-4A17-92F4-9BE4D3DA4B64}" dt="2022-01-02T01:31:42.148" v="8264" actId="700"/>
          <ac:spMkLst>
            <pc:docMk/>
            <pc:sldMk cId="4180439522" sldId="2119"/>
            <ac:spMk id="3" creationId="{E26846BC-374D-4938-95FF-83B0C0DDD1B2}"/>
          </ac:spMkLst>
        </pc:spChg>
        <pc:spChg chg="mod ord">
          <ac:chgData name="Ekko 92i" userId="b4d265b765874ec8" providerId="LiveId" clId="{A22BCDE7-1DEF-4A17-92F4-9BE4D3DA4B64}" dt="2022-01-02T01:31:42.148" v="8264" actId="700"/>
          <ac:spMkLst>
            <pc:docMk/>
            <pc:sldMk cId="4180439522" sldId="2119"/>
            <ac:spMk id="5" creationId="{DF1A1A69-3DEA-443B-8C0B-00C42A174A1E}"/>
          </ac:spMkLst>
        </pc:spChg>
      </pc:sldChg>
      <pc:sldChg chg="modSp mod chgLayout">
        <pc:chgData name="Ekko 92i" userId="b4d265b765874ec8" providerId="LiveId" clId="{A22BCDE7-1DEF-4A17-92F4-9BE4D3DA4B64}" dt="2022-01-02T01:32:12.565" v="8270" actId="1076"/>
        <pc:sldMkLst>
          <pc:docMk/>
          <pc:sldMk cId="557238277" sldId="2120"/>
        </pc:sldMkLst>
        <pc:spChg chg="mod ord">
          <ac:chgData name="Ekko 92i" userId="b4d265b765874ec8" providerId="LiveId" clId="{A22BCDE7-1DEF-4A17-92F4-9BE4D3DA4B64}" dt="2022-01-02T01:31:53.773" v="8265" actId="700"/>
          <ac:spMkLst>
            <pc:docMk/>
            <pc:sldMk cId="557238277" sldId="2120"/>
            <ac:spMk id="2" creationId="{3A11E986-161F-4362-9140-F93CA919141D}"/>
          </ac:spMkLst>
        </pc:spChg>
        <pc:spChg chg="mod ord">
          <ac:chgData name="Ekko 92i" userId="b4d265b765874ec8" providerId="LiveId" clId="{A22BCDE7-1DEF-4A17-92F4-9BE4D3DA4B64}" dt="2022-01-02T01:31:53.773" v="8265" actId="700"/>
          <ac:spMkLst>
            <pc:docMk/>
            <pc:sldMk cId="557238277" sldId="2120"/>
            <ac:spMk id="5" creationId="{CC18EF78-EF3D-4FF4-9383-8F795B6D482B}"/>
          </ac:spMkLst>
        </pc:spChg>
        <pc:spChg chg="mod ord">
          <ac:chgData name="Ekko 92i" userId="b4d265b765874ec8" providerId="LiveId" clId="{A22BCDE7-1DEF-4A17-92F4-9BE4D3DA4B64}" dt="2022-01-02T01:31:53.773" v="8265" actId="700"/>
          <ac:spMkLst>
            <pc:docMk/>
            <pc:sldMk cId="557238277" sldId="2120"/>
            <ac:spMk id="10" creationId="{C13AA230-8F03-4BAD-840D-9B0AB180B2D1}"/>
          </ac:spMkLst>
        </pc:spChg>
        <pc:spChg chg="mod">
          <ac:chgData name="Ekko 92i" userId="b4d265b765874ec8" providerId="LiveId" clId="{A22BCDE7-1DEF-4A17-92F4-9BE4D3DA4B64}" dt="2022-01-02T01:31:58.882" v="8266" actId="404"/>
          <ac:spMkLst>
            <pc:docMk/>
            <pc:sldMk cId="557238277" sldId="2120"/>
            <ac:spMk id="11" creationId="{6B0C28E3-DBDF-48B4-AA78-C829E8D91487}"/>
          </ac:spMkLst>
        </pc:spChg>
        <pc:spChg chg="mod">
          <ac:chgData name="Ekko 92i" userId="b4d265b765874ec8" providerId="LiveId" clId="{A22BCDE7-1DEF-4A17-92F4-9BE4D3DA4B64}" dt="2022-01-02T01:32:12.565" v="8270" actId="1076"/>
          <ac:spMkLst>
            <pc:docMk/>
            <pc:sldMk cId="557238277" sldId="2120"/>
            <ac:spMk id="12" creationId="{3D7C0ED8-3391-4052-9B9E-DD1446DC5B6D}"/>
          </ac:spMkLst>
        </pc:spChg>
        <pc:spChg chg="mod ord">
          <ac:chgData name="Ekko 92i" userId="b4d265b765874ec8" providerId="LiveId" clId="{A22BCDE7-1DEF-4A17-92F4-9BE4D3DA4B64}" dt="2022-01-02T01:31:53.773" v="8265" actId="700"/>
          <ac:spMkLst>
            <pc:docMk/>
            <pc:sldMk cId="557238277" sldId="2120"/>
            <ac:spMk id="14" creationId="{211260AE-C4E3-4C17-A5CA-348F0833F148}"/>
          </ac:spMkLst>
        </pc:spChg>
      </pc:sldChg>
      <pc:sldChg chg="modSp mod chgLayout">
        <pc:chgData name="Ekko 92i" userId="b4d265b765874ec8" providerId="LiveId" clId="{A22BCDE7-1DEF-4A17-92F4-9BE4D3DA4B64}" dt="2022-01-02T01:33:30.758" v="8287" actId="1076"/>
        <pc:sldMkLst>
          <pc:docMk/>
          <pc:sldMk cId="3799503183" sldId="2122"/>
        </pc:sldMkLst>
        <pc:spChg chg="mod ord">
          <ac:chgData name="Ekko 92i" userId="b4d265b765874ec8" providerId="LiveId" clId="{A22BCDE7-1DEF-4A17-92F4-9BE4D3DA4B64}" dt="2022-01-02T01:32:20.837" v="8271" actId="700"/>
          <ac:spMkLst>
            <pc:docMk/>
            <pc:sldMk cId="3799503183" sldId="2122"/>
            <ac:spMk id="2" creationId="{3A11E986-161F-4362-9140-F93CA919141D}"/>
          </ac:spMkLst>
        </pc:spChg>
        <pc:spChg chg="mod ord">
          <ac:chgData name="Ekko 92i" userId="b4d265b765874ec8" providerId="LiveId" clId="{A22BCDE7-1DEF-4A17-92F4-9BE4D3DA4B64}" dt="2022-01-02T01:32:20.837" v="8271" actId="700"/>
          <ac:spMkLst>
            <pc:docMk/>
            <pc:sldMk cId="3799503183" sldId="2122"/>
            <ac:spMk id="5" creationId="{CC18EF78-EF3D-4FF4-9383-8F795B6D482B}"/>
          </ac:spMkLst>
        </pc:spChg>
        <pc:spChg chg="mod">
          <ac:chgData name="Ekko 92i" userId="b4d265b765874ec8" providerId="LiveId" clId="{A22BCDE7-1DEF-4A17-92F4-9BE4D3DA4B64}" dt="2022-01-02T01:32:43.792" v="8277" actId="1076"/>
          <ac:spMkLst>
            <pc:docMk/>
            <pc:sldMk cId="3799503183" sldId="2122"/>
            <ac:spMk id="9" creationId="{3A4AF850-B8CE-400D-A197-7BD5C3E3ECEB}"/>
          </ac:spMkLst>
        </pc:spChg>
        <pc:spChg chg="mod">
          <ac:chgData name="Ekko 92i" userId="b4d265b765874ec8" providerId="LiveId" clId="{A22BCDE7-1DEF-4A17-92F4-9BE4D3DA4B64}" dt="2022-01-02T01:33:15.675" v="8284" actId="1076"/>
          <ac:spMkLst>
            <pc:docMk/>
            <pc:sldMk cId="3799503183" sldId="2122"/>
            <ac:spMk id="11" creationId="{E879BF40-8F84-4B05-8529-824B0CC4FD1F}"/>
          </ac:spMkLst>
        </pc:spChg>
        <pc:spChg chg="mod">
          <ac:chgData name="Ekko 92i" userId="b4d265b765874ec8" providerId="LiveId" clId="{A22BCDE7-1DEF-4A17-92F4-9BE4D3DA4B64}" dt="2022-01-02T01:33:19.089" v="8285" actId="404"/>
          <ac:spMkLst>
            <pc:docMk/>
            <pc:sldMk cId="3799503183" sldId="2122"/>
            <ac:spMk id="12" creationId="{0A3A3BF8-0D98-4EA9-A29F-146DC816B941}"/>
          </ac:spMkLst>
        </pc:spChg>
        <pc:spChg chg="mod">
          <ac:chgData name="Ekko 92i" userId="b4d265b765874ec8" providerId="LiveId" clId="{A22BCDE7-1DEF-4A17-92F4-9BE4D3DA4B64}" dt="2022-01-02T01:33:30.758" v="8287" actId="1076"/>
          <ac:spMkLst>
            <pc:docMk/>
            <pc:sldMk cId="3799503183" sldId="2122"/>
            <ac:spMk id="13" creationId="{679B3DAF-2DC7-4BE5-B554-4B3393D501B9}"/>
          </ac:spMkLst>
        </pc:spChg>
        <pc:spChg chg="mod ord">
          <ac:chgData name="Ekko 92i" userId="b4d265b765874ec8" providerId="LiveId" clId="{A22BCDE7-1DEF-4A17-92F4-9BE4D3DA4B64}" dt="2022-01-02T01:32:29.685" v="8273" actId="255"/>
          <ac:spMkLst>
            <pc:docMk/>
            <pc:sldMk cId="3799503183" sldId="2122"/>
            <ac:spMk id="14" creationId="{211260AE-C4E3-4C17-A5CA-348F0833F148}"/>
          </ac:spMkLst>
        </pc:spChg>
        <pc:spChg chg="mod ord">
          <ac:chgData name="Ekko 92i" userId="b4d265b765874ec8" providerId="LiveId" clId="{A22BCDE7-1DEF-4A17-92F4-9BE4D3DA4B64}" dt="2022-01-02T01:32:20.837" v="8271" actId="700"/>
          <ac:spMkLst>
            <pc:docMk/>
            <pc:sldMk cId="3799503183" sldId="2122"/>
            <ac:spMk id="15" creationId="{8C49EF06-CEFD-4113-899B-0CAC189C1BE3}"/>
          </ac:spMkLst>
        </pc:spChg>
        <pc:spChg chg="mod">
          <ac:chgData name="Ekko 92i" userId="b4d265b765874ec8" providerId="LiveId" clId="{A22BCDE7-1DEF-4A17-92F4-9BE4D3DA4B64}" dt="2022-01-02T01:32:50.839" v="8281" actId="207"/>
          <ac:spMkLst>
            <pc:docMk/>
            <pc:sldMk cId="3799503183" sldId="2122"/>
            <ac:spMk id="16" creationId="{85B0FE20-5A1E-406F-B22B-E3BC68CD3050}"/>
          </ac:spMkLst>
        </pc:spChg>
        <pc:picChg chg="mod">
          <ac:chgData name="Ekko 92i" userId="b4d265b765874ec8" providerId="LiveId" clId="{A22BCDE7-1DEF-4A17-92F4-9BE4D3DA4B64}" dt="2022-01-02T01:32:39.556" v="8276" actId="1076"/>
          <ac:picMkLst>
            <pc:docMk/>
            <pc:sldMk cId="3799503183" sldId="2122"/>
            <ac:picMk id="10" creationId="{BD52E8AD-A0DE-4C30-919B-BA690ECD617A}"/>
          </ac:picMkLst>
        </pc:picChg>
      </pc:sldChg>
      <pc:sldChg chg="modSp mod chgLayout">
        <pc:chgData name="Ekko 92i" userId="b4d265b765874ec8" providerId="LiveId" clId="{A22BCDE7-1DEF-4A17-92F4-9BE4D3DA4B64}" dt="2022-01-02T01:34:09.246" v="8299" actId="1076"/>
        <pc:sldMkLst>
          <pc:docMk/>
          <pc:sldMk cId="2355750476" sldId="2123"/>
        </pc:sldMkLst>
        <pc:spChg chg="mod ord">
          <ac:chgData name="Ekko 92i" userId="b4d265b765874ec8" providerId="LiveId" clId="{A22BCDE7-1DEF-4A17-92F4-9BE4D3DA4B64}" dt="2022-01-02T01:33:41.204" v="8288" actId="700"/>
          <ac:spMkLst>
            <pc:docMk/>
            <pc:sldMk cId="2355750476" sldId="2123"/>
            <ac:spMk id="2" creationId="{3A11E986-161F-4362-9140-F93CA919141D}"/>
          </ac:spMkLst>
        </pc:spChg>
        <pc:spChg chg="mod ord">
          <ac:chgData name="Ekko 92i" userId="b4d265b765874ec8" providerId="LiveId" clId="{A22BCDE7-1DEF-4A17-92F4-9BE4D3DA4B64}" dt="2022-01-02T01:33:41.204" v="8288" actId="700"/>
          <ac:spMkLst>
            <pc:docMk/>
            <pc:sldMk cId="2355750476" sldId="2123"/>
            <ac:spMk id="5" creationId="{CC18EF78-EF3D-4FF4-9383-8F795B6D482B}"/>
          </ac:spMkLst>
        </pc:spChg>
        <pc:spChg chg="mod ord">
          <ac:chgData name="Ekko 92i" userId="b4d265b765874ec8" providerId="LiveId" clId="{A22BCDE7-1DEF-4A17-92F4-9BE4D3DA4B64}" dt="2022-01-02T01:33:41.204" v="8288" actId="700"/>
          <ac:spMkLst>
            <pc:docMk/>
            <pc:sldMk cId="2355750476" sldId="2123"/>
            <ac:spMk id="7" creationId="{72D033F6-A8DC-4640-B003-41215C9B18D2}"/>
          </ac:spMkLst>
        </pc:spChg>
        <pc:spChg chg="mod">
          <ac:chgData name="Ekko 92i" userId="b4d265b765874ec8" providerId="LiveId" clId="{A22BCDE7-1DEF-4A17-92F4-9BE4D3DA4B64}" dt="2022-01-02T01:34:06.939" v="8298" actId="1076"/>
          <ac:spMkLst>
            <pc:docMk/>
            <pc:sldMk cId="2355750476" sldId="2123"/>
            <ac:spMk id="8" creationId="{7CE4753A-8CEB-4DFA-8C98-7922769CB2B0}"/>
          </ac:spMkLst>
        </pc:spChg>
        <pc:spChg chg="mod ord">
          <ac:chgData name="Ekko 92i" userId="b4d265b765874ec8" providerId="LiveId" clId="{A22BCDE7-1DEF-4A17-92F4-9BE4D3DA4B64}" dt="2022-01-02T01:33:46.660" v="8290" actId="404"/>
          <ac:spMkLst>
            <pc:docMk/>
            <pc:sldMk cId="2355750476" sldId="2123"/>
            <ac:spMk id="14" creationId="{211260AE-C4E3-4C17-A5CA-348F0833F148}"/>
          </ac:spMkLst>
        </pc:spChg>
        <pc:spChg chg="mod">
          <ac:chgData name="Ekko 92i" userId="b4d265b765874ec8" providerId="LiveId" clId="{A22BCDE7-1DEF-4A17-92F4-9BE4D3DA4B64}" dt="2022-01-02T01:33:53.742" v="8292" actId="404"/>
          <ac:spMkLst>
            <pc:docMk/>
            <pc:sldMk cId="2355750476" sldId="2123"/>
            <ac:spMk id="15" creationId="{C0631088-07B8-4394-AAD2-C41F5E011DC4}"/>
          </ac:spMkLst>
        </pc:spChg>
        <pc:picChg chg="mod">
          <ac:chgData name="Ekko 92i" userId="b4d265b765874ec8" providerId="LiveId" clId="{A22BCDE7-1DEF-4A17-92F4-9BE4D3DA4B64}" dt="2022-01-02T01:34:09.246" v="8299" actId="1076"/>
          <ac:picMkLst>
            <pc:docMk/>
            <pc:sldMk cId="2355750476" sldId="2123"/>
            <ac:picMk id="16" creationId="{889D134F-8F3D-4106-BB00-D4807D8EBA7A}"/>
          </ac:picMkLst>
        </pc:picChg>
      </pc:sldChg>
      <pc:sldChg chg="modSp mod chgLayout">
        <pc:chgData name="Ekko 92i" userId="b4d265b765874ec8" providerId="LiveId" clId="{A22BCDE7-1DEF-4A17-92F4-9BE4D3DA4B64}" dt="2022-01-02T01:34:59.578" v="8314" actId="114"/>
        <pc:sldMkLst>
          <pc:docMk/>
          <pc:sldMk cId="686254507" sldId="2124"/>
        </pc:sldMkLst>
        <pc:spChg chg="mod ord">
          <ac:chgData name="Ekko 92i" userId="b4d265b765874ec8" providerId="LiveId" clId="{A22BCDE7-1DEF-4A17-92F4-9BE4D3DA4B64}" dt="2022-01-02T01:34:43.487" v="8307" actId="700"/>
          <ac:spMkLst>
            <pc:docMk/>
            <pc:sldMk cId="686254507" sldId="2124"/>
            <ac:spMk id="2" creationId="{3A11E986-161F-4362-9140-F93CA919141D}"/>
          </ac:spMkLst>
        </pc:spChg>
        <pc:spChg chg="mod ord">
          <ac:chgData name="Ekko 92i" userId="b4d265b765874ec8" providerId="LiveId" clId="{A22BCDE7-1DEF-4A17-92F4-9BE4D3DA4B64}" dt="2022-01-02T01:34:47.352" v="8308" actId="404"/>
          <ac:spMkLst>
            <pc:docMk/>
            <pc:sldMk cId="686254507" sldId="2124"/>
            <ac:spMk id="4" creationId="{1A77A553-4F51-4F11-A8EB-B07939299E45}"/>
          </ac:spMkLst>
        </pc:spChg>
        <pc:spChg chg="mod ord">
          <ac:chgData name="Ekko 92i" userId="b4d265b765874ec8" providerId="LiveId" clId="{A22BCDE7-1DEF-4A17-92F4-9BE4D3DA4B64}" dt="2022-01-02T01:34:43.487" v="8307" actId="700"/>
          <ac:spMkLst>
            <pc:docMk/>
            <pc:sldMk cId="686254507" sldId="2124"/>
            <ac:spMk id="5" creationId="{CC18EF78-EF3D-4FF4-9383-8F795B6D482B}"/>
          </ac:spMkLst>
        </pc:spChg>
        <pc:spChg chg="mod ord">
          <ac:chgData name="Ekko 92i" userId="b4d265b765874ec8" providerId="LiveId" clId="{A22BCDE7-1DEF-4A17-92F4-9BE4D3DA4B64}" dt="2022-01-02T01:34:43.487" v="8307" actId="700"/>
          <ac:spMkLst>
            <pc:docMk/>
            <pc:sldMk cId="686254507" sldId="2124"/>
            <ac:spMk id="8" creationId="{EBBF94E3-6B59-4F90-8732-1E71F58D10AD}"/>
          </ac:spMkLst>
        </pc:spChg>
        <pc:spChg chg="mod">
          <ac:chgData name="Ekko 92i" userId="b4d265b765874ec8" providerId="LiveId" clId="{A22BCDE7-1DEF-4A17-92F4-9BE4D3DA4B64}" dt="2022-01-02T01:34:59.578" v="8314" actId="114"/>
          <ac:spMkLst>
            <pc:docMk/>
            <pc:sldMk cId="686254507" sldId="2124"/>
            <ac:spMk id="9" creationId="{85362E29-4661-417A-A4C9-F4902B2A44FB}"/>
          </ac:spMkLst>
        </pc:spChg>
        <pc:spChg chg="mod">
          <ac:chgData name="Ekko 92i" userId="b4d265b765874ec8" providerId="LiveId" clId="{A22BCDE7-1DEF-4A17-92F4-9BE4D3DA4B64}" dt="2022-01-02T01:34:51.103" v="8309" actId="404"/>
          <ac:spMkLst>
            <pc:docMk/>
            <pc:sldMk cId="686254507" sldId="2124"/>
            <ac:spMk id="17" creationId="{912DBD26-7840-45DC-9F21-1DC5CCBEBC35}"/>
          </ac:spMkLst>
        </pc:spChg>
      </pc:sldChg>
      <pc:sldChg chg="modSp mod chgLayout">
        <pc:chgData name="Ekko 92i" userId="b4d265b765874ec8" providerId="LiveId" clId="{A22BCDE7-1DEF-4A17-92F4-9BE4D3DA4B64}" dt="2022-01-02T01:34:32.823" v="8306" actId="207"/>
        <pc:sldMkLst>
          <pc:docMk/>
          <pc:sldMk cId="1619631906" sldId="2125"/>
        </pc:sldMkLst>
        <pc:spChg chg="mod ord">
          <ac:chgData name="Ekko 92i" userId="b4d265b765874ec8" providerId="LiveId" clId="{A22BCDE7-1DEF-4A17-92F4-9BE4D3DA4B64}" dt="2022-01-02T01:34:14.761" v="8300" actId="700"/>
          <ac:spMkLst>
            <pc:docMk/>
            <pc:sldMk cId="1619631906" sldId="2125"/>
            <ac:spMk id="2" creationId="{3A11E986-161F-4362-9140-F93CA919141D}"/>
          </ac:spMkLst>
        </pc:spChg>
        <pc:spChg chg="mod ord">
          <ac:chgData name="Ekko 92i" userId="b4d265b765874ec8" providerId="LiveId" clId="{A22BCDE7-1DEF-4A17-92F4-9BE4D3DA4B64}" dt="2022-01-02T01:34:14.761" v="8300" actId="700"/>
          <ac:spMkLst>
            <pc:docMk/>
            <pc:sldMk cId="1619631906" sldId="2125"/>
            <ac:spMk id="5" creationId="{CC18EF78-EF3D-4FF4-9383-8F795B6D482B}"/>
          </ac:spMkLst>
        </pc:spChg>
        <pc:spChg chg="mod">
          <ac:chgData name="Ekko 92i" userId="b4d265b765874ec8" providerId="LiveId" clId="{A22BCDE7-1DEF-4A17-92F4-9BE4D3DA4B64}" dt="2022-01-02T01:34:20.584" v="8302" actId="404"/>
          <ac:spMkLst>
            <pc:docMk/>
            <pc:sldMk cId="1619631906" sldId="2125"/>
            <ac:spMk id="8" creationId="{709322EC-3ABE-4DBA-95FC-9AC3EF0814D3}"/>
          </ac:spMkLst>
        </pc:spChg>
        <pc:spChg chg="mod ord">
          <ac:chgData name="Ekko 92i" userId="b4d265b765874ec8" providerId="LiveId" clId="{A22BCDE7-1DEF-4A17-92F4-9BE4D3DA4B64}" dt="2022-01-02T01:34:14.761" v="8300" actId="700"/>
          <ac:spMkLst>
            <pc:docMk/>
            <pc:sldMk cId="1619631906" sldId="2125"/>
            <ac:spMk id="9" creationId="{B8E353D4-EB20-4F10-9B00-E9E1DD0129A7}"/>
          </ac:spMkLst>
        </pc:spChg>
        <pc:spChg chg="mod">
          <ac:chgData name="Ekko 92i" userId="b4d265b765874ec8" providerId="LiveId" clId="{A22BCDE7-1DEF-4A17-92F4-9BE4D3DA4B64}" dt="2022-01-02T01:34:32.823" v="8306" actId="207"/>
          <ac:spMkLst>
            <pc:docMk/>
            <pc:sldMk cId="1619631906" sldId="2125"/>
            <ac:spMk id="10" creationId="{45AC6BA1-0B2B-43D9-BC31-680D81C831F9}"/>
          </ac:spMkLst>
        </pc:spChg>
        <pc:spChg chg="mod ord">
          <ac:chgData name="Ekko 92i" userId="b4d265b765874ec8" providerId="LiveId" clId="{A22BCDE7-1DEF-4A17-92F4-9BE4D3DA4B64}" dt="2022-01-02T01:34:18.365" v="8301" actId="404"/>
          <ac:spMkLst>
            <pc:docMk/>
            <pc:sldMk cId="1619631906" sldId="2125"/>
            <ac:spMk id="14" creationId="{211260AE-C4E3-4C17-A5CA-348F0833F148}"/>
          </ac:spMkLst>
        </pc:spChg>
      </pc:sldChg>
      <pc:sldChg chg="modSp mod chgLayout">
        <pc:chgData name="Ekko 92i" userId="b4d265b765874ec8" providerId="LiveId" clId="{A22BCDE7-1DEF-4A17-92F4-9BE4D3DA4B64}" dt="2022-01-02T01:35:49.219" v="8328" actId="1076"/>
        <pc:sldMkLst>
          <pc:docMk/>
          <pc:sldMk cId="309096087" sldId="2126"/>
        </pc:sldMkLst>
        <pc:spChg chg="mod ord">
          <ac:chgData name="Ekko 92i" userId="b4d265b765874ec8" providerId="LiveId" clId="{A22BCDE7-1DEF-4A17-92F4-9BE4D3DA4B64}" dt="2022-01-02T01:35:19.329" v="8315" actId="700"/>
          <ac:spMkLst>
            <pc:docMk/>
            <pc:sldMk cId="309096087" sldId="2126"/>
            <ac:spMk id="2" creationId="{3A11E986-161F-4362-9140-F93CA919141D}"/>
          </ac:spMkLst>
        </pc:spChg>
        <pc:spChg chg="mod ord">
          <ac:chgData name="Ekko 92i" userId="b4d265b765874ec8" providerId="LiveId" clId="{A22BCDE7-1DEF-4A17-92F4-9BE4D3DA4B64}" dt="2022-01-02T01:35:21.875" v="8316" actId="404"/>
          <ac:spMkLst>
            <pc:docMk/>
            <pc:sldMk cId="309096087" sldId="2126"/>
            <ac:spMk id="4" creationId="{1A77A553-4F51-4F11-A8EB-B07939299E45}"/>
          </ac:spMkLst>
        </pc:spChg>
        <pc:spChg chg="mod ord">
          <ac:chgData name="Ekko 92i" userId="b4d265b765874ec8" providerId="LiveId" clId="{A22BCDE7-1DEF-4A17-92F4-9BE4D3DA4B64}" dt="2022-01-02T01:35:19.329" v="8315" actId="700"/>
          <ac:spMkLst>
            <pc:docMk/>
            <pc:sldMk cId="309096087" sldId="2126"/>
            <ac:spMk id="5" creationId="{CC18EF78-EF3D-4FF4-9383-8F795B6D482B}"/>
          </ac:spMkLst>
        </pc:spChg>
        <pc:spChg chg="mod ord">
          <ac:chgData name="Ekko 92i" userId="b4d265b765874ec8" providerId="LiveId" clId="{A22BCDE7-1DEF-4A17-92F4-9BE4D3DA4B64}" dt="2022-01-02T01:35:19.329" v="8315" actId="700"/>
          <ac:spMkLst>
            <pc:docMk/>
            <pc:sldMk cId="309096087" sldId="2126"/>
            <ac:spMk id="7" creationId="{B7D78C2C-1C08-414F-BB55-C00E262D7657}"/>
          </ac:spMkLst>
        </pc:spChg>
        <pc:spChg chg="mod">
          <ac:chgData name="Ekko 92i" userId="b4d265b765874ec8" providerId="LiveId" clId="{A22BCDE7-1DEF-4A17-92F4-9BE4D3DA4B64}" dt="2022-01-02T01:35:46.578" v="8327" actId="1076"/>
          <ac:spMkLst>
            <pc:docMk/>
            <pc:sldMk cId="309096087" sldId="2126"/>
            <ac:spMk id="9" creationId="{A58EA197-1241-46BD-AAC8-D7483616382E}"/>
          </ac:spMkLst>
        </pc:spChg>
        <pc:spChg chg="mod">
          <ac:chgData name="Ekko 92i" userId="b4d265b765874ec8" providerId="LiveId" clId="{A22BCDE7-1DEF-4A17-92F4-9BE4D3DA4B64}" dt="2022-01-02T01:35:41.680" v="8326" actId="207"/>
          <ac:spMkLst>
            <pc:docMk/>
            <pc:sldMk cId="309096087" sldId="2126"/>
            <ac:spMk id="10" creationId="{D89BFC3D-B415-4C32-B7F6-011E5682EA2A}"/>
          </ac:spMkLst>
        </pc:spChg>
        <pc:picChg chg="mod">
          <ac:chgData name="Ekko 92i" userId="b4d265b765874ec8" providerId="LiveId" clId="{A22BCDE7-1DEF-4A17-92F4-9BE4D3DA4B64}" dt="2022-01-02T01:35:49.219" v="8328" actId="1076"/>
          <ac:picMkLst>
            <pc:docMk/>
            <pc:sldMk cId="309096087" sldId="2126"/>
            <ac:picMk id="8" creationId="{F77BF9F3-F0DB-48A3-9049-7B22867D73C8}"/>
          </ac:picMkLst>
        </pc:picChg>
      </pc:sldChg>
      <pc:sldChg chg="modSp mod chgLayout">
        <pc:chgData name="Ekko 92i" userId="b4d265b765874ec8" providerId="LiveId" clId="{A22BCDE7-1DEF-4A17-92F4-9BE4D3DA4B64}" dt="2022-01-02T01:36:06.728" v="8333" actId="255"/>
        <pc:sldMkLst>
          <pc:docMk/>
          <pc:sldMk cId="280345866" sldId="2127"/>
        </pc:sldMkLst>
        <pc:spChg chg="mod ord">
          <ac:chgData name="Ekko 92i" userId="b4d265b765874ec8" providerId="LiveId" clId="{A22BCDE7-1DEF-4A17-92F4-9BE4D3DA4B64}" dt="2022-01-02T01:35:54.051" v="8329" actId="700"/>
          <ac:spMkLst>
            <pc:docMk/>
            <pc:sldMk cId="280345866" sldId="2127"/>
            <ac:spMk id="2" creationId="{3A11E986-161F-4362-9140-F93CA919141D}"/>
          </ac:spMkLst>
        </pc:spChg>
        <pc:spChg chg="mod ord">
          <ac:chgData name="Ekko 92i" userId="b4d265b765874ec8" providerId="LiveId" clId="{A22BCDE7-1DEF-4A17-92F4-9BE4D3DA4B64}" dt="2022-01-02T01:35:56.978" v="8330" actId="404"/>
          <ac:spMkLst>
            <pc:docMk/>
            <pc:sldMk cId="280345866" sldId="2127"/>
            <ac:spMk id="4" creationId="{1A77A553-4F51-4F11-A8EB-B07939299E45}"/>
          </ac:spMkLst>
        </pc:spChg>
        <pc:spChg chg="mod ord">
          <ac:chgData name="Ekko 92i" userId="b4d265b765874ec8" providerId="LiveId" clId="{A22BCDE7-1DEF-4A17-92F4-9BE4D3DA4B64}" dt="2022-01-02T01:35:54.051" v="8329" actId="700"/>
          <ac:spMkLst>
            <pc:docMk/>
            <pc:sldMk cId="280345866" sldId="2127"/>
            <ac:spMk id="5" creationId="{CC18EF78-EF3D-4FF4-9383-8F795B6D482B}"/>
          </ac:spMkLst>
        </pc:spChg>
        <pc:spChg chg="mod">
          <ac:chgData name="Ekko 92i" userId="b4d265b765874ec8" providerId="LiveId" clId="{A22BCDE7-1DEF-4A17-92F4-9BE4D3DA4B64}" dt="2022-01-02T01:36:02.606" v="8332" actId="404"/>
          <ac:spMkLst>
            <pc:docMk/>
            <pc:sldMk cId="280345866" sldId="2127"/>
            <ac:spMk id="9" creationId="{7F8C240D-1547-4588-9569-4877F651EA74}"/>
          </ac:spMkLst>
        </pc:spChg>
        <pc:spChg chg="mod">
          <ac:chgData name="Ekko 92i" userId="b4d265b765874ec8" providerId="LiveId" clId="{A22BCDE7-1DEF-4A17-92F4-9BE4D3DA4B64}" dt="2022-01-02T01:36:06.728" v="8333" actId="255"/>
          <ac:spMkLst>
            <pc:docMk/>
            <pc:sldMk cId="280345866" sldId="2127"/>
            <ac:spMk id="10" creationId="{7E9BF86A-CB95-42EC-8C1A-A5F3590FDE2A}"/>
          </ac:spMkLst>
        </pc:spChg>
        <pc:spChg chg="mod ord">
          <ac:chgData name="Ekko 92i" userId="b4d265b765874ec8" providerId="LiveId" clId="{A22BCDE7-1DEF-4A17-92F4-9BE4D3DA4B64}" dt="2022-01-02T01:35:54.051" v="8329" actId="700"/>
          <ac:spMkLst>
            <pc:docMk/>
            <pc:sldMk cId="280345866" sldId="2127"/>
            <ac:spMk id="11" creationId="{12F7B9CD-D6E1-4EEA-9C2E-8B87F117F291}"/>
          </ac:spMkLst>
        </pc:spChg>
        <pc:picChg chg="mod">
          <ac:chgData name="Ekko 92i" userId="b4d265b765874ec8" providerId="LiveId" clId="{A22BCDE7-1DEF-4A17-92F4-9BE4D3DA4B64}" dt="2022-01-02T01:36:00.096" v="8331" actId="1076"/>
          <ac:picMkLst>
            <pc:docMk/>
            <pc:sldMk cId="280345866" sldId="2127"/>
            <ac:picMk id="8" creationId="{74B677F2-98EA-44D1-961F-2CCB4A0FF8CD}"/>
          </ac:picMkLst>
        </pc:picChg>
      </pc:sldChg>
      <pc:sldChg chg="modSp mod chgLayout">
        <pc:chgData name="Ekko 92i" userId="b4d265b765874ec8" providerId="LiveId" clId="{A22BCDE7-1DEF-4A17-92F4-9BE4D3DA4B64}" dt="2022-01-02T01:36:38.452" v="8342" actId="1076"/>
        <pc:sldMkLst>
          <pc:docMk/>
          <pc:sldMk cId="1123984070" sldId="2128"/>
        </pc:sldMkLst>
        <pc:spChg chg="mod ord">
          <ac:chgData name="Ekko 92i" userId="b4d265b765874ec8" providerId="LiveId" clId="{A22BCDE7-1DEF-4A17-92F4-9BE4D3DA4B64}" dt="2022-01-02T01:36:12.952" v="8334" actId="700"/>
          <ac:spMkLst>
            <pc:docMk/>
            <pc:sldMk cId="1123984070" sldId="2128"/>
            <ac:spMk id="2" creationId="{3A11E986-161F-4362-9140-F93CA919141D}"/>
          </ac:spMkLst>
        </pc:spChg>
        <pc:spChg chg="mod ord">
          <ac:chgData name="Ekko 92i" userId="b4d265b765874ec8" providerId="LiveId" clId="{A22BCDE7-1DEF-4A17-92F4-9BE4D3DA4B64}" dt="2022-01-02T01:36:16.616" v="8335" actId="404"/>
          <ac:spMkLst>
            <pc:docMk/>
            <pc:sldMk cId="1123984070" sldId="2128"/>
            <ac:spMk id="4" creationId="{1A77A553-4F51-4F11-A8EB-B07939299E45}"/>
          </ac:spMkLst>
        </pc:spChg>
        <pc:spChg chg="mod ord">
          <ac:chgData name="Ekko 92i" userId="b4d265b765874ec8" providerId="LiveId" clId="{A22BCDE7-1DEF-4A17-92F4-9BE4D3DA4B64}" dt="2022-01-02T01:36:12.952" v="8334" actId="700"/>
          <ac:spMkLst>
            <pc:docMk/>
            <pc:sldMk cId="1123984070" sldId="2128"/>
            <ac:spMk id="5" creationId="{CC18EF78-EF3D-4FF4-9383-8F795B6D482B}"/>
          </ac:spMkLst>
        </pc:spChg>
        <pc:spChg chg="mod">
          <ac:chgData name="Ekko 92i" userId="b4d265b765874ec8" providerId="LiveId" clId="{A22BCDE7-1DEF-4A17-92F4-9BE4D3DA4B64}" dt="2022-01-02T01:36:25.590" v="8337" actId="255"/>
          <ac:spMkLst>
            <pc:docMk/>
            <pc:sldMk cId="1123984070" sldId="2128"/>
            <ac:spMk id="12" creationId="{3F4BCD94-FBE6-4102-AAB5-2E21845FE519}"/>
          </ac:spMkLst>
        </pc:spChg>
        <pc:spChg chg="mod">
          <ac:chgData name="Ekko 92i" userId="b4d265b765874ec8" providerId="LiveId" clId="{A22BCDE7-1DEF-4A17-92F4-9BE4D3DA4B64}" dt="2022-01-02T01:36:19.244" v="8336" actId="404"/>
          <ac:spMkLst>
            <pc:docMk/>
            <pc:sldMk cId="1123984070" sldId="2128"/>
            <ac:spMk id="13" creationId="{4A66ADBF-A601-4FBE-88D5-EE5ABB1EC0FE}"/>
          </ac:spMkLst>
        </pc:spChg>
        <pc:spChg chg="mod">
          <ac:chgData name="Ekko 92i" userId="b4d265b765874ec8" providerId="LiveId" clId="{A22BCDE7-1DEF-4A17-92F4-9BE4D3DA4B64}" dt="2022-01-02T01:36:28.910" v="8338" actId="255"/>
          <ac:spMkLst>
            <pc:docMk/>
            <pc:sldMk cId="1123984070" sldId="2128"/>
            <ac:spMk id="14" creationId="{3E4FCCBC-57B0-47BE-819B-C90C2BB4EF19}"/>
          </ac:spMkLst>
        </pc:spChg>
        <pc:spChg chg="mod ord">
          <ac:chgData name="Ekko 92i" userId="b4d265b765874ec8" providerId="LiveId" clId="{A22BCDE7-1DEF-4A17-92F4-9BE4D3DA4B64}" dt="2022-01-02T01:36:12.952" v="8334" actId="700"/>
          <ac:spMkLst>
            <pc:docMk/>
            <pc:sldMk cId="1123984070" sldId="2128"/>
            <ac:spMk id="23" creationId="{379D39A4-0838-445B-AE19-DF9272552B29}"/>
          </ac:spMkLst>
        </pc:spChg>
        <pc:spChg chg="mod">
          <ac:chgData name="Ekko 92i" userId="b4d265b765874ec8" providerId="LiveId" clId="{A22BCDE7-1DEF-4A17-92F4-9BE4D3DA4B64}" dt="2022-01-02T01:36:38.452" v="8342" actId="1076"/>
          <ac:spMkLst>
            <pc:docMk/>
            <pc:sldMk cId="1123984070" sldId="2128"/>
            <ac:spMk id="24" creationId="{98FB7456-8571-4C33-A121-4FB0F52D1433}"/>
          </ac:spMkLst>
        </pc:spChg>
      </pc:sldChg>
      <pc:sldChg chg="modSp mod chgLayout">
        <pc:chgData name="Ekko 92i" userId="b4d265b765874ec8" providerId="LiveId" clId="{A22BCDE7-1DEF-4A17-92F4-9BE4D3DA4B64}" dt="2022-01-02T01:36:45.381" v="8343" actId="700"/>
        <pc:sldMkLst>
          <pc:docMk/>
          <pc:sldMk cId="3475723886" sldId="2129"/>
        </pc:sldMkLst>
        <pc:spChg chg="mod ord">
          <ac:chgData name="Ekko 92i" userId="b4d265b765874ec8" providerId="LiveId" clId="{A22BCDE7-1DEF-4A17-92F4-9BE4D3DA4B64}" dt="2022-01-02T01:36:45.381" v="8343" actId="700"/>
          <ac:spMkLst>
            <pc:docMk/>
            <pc:sldMk cId="3475723886" sldId="2129"/>
            <ac:spMk id="2" creationId="{0E3B4AC5-D629-477D-A0F9-387B446CCB0A}"/>
          </ac:spMkLst>
        </pc:spChg>
        <pc:spChg chg="mod ord">
          <ac:chgData name="Ekko 92i" userId="b4d265b765874ec8" providerId="LiveId" clId="{A22BCDE7-1DEF-4A17-92F4-9BE4D3DA4B64}" dt="2022-01-02T01:36:45.381" v="8343" actId="700"/>
          <ac:spMkLst>
            <pc:docMk/>
            <pc:sldMk cId="3475723886" sldId="2129"/>
            <ac:spMk id="3" creationId="{E26846BC-374D-4938-95FF-83B0C0DDD1B2}"/>
          </ac:spMkLst>
        </pc:spChg>
        <pc:spChg chg="mod ord">
          <ac:chgData name="Ekko 92i" userId="b4d265b765874ec8" providerId="LiveId" clId="{A22BCDE7-1DEF-4A17-92F4-9BE4D3DA4B64}" dt="2022-01-02T01:36:45.381" v="8343" actId="700"/>
          <ac:spMkLst>
            <pc:docMk/>
            <pc:sldMk cId="3475723886" sldId="2129"/>
            <ac:spMk id="4" creationId="{47755AE9-B363-44C3-A0FC-B99442FDDF08}"/>
          </ac:spMkLst>
        </pc:spChg>
      </pc:sldChg>
      <pc:sldChg chg="modSp mod chgLayout">
        <pc:chgData name="Ekko 92i" userId="b4d265b765874ec8" providerId="LiveId" clId="{A22BCDE7-1DEF-4A17-92F4-9BE4D3DA4B64}" dt="2022-01-02T01:37:34.823" v="8356" actId="1076"/>
        <pc:sldMkLst>
          <pc:docMk/>
          <pc:sldMk cId="4291885659" sldId="2130"/>
        </pc:sldMkLst>
        <pc:spChg chg="mod ord">
          <ac:chgData name="Ekko 92i" userId="b4d265b765874ec8" providerId="LiveId" clId="{A22BCDE7-1DEF-4A17-92F4-9BE4D3DA4B64}" dt="2022-01-02T01:36:49.207" v="8344" actId="700"/>
          <ac:spMkLst>
            <pc:docMk/>
            <pc:sldMk cId="4291885659" sldId="2130"/>
            <ac:spMk id="2" creationId="{3A11E986-161F-4362-9140-F93CA919141D}"/>
          </ac:spMkLst>
        </pc:spChg>
        <pc:spChg chg="mod ord">
          <ac:chgData name="Ekko 92i" userId="b4d265b765874ec8" providerId="LiveId" clId="{A22BCDE7-1DEF-4A17-92F4-9BE4D3DA4B64}" dt="2022-01-02T01:36:49.207" v="8344" actId="700"/>
          <ac:spMkLst>
            <pc:docMk/>
            <pc:sldMk cId="4291885659" sldId="2130"/>
            <ac:spMk id="5" creationId="{CC18EF78-EF3D-4FF4-9383-8F795B6D482B}"/>
          </ac:spMkLst>
        </pc:spChg>
        <pc:spChg chg="mod ord">
          <ac:chgData name="Ekko 92i" userId="b4d265b765874ec8" providerId="LiveId" clId="{A22BCDE7-1DEF-4A17-92F4-9BE4D3DA4B64}" dt="2022-01-02T01:36:52.675" v="8345" actId="255"/>
          <ac:spMkLst>
            <pc:docMk/>
            <pc:sldMk cId="4291885659" sldId="2130"/>
            <ac:spMk id="6" creationId="{E05776B4-8CA4-4E91-9C20-4FF2526144DB}"/>
          </ac:spMkLst>
        </pc:spChg>
        <pc:spChg chg="mod ord">
          <ac:chgData name="Ekko 92i" userId="b4d265b765874ec8" providerId="LiveId" clId="{A22BCDE7-1DEF-4A17-92F4-9BE4D3DA4B64}" dt="2022-01-02T01:36:49.207" v="8344" actId="700"/>
          <ac:spMkLst>
            <pc:docMk/>
            <pc:sldMk cId="4291885659" sldId="2130"/>
            <ac:spMk id="10" creationId="{F861D854-3F0C-4EC6-A7CF-0EA198CACC29}"/>
          </ac:spMkLst>
        </pc:spChg>
        <pc:spChg chg="mod">
          <ac:chgData name="Ekko 92i" userId="b4d265b765874ec8" providerId="LiveId" clId="{A22BCDE7-1DEF-4A17-92F4-9BE4D3DA4B64}" dt="2022-01-02T01:37:04.681" v="8350" actId="1076"/>
          <ac:spMkLst>
            <pc:docMk/>
            <pc:sldMk cId="4291885659" sldId="2130"/>
            <ac:spMk id="11" creationId="{1B428C11-244C-4D18-B235-C3C48809849B}"/>
          </ac:spMkLst>
        </pc:spChg>
        <pc:spChg chg="mod">
          <ac:chgData name="Ekko 92i" userId="b4d265b765874ec8" providerId="LiveId" clId="{A22BCDE7-1DEF-4A17-92F4-9BE4D3DA4B64}" dt="2022-01-02T01:37:34.823" v="8356" actId="1076"/>
          <ac:spMkLst>
            <pc:docMk/>
            <pc:sldMk cId="4291885659" sldId="2130"/>
            <ac:spMk id="12" creationId="{C7E4A48C-2602-4CB7-A3C0-9CE7477E2345}"/>
          </ac:spMkLst>
        </pc:spChg>
        <pc:spChg chg="mod">
          <ac:chgData name="Ekko 92i" userId="b4d265b765874ec8" providerId="LiveId" clId="{A22BCDE7-1DEF-4A17-92F4-9BE4D3DA4B64}" dt="2022-01-02T01:36:55.306" v="8346" actId="404"/>
          <ac:spMkLst>
            <pc:docMk/>
            <pc:sldMk cId="4291885659" sldId="2130"/>
            <ac:spMk id="16" creationId="{C9D4DB19-5C0C-4DA5-B317-F28905480358}"/>
          </ac:spMkLst>
        </pc:spChg>
        <pc:spChg chg="mod">
          <ac:chgData name="Ekko 92i" userId="b4d265b765874ec8" providerId="LiveId" clId="{A22BCDE7-1DEF-4A17-92F4-9BE4D3DA4B64}" dt="2022-01-02T01:37:08.105" v="8351" actId="403"/>
          <ac:spMkLst>
            <pc:docMk/>
            <pc:sldMk cId="4291885659" sldId="2130"/>
            <ac:spMk id="18" creationId="{42C2C6FB-ECA4-4BC7-959B-EF3B6028E888}"/>
          </ac:spMkLst>
        </pc:spChg>
        <pc:spChg chg="mod">
          <ac:chgData name="Ekko 92i" userId="b4d265b765874ec8" providerId="LiveId" clId="{A22BCDE7-1DEF-4A17-92F4-9BE4D3DA4B64}" dt="2022-01-02T01:37:12.936" v="8352" actId="404"/>
          <ac:spMkLst>
            <pc:docMk/>
            <pc:sldMk cId="4291885659" sldId="2130"/>
            <ac:spMk id="19" creationId="{34585FE9-733D-4D69-8405-DFD96958EE03}"/>
          </ac:spMkLst>
        </pc:spChg>
      </pc:sldChg>
      <pc:sldChg chg="modSp mod chgLayout">
        <pc:chgData name="Ekko 92i" userId="b4d265b765874ec8" providerId="LiveId" clId="{A22BCDE7-1DEF-4A17-92F4-9BE4D3DA4B64}" dt="2022-01-02T01:39:18.971" v="8367" actId="1076"/>
        <pc:sldMkLst>
          <pc:docMk/>
          <pc:sldMk cId="1667352851" sldId="2131"/>
        </pc:sldMkLst>
        <pc:spChg chg="mod ord">
          <ac:chgData name="Ekko 92i" userId="b4d265b765874ec8" providerId="LiveId" clId="{A22BCDE7-1DEF-4A17-92F4-9BE4D3DA4B64}" dt="2022-01-02T01:38:50.624" v="8357" actId="700"/>
          <ac:spMkLst>
            <pc:docMk/>
            <pc:sldMk cId="1667352851" sldId="2131"/>
            <ac:spMk id="2" creationId="{3A11E986-161F-4362-9140-F93CA919141D}"/>
          </ac:spMkLst>
        </pc:spChg>
        <pc:spChg chg="mod ord">
          <ac:chgData name="Ekko 92i" userId="b4d265b765874ec8" providerId="LiveId" clId="{A22BCDE7-1DEF-4A17-92F4-9BE4D3DA4B64}" dt="2022-01-02T01:38:50.624" v="8357" actId="700"/>
          <ac:spMkLst>
            <pc:docMk/>
            <pc:sldMk cId="1667352851" sldId="2131"/>
            <ac:spMk id="5" creationId="{CC18EF78-EF3D-4FF4-9383-8F795B6D482B}"/>
          </ac:spMkLst>
        </pc:spChg>
        <pc:spChg chg="mod ord">
          <ac:chgData name="Ekko 92i" userId="b4d265b765874ec8" providerId="LiveId" clId="{A22BCDE7-1DEF-4A17-92F4-9BE4D3DA4B64}" dt="2022-01-02T01:38:53.303" v="8358" actId="404"/>
          <ac:spMkLst>
            <pc:docMk/>
            <pc:sldMk cId="1667352851" sldId="2131"/>
            <ac:spMk id="6" creationId="{E05776B4-8CA4-4E91-9C20-4FF2526144DB}"/>
          </ac:spMkLst>
        </pc:spChg>
        <pc:spChg chg="mod">
          <ac:chgData name="Ekko 92i" userId="b4d265b765874ec8" providerId="LiveId" clId="{A22BCDE7-1DEF-4A17-92F4-9BE4D3DA4B64}" dt="2022-01-02T01:39:12.917" v="8365" actId="1076"/>
          <ac:spMkLst>
            <pc:docMk/>
            <pc:sldMk cId="1667352851" sldId="2131"/>
            <ac:spMk id="10" creationId="{DB8B09BC-9714-44E9-BD1D-8DE6EFF4CE35}"/>
          </ac:spMkLst>
        </pc:spChg>
        <pc:spChg chg="mod">
          <ac:chgData name="Ekko 92i" userId="b4d265b765874ec8" providerId="LiveId" clId="{A22BCDE7-1DEF-4A17-92F4-9BE4D3DA4B64}" dt="2022-01-02T01:39:02.363" v="8362" actId="403"/>
          <ac:spMkLst>
            <pc:docMk/>
            <pc:sldMk cId="1667352851" sldId="2131"/>
            <ac:spMk id="12" creationId="{6F9718F1-E4F6-4C7A-8C77-144F63701C92}"/>
          </ac:spMkLst>
        </pc:spChg>
        <pc:spChg chg="mod">
          <ac:chgData name="Ekko 92i" userId="b4d265b765874ec8" providerId="LiveId" clId="{A22BCDE7-1DEF-4A17-92F4-9BE4D3DA4B64}" dt="2022-01-02T01:39:09.925" v="8364" actId="1076"/>
          <ac:spMkLst>
            <pc:docMk/>
            <pc:sldMk cId="1667352851" sldId="2131"/>
            <ac:spMk id="13" creationId="{4AC3004B-54D0-4E12-8B51-2E816616DD1B}"/>
          </ac:spMkLst>
        </pc:spChg>
        <pc:spChg chg="mod ord">
          <ac:chgData name="Ekko 92i" userId="b4d265b765874ec8" providerId="LiveId" clId="{A22BCDE7-1DEF-4A17-92F4-9BE4D3DA4B64}" dt="2022-01-02T01:38:50.624" v="8357" actId="700"/>
          <ac:spMkLst>
            <pc:docMk/>
            <pc:sldMk cId="1667352851" sldId="2131"/>
            <ac:spMk id="14" creationId="{8BA50CEA-3A75-490B-AD10-B987FFF966CB}"/>
          </ac:spMkLst>
        </pc:spChg>
        <pc:spChg chg="mod">
          <ac:chgData name="Ekko 92i" userId="b4d265b765874ec8" providerId="LiveId" clId="{A22BCDE7-1DEF-4A17-92F4-9BE4D3DA4B64}" dt="2022-01-02T01:39:18.971" v="8367" actId="1076"/>
          <ac:spMkLst>
            <pc:docMk/>
            <pc:sldMk cId="1667352851" sldId="2131"/>
            <ac:spMk id="15" creationId="{B43108EF-2980-4BAE-A73F-A02A996C9D15}"/>
          </ac:spMkLst>
        </pc:spChg>
        <pc:grpChg chg="mod">
          <ac:chgData name="Ekko 92i" userId="b4d265b765874ec8" providerId="LiveId" clId="{A22BCDE7-1DEF-4A17-92F4-9BE4D3DA4B64}" dt="2022-01-02T01:39:16.531" v="8366" actId="1076"/>
          <ac:grpSpMkLst>
            <pc:docMk/>
            <pc:sldMk cId="1667352851" sldId="2131"/>
            <ac:grpSpMk id="8" creationId="{4018091F-FA4D-40C2-ADA8-91DFF4D52BC8}"/>
          </ac:grpSpMkLst>
        </pc:grpChg>
      </pc:sldChg>
      <pc:sldChg chg="modSp mod chgLayout">
        <pc:chgData name="Ekko 92i" userId="b4d265b765874ec8" providerId="LiveId" clId="{A22BCDE7-1DEF-4A17-92F4-9BE4D3DA4B64}" dt="2022-01-02T01:39:59.083" v="8378" actId="1076"/>
        <pc:sldMkLst>
          <pc:docMk/>
          <pc:sldMk cId="1007305704" sldId="2132"/>
        </pc:sldMkLst>
        <pc:spChg chg="mod ord">
          <ac:chgData name="Ekko 92i" userId="b4d265b765874ec8" providerId="LiveId" clId="{A22BCDE7-1DEF-4A17-92F4-9BE4D3DA4B64}" dt="2022-01-02T01:39:26.445" v="8368" actId="700"/>
          <ac:spMkLst>
            <pc:docMk/>
            <pc:sldMk cId="1007305704" sldId="2132"/>
            <ac:spMk id="2" creationId="{3A11E986-161F-4362-9140-F93CA919141D}"/>
          </ac:spMkLst>
        </pc:spChg>
        <pc:spChg chg="mod ord">
          <ac:chgData name="Ekko 92i" userId="b4d265b765874ec8" providerId="LiveId" clId="{A22BCDE7-1DEF-4A17-92F4-9BE4D3DA4B64}" dt="2022-01-02T01:39:26.445" v="8368" actId="700"/>
          <ac:spMkLst>
            <pc:docMk/>
            <pc:sldMk cId="1007305704" sldId="2132"/>
            <ac:spMk id="5" creationId="{CC18EF78-EF3D-4FF4-9383-8F795B6D482B}"/>
          </ac:spMkLst>
        </pc:spChg>
        <pc:spChg chg="mod ord">
          <ac:chgData name="Ekko 92i" userId="b4d265b765874ec8" providerId="LiveId" clId="{A22BCDE7-1DEF-4A17-92F4-9BE4D3DA4B64}" dt="2022-01-02T01:39:29.698" v="8369" actId="404"/>
          <ac:spMkLst>
            <pc:docMk/>
            <pc:sldMk cId="1007305704" sldId="2132"/>
            <ac:spMk id="6" creationId="{E05776B4-8CA4-4E91-9C20-4FF2526144DB}"/>
          </ac:spMkLst>
        </pc:spChg>
        <pc:spChg chg="mod ord">
          <ac:chgData name="Ekko 92i" userId="b4d265b765874ec8" providerId="LiveId" clId="{A22BCDE7-1DEF-4A17-92F4-9BE4D3DA4B64}" dt="2022-01-02T01:39:26.445" v="8368" actId="700"/>
          <ac:spMkLst>
            <pc:docMk/>
            <pc:sldMk cId="1007305704" sldId="2132"/>
            <ac:spMk id="10" creationId="{FF8BD136-2EC6-4132-9D88-595A7C20CFFC}"/>
          </ac:spMkLst>
        </pc:spChg>
        <pc:spChg chg="mod">
          <ac:chgData name="Ekko 92i" userId="b4d265b765874ec8" providerId="LiveId" clId="{A22BCDE7-1DEF-4A17-92F4-9BE4D3DA4B64}" dt="2022-01-02T01:39:47.304" v="8375" actId="1076"/>
          <ac:spMkLst>
            <pc:docMk/>
            <pc:sldMk cId="1007305704" sldId="2132"/>
            <ac:spMk id="11" creationId="{CBF3A56F-3434-4A03-9A94-9924BE8C00EF}"/>
          </ac:spMkLst>
        </pc:spChg>
        <pc:spChg chg="mod">
          <ac:chgData name="Ekko 92i" userId="b4d265b765874ec8" providerId="LiveId" clId="{A22BCDE7-1DEF-4A17-92F4-9BE4D3DA4B64}" dt="2022-01-02T01:39:54.707" v="8377" actId="1076"/>
          <ac:spMkLst>
            <pc:docMk/>
            <pc:sldMk cId="1007305704" sldId="2132"/>
            <ac:spMk id="14" creationId="{836FCC17-DABD-4E8B-BE21-7F32FFDBAC78}"/>
          </ac:spMkLst>
        </pc:spChg>
        <pc:spChg chg="mod">
          <ac:chgData name="Ekko 92i" userId="b4d265b765874ec8" providerId="LiveId" clId="{A22BCDE7-1DEF-4A17-92F4-9BE4D3DA4B64}" dt="2022-01-02T01:39:59.083" v="8378" actId="1076"/>
          <ac:spMkLst>
            <pc:docMk/>
            <pc:sldMk cId="1007305704" sldId="2132"/>
            <ac:spMk id="16" creationId="{69B91976-2A3B-4DD0-9CAA-7C085CFB6362}"/>
          </ac:spMkLst>
        </pc:spChg>
        <pc:picChg chg="mod">
          <ac:chgData name="Ekko 92i" userId="b4d265b765874ec8" providerId="LiveId" clId="{A22BCDE7-1DEF-4A17-92F4-9BE4D3DA4B64}" dt="2022-01-02T01:39:50.083" v="8376" actId="1076"/>
          <ac:picMkLst>
            <pc:docMk/>
            <pc:sldMk cId="1007305704" sldId="2132"/>
            <ac:picMk id="15" creationId="{EDA51BA3-6C5F-4753-A48A-4CEAD2E40F92}"/>
          </ac:picMkLst>
        </pc:picChg>
      </pc:sldChg>
      <pc:sldChg chg="modSp mod chgLayout">
        <pc:chgData name="Ekko 92i" userId="b4d265b765874ec8" providerId="LiveId" clId="{A22BCDE7-1DEF-4A17-92F4-9BE4D3DA4B64}" dt="2022-01-02T01:40:06.882" v="8379" actId="700"/>
        <pc:sldMkLst>
          <pc:docMk/>
          <pc:sldMk cId="1432262772" sldId="2133"/>
        </pc:sldMkLst>
        <pc:spChg chg="mod ord">
          <ac:chgData name="Ekko 92i" userId="b4d265b765874ec8" providerId="LiveId" clId="{A22BCDE7-1DEF-4A17-92F4-9BE4D3DA4B64}" dt="2022-01-02T01:40:06.882" v="8379" actId="700"/>
          <ac:spMkLst>
            <pc:docMk/>
            <pc:sldMk cId="1432262772" sldId="2133"/>
            <ac:spMk id="2" creationId="{0E3B4AC5-D629-477D-A0F9-387B446CCB0A}"/>
          </ac:spMkLst>
        </pc:spChg>
        <pc:spChg chg="mod ord">
          <ac:chgData name="Ekko 92i" userId="b4d265b765874ec8" providerId="LiveId" clId="{A22BCDE7-1DEF-4A17-92F4-9BE4D3DA4B64}" dt="2022-01-02T01:40:06.882" v="8379" actId="700"/>
          <ac:spMkLst>
            <pc:docMk/>
            <pc:sldMk cId="1432262772" sldId="2133"/>
            <ac:spMk id="3" creationId="{E26846BC-374D-4938-95FF-83B0C0DDD1B2}"/>
          </ac:spMkLst>
        </pc:spChg>
        <pc:spChg chg="mod ord">
          <ac:chgData name="Ekko 92i" userId="b4d265b765874ec8" providerId="LiveId" clId="{A22BCDE7-1DEF-4A17-92F4-9BE4D3DA4B64}" dt="2022-01-02T01:40:06.882" v="8379" actId="700"/>
          <ac:spMkLst>
            <pc:docMk/>
            <pc:sldMk cId="1432262772" sldId="2133"/>
            <ac:spMk id="6" creationId="{4BC0C9F3-C071-44E3-8D89-2443168349F2}"/>
          </ac:spMkLst>
        </pc:spChg>
      </pc:sldChg>
      <pc:sldChg chg="modSp mod chgLayout">
        <pc:chgData name="Ekko 92i" userId="b4d265b765874ec8" providerId="LiveId" clId="{A22BCDE7-1DEF-4A17-92F4-9BE4D3DA4B64}" dt="2022-01-02T01:40:44.310" v="8389" actId="207"/>
        <pc:sldMkLst>
          <pc:docMk/>
          <pc:sldMk cId="2254996354" sldId="2134"/>
        </pc:sldMkLst>
        <pc:spChg chg="mod ord">
          <ac:chgData name="Ekko 92i" userId="b4d265b765874ec8" providerId="LiveId" clId="{A22BCDE7-1DEF-4A17-92F4-9BE4D3DA4B64}" dt="2022-01-02T01:40:12.463" v="8380" actId="700"/>
          <ac:spMkLst>
            <pc:docMk/>
            <pc:sldMk cId="2254996354" sldId="2134"/>
            <ac:spMk id="2" creationId="{3A11E986-161F-4362-9140-F93CA919141D}"/>
          </ac:spMkLst>
        </pc:spChg>
        <pc:spChg chg="mod ord">
          <ac:chgData name="Ekko 92i" userId="b4d265b765874ec8" providerId="LiveId" clId="{A22BCDE7-1DEF-4A17-92F4-9BE4D3DA4B64}" dt="2022-01-02T01:40:12.463" v="8380" actId="700"/>
          <ac:spMkLst>
            <pc:docMk/>
            <pc:sldMk cId="2254996354" sldId="2134"/>
            <ac:spMk id="5" creationId="{CC18EF78-EF3D-4FF4-9383-8F795B6D482B}"/>
          </ac:spMkLst>
        </pc:spChg>
        <pc:spChg chg="mod ord">
          <ac:chgData name="Ekko 92i" userId="b4d265b765874ec8" providerId="LiveId" clId="{A22BCDE7-1DEF-4A17-92F4-9BE4D3DA4B64}" dt="2022-01-02T01:40:15.344" v="8381" actId="404"/>
          <ac:spMkLst>
            <pc:docMk/>
            <pc:sldMk cId="2254996354" sldId="2134"/>
            <ac:spMk id="6" creationId="{E05776B4-8CA4-4E91-9C20-4FF2526144DB}"/>
          </ac:spMkLst>
        </pc:spChg>
        <pc:spChg chg="mod ord">
          <ac:chgData name="Ekko 92i" userId="b4d265b765874ec8" providerId="LiveId" clId="{A22BCDE7-1DEF-4A17-92F4-9BE4D3DA4B64}" dt="2022-01-02T01:40:12.463" v="8380" actId="700"/>
          <ac:spMkLst>
            <pc:docMk/>
            <pc:sldMk cId="2254996354" sldId="2134"/>
            <ac:spMk id="9" creationId="{67800D07-FCF0-4655-A96B-3F6B22C8643C}"/>
          </ac:spMkLst>
        </pc:spChg>
        <pc:spChg chg="mod">
          <ac:chgData name="Ekko 92i" userId="b4d265b765874ec8" providerId="LiveId" clId="{A22BCDE7-1DEF-4A17-92F4-9BE4D3DA4B64}" dt="2022-01-02T01:40:17.607" v="8382" actId="404"/>
          <ac:spMkLst>
            <pc:docMk/>
            <pc:sldMk cId="2254996354" sldId="2134"/>
            <ac:spMk id="11" creationId="{E80FBB71-473A-4392-B809-855D9E7F7977}"/>
          </ac:spMkLst>
        </pc:spChg>
        <pc:spChg chg="mod">
          <ac:chgData name="Ekko 92i" userId="b4d265b765874ec8" providerId="LiveId" clId="{A22BCDE7-1DEF-4A17-92F4-9BE4D3DA4B64}" dt="2022-01-02T01:40:33.854" v="8385" actId="1076"/>
          <ac:spMkLst>
            <pc:docMk/>
            <pc:sldMk cId="2254996354" sldId="2134"/>
            <ac:spMk id="13" creationId="{21442BEA-B79F-4EF4-9969-16837AC30B99}"/>
          </ac:spMkLst>
        </pc:spChg>
        <pc:spChg chg="mod">
          <ac:chgData name="Ekko 92i" userId="b4d265b765874ec8" providerId="LiveId" clId="{A22BCDE7-1DEF-4A17-92F4-9BE4D3DA4B64}" dt="2022-01-02T01:40:44.310" v="8389" actId="207"/>
          <ac:spMkLst>
            <pc:docMk/>
            <pc:sldMk cId="2254996354" sldId="2134"/>
            <ac:spMk id="14" creationId="{BE852629-A16B-4A8D-9EE7-BD4E90DAE08A}"/>
          </ac:spMkLst>
        </pc:spChg>
        <pc:picChg chg="mod">
          <ac:chgData name="Ekko 92i" userId="b4d265b765874ec8" providerId="LiveId" clId="{A22BCDE7-1DEF-4A17-92F4-9BE4D3DA4B64}" dt="2022-01-02T01:40:31.885" v="8384" actId="1076"/>
          <ac:picMkLst>
            <pc:docMk/>
            <pc:sldMk cId="2254996354" sldId="2134"/>
            <ac:picMk id="12" creationId="{831EAEE8-FCA6-441D-BB0C-F720095D7208}"/>
          </ac:picMkLst>
        </pc:picChg>
      </pc:sldChg>
      <pc:sldChg chg="modSp mod chgLayout">
        <pc:chgData name="Ekko 92i" userId="b4d265b765874ec8" providerId="LiveId" clId="{A22BCDE7-1DEF-4A17-92F4-9BE4D3DA4B64}" dt="2022-01-02T01:41:12.632" v="8398" actId="207"/>
        <pc:sldMkLst>
          <pc:docMk/>
          <pc:sldMk cId="1149037248" sldId="2135"/>
        </pc:sldMkLst>
        <pc:spChg chg="mod ord">
          <ac:chgData name="Ekko 92i" userId="b4d265b765874ec8" providerId="LiveId" clId="{A22BCDE7-1DEF-4A17-92F4-9BE4D3DA4B64}" dt="2022-01-02T01:40:51.256" v="8390" actId="700"/>
          <ac:spMkLst>
            <pc:docMk/>
            <pc:sldMk cId="1149037248" sldId="2135"/>
            <ac:spMk id="2" creationId="{3A11E986-161F-4362-9140-F93CA919141D}"/>
          </ac:spMkLst>
        </pc:spChg>
        <pc:spChg chg="mod ord">
          <ac:chgData name="Ekko 92i" userId="b4d265b765874ec8" providerId="LiveId" clId="{A22BCDE7-1DEF-4A17-92F4-9BE4D3DA4B64}" dt="2022-01-02T01:40:51.256" v="8390" actId="700"/>
          <ac:spMkLst>
            <pc:docMk/>
            <pc:sldMk cId="1149037248" sldId="2135"/>
            <ac:spMk id="5" creationId="{CC18EF78-EF3D-4FF4-9383-8F795B6D482B}"/>
          </ac:spMkLst>
        </pc:spChg>
        <pc:spChg chg="mod ord">
          <ac:chgData name="Ekko 92i" userId="b4d265b765874ec8" providerId="LiveId" clId="{A22BCDE7-1DEF-4A17-92F4-9BE4D3DA4B64}" dt="2022-01-02T01:40:54.253" v="8391" actId="404"/>
          <ac:spMkLst>
            <pc:docMk/>
            <pc:sldMk cId="1149037248" sldId="2135"/>
            <ac:spMk id="6" creationId="{E05776B4-8CA4-4E91-9C20-4FF2526144DB}"/>
          </ac:spMkLst>
        </pc:spChg>
        <pc:spChg chg="mod ord">
          <ac:chgData name="Ekko 92i" userId="b4d265b765874ec8" providerId="LiveId" clId="{A22BCDE7-1DEF-4A17-92F4-9BE4D3DA4B64}" dt="2022-01-02T01:40:51.256" v="8390" actId="700"/>
          <ac:spMkLst>
            <pc:docMk/>
            <pc:sldMk cId="1149037248" sldId="2135"/>
            <ac:spMk id="8" creationId="{E630F730-7895-4504-8ABA-7A055CDAAB2F}"/>
          </ac:spMkLst>
        </pc:spChg>
        <pc:spChg chg="mod">
          <ac:chgData name="Ekko 92i" userId="b4d265b765874ec8" providerId="LiveId" clId="{A22BCDE7-1DEF-4A17-92F4-9BE4D3DA4B64}" dt="2022-01-02T01:41:12.632" v="8398" actId="207"/>
          <ac:spMkLst>
            <pc:docMk/>
            <pc:sldMk cId="1149037248" sldId="2135"/>
            <ac:spMk id="10" creationId="{42BC2788-9A3F-4854-AA87-1A352539E474}"/>
          </ac:spMkLst>
        </pc:spChg>
        <pc:spChg chg="mod">
          <ac:chgData name="Ekko 92i" userId="b4d265b765874ec8" providerId="LiveId" clId="{A22BCDE7-1DEF-4A17-92F4-9BE4D3DA4B64}" dt="2022-01-02T01:41:06.125" v="8394" actId="1076"/>
          <ac:spMkLst>
            <pc:docMk/>
            <pc:sldMk cId="1149037248" sldId="2135"/>
            <ac:spMk id="14" creationId="{F09D35D6-04AF-47BA-8D7E-CDA5C2F7EE59}"/>
          </ac:spMkLst>
        </pc:spChg>
        <pc:picChg chg="mod">
          <ac:chgData name="Ekko 92i" userId="b4d265b765874ec8" providerId="LiveId" clId="{A22BCDE7-1DEF-4A17-92F4-9BE4D3DA4B64}" dt="2022-01-02T01:40:59.363" v="8393" actId="1076"/>
          <ac:picMkLst>
            <pc:docMk/>
            <pc:sldMk cId="1149037248" sldId="2135"/>
            <ac:picMk id="9" creationId="{17D13E4C-6A73-4585-AB85-463CC38C0C43}"/>
          </ac:picMkLst>
        </pc:picChg>
      </pc:sldChg>
      <pc:sldChg chg="modSp mod chgLayout">
        <pc:chgData name="Ekko 92i" userId="b4d265b765874ec8" providerId="LiveId" clId="{A22BCDE7-1DEF-4A17-92F4-9BE4D3DA4B64}" dt="2022-01-02T01:41:35.466" v="8405" actId="20577"/>
        <pc:sldMkLst>
          <pc:docMk/>
          <pc:sldMk cId="1028659506" sldId="2137"/>
        </pc:sldMkLst>
        <pc:spChg chg="mod ord">
          <ac:chgData name="Ekko 92i" userId="b4d265b765874ec8" providerId="LiveId" clId="{A22BCDE7-1DEF-4A17-92F4-9BE4D3DA4B64}" dt="2022-01-02T01:41:18.551" v="8399" actId="700"/>
          <ac:spMkLst>
            <pc:docMk/>
            <pc:sldMk cId="1028659506" sldId="2137"/>
            <ac:spMk id="2" creationId="{3A11E986-161F-4362-9140-F93CA919141D}"/>
          </ac:spMkLst>
        </pc:spChg>
        <pc:spChg chg="mod ord">
          <ac:chgData name="Ekko 92i" userId="b4d265b765874ec8" providerId="LiveId" clId="{A22BCDE7-1DEF-4A17-92F4-9BE4D3DA4B64}" dt="2022-01-02T01:41:18.551" v="8399" actId="700"/>
          <ac:spMkLst>
            <pc:docMk/>
            <pc:sldMk cId="1028659506" sldId="2137"/>
            <ac:spMk id="5" creationId="{CC18EF78-EF3D-4FF4-9383-8F795B6D482B}"/>
          </ac:spMkLst>
        </pc:spChg>
        <pc:spChg chg="mod ord">
          <ac:chgData name="Ekko 92i" userId="b4d265b765874ec8" providerId="LiveId" clId="{A22BCDE7-1DEF-4A17-92F4-9BE4D3DA4B64}" dt="2022-01-02T01:41:35.466" v="8405" actId="20577"/>
          <ac:spMkLst>
            <pc:docMk/>
            <pc:sldMk cId="1028659506" sldId="2137"/>
            <ac:spMk id="6" creationId="{E05776B4-8CA4-4E91-9C20-4FF2526144DB}"/>
          </ac:spMkLst>
        </pc:spChg>
        <pc:spChg chg="mod">
          <ac:chgData name="Ekko 92i" userId="b4d265b765874ec8" providerId="LiveId" clId="{A22BCDE7-1DEF-4A17-92F4-9BE4D3DA4B64}" dt="2022-01-02T01:41:31.263" v="8403" actId="1076"/>
          <ac:spMkLst>
            <pc:docMk/>
            <pc:sldMk cId="1028659506" sldId="2137"/>
            <ac:spMk id="7" creationId="{ECFA1AD0-4612-4FEB-87AD-1F13EBF8AB68}"/>
          </ac:spMkLst>
        </pc:spChg>
        <pc:spChg chg="mod ord">
          <ac:chgData name="Ekko 92i" userId="b4d265b765874ec8" providerId="LiveId" clId="{A22BCDE7-1DEF-4A17-92F4-9BE4D3DA4B64}" dt="2022-01-02T01:41:18.551" v="8399" actId="700"/>
          <ac:spMkLst>
            <pc:docMk/>
            <pc:sldMk cId="1028659506" sldId="2137"/>
            <ac:spMk id="8" creationId="{AF30FBE3-45BA-4394-A695-5A18381C3CF7}"/>
          </ac:spMkLst>
        </pc:spChg>
      </pc:sldChg>
      <pc:sldChg chg="modSp mod chgLayout">
        <pc:chgData name="Ekko 92i" userId="b4d265b765874ec8" providerId="LiveId" clId="{A22BCDE7-1DEF-4A17-92F4-9BE4D3DA4B64}" dt="2022-01-02T01:41:59.841" v="8411" actId="20577"/>
        <pc:sldMkLst>
          <pc:docMk/>
          <pc:sldMk cId="694933368" sldId="2138"/>
        </pc:sldMkLst>
        <pc:spChg chg="mod ord">
          <ac:chgData name="Ekko 92i" userId="b4d265b765874ec8" providerId="LiveId" clId="{A22BCDE7-1DEF-4A17-92F4-9BE4D3DA4B64}" dt="2022-01-02T01:41:41.544" v="8406" actId="700"/>
          <ac:spMkLst>
            <pc:docMk/>
            <pc:sldMk cId="694933368" sldId="2138"/>
            <ac:spMk id="2" creationId="{3A11E986-161F-4362-9140-F93CA919141D}"/>
          </ac:spMkLst>
        </pc:spChg>
        <pc:spChg chg="mod ord">
          <ac:chgData name="Ekko 92i" userId="b4d265b765874ec8" providerId="LiveId" clId="{A22BCDE7-1DEF-4A17-92F4-9BE4D3DA4B64}" dt="2022-01-02T01:41:41.544" v="8406" actId="700"/>
          <ac:spMkLst>
            <pc:docMk/>
            <pc:sldMk cId="694933368" sldId="2138"/>
            <ac:spMk id="5" creationId="{CC18EF78-EF3D-4FF4-9383-8F795B6D482B}"/>
          </ac:spMkLst>
        </pc:spChg>
        <pc:spChg chg="mod ord">
          <ac:chgData name="Ekko 92i" userId="b4d265b765874ec8" providerId="LiveId" clId="{A22BCDE7-1DEF-4A17-92F4-9BE4D3DA4B64}" dt="2022-01-02T01:41:59.841" v="8411" actId="20577"/>
          <ac:spMkLst>
            <pc:docMk/>
            <pc:sldMk cId="694933368" sldId="2138"/>
            <ac:spMk id="6" creationId="{E05776B4-8CA4-4E91-9C20-4FF2526144DB}"/>
          </ac:spMkLst>
        </pc:spChg>
        <pc:spChg chg="mod ord">
          <ac:chgData name="Ekko 92i" userId="b4d265b765874ec8" providerId="LiveId" clId="{A22BCDE7-1DEF-4A17-92F4-9BE4D3DA4B64}" dt="2022-01-02T01:41:41.544" v="8406" actId="700"/>
          <ac:spMkLst>
            <pc:docMk/>
            <pc:sldMk cId="694933368" sldId="2138"/>
            <ac:spMk id="7" creationId="{6793A15B-E421-490F-84D9-89033001DE93}"/>
          </ac:spMkLst>
        </pc:spChg>
        <pc:spChg chg="mod">
          <ac:chgData name="Ekko 92i" userId="b4d265b765874ec8" providerId="LiveId" clId="{A22BCDE7-1DEF-4A17-92F4-9BE4D3DA4B64}" dt="2022-01-02T01:41:54.635" v="8409" actId="1076"/>
          <ac:spMkLst>
            <pc:docMk/>
            <pc:sldMk cId="694933368" sldId="2138"/>
            <ac:spMk id="8" creationId="{8E610C12-920F-4797-9E73-0504C9505213}"/>
          </ac:spMkLst>
        </pc:spChg>
      </pc:sldChg>
      <pc:sldChg chg="addSp delSp modSp mod chgLayout">
        <pc:chgData name="Ekko 92i" userId="b4d265b765874ec8" providerId="LiveId" clId="{A22BCDE7-1DEF-4A17-92F4-9BE4D3DA4B64}" dt="2022-01-02T01:42:47.245" v="8438" actId="20577"/>
        <pc:sldMkLst>
          <pc:docMk/>
          <pc:sldMk cId="3831067842" sldId="2139"/>
        </pc:sldMkLst>
        <pc:spChg chg="mod ord">
          <ac:chgData name="Ekko 92i" userId="b4d265b765874ec8" providerId="LiveId" clId="{A22BCDE7-1DEF-4A17-92F4-9BE4D3DA4B64}" dt="2022-01-02T01:42:25.293" v="8416" actId="700"/>
          <ac:spMkLst>
            <pc:docMk/>
            <pc:sldMk cId="3831067842" sldId="2139"/>
            <ac:spMk id="2" creationId="{0980F950-37F3-4630-BC2A-A37BBD3AB2D3}"/>
          </ac:spMkLst>
        </pc:spChg>
        <pc:spChg chg="del mod ord">
          <ac:chgData name="Ekko 92i" userId="b4d265b765874ec8" providerId="LiveId" clId="{A22BCDE7-1DEF-4A17-92F4-9BE4D3DA4B64}" dt="2022-01-02T01:42:25.293" v="8416" actId="700"/>
          <ac:spMkLst>
            <pc:docMk/>
            <pc:sldMk cId="3831067842" sldId="2139"/>
            <ac:spMk id="3" creationId="{54DAFE4B-8354-4FDF-8D70-AB15456024D4}"/>
          </ac:spMkLst>
        </pc:spChg>
        <pc:spChg chg="mod ord">
          <ac:chgData name="Ekko 92i" userId="b4d265b765874ec8" providerId="LiveId" clId="{A22BCDE7-1DEF-4A17-92F4-9BE4D3DA4B64}" dt="2022-01-02T01:42:47.245" v="8438" actId="20577"/>
          <ac:spMkLst>
            <pc:docMk/>
            <pc:sldMk cId="3831067842" sldId="2139"/>
            <ac:spMk id="4" creationId="{D6008D90-770C-4979-B290-7F064DDE1685}"/>
          </ac:spMkLst>
        </pc:spChg>
        <pc:spChg chg="del mod ord">
          <ac:chgData name="Ekko 92i" userId="b4d265b765874ec8" providerId="LiveId" clId="{A22BCDE7-1DEF-4A17-92F4-9BE4D3DA4B64}" dt="2022-01-02T01:42:25.293" v="8416" actId="700"/>
          <ac:spMkLst>
            <pc:docMk/>
            <pc:sldMk cId="3831067842" sldId="2139"/>
            <ac:spMk id="5" creationId="{BEAE3A4C-0319-4CC2-BF9D-10CD024B5719}"/>
          </ac:spMkLst>
        </pc:spChg>
        <pc:spChg chg="add del mod ord">
          <ac:chgData name="Ekko 92i" userId="b4d265b765874ec8" providerId="LiveId" clId="{A22BCDE7-1DEF-4A17-92F4-9BE4D3DA4B64}" dt="2022-01-02T01:42:25.293" v="8416" actId="700"/>
          <ac:spMkLst>
            <pc:docMk/>
            <pc:sldMk cId="3831067842" sldId="2139"/>
            <ac:spMk id="6" creationId="{FCB2AC4E-ACC0-441A-9480-3A0739D8B339}"/>
          </ac:spMkLst>
        </pc:spChg>
        <pc:spChg chg="add mod ord">
          <ac:chgData name="Ekko 92i" userId="b4d265b765874ec8" providerId="LiveId" clId="{A22BCDE7-1DEF-4A17-92F4-9BE4D3DA4B64}" dt="2022-01-02T01:42:29.061" v="8424" actId="20577"/>
          <ac:spMkLst>
            <pc:docMk/>
            <pc:sldMk cId="3831067842" sldId="2139"/>
            <ac:spMk id="8" creationId="{77A13FC9-1874-41A8-B1B3-01D0D9413F38}"/>
          </ac:spMkLst>
        </pc:spChg>
        <pc:spChg chg="add mod ord">
          <ac:chgData name="Ekko 92i" userId="b4d265b765874ec8" providerId="LiveId" clId="{A22BCDE7-1DEF-4A17-92F4-9BE4D3DA4B64}" dt="2022-01-02T01:42:41.412" v="8428"/>
          <ac:spMkLst>
            <pc:docMk/>
            <pc:sldMk cId="3831067842" sldId="2139"/>
            <ac:spMk id="9" creationId="{D8ACA9D7-C150-4814-BC1E-95C3A9C1DAD9}"/>
          </ac:spMkLst>
        </pc:spChg>
        <pc:spChg chg="add del mod ord">
          <ac:chgData name="Ekko 92i" userId="b4d265b765874ec8" providerId="LiveId" clId="{A22BCDE7-1DEF-4A17-92F4-9BE4D3DA4B64}" dt="2022-01-02T01:42:32.699" v="8425" actId="478"/>
          <ac:spMkLst>
            <pc:docMk/>
            <pc:sldMk cId="3831067842" sldId="2139"/>
            <ac:spMk id="10" creationId="{64DCEB3A-1518-4A49-A4A5-FF0D90B3BAF0}"/>
          </ac:spMkLst>
        </pc:spChg>
        <pc:picChg chg="del">
          <ac:chgData name="Ekko 92i" userId="b4d265b765874ec8" providerId="LiveId" clId="{A22BCDE7-1DEF-4A17-92F4-9BE4D3DA4B64}" dt="2022-01-02T01:42:35.782" v="8426" actId="478"/>
          <ac:picMkLst>
            <pc:docMk/>
            <pc:sldMk cId="3831067842" sldId="2139"/>
            <ac:picMk id="7" creationId="{AF88B750-420B-4B8D-BE4F-2FDA57C4D295}"/>
          </ac:picMkLst>
        </pc:picChg>
      </pc:sldChg>
      <pc:sldChg chg="modSp mod chgLayout">
        <pc:chgData name="Ekko 92i" userId="b4d265b765874ec8" providerId="LiveId" clId="{A22BCDE7-1DEF-4A17-92F4-9BE4D3DA4B64}" dt="2022-01-02T01:42:54.235" v="8439" actId="700"/>
        <pc:sldMkLst>
          <pc:docMk/>
          <pc:sldMk cId="705340009" sldId="2140"/>
        </pc:sldMkLst>
        <pc:spChg chg="mod ord">
          <ac:chgData name="Ekko 92i" userId="b4d265b765874ec8" providerId="LiveId" clId="{A22BCDE7-1DEF-4A17-92F4-9BE4D3DA4B64}" dt="2022-01-02T01:42:54.235" v="8439" actId="700"/>
          <ac:spMkLst>
            <pc:docMk/>
            <pc:sldMk cId="705340009" sldId="2140"/>
            <ac:spMk id="2" creationId="{0E3B4AC5-D629-477D-A0F9-387B446CCB0A}"/>
          </ac:spMkLst>
        </pc:spChg>
        <pc:spChg chg="mod ord">
          <ac:chgData name="Ekko 92i" userId="b4d265b765874ec8" providerId="LiveId" clId="{A22BCDE7-1DEF-4A17-92F4-9BE4D3DA4B64}" dt="2022-01-02T01:42:54.235" v="8439" actId="700"/>
          <ac:spMkLst>
            <pc:docMk/>
            <pc:sldMk cId="705340009" sldId="2140"/>
            <ac:spMk id="3" creationId="{E26846BC-374D-4938-95FF-83B0C0DDD1B2}"/>
          </ac:spMkLst>
        </pc:spChg>
        <pc:spChg chg="mod ord">
          <ac:chgData name="Ekko 92i" userId="b4d265b765874ec8" providerId="LiveId" clId="{A22BCDE7-1DEF-4A17-92F4-9BE4D3DA4B64}" dt="2022-01-02T01:42:54.235" v="8439" actId="700"/>
          <ac:spMkLst>
            <pc:docMk/>
            <pc:sldMk cId="705340009" sldId="2140"/>
            <ac:spMk id="7" creationId="{B34991A7-CCF2-476D-B99D-31D59939C5A0}"/>
          </ac:spMkLst>
        </pc:spChg>
        <pc:spChg chg="mod ord">
          <ac:chgData name="Ekko 92i" userId="b4d265b765874ec8" providerId="LiveId" clId="{A22BCDE7-1DEF-4A17-92F4-9BE4D3DA4B64}" dt="2022-01-02T01:42:54.235" v="8439" actId="700"/>
          <ac:spMkLst>
            <pc:docMk/>
            <pc:sldMk cId="705340009" sldId="2140"/>
            <ac:spMk id="8" creationId="{935C7283-5EC1-4C2A-AEE9-6F7DAD87FB0D}"/>
          </ac:spMkLst>
        </pc:spChg>
      </pc:sldChg>
      <pc:sldChg chg="modSp mod chgLayout">
        <pc:chgData name="Ekko 92i" userId="b4d265b765874ec8" providerId="LiveId" clId="{A22BCDE7-1DEF-4A17-92F4-9BE4D3DA4B64}" dt="2022-01-02T01:43:01.629" v="8440" actId="700"/>
        <pc:sldMkLst>
          <pc:docMk/>
          <pc:sldMk cId="3958429492" sldId="2141"/>
        </pc:sldMkLst>
        <pc:spChg chg="mod ord">
          <ac:chgData name="Ekko 92i" userId="b4d265b765874ec8" providerId="LiveId" clId="{A22BCDE7-1DEF-4A17-92F4-9BE4D3DA4B64}" dt="2022-01-02T01:43:01.629" v="8440" actId="700"/>
          <ac:spMkLst>
            <pc:docMk/>
            <pc:sldMk cId="3958429492" sldId="2141"/>
            <ac:spMk id="2" creationId="{0E3B4AC5-D629-477D-A0F9-387B446CCB0A}"/>
          </ac:spMkLst>
        </pc:spChg>
        <pc:spChg chg="mod ord">
          <ac:chgData name="Ekko 92i" userId="b4d265b765874ec8" providerId="LiveId" clId="{A22BCDE7-1DEF-4A17-92F4-9BE4D3DA4B64}" dt="2022-01-02T01:43:01.629" v="8440" actId="700"/>
          <ac:spMkLst>
            <pc:docMk/>
            <pc:sldMk cId="3958429492" sldId="2141"/>
            <ac:spMk id="3" creationId="{E26846BC-374D-4938-95FF-83B0C0DDD1B2}"/>
          </ac:spMkLst>
        </pc:spChg>
        <pc:spChg chg="mod ord">
          <ac:chgData name="Ekko 92i" userId="b4d265b765874ec8" providerId="LiveId" clId="{A22BCDE7-1DEF-4A17-92F4-9BE4D3DA4B64}" dt="2022-01-02T01:43:01.629" v="8440" actId="700"/>
          <ac:spMkLst>
            <pc:docMk/>
            <pc:sldMk cId="3958429492" sldId="2141"/>
            <ac:spMk id="6" creationId="{4BC0C9F3-C071-44E3-8D89-2443168349F2}"/>
          </ac:spMkLst>
        </pc:spChg>
      </pc:sldChg>
      <pc:sldChg chg="modSp mod chgLayout">
        <pc:chgData name="Ekko 92i" userId="b4d265b765874ec8" providerId="LiveId" clId="{A22BCDE7-1DEF-4A17-92F4-9BE4D3DA4B64}" dt="2022-01-02T01:43:19.091" v="8443" actId="207"/>
        <pc:sldMkLst>
          <pc:docMk/>
          <pc:sldMk cId="3707643714" sldId="2142"/>
        </pc:sldMkLst>
        <pc:spChg chg="mod ord">
          <ac:chgData name="Ekko 92i" userId="b4d265b765874ec8" providerId="LiveId" clId="{A22BCDE7-1DEF-4A17-92F4-9BE4D3DA4B64}" dt="2022-01-02T01:43:07.951" v="8441" actId="700"/>
          <ac:spMkLst>
            <pc:docMk/>
            <pc:sldMk cId="3707643714" sldId="2142"/>
            <ac:spMk id="3" creationId="{6D9B9833-DFF6-44F6-BDCF-6BAA7F9AB873}"/>
          </ac:spMkLst>
        </pc:spChg>
        <pc:spChg chg="mod ord">
          <ac:chgData name="Ekko 92i" userId="b4d265b765874ec8" providerId="LiveId" clId="{A22BCDE7-1DEF-4A17-92F4-9BE4D3DA4B64}" dt="2022-01-02T01:43:07.951" v="8441" actId="700"/>
          <ac:spMkLst>
            <pc:docMk/>
            <pc:sldMk cId="3707643714" sldId="2142"/>
            <ac:spMk id="4" creationId="{9079A27F-9840-4399-9997-28880E22DFD6}"/>
          </ac:spMkLst>
        </pc:spChg>
        <pc:spChg chg="mod ord">
          <ac:chgData name="Ekko 92i" userId="b4d265b765874ec8" providerId="LiveId" clId="{A22BCDE7-1DEF-4A17-92F4-9BE4D3DA4B64}" dt="2022-01-02T01:43:19.091" v="8443" actId="207"/>
          <ac:spMkLst>
            <pc:docMk/>
            <pc:sldMk cId="3707643714" sldId="2142"/>
            <ac:spMk id="5" creationId="{1D785888-BFA6-4757-B9F2-3A10A351FA6B}"/>
          </ac:spMkLst>
        </pc:spChg>
        <pc:spChg chg="mod ord">
          <ac:chgData name="Ekko 92i" userId="b4d265b765874ec8" providerId="LiveId" clId="{A22BCDE7-1DEF-4A17-92F4-9BE4D3DA4B64}" dt="2022-01-02T01:43:07.951" v="8441" actId="700"/>
          <ac:spMkLst>
            <pc:docMk/>
            <pc:sldMk cId="3707643714" sldId="2142"/>
            <ac:spMk id="6" creationId="{D7A3562F-7E71-4A76-9142-A7FB3CE20E93}"/>
          </ac:spMkLst>
        </pc:spChg>
      </pc:sldChg>
      <pc:sldChg chg="modSp mod chgLayout">
        <pc:chgData name="Ekko 92i" userId="b4d265b765874ec8" providerId="LiveId" clId="{A22BCDE7-1DEF-4A17-92F4-9BE4D3DA4B64}" dt="2022-01-02T01:43:38.982" v="8444" actId="700"/>
        <pc:sldMkLst>
          <pc:docMk/>
          <pc:sldMk cId="2070390262" sldId="2143"/>
        </pc:sldMkLst>
        <pc:spChg chg="mod ord">
          <ac:chgData name="Ekko 92i" userId="b4d265b765874ec8" providerId="LiveId" clId="{A22BCDE7-1DEF-4A17-92F4-9BE4D3DA4B64}" dt="2022-01-02T01:43:38.982" v="8444" actId="700"/>
          <ac:spMkLst>
            <pc:docMk/>
            <pc:sldMk cId="2070390262" sldId="2143"/>
            <ac:spMk id="2" creationId="{0E3B4AC5-D629-477D-A0F9-387B446CCB0A}"/>
          </ac:spMkLst>
        </pc:spChg>
        <pc:spChg chg="mod ord">
          <ac:chgData name="Ekko 92i" userId="b4d265b765874ec8" providerId="LiveId" clId="{A22BCDE7-1DEF-4A17-92F4-9BE4D3DA4B64}" dt="2022-01-02T01:43:38.982" v="8444" actId="700"/>
          <ac:spMkLst>
            <pc:docMk/>
            <pc:sldMk cId="2070390262" sldId="2143"/>
            <ac:spMk id="3" creationId="{E26846BC-374D-4938-95FF-83B0C0DDD1B2}"/>
          </ac:spMkLst>
        </pc:spChg>
        <pc:spChg chg="mod ord">
          <ac:chgData name="Ekko 92i" userId="b4d265b765874ec8" providerId="LiveId" clId="{A22BCDE7-1DEF-4A17-92F4-9BE4D3DA4B64}" dt="2022-01-02T01:43:38.982" v="8444" actId="700"/>
          <ac:spMkLst>
            <pc:docMk/>
            <pc:sldMk cId="2070390262" sldId="2143"/>
            <ac:spMk id="6" creationId="{4BC0C9F3-C071-44E3-8D89-2443168349F2}"/>
          </ac:spMkLst>
        </pc:spChg>
      </pc:sldChg>
      <pc:sldChg chg="modSp mod chgLayout">
        <pc:chgData name="Ekko 92i" userId="b4d265b765874ec8" providerId="LiveId" clId="{A22BCDE7-1DEF-4A17-92F4-9BE4D3DA4B64}" dt="2022-01-02T01:44:21.180" v="8462" actId="20577"/>
        <pc:sldMkLst>
          <pc:docMk/>
          <pc:sldMk cId="4089457966" sldId="2144"/>
        </pc:sldMkLst>
        <pc:spChg chg="mod ord">
          <ac:chgData name="Ekko 92i" userId="b4d265b765874ec8" providerId="LiveId" clId="{A22BCDE7-1DEF-4A17-92F4-9BE4D3DA4B64}" dt="2022-01-02T01:43:45.580" v="8445" actId="700"/>
          <ac:spMkLst>
            <pc:docMk/>
            <pc:sldMk cId="4089457966" sldId="2144"/>
            <ac:spMk id="3" creationId="{6D9B9833-DFF6-44F6-BDCF-6BAA7F9AB873}"/>
          </ac:spMkLst>
        </pc:spChg>
        <pc:spChg chg="mod ord">
          <ac:chgData name="Ekko 92i" userId="b4d265b765874ec8" providerId="LiveId" clId="{A22BCDE7-1DEF-4A17-92F4-9BE4D3DA4B64}" dt="2022-01-02T01:43:45.580" v="8445" actId="700"/>
          <ac:spMkLst>
            <pc:docMk/>
            <pc:sldMk cId="4089457966" sldId="2144"/>
            <ac:spMk id="4" creationId="{9079A27F-9840-4399-9997-28880E22DFD6}"/>
          </ac:spMkLst>
        </pc:spChg>
        <pc:spChg chg="mod ord">
          <ac:chgData name="Ekko 92i" userId="b4d265b765874ec8" providerId="LiveId" clId="{A22BCDE7-1DEF-4A17-92F4-9BE4D3DA4B64}" dt="2022-01-02T01:44:21.180" v="8462" actId="20577"/>
          <ac:spMkLst>
            <pc:docMk/>
            <pc:sldMk cId="4089457966" sldId="2144"/>
            <ac:spMk id="7" creationId="{1C1B6E8C-849C-400A-BCBC-E802D904075E}"/>
          </ac:spMkLst>
        </pc:spChg>
        <pc:spChg chg="mod ord">
          <ac:chgData name="Ekko 92i" userId="b4d265b765874ec8" providerId="LiveId" clId="{A22BCDE7-1DEF-4A17-92F4-9BE4D3DA4B64}" dt="2022-01-02T01:43:45.580" v="8445" actId="700"/>
          <ac:spMkLst>
            <pc:docMk/>
            <pc:sldMk cId="4089457966" sldId="2144"/>
            <ac:spMk id="8" creationId="{D8DE0F11-A734-4739-AEB9-29AE70089AC1}"/>
          </ac:spMkLst>
        </pc:spChg>
      </pc:sldChg>
      <pc:sldChg chg="modSp mod chgLayout">
        <pc:chgData name="Ekko 92i" userId="b4d265b765874ec8" providerId="LiveId" clId="{A22BCDE7-1DEF-4A17-92F4-9BE4D3DA4B64}" dt="2022-01-02T01:45:11.558" v="8474" actId="20577"/>
        <pc:sldMkLst>
          <pc:docMk/>
          <pc:sldMk cId="3890193897" sldId="2145"/>
        </pc:sldMkLst>
        <pc:spChg chg="mod ord">
          <ac:chgData name="Ekko 92i" userId="b4d265b765874ec8" providerId="LiveId" clId="{A22BCDE7-1DEF-4A17-92F4-9BE4D3DA4B64}" dt="2022-01-02T01:44:26.704" v="8463" actId="700"/>
          <ac:spMkLst>
            <pc:docMk/>
            <pc:sldMk cId="3890193897" sldId="2145"/>
            <ac:spMk id="3" creationId="{6D9B9833-DFF6-44F6-BDCF-6BAA7F9AB873}"/>
          </ac:spMkLst>
        </pc:spChg>
        <pc:spChg chg="mod ord">
          <ac:chgData name="Ekko 92i" userId="b4d265b765874ec8" providerId="LiveId" clId="{A22BCDE7-1DEF-4A17-92F4-9BE4D3DA4B64}" dt="2022-01-02T01:44:26.704" v="8463" actId="700"/>
          <ac:spMkLst>
            <pc:docMk/>
            <pc:sldMk cId="3890193897" sldId="2145"/>
            <ac:spMk id="4" creationId="{9079A27F-9840-4399-9997-28880E22DFD6}"/>
          </ac:spMkLst>
        </pc:spChg>
        <pc:spChg chg="mod ord">
          <ac:chgData name="Ekko 92i" userId="b4d265b765874ec8" providerId="LiveId" clId="{A22BCDE7-1DEF-4A17-92F4-9BE4D3DA4B64}" dt="2022-01-02T01:45:11.558" v="8474" actId="20577"/>
          <ac:spMkLst>
            <pc:docMk/>
            <pc:sldMk cId="3890193897" sldId="2145"/>
            <ac:spMk id="7" creationId="{1C1B6E8C-849C-400A-BCBC-E802D904075E}"/>
          </ac:spMkLst>
        </pc:spChg>
        <pc:spChg chg="mod ord">
          <ac:chgData name="Ekko 92i" userId="b4d265b765874ec8" providerId="LiveId" clId="{A22BCDE7-1DEF-4A17-92F4-9BE4D3DA4B64}" dt="2022-01-02T01:44:26.704" v="8463" actId="700"/>
          <ac:spMkLst>
            <pc:docMk/>
            <pc:sldMk cId="3890193897" sldId="2145"/>
            <ac:spMk id="8" creationId="{D8DE0F11-A734-4739-AEB9-29AE70089AC1}"/>
          </ac:spMkLst>
        </pc:spChg>
      </pc:sldChg>
      <pc:sldChg chg="modSp mod chgLayout">
        <pc:chgData name="Ekko 92i" userId="b4d265b765874ec8" providerId="LiveId" clId="{A22BCDE7-1DEF-4A17-92F4-9BE4D3DA4B64}" dt="2022-01-02T01:46:11.488" v="8477" actId="207"/>
        <pc:sldMkLst>
          <pc:docMk/>
          <pc:sldMk cId="2990349803" sldId="2146"/>
        </pc:sldMkLst>
        <pc:spChg chg="mod ord">
          <ac:chgData name="Ekko 92i" userId="b4d265b765874ec8" providerId="LiveId" clId="{A22BCDE7-1DEF-4A17-92F4-9BE4D3DA4B64}" dt="2022-01-02T01:46:01.766" v="8475" actId="700"/>
          <ac:spMkLst>
            <pc:docMk/>
            <pc:sldMk cId="2990349803" sldId="2146"/>
            <ac:spMk id="3" creationId="{6D9B9833-DFF6-44F6-BDCF-6BAA7F9AB873}"/>
          </ac:spMkLst>
        </pc:spChg>
        <pc:spChg chg="mod ord">
          <ac:chgData name="Ekko 92i" userId="b4d265b765874ec8" providerId="LiveId" clId="{A22BCDE7-1DEF-4A17-92F4-9BE4D3DA4B64}" dt="2022-01-02T01:46:01.766" v="8475" actId="700"/>
          <ac:spMkLst>
            <pc:docMk/>
            <pc:sldMk cId="2990349803" sldId="2146"/>
            <ac:spMk id="4" creationId="{9079A27F-9840-4399-9997-28880E22DFD6}"/>
          </ac:spMkLst>
        </pc:spChg>
        <pc:spChg chg="mod">
          <ac:chgData name="Ekko 92i" userId="b4d265b765874ec8" providerId="LiveId" clId="{A22BCDE7-1DEF-4A17-92F4-9BE4D3DA4B64}" dt="2022-01-02T01:46:11.488" v="8477" actId="207"/>
          <ac:spMkLst>
            <pc:docMk/>
            <pc:sldMk cId="2990349803" sldId="2146"/>
            <ac:spMk id="6" creationId="{F05E12DE-B6B6-446A-A04F-2DFC509EB012}"/>
          </ac:spMkLst>
        </pc:spChg>
        <pc:spChg chg="mod ord">
          <ac:chgData name="Ekko 92i" userId="b4d265b765874ec8" providerId="LiveId" clId="{A22BCDE7-1DEF-4A17-92F4-9BE4D3DA4B64}" dt="2022-01-02T01:46:11.488" v="8477" actId="207"/>
          <ac:spMkLst>
            <pc:docMk/>
            <pc:sldMk cId="2990349803" sldId="2146"/>
            <ac:spMk id="7" creationId="{1C1B6E8C-849C-400A-BCBC-E802D904075E}"/>
          </ac:spMkLst>
        </pc:spChg>
        <pc:spChg chg="mod ord">
          <ac:chgData name="Ekko 92i" userId="b4d265b765874ec8" providerId="LiveId" clId="{A22BCDE7-1DEF-4A17-92F4-9BE4D3DA4B64}" dt="2022-01-02T01:46:01.766" v="8475" actId="700"/>
          <ac:spMkLst>
            <pc:docMk/>
            <pc:sldMk cId="2990349803" sldId="2146"/>
            <ac:spMk id="8" creationId="{D8DE0F11-A734-4739-AEB9-29AE70089AC1}"/>
          </ac:spMkLst>
        </pc:spChg>
      </pc:sldChg>
      <pc:sldChg chg="modSp mod chgLayout">
        <pc:chgData name="Ekko 92i" userId="b4d265b765874ec8" providerId="LiveId" clId="{A22BCDE7-1DEF-4A17-92F4-9BE4D3DA4B64}" dt="2022-01-02T01:46:19.088" v="8478" actId="700"/>
        <pc:sldMkLst>
          <pc:docMk/>
          <pc:sldMk cId="1066559773" sldId="2148"/>
        </pc:sldMkLst>
        <pc:spChg chg="mod ord">
          <ac:chgData name="Ekko 92i" userId="b4d265b765874ec8" providerId="LiveId" clId="{A22BCDE7-1DEF-4A17-92F4-9BE4D3DA4B64}" dt="2022-01-02T01:46:19.088" v="8478" actId="700"/>
          <ac:spMkLst>
            <pc:docMk/>
            <pc:sldMk cId="1066559773" sldId="2148"/>
            <ac:spMk id="2" creationId="{0E3B4AC5-D629-477D-A0F9-387B446CCB0A}"/>
          </ac:spMkLst>
        </pc:spChg>
        <pc:spChg chg="mod ord">
          <ac:chgData name="Ekko 92i" userId="b4d265b765874ec8" providerId="LiveId" clId="{A22BCDE7-1DEF-4A17-92F4-9BE4D3DA4B64}" dt="2022-01-02T01:46:19.088" v="8478" actId="700"/>
          <ac:spMkLst>
            <pc:docMk/>
            <pc:sldMk cId="1066559773" sldId="2148"/>
            <ac:spMk id="3" creationId="{E26846BC-374D-4938-95FF-83B0C0DDD1B2}"/>
          </ac:spMkLst>
        </pc:spChg>
        <pc:spChg chg="mod ord">
          <ac:chgData name="Ekko 92i" userId="b4d265b765874ec8" providerId="LiveId" clId="{A22BCDE7-1DEF-4A17-92F4-9BE4D3DA4B64}" dt="2022-01-02T01:46:19.088" v="8478" actId="700"/>
          <ac:spMkLst>
            <pc:docMk/>
            <pc:sldMk cId="1066559773" sldId="2148"/>
            <ac:spMk id="6" creationId="{4BC0C9F3-C071-44E3-8D89-2443168349F2}"/>
          </ac:spMkLst>
        </pc:spChg>
      </pc:sldChg>
      <pc:sldChg chg="modSp mod chgLayout">
        <pc:chgData name="Ekko 92i" userId="b4d265b765874ec8" providerId="LiveId" clId="{A22BCDE7-1DEF-4A17-92F4-9BE4D3DA4B64}" dt="2022-01-02T01:46:56.274" v="8484" actId="207"/>
        <pc:sldMkLst>
          <pc:docMk/>
          <pc:sldMk cId="3230595548" sldId="2149"/>
        </pc:sldMkLst>
        <pc:spChg chg="mod ord">
          <ac:chgData name="Ekko 92i" userId="b4d265b765874ec8" providerId="LiveId" clId="{A22BCDE7-1DEF-4A17-92F4-9BE4D3DA4B64}" dt="2022-01-02T01:46:23.219" v="8479" actId="700"/>
          <ac:spMkLst>
            <pc:docMk/>
            <pc:sldMk cId="3230595548" sldId="2149"/>
            <ac:spMk id="3" creationId="{6D9B9833-DFF6-44F6-BDCF-6BAA7F9AB873}"/>
          </ac:spMkLst>
        </pc:spChg>
        <pc:spChg chg="mod ord">
          <ac:chgData name="Ekko 92i" userId="b4d265b765874ec8" providerId="LiveId" clId="{A22BCDE7-1DEF-4A17-92F4-9BE4D3DA4B64}" dt="2022-01-02T01:46:23.219" v="8479" actId="700"/>
          <ac:spMkLst>
            <pc:docMk/>
            <pc:sldMk cId="3230595548" sldId="2149"/>
            <ac:spMk id="4" creationId="{9079A27F-9840-4399-9997-28880E22DFD6}"/>
          </ac:spMkLst>
        </pc:spChg>
        <pc:spChg chg="mod ord">
          <ac:chgData name="Ekko 92i" userId="b4d265b765874ec8" providerId="LiveId" clId="{A22BCDE7-1DEF-4A17-92F4-9BE4D3DA4B64}" dt="2022-01-02T01:46:56.274" v="8484" actId="207"/>
          <ac:spMkLst>
            <pc:docMk/>
            <pc:sldMk cId="3230595548" sldId="2149"/>
            <ac:spMk id="7" creationId="{1C1B6E8C-849C-400A-BCBC-E802D904075E}"/>
          </ac:spMkLst>
        </pc:spChg>
        <pc:spChg chg="mod ord">
          <ac:chgData name="Ekko 92i" userId="b4d265b765874ec8" providerId="LiveId" clId="{A22BCDE7-1DEF-4A17-92F4-9BE4D3DA4B64}" dt="2022-01-02T01:46:23.219" v="8479" actId="700"/>
          <ac:spMkLst>
            <pc:docMk/>
            <pc:sldMk cId="3230595548" sldId="2149"/>
            <ac:spMk id="8" creationId="{D8DE0F11-A734-4739-AEB9-29AE70089AC1}"/>
          </ac:spMkLst>
        </pc:spChg>
        <pc:spChg chg="mod">
          <ac:chgData name="Ekko 92i" userId="b4d265b765874ec8" providerId="LiveId" clId="{A22BCDE7-1DEF-4A17-92F4-9BE4D3DA4B64}" dt="2022-01-02T01:46:49.370" v="8483" actId="1076"/>
          <ac:spMkLst>
            <pc:docMk/>
            <pc:sldMk cId="3230595548" sldId="2149"/>
            <ac:spMk id="10" creationId="{9DA176C9-3B12-47EB-BB6C-BE104D194139}"/>
          </ac:spMkLst>
        </pc:spChg>
      </pc:sldChg>
      <pc:sldChg chg="modSp mod chgLayout">
        <pc:chgData name="Ekko 92i" userId="b4d265b765874ec8" providerId="LiveId" clId="{A22BCDE7-1DEF-4A17-92F4-9BE4D3DA4B64}" dt="2022-01-02T01:47:06.196" v="8487" actId="207"/>
        <pc:sldMkLst>
          <pc:docMk/>
          <pc:sldMk cId="59794657" sldId="2151"/>
        </pc:sldMkLst>
        <pc:spChg chg="mod ord">
          <ac:chgData name="Ekko 92i" userId="b4d265b765874ec8" providerId="LiveId" clId="{A22BCDE7-1DEF-4A17-92F4-9BE4D3DA4B64}" dt="2022-01-02T01:47:00.459" v="8485" actId="700"/>
          <ac:spMkLst>
            <pc:docMk/>
            <pc:sldMk cId="59794657" sldId="2151"/>
            <ac:spMk id="3" creationId="{6D9B9833-DFF6-44F6-BDCF-6BAA7F9AB873}"/>
          </ac:spMkLst>
        </pc:spChg>
        <pc:spChg chg="mod ord">
          <ac:chgData name="Ekko 92i" userId="b4d265b765874ec8" providerId="LiveId" clId="{A22BCDE7-1DEF-4A17-92F4-9BE4D3DA4B64}" dt="2022-01-02T01:47:00.459" v="8485" actId="700"/>
          <ac:spMkLst>
            <pc:docMk/>
            <pc:sldMk cId="59794657" sldId="2151"/>
            <ac:spMk id="4" creationId="{9079A27F-9840-4399-9997-28880E22DFD6}"/>
          </ac:spMkLst>
        </pc:spChg>
        <pc:spChg chg="mod ord">
          <ac:chgData name="Ekko 92i" userId="b4d265b765874ec8" providerId="LiveId" clId="{A22BCDE7-1DEF-4A17-92F4-9BE4D3DA4B64}" dt="2022-01-02T01:47:06.196" v="8487" actId="207"/>
          <ac:spMkLst>
            <pc:docMk/>
            <pc:sldMk cId="59794657" sldId="2151"/>
            <ac:spMk id="7" creationId="{1C1B6E8C-849C-400A-BCBC-E802D904075E}"/>
          </ac:spMkLst>
        </pc:spChg>
        <pc:spChg chg="mod ord">
          <ac:chgData name="Ekko 92i" userId="b4d265b765874ec8" providerId="LiveId" clId="{A22BCDE7-1DEF-4A17-92F4-9BE4D3DA4B64}" dt="2022-01-02T01:47:00.459" v="8485" actId="700"/>
          <ac:spMkLst>
            <pc:docMk/>
            <pc:sldMk cId="59794657" sldId="2151"/>
            <ac:spMk id="8" creationId="{D8DE0F11-A734-4739-AEB9-29AE70089AC1}"/>
          </ac:spMkLst>
        </pc:spChg>
      </pc:sldChg>
      <pc:sldChg chg="modSp mod chgLayout">
        <pc:chgData name="Ekko 92i" userId="b4d265b765874ec8" providerId="LiveId" clId="{A22BCDE7-1DEF-4A17-92F4-9BE4D3DA4B64}" dt="2022-01-02T01:47:14.262" v="8488" actId="700"/>
        <pc:sldMkLst>
          <pc:docMk/>
          <pc:sldMk cId="1764750368" sldId="2152"/>
        </pc:sldMkLst>
        <pc:spChg chg="mod ord">
          <ac:chgData name="Ekko 92i" userId="b4d265b765874ec8" providerId="LiveId" clId="{A22BCDE7-1DEF-4A17-92F4-9BE4D3DA4B64}" dt="2022-01-02T01:47:14.262" v="8488" actId="700"/>
          <ac:spMkLst>
            <pc:docMk/>
            <pc:sldMk cId="1764750368" sldId="2152"/>
            <ac:spMk id="2" creationId="{0E3B4AC5-D629-477D-A0F9-387B446CCB0A}"/>
          </ac:spMkLst>
        </pc:spChg>
        <pc:spChg chg="mod ord">
          <ac:chgData name="Ekko 92i" userId="b4d265b765874ec8" providerId="LiveId" clId="{A22BCDE7-1DEF-4A17-92F4-9BE4D3DA4B64}" dt="2022-01-02T01:47:14.262" v="8488" actId="700"/>
          <ac:spMkLst>
            <pc:docMk/>
            <pc:sldMk cId="1764750368" sldId="2152"/>
            <ac:spMk id="3" creationId="{E26846BC-374D-4938-95FF-83B0C0DDD1B2}"/>
          </ac:spMkLst>
        </pc:spChg>
        <pc:spChg chg="mod ord">
          <ac:chgData name="Ekko 92i" userId="b4d265b765874ec8" providerId="LiveId" clId="{A22BCDE7-1DEF-4A17-92F4-9BE4D3DA4B64}" dt="2022-01-02T01:47:14.262" v="8488" actId="700"/>
          <ac:spMkLst>
            <pc:docMk/>
            <pc:sldMk cId="1764750368" sldId="2152"/>
            <ac:spMk id="6" creationId="{4BC0C9F3-C071-44E3-8D89-2443168349F2}"/>
          </ac:spMkLst>
        </pc:spChg>
      </pc:sldChg>
      <pc:sldChg chg="modSp mod chgLayout">
        <pc:chgData name="Ekko 92i" userId="b4d265b765874ec8" providerId="LiveId" clId="{A22BCDE7-1DEF-4A17-92F4-9BE4D3DA4B64}" dt="2022-01-02T01:47:42.974" v="8498" actId="114"/>
        <pc:sldMkLst>
          <pc:docMk/>
          <pc:sldMk cId="3943475398" sldId="2153"/>
        </pc:sldMkLst>
        <pc:spChg chg="mod ord">
          <ac:chgData name="Ekko 92i" userId="b4d265b765874ec8" providerId="LiveId" clId="{A22BCDE7-1DEF-4A17-92F4-9BE4D3DA4B64}" dt="2022-01-02T01:47:18.465" v="8489" actId="700"/>
          <ac:spMkLst>
            <pc:docMk/>
            <pc:sldMk cId="3943475398" sldId="2153"/>
            <ac:spMk id="3" creationId="{6D9B9833-DFF6-44F6-BDCF-6BAA7F9AB873}"/>
          </ac:spMkLst>
        </pc:spChg>
        <pc:spChg chg="mod ord">
          <ac:chgData name="Ekko 92i" userId="b4d265b765874ec8" providerId="LiveId" clId="{A22BCDE7-1DEF-4A17-92F4-9BE4D3DA4B64}" dt="2022-01-02T01:47:18.465" v="8489" actId="700"/>
          <ac:spMkLst>
            <pc:docMk/>
            <pc:sldMk cId="3943475398" sldId="2153"/>
            <ac:spMk id="4" creationId="{9079A27F-9840-4399-9997-28880E22DFD6}"/>
          </ac:spMkLst>
        </pc:spChg>
        <pc:spChg chg="mod ord">
          <ac:chgData name="Ekko 92i" userId="b4d265b765874ec8" providerId="LiveId" clId="{A22BCDE7-1DEF-4A17-92F4-9BE4D3DA4B64}" dt="2022-01-02T01:47:18.465" v="8489" actId="700"/>
          <ac:spMkLst>
            <pc:docMk/>
            <pc:sldMk cId="3943475398" sldId="2153"/>
            <ac:spMk id="5" creationId="{8BFD7C7F-5B2A-4E4E-AAB6-651235651D16}"/>
          </ac:spMkLst>
        </pc:spChg>
        <pc:spChg chg="mod ord">
          <ac:chgData name="Ekko 92i" userId="b4d265b765874ec8" providerId="LiveId" clId="{A22BCDE7-1DEF-4A17-92F4-9BE4D3DA4B64}" dt="2022-01-02T01:47:22.139" v="8490" actId="255"/>
          <ac:spMkLst>
            <pc:docMk/>
            <pc:sldMk cId="3943475398" sldId="2153"/>
            <ac:spMk id="7" creationId="{1C1B6E8C-849C-400A-BCBC-E802D904075E}"/>
          </ac:spMkLst>
        </pc:spChg>
        <pc:spChg chg="mod">
          <ac:chgData name="Ekko 92i" userId="b4d265b765874ec8" providerId="LiveId" clId="{A22BCDE7-1DEF-4A17-92F4-9BE4D3DA4B64}" dt="2022-01-02T01:47:42.974" v="8498" actId="114"/>
          <ac:spMkLst>
            <pc:docMk/>
            <pc:sldMk cId="3943475398" sldId="2153"/>
            <ac:spMk id="14" creationId="{81920414-42A1-4245-8C4F-4F039D19F977}"/>
          </ac:spMkLst>
        </pc:spChg>
        <pc:picChg chg="mod">
          <ac:chgData name="Ekko 92i" userId="b4d265b765874ec8" providerId="LiveId" clId="{A22BCDE7-1DEF-4A17-92F4-9BE4D3DA4B64}" dt="2022-01-02T01:47:32.589" v="8493" actId="1076"/>
          <ac:picMkLst>
            <pc:docMk/>
            <pc:sldMk cId="3943475398" sldId="2153"/>
            <ac:picMk id="13" creationId="{AB320A82-D5B8-4837-A401-0907CA7EBD0E}"/>
          </ac:picMkLst>
        </pc:picChg>
      </pc:sldChg>
      <pc:sldChg chg="modSp mod chgLayout">
        <pc:chgData name="Ekko 92i" userId="b4d265b765874ec8" providerId="LiveId" clId="{A22BCDE7-1DEF-4A17-92F4-9BE4D3DA4B64}" dt="2022-01-02T01:48:28.447" v="8514" actId="404"/>
        <pc:sldMkLst>
          <pc:docMk/>
          <pc:sldMk cId="1737738415" sldId="2154"/>
        </pc:sldMkLst>
        <pc:spChg chg="mod ord">
          <ac:chgData name="Ekko 92i" userId="b4d265b765874ec8" providerId="LiveId" clId="{A22BCDE7-1DEF-4A17-92F4-9BE4D3DA4B64}" dt="2022-01-02T01:48:11.706" v="8506" actId="700"/>
          <ac:spMkLst>
            <pc:docMk/>
            <pc:sldMk cId="1737738415" sldId="2154"/>
            <ac:spMk id="2" creationId="{88037D48-A576-4EFB-AC3C-26A7515BA5B8}"/>
          </ac:spMkLst>
        </pc:spChg>
        <pc:spChg chg="mod ord">
          <ac:chgData name="Ekko 92i" userId="b4d265b765874ec8" providerId="LiveId" clId="{A22BCDE7-1DEF-4A17-92F4-9BE4D3DA4B64}" dt="2022-01-02T01:48:11.706" v="8506" actId="700"/>
          <ac:spMkLst>
            <pc:docMk/>
            <pc:sldMk cId="1737738415" sldId="2154"/>
            <ac:spMk id="3" creationId="{6D9B9833-DFF6-44F6-BDCF-6BAA7F9AB873}"/>
          </ac:spMkLst>
        </pc:spChg>
        <pc:spChg chg="mod ord">
          <ac:chgData name="Ekko 92i" userId="b4d265b765874ec8" providerId="LiveId" clId="{A22BCDE7-1DEF-4A17-92F4-9BE4D3DA4B64}" dt="2022-01-02T01:48:11.706" v="8506" actId="700"/>
          <ac:spMkLst>
            <pc:docMk/>
            <pc:sldMk cId="1737738415" sldId="2154"/>
            <ac:spMk id="4" creationId="{9079A27F-9840-4399-9997-28880E22DFD6}"/>
          </ac:spMkLst>
        </pc:spChg>
        <pc:spChg chg="mod ord">
          <ac:chgData name="Ekko 92i" userId="b4d265b765874ec8" providerId="LiveId" clId="{A22BCDE7-1DEF-4A17-92F4-9BE4D3DA4B64}" dt="2022-01-02T01:48:16.115" v="8507" actId="255"/>
          <ac:spMkLst>
            <pc:docMk/>
            <pc:sldMk cId="1737738415" sldId="2154"/>
            <ac:spMk id="7" creationId="{1C1B6E8C-849C-400A-BCBC-E802D904075E}"/>
          </ac:spMkLst>
        </pc:spChg>
        <pc:spChg chg="mod">
          <ac:chgData name="Ekko 92i" userId="b4d265b765874ec8" providerId="LiveId" clId="{A22BCDE7-1DEF-4A17-92F4-9BE4D3DA4B64}" dt="2022-01-02T01:48:28.447" v="8514" actId="404"/>
          <ac:spMkLst>
            <pc:docMk/>
            <pc:sldMk cId="1737738415" sldId="2154"/>
            <ac:spMk id="9" creationId="{DEEC1664-74B3-4923-8A3C-73AF221222BD}"/>
          </ac:spMkLst>
        </pc:spChg>
        <pc:spChg chg="mod">
          <ac:chgData name="Ekko 92i" userId="b4d265b765874ec8" providerId="LiveId" clId="{A22BCDE7-1DEF-4A17-92F4-9BE4D3DA4B64}" dt="2022-01-02T01:48:18.515" v="8508" actId="404"/>
          <ac:spMkLst>
            <pc:docMk/>
            <pc:sldMk cId="1737738415" sldId="2154"/>
            <ac:spMk id="10" creationId="{C19E3DE6-4C02-4F8A-A1F1-EA8D6106BD36}"/>
          </ac:spMkLst>
        </pc:spChg>
        <pc:picChg chg="mod">
          <ac:chgData name="Ekko 92i" userId="b4d265b765874ec8" providerId="LiveId" clId="{A22BCDE7-1DEF-4A17-92F4-9BE4D3DA4B64}" dt="2022-01-02T01:48:22.609" v="8509" actId="1076"/>
          <ac:picMkLst>
            <pc:docMk/>
            <pc:sldMk cId="1737738415" sldId="2154"/>
            <ac:picMk id="8" creationId="{88FB0EDF-E806-4276-9AAA-241F5BBF3E28}"/>
          </ac:picMkLst>
        </pc:picChg>
      </pc:sldChg>
      <pc:sldChg chg="modSp mod chgLayout">
        <pc:chgData name="Ekko 92i" userId="b4d265b765874ec8" providerId="LiveId" clId="{A22BCDE7-1DEF-4A17-92F4-9BE4D3DA4B64}" dt="2022-01-02T01:48:33.941" v="8515" actId="700"/>
        <pc:sldMkLst>
          <pc:docMk/>
          <pc:sldMk cId="53003402" sldId="2160"/>
        </pc:sldMkLst>
        <pc:spChg chg="mod ord">
          <ac:chgData name="Ekko 92i" userId="b4d265b765874ec8" providerId="LiveId" clId="{A22BCDE7-1DEF-4A17-92F4-9BE4D3DA4B64}" dt="2022-01-02T01:48:33.941" v="8515" actId="700"/>
          <ac:spMkLst>
            <pc:docMk/>
            <pc:sldMk cId="53003402" sldId="2160"/>
            <ac:spMk id="2" creationId="{0E3B4AC5-D629-477D-A0F9-387B446CCB0A}"/>
          </ac:spMkLst>
        </pc:spChg>
        <pc:spChg chg="mod ord">
          <ac:chgData name="Ekko 92i" userId="b4d265b765874ec8" providerId="LiveId" clId="{A22BCDE7-1DEF-4A17-92F4-9BE4D3DA4B64}" dt="2022-01-02T01:48:33.941" v="8515" actId="700"/>
          <ac:spMkLst>
            <pc:docMk/>
            <pc:sldMk cId="53003402" sldId="2160"/>
            <ac:spMk id="3" creationId="{E26846BC-374D-4938-95FF-83B0C0DDD1B2}"/>
          </ac:spMkLst>
        </pc:spChg>
        <pc:spChg chg="mod ord">
          <ac:chgData name="Ekko 92i" userId="b4d265b765874ec8" providerId="LiveId" clId="{A22BCDE7-1DEF-4A17-92F4-9BE4D3DA4B64}" dt="2022-01-02T01:48:33.941" v="8515" actId="700"/>
          <ac:spMkLst>
            <pc:docMk/>
            <pc:sldMk cId="53003402" sldId="2160"/>
            <ac:spMk id="6" creationId="{4BC0C9F3-C071-44E3-8D89-2443168349F2}"/>
          </ac:spMkLst>
        </pc:spChg>
      </pc:sldChg>
      <pc:sldChg chg="modSp mod chgLayout">
        <pc:chgData name="Ekko 92i" userId="b4d265b765874ec8" providerId="LiveId" clId="{A22BCDE7-1DEF-4A17-92F4-9BE4D3DA4B64}" dt="2022-01-02T01:49:35.229" v="8531" actId="1076"/>
        <pc:sldMkLst>
          <pc:docMk/>
          <pc:sldMk cId="3038340186" sldId="2161"/>
        </pc:sldMkLst>
        <pc:spChg chg="mod ord">
          <ac:chgData name="Ekko 92i" userId="b4d265b765874ec8" providerId="LiveId" clId="{A22BCDE7-1DEF-4A17-92F4-9BE4D3DA4B64}" dt="2022-01-02T01:48:37.412" v="8516" actId="700"/>
          <ac:spMkLst>
            <pc:docMk/>
            <pc:sldMk cId="3038340186" sldId="2161"/>
            <ac:spMk id="2" creationId="{88037D48-A576-4EFB-AC3C-26A7515BA5B8}"/>
          </ac:spMkLst>
        </pc:spChg>
        <pc:spChg chg="mod ord">
          <ac:chgData name="Ekko 92i" userId="b4d265b765874ec8" providerId="LiveId" clId="{A22BCDE7-1DEF-4A17-92F4-9BE4D3DA4B64}" dt="2022-01-02T01:48:37.412" v="8516" actId="700"/>
          <ac:spMkLst>
            <pc:docMk/>
            <pc:sldMk cId="3038340186" sldId="2161"/>
            <ac:spMk id="3" creationId="{6D9B9833-DFF6-44F6-BDCF-6BAA7F9AB873}"/>
          </ac:spMkLst>
        </pc:spChg>
        <pc:spChg chg="mod ord">
          <ac:chgData name="Ekko 92i" userId="b4d265b765874ec8" providerId="LiveId" clId="{A22BCDE7-1DEF-4A17-92F4-9BE4D3DA4B64}" dt="2022-01-02T01:48:37.412" v="8516" actId="700"/>
          <ac:spMkLst>
            <pc:docMk/>
            <pc:sldMk cId="3038340186" sldId="2161"/>
            <ac:spMk id="4" creationId="{9079A27F-9840-4399-9997-28880E22DFD6}"/>
          </ac:spMkLst>
        </pc:spChg>
        <pc:spChg chg="mod ord">
          <ac:chgData name="Ekko 92i" userId="b4d265b765874ec8" providerId="LiveId" clId="{A22BCDE7-1DEF-4A17-92F4-9BE4D3DA4B64}" dt="2022-01-02T01:48:37.412" v="8516" actId="700"/>
          <ac:spMkLst>
            <pc:docMk/>
            <pc:sldMk cId="3038340186" sldId="2161"/>
            <ac:spMk id="5" creationId="{21E5612C-47B4-4DF0-8A82-5E29822C6563}"/>
          </ac:spMkLst>
        </pc:spChg>
        <pc:spChg chg="mod">
          <ac:chgData name="Ekko 92i" userId="b4d265b765874ec8" providerId="LiveId" clId="{A22BCDE7-1DEF-4A17-92F4-9BE4D3DA4B64}" dt="2022-01-02T01:49:35.229" v="8531" actId="1076"/>
          <ac:spMkLst>
            <pc:docMk/>
            <pc:sldMk cId="3038340186" sldId="2161"/>
            <ac:spMk id="8" creationId="{CA26578C-930B-4653-91C0-2EEC60562D8F}"/>
          </ac:spMkLst>
        </pc:spChg>
        <pc:spChg chg="mod">
          <ac:chgData name="Ekko 92i" userId="b4d265b765874ec8" providerId="LiveId" clId="{A22BCDE7-1DEF-4A17-92F4-9BE4D3DA4B64}" dt="2022-01-02T01:49:16.181" v="8526" actId="14100"/>
          <ac:spMkLst>
            <pc:docMk/>
            <pc:sldMk cId="3038340186" sldId="2161"/>
            <ac:spMk id="12" creationId="{32DD8FF5-BED6-432F-97F7-ECC2E523A35A}"/>
          </ac:spMkLst>
        </pc:spChg>
        <pc:picChg chg="mod">
          <ac:chgData name="Ekko 92i" userId="b4d265b765874ec8" providerId="LiveId" clId="{A22BCDE7-1DEF-4A17-92F4-9BE4D3DA4B64}" dt="2022-01-02T01:49:30.582" v="8530" actId="1076"/>
          <ac:picMkLst>
            <pc:docMk/>
            <pc:sldMk cId="3038340186" sldId="2161"/>
            <ac:picMk id="10" creationId="{44E9F558-E95D-4B72-9308-072E1D42559F}"/>
          </ac:picMkLst>
        </pc:picChg>
      </pc:sldChg>
      <pc:sldChg chg="modSp mod chgLayout">
        <pc:chgData name="Ekko 92i" userId="b4d265b765874ec8" providerId="LiveId" clId="{A22BCDE7-1DEF-4A17-92F4-9BE4D3DA4B64}" dt="2022-01-02T01:49:45.944" v="8532" actId="700"/>
        <pc:sldMkLst>
          <pc:docMk/>
          <pc:sldMk cId="383712272" sldId="2162"/>
        </pc:sldMkLst>
        <pc:spChg chg="mod ord">
          <ac:chgData name="Ekko 92i" userId="b4d265b765874ec8" providerId="LiveId" clId="{A22BCDE7-1DEF-4A17-92F4-9BE4D3DA4B64}" dt="2022-01-02T01:49:45.944" v="8532" actId="700"/>
          <ac:spMkLst>
            <pc:docMk/>
            <pc:sldMk cId="383712272" sldId="2162"/>
            <ac:spMk id="2" creationId="{0E3B4AC5-D629-477D-A0F9-387B446CCB0A}"/>
          </ac:spMkLst>
        </pc:spChg>
        <pc:spChg chg="mod ord">
          <ac:chgData name="Ekko 92i" userId="b4d265b765874ec8" providerId="LiveId" clId="{A22BCDE7-1DEF-4A17-92F4-9BE4D3DA4B64}" dt="2022-01-02T01:49:45.944" v="8532" actId="700"/>
          <ac:spMkLst>
            <pc:docMk/>
            <pc:sldMk cId="383712272" sldId="2162"/>
            <ac:spMk id="3" creationId="{E26846BC-374D-4938-95FF-83B0C0DDD1B2}"/>
          </ac:spMkLst>
        </pc:spChg>
        <pc:spChg chg="mod ord">
          <ac:chgData name="Ekko 92i" userId="b4d265b765874ec8" providerId="LiveId" clId="{A22BCDE7-1DEF-4A17-92F4-9BE4D3DA4B64}" dt="2022-01-02T01:49:45.944" v="8532" actId="700"/>
          <ac:spMkLst>
            <pc:docMk/>
            <pc:sldMk cId="383712272" sldId="2162"/>
            <ac:spMk id="6" creationId="{4BC0C9F3-C071-44E3-8D89-2443168349F2}"/>
          </ac:spMkLst>
        </pc:spChg>
      </pc:sldChg>
      <pc:sldChg chg="modSp mod chgLayout">
        <pc:chgData name="Ekko 92i" userId="b4d265b765874ec8" providerId="LiveId" clId="{A22BCDE7-1DEF-4A17-92F4-9BE4D3DA4B64}" dt="2022-01-02T01:50:15.652" v="8544" actId="5793"/>
        <pc:sldMkLst>
          <pc:docMk/>
          <pc:sldMk cId="2675022035" sldId="2163"/>
        </pc:sldMkLst>
        <pc:spChg chg="mod ord">
          <ac:chgData name="Ekko 92i" userId="b4d265b765874ec8" providerId="LiveId" clId="{A22BCDE7-1DEF-4A17-92F4-9BE4D3DA4B64}" dt="2022-01-02T01:50:15.652" v="8544" actId="5793"/>
          <ac:spMkLst>
            <pc:docMk/>
            <pc:sldMk cId="2675022035" sldId="2163"/>
            <ac:spMk id="2" creationId="{88037D48-A576-4EFB-AC3C-26A7515BA5B8}"/>
          </ac:spMkLst>
        </pc:spChg>
        <pc:spChg chg="mod ord">
          <ac:chgData name="Ekko 92i" userId="b4d265b765874ec8" providerId="LiveId" clId="{A22BCDE7-1DEF-4A17-92F4-9BE4D3DA4B64}" dt="2022-01-02T01:49:59.371" v="8537" actId="255"/>
          <ac:spMkLst>
            <pc:docMk/>
            <pc:sldMk cId="2675022035" sldId="2163"/>
            <ac:spMk id="3" creationId="{6D9B9833-DFF6-44F6-BDCF-6BAA7F9AB873}"/>
          </ac:spMkLst>
        </pc:spChg>
        <pc:spChg chg="mod ord">
          <ac:chgData name="Ekko 92i" userId="b4d265b765874ec8" providerId="LiveId" clId="{A22BCDE7-1DEF-4A17-92F4-9BE4D3DA4B64}" dt="2022-01-02T01:49:59.371" v="8537" actId="255"/>
          <ac:spMkLst>
            <pc:docMk/>
            <pc:sldMk cId="2675022035" sldId="2163"/>
            <ac:spMk id="4" creationId="{9079A27F-9840-4399-9997-28880E22DFD6}"/>
          </ac:spMkLst>
        </pc:spChg>
        <pc:spChg chg="mod ord">
          <ac:chgData name="Ekko 92i" userId="b4d265b765874ec8" providerId="LiveId" clId="{A22BCDE7-1DEF-4A17-92F4-9BE4D3DA4B64}" dt="2022-01-02T01:49:59.371" v="8537" actId="255"/>
          <ac:spMkLst>
            <pc:docMk/>
            <pc:sldMk cId="2675022035" sldId="2163"/>
            <ac:spMk id="6" creationId="{9CEF8B70-A5D2-46EB-911C-70F01BF97967}"/>
          </ac:spMkLst>
        </pc:spChg>
        <pc:spChg chg="mod">
          <ac:chgData name="Ekko 92i" userId="b4d265b765874ec8" providerId="LiveId" clId="{A22BCDE7-1DEF-4A17-92F4-9BE4D3DA4B64}" dt="2022-01-02T01:50:08.516" v="8541" actId="1076"/>
          <ac:spMkLst>
            <pc:docMk/>
            <pc:sldMk cId="2675022035" sldId="2163"/>
            <ac:spMk id="8" creationId="{3EDA0578-E72E-4E19-BBD5-2C5D17581E7F}"/>
          </ac:spMkLst>
        </pc:spChg>
        <pc:picChg chg="mod">
          <ac:chgData name="Ekko 92i" userId="b4d265b765874ec8" providerId="LiveId" clId="{A22BCDE7-1DEF-4A17-92F4-9BE4D3DA4B64}" dt="2022-01-02T01:50:10.187" v="8542" actId="1076"/>
          <ac:picMkLst>
            <pc:docMk/>
            <pc:sldMk cId="2675022035" sldId="2163"/>
            <ac:picMk id="7" creationId="{B17E8DC7-4AF1-4650-AE7B-159A501E0020}"/>
          </ac:picMkLst>
        </pc:picChg>
      </pc:sldChg>
      <pc:sldChg chg="modSp mod chgLayout">
        <pc:chgData name="Ekko 92i" userId="b4d265b765874ec8" providerId="LiveId" clId="{A22BCDE7-1DEF-4A17-92F4-9BE4D3DA4B64}" dt="2022-01-02T01:50:25.135" v="8545" actId="700"/>
        <pc:sldMkLst>
          <pc:docMk/>
          <pc:sldMk cId="3940651715" sldId="2164"/>
        </pc:sldMkLst>
        <pc:spChg chg="mod ord">
          <ac:chgData name="Ekko 92i" userId="b4d265b765874ec8" providerId="LiveId" clId="{A22BCDE7-1DEF-4A17-92F4-9BE4D3DA4B64}" dt="2022-01-02T01:50:25.135" v="8545" actId="700"/>
          <ac:spMkLst>
            <pc:docMk/>
            <pc:sldMk cId="3940651715" sldId="2164"/>
            <ac:spMk id="2" creationId="{0E3B4AC5-D629-477D-A0F9-387B446CCB0A}"/>
          </ac:spMkLst>
        </pc:spChg>
        <pc:spChg chg="mod ord">
          <ac:chgData name="Ekko 92i" userId="b4d265b765874ec8" providerId="LiveId" clId="{A22BCDE7-1DEF-4A17-92F4-9BE4D3DA4B64}" dt="2022-01-02T01:50:25.135" v="8545" actId="700"/>
          <ac:spMkLst>
            <pc:docMk/>
            <pc:sldMk cId="3940651715" sldId="2164"/>
            <ac:spMk id="3" creationId="{E26846BC-374D-4938-95FF-83B0C0DDD1B2}"/>
          </ac:spMkLst>
        </pc:spChg>
        <pc:spChg chg="mod ord">
          <ac:chgData name="Ekko 92i" userId="b4d265b765874ec8" providerId="LiveId" clId="{A22BCDE7-1DEF-4A17-92F4-9BE4D3DA4B64}" dt="2022-01-02T01:50:25.135" v="8545" actId="700"/>
          <ac:spMkLst>
            <pc:docMk/>
            <pc:sldMk cId="3940651715" sldId="2164"/>
            <ac:spMk id="7" creationId="{B34991A7-CCF2-476D-B99D-31D59939C5A0}"/>
          </ac:spMkLst>
        </pc:spChg>
        <pc:spChg chg="mod ord">
          <ac:chgData name="Ekko 92i" userId="b4d265b765874ec8" providerId="LiveId" clId="{A22BCDE7-1DEF-4A17-92F4-9BE4D3DA4B64}" dt="2022-01-02T01:50:25.135" v="8545" actId="700"/>
          <ac:spMkLst>
            <pc:docMk/>
            <pc:sldMk cId="3940651715" sldId="2164"/>
            <ac:spMk id="8" creationId="{935C7283-5EC1-4C2A-AEE9-6F7DAD87FB0D}"/>
          </ac:spMkLst>
        </pc:spChg>
      </pc:sldChg>
      <pc:sldChg chg="modSp mod chgLayout">
        <pc:chgData name="Ekko 92i" userId="b4d265b765874ec8" providerId="LiveId" clId="{A22BCDE7-1DEF-4A17-92F4-9BE4D3DA4B64}" dt="2022-01-02T01:50:30.021" v="8546" actId="700"/>
        <pc:sldMkLst>
          <pc:docMk/>
          <pc:sldMk cId="2217561117" sldId="2165"/>
        </pc:sldMkLst>
        <pc:spChg chg="mod ord">
          <ac:chgData name="Ekko 92i" userId="b4d265b765874ec8" providerId="LiveId" clId="{A22BCDE7-1DEF-4A17-92F4-9BE4D3DA4B64}" dt="2022-01-02T01:50:30.021" v="8546" actId="700"/>
          <ac:spMkLst>
            <pc:docMk/>
            <pc:sldMk cId="2217561117" sldId="2165"/>
            <ac:spMk id="2" creationId="{0E3B4AC5-D629-477D-A0F9-387B446CCB0A}"/>
          </ac:spMkLst>
        </pc:spChg>
        <pc:spChg chg="mod ord">
          <ac:chgData name="Ekko 92i" userId="b4d265b765874ec8" providerId="LiveId" clId="{A22BCDE7-1DEF-4A17-92F4-9BE4D3DA4B64}" dt="2022-01-02T01:50:30.021" v="8546" actId="700"/>
          <ac:spMkLst>
            <pc:docMk/>
            <pc:sldMk cId="2217561117" sldId="2165"/>
            <ac:spMk id="3" creationId="{E26846BC-374D-4938-95FF-83B0C0DDD1B2}"/>
          </ac:spMkLst>
        </pc:spChg>
        <pc:spChg chg="mod ord">
          <ac:chgData name="Ekko 92i" userId="b4d265b765874ec8" providerId="LiveId" clId="{A22BCDE7-1DEF-4A17-92F4-9BE4D3DA4B64}" dt="2022-01-02T01:50:30.021" v="8546" actId="700"/>
          <ac:spMkLst>
            <pc:docMk/>
            <pc:sldMk cId="2217561117" sldId="2165"/>
            <ac:spMk id="6" creationId="{4BC0C9F3-C071-44E3-8D89-2443168349F2}"/>
          </ac:spMkLst>
        </pc:spChg>
      </pc:sldChg>
      <pc:sldChg chg="modSp mod chgLayout">
        <pc:chgData name="Ekko 92i" userId="b4d265b765874ec8" providerId="LiveId" clId="{A22BCDE7-1DEF-4A17-92F4-9BE4D3DA4B64}" dt="2022-01-02T01:50:39.303" v="8548" actId="255"/>
        <pc:sldMkLst>
          <pc:docMk/>
          <pc:sldMk cId="1614991231" sldId="2166"/>
        </pc:sldMkLst>
        <pc:spChg chg="mod ord">
          <ac:chgData name="Ekko 92i" userId="b4d265b765874ec8" providerId="LiveId" clId="{A22BCDE7-1DEF-4A17-92F4-9BE4D3DA4B64}" dt="2022-01-02T01:50:39.303" v="8548" actId="255"/>
          <ac:spMkLst>
            <pc:docMk/>
            <pc:sldMk cId="1614991231" sldId="2166"/>
            <ac:spMk id="2" creationId="{88037D48-A576-4EFB-AC3C-26A7515BA5B8}"/>
          </ac:spMkLst>
        </pc:spChg>
        <pc:spChg chg="mod ord">
          <ac:chgData name="Ekko 92i" userId="b4d265b765874ec8" providerId="LiveId" clId="{A22BCDE7-1DEF-4A17-92F4-9BE4D3DA4B64}" dt="2022-01-02T01:50:35.216" v="8547" actId="700"/>
          <ac:spMkLst>
            <pc:docMk/>
            <pc:sldMk cId="1614991231" sldId="2166"/>
            <ac:spMk id="3" creationId="{6D9B9833-DFF6-44F6-BDCF-6BAA7F9AB873}"/>
          </ac:spMkLst>
        </pc:spChg>
        <pc:spChg chg="mod ord">
          <ac:chgData name="Ekko 92i" userId="b4d265b765874ec8" providerId="LiveId" clId="{A22BCDE7-1DEF-4A17-92F4-9BE4D3DA4B64}" dt="2022-01-02T01:50:35.216" v="8547" actId="700"/>
          <ac:spMkLst>
            <pc:docMk/>
            <pc:sldMk cId="1614991231" sldId="2166"/>
            <ac:spMk id="4" creationId="{9079A27F-9840-4399-9997-28880E22DFD6}"/>
          </ac:spMkLst>
        </pc:spChg>
        <pc:spChg chg="mod ord">
          <ac:chgData name="Ekko 92i" userId="b4d265b765874ec8" providerId="LiveId" clId="{A22BCDE7-1DEF-4A17-92F4-9BE4D3DA4B64}" dt="2022-01-02T01:50:35.216" v="8547" actId="700"/>
          <ac:spMkLst>
            <pc:docMk/>
            <pc:sldMk cId="1614991231" sldId="2166"/>
            <ac:spMk id="5" creationId="{69652E1F-700A-48E7-96C4-559F35B6272F}"/>
          </ac:spMkLst>
        </pc:spChg>
      </pc:sldChg>
      <pc:sldChg chg="modSp mod chgLayout">
        <pc:chgData name="Ekko 92i" userId="b4d265b765874ec8" providerId="LiveId" clId="{A22BCDE7-1DEF-4A17-92F4-9BE4D3DA4B64}" dt="2022-01-02T01:50:46.708" v="8549" actId="700"/>
        <pc:sldMkLst>
          <pc:docMk/>
          <pc:sldMk cId="2879967469" sldId="2167"/>
        </pc:sldMkLst>
        <pc:spChg chg="mod ord">
          <ac:chgData name="Ekko 92i" userId="b4d265b765874ec8" providerId="LiveId" clId="{A22BCDE7-1DEF-4A17-92F4-9BE4D3DA4B64}" dt="2022-01-02T01:50:46.708" v="8549" actId="700"/>
          <ac:spMkLst>
            <pc:docMk/>
            <pc:sldMk cId="2879967469" sldId="2167"/>
            <ac:spMk id="2" creationId="{0E3B4AC5-D629-477D-A0F9-387B446CCB0A}"/>
          </ac:spMkLst>
        </pc:spChg>
        <pc:spChg chg="mod ord">
          <ac:chgData name="Ekko 92i" userId="b4d265b765874ec8" providerId="LiveId" clId="{A22BCDE7-1DEF-4A17-92F4-9BE4D3DA4B64}" dt="2022-01-02T01:50:46.708" v="8549" actId="700"/>
          <ac:spMkLst>
            <pc:docMk/>
            <pc:sldMk cId="2879967469" sldId="2167"/>
            <ac:spMk id="3" creationId="{E26846BC-374D-4938-95FF-83B0C0DDD1B2}"/>
          </ac:spMkLst>
        </pc:spChg>
        <pc:spChg chg="mod ord">
          <ac:chgData name="Ekko 92i" userId="b4d265b765874ec8" providerId="LiveId" clId="{A22BCDE7-1DEF-4A17-92F4-9BE4D3DA4B64}" dt="2022-01-02T01:50:46.708" v="8549" actId="700"/>
          <ac:spMkLst>
            <pc:docMk/>
            <pc:sldMk cId="2879967469" sldId="2167"/>
            <ac:spMk id="6" creationId="{4BC0C9F3-C071-44E3-8D89-2443168349F2}"/>
          </ac:spMkLst>
        </pc:spChg>
      </pc:sldChg>
      <pc:sldChg chg="delSp modSp mod chgLayout">
        <pc:chgData name="Ekko 92i" userId="b4d265b765874ec8" providerId="LiveId" clId="{A22BCDE7-1DEF-4A17-92F4-9BE4D3DA4B64}" dt="2022-01-02T01:51:54.253" v="8578" actId="5793"/>
        <pc:sldMkLst>
          <pc:docMk/>
          <pc:sldMk cId="1481340516" sldId="2168"/>
        </pc:sldMkLst>
        <pc:spChg chg="mod ord">
          <ac:chgData name="Ekko 92i" userId="b4d265b765874ec8" providerId="LiveId" clId="{A22BCDE7-1DEF-4A17-92F4-9BE4D3DA4B64}" dt="2022-01-02T01:51:54.253" v="8578" actId="5793"/>
          <ac:spMkLst>
            <pc:docMk/>
            <pc:sldMk cId="1481340516" sldId="2168"/>
            <ac:spMk id="2" creationId="{88037D48-A576-4EFB-AC3C-26A7515BA5B8}"/>
          </ac:spMkLst>
        </pc:spChg>
        <pc:spChg chg="mod ord">
          <ac:chgData name="Ekko 92i" userId="b4d265b765874ec8" providerId="LiveId" clId="{A22BCDE7-1DEF-4A17-92F4-9BE4D3DA4B64}" dt="2022-01-02T01:51:24.158" v="8561" actId="700"/>
          <ac:spMkLst>
            <pc:docMk/>
            <pc:sldMk cId="1481340516" sldId="2168"/>
            <ac:spMk id="3" creationId="{6D9B9833-DFF6-44F6-BDCF-6BAA7F9AB873}"/>
          </ac:spMkLst>
        </pc:spChg>
        <pc:spChg chg="mod ord">
          <ac:chgData name="Ekko 92i" userId="b4d265b765874ec8" providerId="LiveId" clId="{A22BCDE7-1DEF-4A17-92F4-9BE4D3DA4B64}" dt="2022-01-02T01:51:24.158" v="8561" actId="700"/>
          <ac:spMkLst>
            <pc:docMk/>
            <pc:sldMk cId="1481340516" sldId="2168"/>
            <ac:spMk id="4" creationId="{9079A27F-9840-4399-9997-28880E22DFD6}"/>
          </ac:spMkLst>
        </pc:spChg>
        <pc:spChg chg="mod ord">
          <ac:chgData name="Ekko 92i" userId="b4d265b765874ec8" providerId="LiveId" clId="{A22BCDE7-1DEF-4A17-92F4-9BE4D3DA4B64}" dt="2022-01-02T01:51:24.158" v="8561" actId="700"/>
          <ac:spMkLst>
            <pc:docMk/>
            <pc:sldMk cId="1481340516" sldId="2168"/>
            <ac:spMk id="5" creationId="{81290BD9-409C-4CE0-802F-FE0417069CBA}"/>
          </ac:spMkLst>
        </pc:spChg>
        <pc:spChg chg="del mod ord">
          <ac:chgData name="Ekko 92i" userId="b4d265b765874ec8" providerId="LiveId" clId="{A22BCDE7-1DEF-4A17-92F4-9BE4D3DA4B64}" dt="2022-01-02T01:51:38.702" v="8566" actId="478"/>
          <ac:spMkLst>
            <pc:docMk/>
            <pc:sldMk cId="1481340516" sldId="2168"/>
            <ac:spMk id="7" creationId="{F1A0B075-EDAD-4245-A9D8-A70642572CCE}"/>
          </ac:spMkLst>
        </pc:spChg>
      </pc:sldChg>
      <pc:sldChg chg="delSp modSp mod chgLayout">
        <pc:chgData name="Ekko 92i" userId="b4d265b765874ec8" providerId="LiveId" clId="{A22BCDE7-1DEF-4A17-92F4-9BE4D3DA4B64}" dt="2022-01-02T01:52:24.028" v="8587" actId="20577"/>
        <pc:sldMkLst>
          <pc:docMk/>
          <pc:sldMk cId="886964560" sldId="2169"/>
        </pc:sldMkLst>
        <pc:spChg chg="mod ord">
          <ac:chgData name="Ekko 92i" userId="b4d265b765874ec8" providerId="LiveId" clId="{A22BCDE7-1DEF-4A17-92F4-9BE4D3DA4B64}" dt="2022-01-02T01:52:24.028" v="8587" actId="20577"/>
          <ac:spMkLst>
            <pc:docMk/>
            <pc:sldMk cId="886964560" sldId="2169"/>
            <ac:spMk id="2" creationId="{88037D48-A576-4EFB-AC3C-26A7515BA5B8}"/>
          </ac:spMkLst>
        </pc:spChg>
        <pc:spChg chg="mod ord">
          <ac:chgData name="Ekko 92i" userId="b4d265b765874ec8" providerId="LiveId" clId="{A22BCDE7-1DEF-4A17-92F4-9BE4D3DA4B64}" dt="2022-01-02T01:52:02.159" v="8579" actId="700"/>
          <ac:spMkLst>
            <pc:docMk/>
            <pc:sldMk cId="886964560" sldId="2169"/>
            <ac:spMk id="3" creationId="{6D9B9833-DFF6-44F6-BDCF-6BAA7F9AB873}"/>
          </ac:spMkLst>
        </pc:spChg>
        <pc:spChg chg="mod ord">
          <ac:chgData name="Ekko 92i" userId="b4d265b765874ec8" providerId="LiveId" clId="{A22BCDE7-1DEF-4A17-92F4-9BE4D3DA4B64}" dt="2022-01-02T01:52:02.159" v="8579" actId="700"/>
          <ac:spMkLst>
            <pc:docMk/>
            <pc:sldMk cId="886964560" sldId="2169"/>
            <ac:spMk id="4" creationId="{9079A27F-9840-4399-9997-28880E22DFD6}"/>
          </ac:spMkLst>
        </pc:spChg>
        <pc:spChg chg="mod ord">
          <ac:chgData name="Ekko 92i" userId="b4d265b765874ec8" providerId="LiveId" clId="{A22BCDE7-1DEF-4A17-92F4-9BE4D3DA4B64}" dt="2022-01-02T01:52:02.159" v="8579" actId="700"/>
          <ac:spMkLst>
            <pc:docMk/>
            <pc:sldMk cId="886964560" sldId="2169"/>
            <ac:spMk id="5" creationId="{81290BD9-409C-4CE0-802F-FE0417069CBA}"/>
          </ac:spMkLst>
        </pc:spChg>
        <pc:spChg chg="del mod ord">
          <ac:chgData name="Ekko 92i" userId="b4d265b765874ec8" providerId="LiveId" clId="{A22BCDE7-1DEF-4A17-92F4-9BE4D3DA4B64}" dt="2022-01-02T01:52:10.472" v="8582" actId="478"/>
          <ac:spMkLst>
            <pc:docMk/>
            <pc:sldMk cId="886964560" sldId="2169"/>
            <ac:spMk id="7" creationId="{F1A0B075-EDAD-4245-A9D8-A70642572CCE}"/>
          </ac:spMkLst>
        </pc:spChg>
      </pc:sldChg>
      <pc:sldChg chg="delSp modSp mod chgLayout">
        <pc:chgData name="Ekko 92i" userId="b4d265b765874ec8" providerId="LiveId" clId="{A22BCDE7-1DEF-4A17-92F4-9BE4D3DA4B64}" dt="2022-01-02T01:52:48.694" v="8594" actId="404"/>
        <pc:sldMkLst>
          <pc:docMk/>
          <pc:sldMk cId="2016786211" sldId="2170"/>
        </pc:sldMkLst>
        <pc:spChg chg="mod ord">
          <ac:chgData name="Ekko 92i" userId="b4d265b765874ec8" providerId="LiveId" clId="{A22BCDE7-1DEF-4A17-92F4-9BE4D3DA4B64}" dt="2022-01-02T01:52:48.694" v="8594" actId="404"/>
          <ac:spMkLst>
            <pc:docMk/>
            <pc:sldMk cId="2016786211" sldId="2170"/>
            <ac:spMk id="2" creationId="{88037D48-A576-4EFB-AC3C-26A7515BA5B8}"/>
          </ac:spMkLst>
        </pc:spChg>
        <pc:spChg chg="mod ord">
          <ac:chgData name="Ekko 92i" userId="b4d265b765874ec8" providerId="LiveId" clId="{A22BCDE7-1DEF-4A17-92F4-9BE4D3DA4B64}" dt="2022-01-02T01:52:29.921" v="8588" actId="700"/>
          <ac:spMkLst>
            <pc:docMk/>
            <pc:sldMk cId="2016786211" sldId="2170"/>
            <ac:spMk id="3" creationId="{6D9B9833-DFF6-44F6-BDCF-6BAA7F9AB873}"/>
          </ac:spMkLst>
        </pc:spChg>
        <pc:spChg chg="mod ord">
          <ac:chgData name="Ekko 92i" userId="b4d265b765874ec8" providerId="LiveId" clId="{A22BCDE7-1DEF-4A17-92F4-9BE4D3DA4B64}" dt="2022-01-02T01:52:29.921" v="8588" actId="700"/>
          <ac:spMkLst>
            <pc:docMk/>
            <pc:sldMk cId="2016786211" sldId="2170"/>
            <ac:spMk id="4" creationId="{9079A27F-9840-4399-9997-28880E22DFD6}"/>
          </ac:spMkLst>
        </pc:spChg>
        <pc:spChg chg="mod ord">
          <ac:chgData name="Ekko 92i" userId="b4d265b765874ec8" providerId="LiveId" clId="{A22BCDE7-1DEF-4A17-92F4-9BE4D3DA4B64}" dt="2022-01-02T01:52:29.921" v="8588" actId="700"/>
          <ac:spMkLst>
            <pc:docMk/>
            <pc:sldMk cId="2016786211" sldId="2170"/>
            <ac:spMk id="5" creationId="{81290BD9-409C-4CE0-802F-FE0417069CBA}"/>
          </ac:spMkLst>
        </pc:spChg>
        <pc:spChg chg="del mod ord">
          <ac:chgData name="Ekko 92i" userId="b4d265b765874ec8" providerId="LiveId" clId="{A22BCDE7-1DEF-4A17-92F4-9BE4D3DA4B64}" dt="2022-01-02T01:52:36.187" v="8590" actId="478"/>
          <ac:spMkLst>
            <pc:docMk/>
            <pc:sldMk cId="2016786211" sldId="2170"/>
            <ac:spMk id="7" creationId="{F1A0B075-EDAD-4245-A9D8-A70642572CCE}"/>
          </ac:spMkLst>
        </pc:spChg>
      </pc:sldChg>
      <pc:sldChg chg="modSp mod chgLayout">
        <pc:chgData name="Ekko 92i" userId="b4d265b765874ec8" providerId="LiveId" clId="{A22BCDE7-1DEF-4A17-92F4-9BE4D3DA4B64}" dt="2022-01-02T01:51:20.930" v="8560" actId="255"/>
        <pc:sldMkLst>
          <pc:docMk/>
          <pc:sldMk cId="2625248838" sldId="2171"/>
        </pc:sldMkLst>
        <pc:spChg chg="mod ord">
          <ac:chgData name="Ekko 92i" userId="b4d265b765874ec8" providerId="LiveId" clId="{A22BCDE7-1DEF-4A17-92F4-9BE4D3DA4B64}" dt="2022-01-02T01:51:20.930" v="8560" actId="255"/>
          <ac:spMkLst>
            <pc:docMk/>
            <pc:sldMk cId="2625248838" sldId="2171"/>
            <ac:spMk id="2" creationId="{88037D48-A576-4EFB-AC3C-26A7515BA5B8}"/>
          </ac:spMkLst>
        </pc:spChg>
        <pc:spChg chg="mod ord">
          <ac:chgData name="Ekko 92i" userId="b4d265b765874ec8" providerId="LiveId" clId="{A22BCDE7-1DEF-4A17-92F4-9BE4D3DA4B64}" dt="2022-01-02T01:51:18.064" v="8559" actId="700"/>
          <ac:spMkLst>
            <pc:docMk/>
            <pc:sldMk cId="2625248838" sldId="2171"/>
            <ac:spMk id="3" creationId="{6D9B9833-DFF6-44F6-BDCF-6BAA7F9AB873}"/>
          </ac:spMkLst>
        </pc:spChg>
        <pc:spChg chg="mod ord">
          <ac:chgData name="Ekko 92i" userId="b4d265b765874ec8" providerId="LiveId" clId="{A22BCDE7-1DEF-4A17-92F4-9BE4D3DA4B64}" dt="2022-01-02T01:51:18.064" v="8559" actId="700"/>
          <ac:spMkLst>
            <pc:docMk/>
            <pc:sldMk cId="2625248838" sldId="2171"/>
            <ac:spMk id="4" creationId="{9079A27F-9840-4399-9997-28880E22DFD6}"/>
          </ac:spMkLst>
        </pc:spChg>
        <pc:spChg chg="mod ord">
          <ac:chgData name="Ekko 92i" userId="b4d265b765874ec8" providerId="LiveId" clId="{A22BCDE7-1DEF-4A17-92F4-9BE4D3DA4B64}" dt="2022-01-02T01:51:18.064" v="8559" actId="700"/>
          <ac:spMkLst>
            <pc:docMk/>
            <pc:sldMk cId="2625248838" sldId="2171"/>
            <ac:spMk id="5" creationId="{A5A4B8BF-F08D-4C1D-A104-47F911DEADC9}"/>
          </ac:spMkLst>
        </pc:spChg>
      </pc:sldChg>
      <pc:sldChg chg="modSp mod chgLayout">
        <pc:chgData name="Ekko 92i" userId="b4d265b765874ec8" providerId="LiveId" clId="{A22BCDE7-1DEF-4A17-92F4-9BE4D3DA4B64}" dt="2022-01-02T01:52:59.359" v="8598" actId="207"/>
        <pc:sldMkLst>
          <pc:docMk/>
          <pc:sldMk cId="1284166651" sldId="2172"/>
        </pc:sldMkLst>
        <pc:spChg chg="mod ord">
          <ac:chgData name="Ekko 92i" userId="b4d265b765874ec8" providerId="LiveId" clId="{A22BCDE7-1DEF-4A17-92F4-9BE4D3DA4B64}" dt="2022-01-02T01:52:59.359" v="8598" actId="207"/>
          <ac:spMkLst>
            <pc:docMk/>
            <pc:sldMk cId="1284166651" sldId="2172"/>
            <ac:spMk id="2" creationId="{88037D48-A576-4EFB-AC3C-26A7515BA5B8}"/>
          </ac:spMkLst>
        </pc:spChg>
        <pc:spChg chg="mod ord">
          <ac:chgData name="Ekko 92i" userId="b4d265b765874ec8" providerId="LiveId" clId="{A22BCDE7-1DEF-4A17-92F4-9BE4D3DA4B64}" dt="2022-01-02T01:52:53.782" v="8595" actId="700"/>
          <ac:spMkLst>
            <pc:docMk/>
            <pc:sldMk cId="1284166651" sldId="2172"/>
            <ac:spMk id="3" creationId="{6D9B9833-DFF6-44F6-BDCF-6BAA7F9AB873}"/>
          </ac:spMkLst>
        </pc:spChg>
        <pc:spChg chg="mod ord">
          <ac:chgData name="Ekko 92i" userId="b4d265b765874ec8" providerId="LiveId" clId="{A22BCDE7-1DEF-4A17-92F4-9BE4D3DA4B64}" dt="2022-01-02T01:52:53.782" v="8595" actId="700"/>
          <ac:spMkLst>
            <pc:docMk/>
            <pc:sldMk cId="1284166651" sldId="2172"/>
            <ac:spMk id="4" creationId="{9079A27F-9840-4399-9997-28880E22DFD6}"/>
          </ac:spMkLst>
        </pc:spChg>
        <pc:spChg chg="mod ord">
          <ac:chgData name="Ekko 92i" userId="b4d265b765874ec8" providerId="LiveId" clId="{A22BCDE7-1DEF-4A17-92F4-9BE4D3DA4B64}" dt="2022-01-02T01:52:53.782" v="8595" actId="700"/>
          <ac:spMkLst>
            <pc:docMk/>
            <pc:sldMk cId="1284166651" sldId="2172"/>
            <ac:spMk id="5" creationId="{81290BD9-409C-4CE0-802F-FE0417069CBA}"/>
          </ac:spMkLst>
        </pc:spChg>
      </pc:sldChg>
      <pc:sldChg chg="modSp mod chgLayout">
        <pc:chgData name="Ekko 92i" userId="b4d265b765874ec8" providerId="LiveId" clId="{A22BCDE7-1DEF-4A17-92F4-9BE4D3DA4B64}" dt="2022-01-02T01:53:33.701" v="8607" actId="20577"/>
        <pc:sldMkLst>
          <pc:docMk/>
          <pc:sldMk cId="664670271" sldId="2173"/>
        </pc:sldMkLst>
        <pc:spChg chg="mod ord">
          <ac:chgData name="Ekko 92i" userId="b4d265b765874ec8" providerId="LiveId" clId="{A22BCDE7-1DEF-4A17-92F4-9BE4D3DA4B64}" dt="2022-01-02T01:53:33.701" v="8607" actId="20577"/>
          <ac:spMkLst>
            <pc:docMk/>
            <pc:sldMk cId="664670271" sldId="2173"/>
            <ac:spMk id="2" creationId="{88037D48-A576-4EFB-AC3C-26A7515BA5B8}"/>
          </ac:spMkLst>
        </pc:spChg>
        <pc:spChg chg="mod ord">
          <ac:chgData name="Ekko 92i" userId="b4d265b765874ec8" providerId="LiveId" clId="{A22BCDE7-1DEF-4A17-92F4-9BE4D3DA4B64}" dt="2022-01-02T01:53:04.379" v="8599" actId="700"/>
          <ac:spMkLst>
            <pc:docMk/>
            <pc:sldMk cId="664670271" sldId="2173"/>
            <ac:spMk id="3" creationId="{6D9B9833-DFF6-44F6-BDCF-6BAA7F9AB873}"/>
          </ac:spMkLst>
        </pc:spChg>
        <pc:spChg chg="mod ord">
          <ac:chgData name="Ekko 92i" userId="b4d265b765874ec8" providerId="LiveId" clId="{A22BCDE7-1DEF-4A17-92F4-9BE4D3DA4B64}" dt="2022-01-02T01:53:04.379" v="8599" actId="700"/>
          <ac:spMkLst>
            <pc:docMk/>
            <pc:sldMk cId="664670271" sldId="2173"/>
            <ac:spMk id="4" creationId="{9079A27F-9840-4399-9997-28880E22DFD6}"/>
          </ac:spMkLst>
        </pc:spChg>
        <pc:spChg chg="mod ord">
          <ac:chgData name="Ekko 92i" userId="b4d265b765874ec8" providerId="LiveId" clId="{A22BCDE7-1DEF-4A17-92F4-9BE4D3DA4B64}" dt="2022-01-02T01:53:04.379" v="8599" actId="700"/>
          <ac:spMkLst>
            <pc:docMk/>
            <pc:sldMk cId="664670271" sldId="2173"/>
            <ac:spMk id="5" creationId="{81290BD9-409C-4CE0-802F-FE0417069CBA}"/>
          </ac:spMkLst>
        </pc:spChg>
        <pc:spChg chg="mod">
          <ac:chgData name="Ekko 92i" userId="b4d265b765874ec8" providerId="LiveId" clId="{A22BCDE7-1DEF-4A17-92F4-9BE4D3DA4B64}" dt="2022-01-02T01:53:30.380" v="8606" actId="1076"/>
          <ac:spMkLst>
            <pc:docMk/>
            <pc:sldMk cId="664670271" sldId="2173"/>
            <ac:spMk id="9" creationId="{C3CE06CF-6026-40DB-86AD-125528AED513}"/>
          </ac:spMkLst>
        </pc:spChg>
      </pc:sldChg>
      <pc:sldChg chg="modSp mod chgLayout">
        <pc:chgData name="Ekko 92i" userId="b4d265b765874ec8" providerId="LiveId" clId="{A22BCDE7-1DEF-4A17-92F4-9BE4D3DA4B64}" dt="2022-01-02T01:50:53.019" v="8551" actId="255"/>
        <pc:sldMkLst>
          <pc:docMk/>
          <pc:sldMk cId="157576578" sldId="2175"/>
        </pc:sldMkLst>
        <pc:spChg chg="mod ord">
          <ac:chgData name="Ekko 92i" userId="b4d265b765874ec8" providerId="LiveId" clId="{A22BCDE7-1DEF-4A17-92F4-9BE4D3DA4B64}" dt="2022-01-02T01:50:53.019" v="8551" actId="255"/>
          <ac:spMkLst>
            <pc:docMk/>
            <pc:sldMk cId="157576578" sldId="2175"/>
            <ac:spMk id="2" creationId="{88037D48-A576-4EFB-AC3C-26A7515BA5B8}"/>
          </ac:spMkLst>
        </pc:spChg>
        <pc:spChg chg="mod ord">
          <ac:chgData name="Ekko 92i" userId="b4d265b765874ec8" providerId="LiveId" clId="{A22BCDE7-1DEF-4A17-92F4-9BE4D3DA4B64}" dt="2022-01-02T01:50:50.149" v="8550" actId="700"/>
          <ac:spMkLst>
            <pc:docMk/>
            <pc:sldMk cId="157576578" sldId="2175"/>
            <ac:spMk id="3" creationId="{6D9B9833-DFF6-44F6-BDCF-6BAA7F9AB873}"/>
          </ac:spMkLst>
        </pc:spChg>
        <pc:spChg chg="mod ord">
          <ac:chgData name="Ekko 92i" userId="b4d265b765874ec8" providerId="LiveId" clId="{A22BCDE7-1DEF-4A17-92F4-9BE4D3DA4B64}" dt="2022-01-02T01:50:50.149" v="8550" actId="700"/>
          <ac:spMkLst>
            <pc:docMk/>
            <pc:sldMk cId="157576578" sldId="2175"/>
            <ac:spMk id="4" creationId="{9079A27F-9840-4399-9997-28880E22DFD6}"/>
          </ac:spMkLst>
        </pc:spChg>
        <pc:spChg chg="mod ord">
          <ac:chgData name="Ekko 92i" userId="b4d265b765874ec8" providerId="LiveId" clId="{A22BCDE7-1DEF-4A17-92F4-9BE4D3DA4B64}" dt="2022-01-02T01:50:50.149" v="8550" actId="700"/>
          <ac:spMkLst>
            <pc:docMk/>
            <pc:sldMk cId="157576578" sldId="2175"/>
            <ac:spMk id="5" creationId="{56380E0D-280E-4BF1-85E4-80CD89C4C991}"/>
          </ac:spMkLst>
        </pc:spChg>
      </pc:sldChg>
      <pc:sldChg chg="modSp mod chgLayout">
        <pc:chgData name="Ekko 92i" userId="b4d265b765874ec8" providerId="LiveId" clId="{A22BCDE7-1DEF-4A17-92F4-9BE4D3DA4B64}" dt="2022-01-02T01:51:13.498" v="8558" actId="1076"/>
        <pc:sldMkLst>
          <pc:docMk/>
          <pc:sldMk cId="313200158" sldId="2176"/>
        </pc:sldMkLst>
        <pc:spChg chg="mod ord">
          <ac:chgData name="Ekko 92i" userId="b4d265b765874ec8" providerId="LiveId" clId="{A22BCDE7-1DEF-4A17-92F4-9BE4D3DA4B64}" dt="2022-01-02T01:51:00.268" v="8553" actId="255"/>
          <ac:spMkLst>
            <pc:docMk/>
            <pc:sldMk cId="313200158" sldId="2176"/>
            <ac:spMk id="2" creationId="{88037D48-A576-4EFB-AC3C-26A7515BA5B8}"/>
          </ac:spMkLst>
        </pc:spChg>
        <pc:spChg chg="mod ord">
          <ac:chgData name="Ekko 92i" userId="b4d265b765874ec8" providerId="LiveId" clId="{A22BCDE7-1DEF-4A17-92F4-9BE4D3DA4B64}" dt="2022-01-02T01:50:56.923" v="8552" actId="700"/>
          <ac:spMkLst>
            <pc:docMk/>
            <pc:sldMk cId="313200158" sldId="2176"/>
            <ac:spMk id="3" creationId="{6D9B9833-DFF6-44F6-BDCF-6BAA7F9AB873}"/>
          </ac:spMkLst>
        </pc:spChg>
        <pc:spChg chg="mod ord">
          <ac:chgData name="Ekko 92i" userId="b4d265b765874ec8" providerId="LiveId" clId="{A22BCDE7-1DEF-4A17-92F4-9BE4D3DA4B64}" dt="2022-01-02T01:50:56.923" v="8552" actId="700"/>
          <ac:spMkLst>
            <pc:docMk/>
            <pc:sldMk cId="313200158" sldId="2176"/>
            <ac:spMk id="4" creationId="{9079A27F-9840-4399-9997-28880E22DFD6}"/>
          </ac:spMkLst>
        </pc:spChg>
        <pc:spChg chg="mod ord">
          <ac:chgData name="Ekko 92i" userId="b4d265b765874ec8" providerId="LiveId" clId="{A22BCDE7-1DEF-4A17-92F4-9BE4D3DA4B64}" dt="2022-01-02T01:50:56.923" v="8552" actId="700"/>
          <ac:spMkLst>
            <pc:docMk/>
            <pc:sldMk cId="313200158" sldId="2176"/>
            <ac:spMk id="6" creationId="{48997DC6-98A8-4C71-B010-7C5F8743474D}"/>
          </ac:spMkLst>
        </pc:spChg>
        <pc:spChg chg="mod">
          <ac:chgData name="Ekko 92i" userId="b4d265b765874ec8" providerId="LiveId" clId="{A22BCDE7-1DEF-4A17-92F4-9BE4D3DA4B64}" dt="2022-01-02T01:51:09.870" v="8557" actId="1076"/>
          <ac:spMkLst>
            <pc:docMk/>
            <pc:sldMk cId="313200158" sldId="2176"/>
            <ac:spMk id="7" creationId="{00FD138B-7964-422B-A22C-90C4FE97E023}"/>
          </ac:spMkLst>
        </pc:spChg>
        <pc:picChg chg="mod">
          <ac:chgData name="Ekko 92i" userId="b4d265b765874ec8" providerId="LiveId" clId="{A22BCDE7-1DEF-4A17-92F4-9BE4D3DA4B64}" dt="2022-01-02T01:51:13.498" v="8558" actId="1076"/>
          <ac:picMkLst>
            <pc:docMk/>
            <pc:sldMk cId="313200158" sldId="2176"/>
            <ac:picMk id="5" creationId="{50A5E590-A7A2-4E8A-8147-956C8EB30D4E}"/>
          </ac:picMkLst>
        </pc:picChg>
      </pc:sldChg>
      <pc:sldChg chg="modSp mod chgLayout">
        <pc:chgData name="Ekko 92i" userId="b4d265b765874ec8" providerId="LiveId" clId="{A22BCDE7-1DEF-4A17-92F4-9BE4D3DA4B64}" dt="2022-01-02T01:54:07.801" v="8609" actId="255"/>
        <pc:sldMkLst>
          <pc:docMk/>
          <pc:sldMk cId="1879980780" sldId="2177"/>
        </pc:sldMkLst>
        <pc:spChg chg="mod ord">
          <ac:chgData name="Ekko 92i" userId="b4d265b765874ec8" providerId="LiveId" clId="{A22BCDE7-1DEF-4A17-92F4-9BE4D3DA4B64}" dt="2022-01-02T01:54:07.801" v="8609" actId="255"/>
          <ac:spMkLst>
            <pc:docMk/>
            <pc:sldMk cId="1879980780" sldId="2177"/>
            <ac:spMk id="2" creationId="{88037D48-A576-4EFB-AC3C-26A7515BA5B8}"/>
          </ac:spMkLst>
        </pc:spChg>
        <pc:spChg chg="mod ord">
          <ac:chgData name="Ekko 92i" userId="b4d265b765874ec8" providerId="LiveId" clId="{A22BCDE7-1DEF-4A17-92F4-9BE4D3DA4B64}" dt="2022-01-02T01:53:43.228" v="8608" actId="700"/>
          <ac:spMkLst>
            <pc:docMk/>
            <pc:sldMk cId="1879980780" sldId="2177"/>
            <ac:spMk id="3" creationId="{6D9B9833-DFF6-44F6-BDCF-6BAA7F9AB873}"/>
          </ac:spMkLst>
        </pc:spChg>
        <pc:spChg chg="mod ord">
          <ac:chgData name="Ekko 92i" userId="b4d265b765874ec8" providerId="LiveId" clId="{A22BCDE7-1DEF-4A17-92F4-9BE4D3DA4B64}" dt="2022-01-02T01:53:43.228" v="8608" actId="700"/>
          <ac:spMkLst>
            <pc:docMk/>
            <pc:sldMk cId="1879980780" sldId="2177"/>
            <ac:spMk id="4" creationId="{9079A27F-9840-4399-9997-28880E22DFD6}"/>
          </ac:spMkLst>
        </pc:spChg>
        <pc:spChg chg="mod ord">
          <ac:chgData name="Ekko 92i" userId="b4d265b765874ec8" providerId="LiveId" clId="{A22BCDE7-1DEF-4A17-92F4-9BE4D3DA4B64}" dt="2022-01-02T01:54:07.801" v="8609" actId="255"/>
          <ac:spMkLst>
            <pc:docMk/>
            <pc:sldMk cId="1879980780" sldId="2177"/>
            <ac:spMk id="6" creationId="{39968CE2-38F0-4D4B-BF16-0C5EC6799B26}"/>
          </ac:spMkLst>
        </pc:spChg>
        <pc:spChg chg="mod">
          <ac:chgData name="Ekko 92i" userId="b4d265b765874ec8" providerId="LiveId" clId="{A22BCDE7-1DEF-4A17-92F4-9BE4D3DA4B64}" dt="2022-01-02T01:54:07.801" v="8609" actId="255"/>
          <ac:spMkLst>
            <pc:docMk/>
            <pc:sldMk cId="1879980780" sldId="2177"/>
            <ac:spMk id="7" creationId="{84690A56-D0A1-4721-95CC-1F6F25E38596}"/>
          </ac:spMkLst>
        </pc:spChg>
        <pc:spChg chg="mod">
          <ac:chgData name="Ekko 92i" userId="b4d265b765874ec8" providerId="LiveId" clId="{A22BCDE7-1DEF-4A17-92F4-9BE4D3DA4B64}" dt="2022-01-02T01:54:07.801" v="8609" actId="255"/>
          <ac:spMkLst>
            <pc:docMk/>
            <pc:sldMk cId="1879980780" sldId="2177"/>
            <ac:spMk id="9" creationId="{B2AD8675-E3FE-4F23-9925-F8CAF0A92B7A}"/>
          </ac:spMkLst>
        </pc:spChg>
      </pc:sldChg>
      <pc:sldChg chg="modSp mod chgLayout">
        <pc:chgData name="Ekko 92i" userId="b4d265b765874ec8" providerId="LiveId" clId="{A22BCDE7-1DEF-4A17-92F4-9BE4D3DA4B64}" dt="2022-01-02T01:48:05.444" v="8505" actId="1076"/>
        <pc:sldMkLst>
          <pc:docMk/>
          <pc:sldMk cId="19675187" sldId="2183"/>
        </pc:sldMkLst>
        <pc:spChg chg="mod ord">
          <ac:chgData name="Ekko 92i" userId="b4d265b765874ec8" providerId="LiveId" clId="{A22BCDE7-1DEF-4A17-92F4-9BE4D3DA4B64}" dt="2022-01-02T01:47:51.168" v="8500" actId="404"/>
          <ac:spMkLst>
            <pc:docMk/>
            <pc:sldMk cId="19675187" sldId="2183"/>
            <ac:spMk id="2" creationId="{88037D48-A576-4EFB-AC3C-26A7515BA5B8}"/>
          </ac:spMkLst>
        </pc:spChg>
        <pc:spChg chg="mod ord">
          <ac:chgData name="Ekko 92i" userId="b4d265b765874ec8" providerId="LiveId" clId="{A22BCDE7-1DEF-4A17-92F4-9BE4D3DA4B64}" dt="2022-01-02T01:47:48.431" v="8499" actId="700"/>
          <ac:spMkLst>
            <pc:docMk/>
            <pc:sldMk cId="19675187" sldId="2183"/>
            <ac:spMk id="3" creationId="{6D9B9833-DFF6-44F6-BDCF-6BAA7F9AB873}"/>
          </ac:spMkLst>
        </pc:spChg>
        <pc:spChg chg="mod ord">
          <ac:chgData name="Ekko 92i" userId="b4d265b765874ec8" providerId="LiveId" clId="{A22BCDE7-1DEF-4A17-92F4-9BE4D3DA4B64}" dt="2022-01-02T01:47:48.431" v="8499" actId="700"/>
          <ac:spMkLst>
            <pc:docMk/>
            <pc:sldMk cId="19675187" sldId="2183"/>
            <ac:spMk id="4" creationId="{9079A27F-9840-4399-9997-28880E22DFD6}"/>
          </ac:spMkLst>
        </pc:spChg>
        <pc:spChg chg="mod ord">
          <ac:chgData name="Ekko 92i" userId="b4d265b765874ec8" providerId="LiveId" clId="{A22BCDE7-1DEF-4A17-92F4-9BE4D3DA4B64}" dt="2022-01-02T01:47:48.431" v="8499" actId="700"/>
          <ac:spMkLst>
            <pc:docMk/>
            <pc:sldMk cId="19675187" sldId="2183"/>
            <ac:spMk id="5" creationId="{9CF858F3-9737-4D02-A383-560ACAEA702A}"/>
          </ac:spMkLst>
        </pc:spChg>
        <pc:spChg chg="mod">
          <ac:chgData name="Ekko 92i" userId="b4d265b765874ec8" providerId="LiveId" clId="{A22BCDE7-1DEF-4A17-92F4-9BE4D3DA4B64}" dt="2022-01-02T01:47:54.745" v="8501" actId="404"/>
          <ac:spMkLst>
            <pc:docMk/>
            <pc:sldMk cId="19675187" sldId="2183"/>
            <ac:spMk id="8" creationId="{BA611C05-47DF-45D8-9F32-5522125F8F1B}"/>
          </ac:spMkLst>
        </pc:spChg>
        <pc:spChg chg="mod">
          <ac:chgData name="Ekko 92i" userId="b4d265b765874ec8" providerId="LiveId" clId="{A22BCDE7-1DEF-4A17-92F4-9BE4D3DA4B64}" dt="2022-01-02T01:48:05.444" v="8505" actId="1076"/>
          <ac:spMkLst>
            <pc:docMk/>
            <pc:sldMk cId="19675187" sldId="2183"/>
            <ac:spMk id="10" creationId="{734DA88B-396A-4B8F-B183-B0B2B3DE3E3B}"/>
          </ac:spMkLst>
        </pc:spChg>
      </pc:sldChg>
      <pc:sldChg chg="addSp delSp modSp mod chgLayout">
        <pc:chgData name="Ekko 92i" userId="b4d265b765874ec8" providerId="LiveId" clId="{A22BCDE7-1DEF-4A17-92F4-9BE4D3DA4B64}" dt="2022-01-01T21:35:21.554" v="4886" actId="207"/>
        <pc:sldMkLst>
          <pc:docMk/>
          <pc:sldMk cId="644022727" sldId="2185"/>
        </pc:sldMkLst>
        <pc:spChg chg="del mod">
          <ac:chgData name="Ekko 92i" userId="b4d265b765874ec8" providerId="LiveId" clId="{A22BCDE7-1DEF-4A17-92F4-9BE4D3DA4B64}" dt="2021-12-24T21:00:51.111" v="521"/>
          <ac:spMkLst>
            <pc:docMk/>
            <pc:sldMk cId="644022727" sldId="2185"/>
            <ac:spMk id="2" creationId="{77D547F8-127A-4E61-B402-13D7373445D0}"/>
          </ac:spMkLst>
        </pc:spChg>
        <pc:spChg chg="add mod ord">
          <ac:chgData name="Ekko 92i" userId="b4d265b765874ec8" providerId="LiveId" clId="{A22BCDE7-1DEF-4A17-92F4-9BE4D3DA4B64}" dt="2022-01-01T21:35:21.554" v="4886" actId="207"/>
          <ac:spMkLst>
            <pc:docMk/>
            <pc:sldMk cId="644022727" sldId="2185"/>
            <ac:spMk id="3" creationId="{119A2091-E10B-4A6A-BDCE-D40EBAD4CA8F}"/>
          </ac:spMkLst>
        </pc:spChg>
        <pc:spChg chg="mod ord">
          <ac:chgData name="Ekko 92i" userId="b4d265b765874ec8" providerId="LiveId" clId="{A22BCDE7-1DEF-4A17-92F4-9BE4D3DA4B64}" dt="2021-12-29T11:34:47.230" v="996" actId="20577"/>
          <ac:spMkLst>
            <pc:docMk/>
            <pc:sldMk cId="644022727" sldId="2185"/>
            <ac:spMk id="7" creationId="{9C4652E6-8223-4A00-8E93-2F51247E3485}"/>
          </ac:spMkLst>
        </pc:spChg>
        <pc:spChg chg="mod ord">
          <ac:chgData name="Ekko 92i" userId="b4d265b765874ec8" providerId="LiveId" clId="{A22BCDE7-1DEF-4A17-92F4-9BE4D3DA4B64}" dt="2021-12-24T21:01:36.598" v="532" actId="1076"/>
          <ac:spMkLst>
            <pc:docMk/>
            <pc:sldMk cId="644022727" sldId="2185"/>
            <ac:spMk id="16" creationId="{12217F63-A9DE-42F2-AE34-44A9A8E8CA3C}"/>
          </ac:spMkLst>
        </pc:spChg>
        <pc:spChg chg="mod ord">
          <ac:chgData name="Ekko 92i" userId="b4d265b765874ec8" providerId="LiveId" clId="{A22BCDE7-1DEF-4A17-92F4-9BE4D3DA4B64}" dt="2021-12-24T21:01:36.598" v="532" actId="1076"/>
          <ac:spMkLst>
            <pc:docMk/>
            <pc:sldMk cId="644022727" sldId="2185"/>
            <ac:spMk id="17" creationId="{C89FC8C4-1A70-4E14-9F6F-21E72C523B6D}"/>
          </ac:spMkLst>
        </pc:spChg>
      </pc:sldChg>
      <pc:sldChg chg="addSp delSp modSp mod chgLayout">
        <pc:chgData name="Ekko 92i" userId="b4d265b765874ec8" providerId="LiveId" clId="{A22BCDE7-1DEF-4A17-92F4-9BE4D3DA4B64}" dt="2022-01-01T21:35:11.958" v="4885" actId="207"/>
        <pc:sldMkLst>
          <pc:docMk/>
          <pc:sldMk cId="3572369411" sldId="2186"/>
        </pc:sldMkLst>
        <pc:spChg chg="add mod ord">
          <ac:chgData name="Ekko 92i" userId="b4d265b765874ec8" providerId="LiveId" clId="{A22BCDE7-1DEF-4A17-92F4-9BE4D3DA4B64}" dt="2022-01-01T21:35:11.958" v="4885" actId="207"/>
          <ac:spMkLst>
            <pc:docMk/>
            <pc:sldMk cId="3572369411" sldId="2186"/>
            <ac:spMk id="2" creationId="{46E420B0-8D1B-429D-B8D8-06D1D8637F92}"/>
          </ac:spMkLst>
        </pc:spChg>
        <pc:spChg chg="del mod">
          <ac:chgData name="Ekko 92i" userId="b4d265b765874ec8" providerId="LiveId" clId="{A22BCDE7-1DEF-4A17-92F4-9BE4D3DA4B64}" dt="2021-12-24T21:07:56.654" v="616"/>
          <ac:spMkLst>
            <pc:docMk/>
            <pc:sldMk cId="3572369411" sldId="2186"/>
            <ac:spMk id="5" creationId="{CF200DDB-A380-4BC7-931B-27076C93CE02}"/>
          </ac:spMkLst>
        </pc:spChg>
        <pc:spChg chg="mod ord">
          <ac:chgData name="Ekko 92i" userId="b4d265b765874ec8" providerId="LiveId" clId="{A22BCDE7-1DEF-4A17-92F4-9BE4D3DA4B64}" dt="2021-12-24T21:07:34.763" v="613" actId="2711"/>
          <ac:spMkLst>
            <pc:docMk/>
            <pc:sldMk cId="3572369411" sldId="2186"/>
            <ac:spMk id="9" creationId="{80E7F483-4078-425B-BC2D-29F46E718678}"/>
          </ac:spMkLst>
        </pc:spChg>
        <pc:spChg chg="mod ord">
          <ac:chgData name="Ekko 92i" userId="b4d265b765874ec8" providerId="LiveId" clId="{A22BCDE7-1DEF-4A17-92F4-9BE4D3DA4B64}" dt="2021-12-24T21:07:56.139" v="614" actId="1076"/>
          <ac:spMkLst>
            <pc:docMk/>
            <pc:sldMk cId="3572369411" sldId="2186"/>
            <ac:spMk id="16" creationId="{12217F63-A9DE-42F2-AE34-44A9A8E8CA3C}"/>
          </ac:spMkLst>
        </pc:spChg>
        <pc:spChg chg="mod ord">
          <ac:chgData name="Ekko 92i" userId="b4d265b765874ec8" providerId="LiveId" clId="{A22BCDE7-1DEF-4A17-92F4-9BE4D3DA4B64}" dt="2021-12-24T21:07:56.139" v="614" actId="1076"/>
          <ac:spMkLst>
            <pc:docMk/>
            <pc:sldMk cId="3572369411" sldId="2186"/>
            <ac:spMk id="17" creationId="{C89FC8C4-1A70-4E14-9F6F-21E72C523B6D}"/>
          </ac:spMkLst>
        </pc:spChg>
      </pc:sldChg>
      <pc:sldChg chg="addSp delSp modSp mod chgLayout">
        <pc:chgData name="Ekko 92i" userId="b4d265b765874ec8" providerId="LiveId" clId="{A22BCDE7-1DEF-4A17-92F4-9BE4D3DA4B64}" dt="2022-01-01T21:37:05.460" v="4898" actId="207"/>
        <pc:sldMkLst>
          <pc:docMk/>
          <pc:sldMk cId="2772965243" sldId="2187"/>
        </pc:sldMkLst>
        <pc:spChg chg="add mod ord">
          <ac:chgData name="Ekko 92i" userId="b4d265b765874ec8" providerId="LiveId" clId="{A22BCDE7-1DEF-4A17-92F4-9BE4D3DA4B64}" dt="2022-01-01T21:34:51.214" v="4884" actId="2711"/>
          <ac:spMkLst>
            <pc:docMk/>
            <pc:sldMk cId="2772965243" sldId="2187"/>
            <ac:spMk id="2" creationId="{4DDF32B5-6782-46C9-8F42-1E85F7C1C27C}"/>
          </ac:spMkLst>
        </pc:spChg>
        <pc:spChg chg="add mod ord">
          <ac:chgData name="Ekko 92i" userId="b4d265b765874ec8" providerId="LiveId" clId="{A22BCDE7-1DEF-4A17-92F4-9BE4D3DA4B64}" dt="2022-01-01T21:37:05.460" v="4898" actId="207"/>
          <ac:spMkLst>
            <pc:docMk/>
            <pc:sldMk cId="2772965243" sldId="2187"/>
            <ac:spMk id="4" creationId="{D4C5CFBC-B587-4C35-9714-850E8C6B7EBD}"/>
          </ac:spMkLst>
        </pc:spChg>
        <pc:spChg chg="mod ord">
          <ac:chgData name="Ekko 92i" userId="b4d265b765874ec8" providerId="LiveId" clId="{A22BCDE7-1DEF-4A17-92F4-9BE4D3DA4B64}" dt="2021-12-29T14:07:12.984" v="2576" actId="1076"/>
          <ac:spMkLst>
            <pc:docMk/>
            <pc:sldMk cId="2772965243" sldId="2187"/>
            <ac:spMk id="16" creationId="{12217F63-A9DE-42F2-AE34-44A9A8E8CA3C}"/>
          </ac:spMkLst>
        </pc:spChg>
        <pc:spChg chg="mod ord">
          <ac:chgData name="Ekko 92i" userId="b4d265b765874ec8" providerId="LiveId" clId="{A22BCDE7-1DEF-4A17-92F4-9BE4D3DA4B64}" dt="2021-12-29T14:07:12.984" v="2576" actId="1076"/>
          <ac:spMkLst>
            <pc:docMk/>
            <pc:sldMk cId="2772965243" sldId="2187"/>
            <ac:spMk id="17" creationId="{C89FC8C4-1A70-4E14-9F6F-21E72C523B6D}"/>
          </ac:spMkLst>
        </pc:spChg>
        <pc:spChg chg="del mod">
          <ac:chgData name="Ekko 92i" userId="b4d265b765874ec8" providerId="LiveId" clId="{A22BCDE7-1DEF-4A17-92F4-9BE4D3DA4B64}" dt="2021-12-29T14:11:57.272" v="2579"/>
          <ac:spMkLst>
            <pc:docMk/>
            <pc:sldMk cId="2772965243" sldId="2187"/>
            <ac:spMk id="22" creationId="{72C686F9-234A-4105-81DB-920D895AD016}"/>
          </ac:spMkLst>
        </pc:spChg>
        <pc:spChg chg="mod">
          <ac:chgData name="Ekko 92i" userId="b4d265b765874ec8" providerId="LiveId" clId="{A22BCDE7-1DEF-4A17-92F4-9BE4D3DA4B64}" dt="2021-12-29T14:23:34.711" v="3284" actId="1076"/>
          <ac:spMkLst>
            <pc:docMk/>
            <pc:sldMk cId="2772965243" sldId="2187"/>
            <ac:spMk id="23" creationId="{C7BB715F-29E2-46E1-B754-A6EC5298C601}"/>
          </ac:spMkLst>
        </pc:spChg>
        <pc:picChg chg="del mod">
          <ac:chgData name="Ekko 92i" userId="b4d265b765874ec8" providerId="LiveId" clId="{A22BCDE7-1DEF-4A17-92F4-9BE4D3DA4B64}" dt="2021-12-29T14:22:46.248" v="3283" actId="478"/>
          <ac:picMkLst>
            <pc:docMk/>
            <pc:sldMk cId="2772965243" sldId="2187"/>
            <ac:picMk id="3" creationId="{472B966D-FFFD-4CAF-93E5-742609CA94D8}"/>
          </ac:picMkLst>
        </pc:picChg>
      </pc:sldChg>
      <pc:sldChg chg="addSp delSp modSp mod chgLayout">
        <pc:chgData name="Ekko 92i" userId="b4d265b765874ec8" providerId="LiveId" clId="{A22BCDE7-1DEF-4A17-92F4-9BE4D3DA4B64}" dt="2021-12-29T16:58:09.662" v="3485" actId="2711"/>
        <pc:sldMkLst>
          <pc:docMk/>
          <pc:sldMk cId="3654689526" sldId="2188"/>
        </pc:sldMkLst>
        <pc:spChg chg="mod ord">
          <ac:chgData name="Ekko 92i" userId="b4d265b765874ec8" providerId="LiveId" clId="{A22BCDE7-1DEF-4A17-92F4-9BE4D3DA4B64}" dt="2021-12-29T16:55:33.302" v="3450" actId="700"/>
          <ac:spMkLst>
            <pc:docMk/>
            <pc:sldMk cId="3654689526" sldId="2188"/>
            <ac:spMk id="2" creationId="{0E3B4AC5-D629-477D-A0F9-387B446CCB0A}"/>
          </ac:spMkLst>
        </pc:spChg>
        <pc:spChg chg="mod ord">
          <ac:chgData name="Ekko 92i" userId="b4d265b765874ec8" providerId="LiveId" clId="{A22BCDE7-1DEF-4A17-92F4-9BE4D3DA4B64}" dt="2021-12-29T16:55:33.302" v="3450" actId="700"/>
          <ac:spMkLst>
            <pc:docMk/>
            <pc:sldMk cId="3654689526" sldId="2188"/>
            <ac:spMk id="3" creationId="{E26846BC-374D-4938-95FF-83B0C0DDD1B2}"/>
          </ac:spMkLst>
        </pc:spChg>
        <pc:spChg chg="add del mod ord">
          <ac:chgData name="Ekko 92i" userId="b4d265b765874ec8" providerId="LiveId" clId="{A22BCDE7-1DEF-4A17-92F4-9BE4D3DA4B64}" dt="2021-12-29T16:55:45.838" v="3451" actId="478"/>
          <ac:spMkLst>
            <pc:docMk/>
            <pc:sldMk cId="3654689526" sldId="2188"/>
            <ac:spMk id="4" creationId="{3A5B8A24-F549-4815-8AB9-A8B7E00827DE}"/>
          </ac:spMkLst>
        </pc:spChg>
        <pc:spChg chg="mod">
          <ac:chgData name="Ekko 92i" userId="b4d265b765874ec8" providerId="LiveId" clId="{A22BCDE7-1DEF-4A17-92F4-9BE4D3DA4B64}" dt="2021-12-29T16:58:09.662" v="3485" actId="2711"/>
          <ac:spMkLst>
            <pc:docMk/>
            <pc:sldMk cId="3654689526" sldId="2188"/>
            <ac:spMk id="6" creationId="{B4E8ADF4-5B1F-4FD7-A8C9-EEC574E01B58}"/>
          </ac:spMkLst>
        </pc:spChg>
      </pc:sldChg>
      <pc:sldChg chg="addSp delSp modSp mod chgLayout">
        <pc:chgData name="Ekko 92i" userId="b4d265b765874ec8" providerId="LiveId" clId="{A22BCDE7-1DEF-4A17-92F4-9BE4D3DA4B64}" dt="2022-01-01T21:37:45.746" v="4906" actId="207"/>
        <pc:sldMkLst>
          <pc:docMk/>
          <pc:sldMk cId="1656431501" sldId="2189"/>
        </pc:sldMkLst>
        <pc:spChg chg="del mod">
          <ac:chgData name="Ekko 92i" userId="b4d265b765874ec8" providerId="LiveId" clId="{A22BCDE7-1DEF-4A17-92F4-9BE4D3DA4B64}" dt="2021-12-29T16:56:27.743" v="3464"/>
          <ac:spMkLst>
            <pc:docMk/>
            <pc:sldMk cId="1656431501" sldId="2189"/>
            <ac:spMk id="2" creationId="{D2742783-7001-4772-BD51-774BA740D089}"/>
          </ac:spMkLst>
        </pc:spChg>
        <pc:spChg chg="add mod ord">
          <ac:chgData name="Ekko 92i" userId="b4d265b765874ec8" providerId="LiveId" clId="{A22BCDE7-1DEF-4A17-92F4-9BE4D3DA4B64}" dt="2021-12-29T16:56:43.935" v="3467" actId="207"/>
          <ac:spMkLst>
            <pc:docMk/>
            <pc:sldMk cId="1656431501" sldId="2189"/>
            <ac:spMk id="3" creationId="{C9C8EBE8-7787-4C23-BE51-BD09421B8854}"/>
          </ac:spMkLst>
        </pc:spChg>
        <pc:spChg chg="add mod ord">
          <ac:chgData name="Ekko 92i" userId="b4d265b765874ec8" providerId="LiveId" clId="{A22BCDE7-1DEF-4A17-92F4-9BE4D3DA4B64}" dt="2022-01-01T21:37:45.746" v="4906" actId="207"/>
          <ac:spMkLst>
            <pc:docMk/>
            <pc:sldMk cId="1656431501" sldId="2189"/>
            <ac:spMk id="4" creationId="{FBE84E61-C5E2-4D29-ABB0-A844E42FADAD}"/>
          </ac:spMkLst>
        </pc:spChg>
        <pc:spChg chg="del mod">
          <ac:chgData name="Ekko 92i" userId="b4d265b765874ec8" providerId="LiveId" clId="{A22BCDE7-1DEF-4A17-92F4-9BE4D3DA4B64}" dt="2021-12-29T16:56:19.207" v="3459" actId="478"/>
          <ac:spMkLst>
            <pc:docMk/>
            <pc:sldMk cId="1656431501" sldId="2189"/>
            <ac:spMk id="5" creationId="{E33C5B28-F4C3-4E43-8DFD-2A089D9DE801}"/>
          </ac:spMkLst>
        </pc:spChg>
        <pc:spChg chg="mod ord">
          <ac:chgData name="Ekko 92i" userId="b4d265b765874ec8" providerId="LiveId" clId="{A22BCDE7-1DEF-4A17-92F4-9BE4D3DA4B64}" dt="2021-12-29T16:56:10.770" v="3457" actId="1076"/>
          <ac:spMkLst>
            <pc:docMk/>
            <pc:sldMk cId="1656431501" sldId="2189"/>
            <ac:spMk id="16" creationId="{12217F63-A9DE-42F2-AE34-44A9A8E8CA3C}"/>
          </ac:spMkLst>
        </pc:spChg>
        <pc:spChg chg="mod ord">
          <ac:chgData name="Ekko 92i" userId="b4d265b765874ec8" providerId="LiveId" clId="{A22BCDE7-1DEF-4A17-92F4-9BE4D3DA4B64}" dt="2021-12-29T16:56:10.770" v="3457" actId="1076"/>
          <ac:spMkLst>
            <pc:docMk/>
            <pc:sldMk cId="1656431501" sldId="2189"/>
            <ac:spMk id="17" creationId="{C89FC8C4-1A70-4E14-9F6F-21E72C523B6D}"/>
          </ac:spMkLst>
        </pc:spChg>
      </pc:sldChg>
      <pc:sldChg chg="addSp delSp modSp mod chgLayout">
        <pc:chgData name="Ekko 92i" userId="b4d265b765874ec8" providerId="LiveId" clId="{A22BCDE7-1DEF-4A17-92F4-9BE4D3DA4B64}" dt="2022-01-01T21:37:56.071" v="4909" actId="207"/>
        <pc:sldMkLst>
          <pc:docMk/>
          <pc:sldMk cId="2923811321" sldId="2190"/>
        </pc:sldMkLst>
        <pc:spChg chg="add del mod ord">
          <ac:chgData name="Ekko 92i" userId="b4d265b765874ec8" providerId="LiveId" clId="{A22BCDE7-1DEF-4A17-92F4-9BE4D3DA4B64}" dt="2021-12-29T17:00:02.131" v="3521" actId="478"/>
          <ac:spMkLst>
            <pc:docMk/>
            <pc:sldMk cId="2923811321" sldId="2190"/>
            <ac:spMk id="2" creationId="{D74B6D3F-F6F9-4E1A-97CA-9AA531AA9384}"/>
          </ac:spMkLst>
        </pc:spChg>
        <pc:spChg chg="add mod ord">
          <ac:chgData name="Ekko 92i" userId="b4d265b765874ec8" providerId="LiveId" clId="{A22BCDE7-1DEF-4A17-92F4-9BE4D3DA4B64}" dt="2022-01-01T21:37:56.071" v="4909" actId="207"/>
          <ac:spMkLst>
            <pc:docMk/>
            <pc:sldMk cId="2923811321" sldId="2190"/>
            <ac:spMk id="3" creationId="{102A61C2-F291-472E-852F-080B975B83AA}"/>
          </ac:spMkLst>
        </pc:spChg>
        <pc:spChg chg="add del mod">
          <ac:chgData name="Ekko 92i" userId="b4d265b765874ec8" providerId="LiveId" clId="{A22BCDE7-1DEF-4A17-92F4-9BE4D3DA4B64}" dt="2021-12-29T16:59:48.740" v="3515" actId="478"/>
          <ac:spMkLst>
            <pc:docMk/>
            <pc:sldMk cId="2923811321" sldId="2190"/>
            <ac:spMk id="5" creationId="{F753374A-1EAB-4656-98B3-7907DFC2985E}"/>
          </ac:spMkLst>
        </pc:spChg>
        <pc:spChg chg="add del mod">
          <ac:chgData name="Ekko 92i" userId="b4d265b765874ec8" providerId="LiveId" clId="{A22BCDE7-1DEF-4A17-92F4-9BE4D3DA4B64}" dt="2021-12-29T16:59:48.740" v="3515" actId="478"/>
          <ac:spMkLst>
            <pc:docMk/>
            <pc:sldMk cId="2923811321" sldId="2190"/>
            <ac:spMk id="7" creationId="{5E60F9FF-B1CA-4B77-9336-C77450755382}"/>
          </ac:spMkLst>
        </pc:spChg>
        <pc:spChg chg="mod">
          <ac:chgData name="Ekko 92i" userId="b4d265b765874ec8" providerId="LiveId" clId="{A22BCDE7-1DEF-4A17-92F4-9BE4D3DA4B64}" dt="2021-12-29T17:00:56.782" v="3533" actId="255"/>
          <ac:spMkLst>
            <pc:docMk/>
            <pc:sldMk cId="2923811321" sldId="2190"/>
            <ac:spMk id="11" creationId="{EB832851-2756-463A-AEBD-B0D16251CD08}"/>
          </ac:spMkLst>
        </pc:spChg>
        <pc:spChg chg="mod">
          <ac:chgData name="Ekko 92i" userId="b4d265b765874ec8" providerId="LiveId" clId="{A22BCDE7-1DEF-4A17-92F4-9BE4D3DA4B64}" dt="2021-12-29T17:00:09.318" v="3522" actId="255"/>
          <ac:spMkLst>
            <pc:docMk/>
            <pc:sldMk cId="2923811321" sldId="2190"/>
            <ac:spMk id="13" creationId="{21C3023D-1ED8-4676-B203-786EBB9E57FC}"/>
          </ac:spMkLst>
        </pc:spChg>
        <pc:spChg chg="mod">
          <ac:chgData name="Ekko 92i" userId="b4d265b765874ec8" providerId="LiveId" clId="{A22BCDE7-1DEF-4A17-92F4-9BE4D3DA4B64}" dt="2021-12-29T17:00:23.214" v="3526" actId="207"/>
          <ac:spMkLst>
            <pc:docMk/>
            <pc:sldMk cId="2923811321" sldId="2190"/>
            <ac:spMk id="14" creationId="{4E887D56-2F81-4D66-AD50-9D9F895CEECF}"/>
          </ac:spMkLst>
        </pc:spChg>
        <pc:spChg chg="mod">
          <ac:chgData name="Ekko 92i" userId="b4d265b765874ec8" providerId="LiveId" clId="{A22BCDE7-1DEF-4A17-92F4-9BE4D3DA4B64}" dt="2021-12-29T17:00:23.214" v="3526" actId="207"/>
          <ac:spMkLst>
            <pc:docMk/>
            <pc:sldMk cId="2923811321" sldId="2190"/>
            <ac:spMk id="15" creationId="{628FF32F-D54A-43EF-8F8D-F113E2CD2B4B}"/>
          </ac:spMkLst>
        </pc:spChg>
        <pc:spChg chg="del mod ord">
          <ac:chgData name="Ekko 92i" userId="b4d265b765874ec8" providerId="LiveId" clId="{A22BCDE7-1DEF-4A17-92F4-9BE4D3DA4B64}" dt="2021-12-29T16:59:46.124" v="3514" actId="478"/>
          <ac:spMkLst>
            <pc:docMk/>
            <pc:sldMk cId="2923811321" sldId="2190"/>
            <ac:spMk id="16" creationId="{12217F63-A9DE-42F2-AE34-44A9A8E8CA3C}"/>
          </ac:spMkLst>
        </pc:spChg>
        <pc:spChg chg="del mod ord">
          <ac:chgData name="Ekko 92i" userId="b4d265b765874ec8" providerId="LiveId" clId="{A22BCDE7-1DEF-4A17-92F4-9BE4D3DA4B64}" dt="2021-12-29T16:59:46.124" v="3514" actId="478"/>
          <ac:spMkLst>
            <pc:docMk/>
            <pc:sldMk cId="2923811321" sldId="2190"/>
            <ac:spMk id="17" creationId="{C89FC8C4-1A70-4E14-9F6F-21E72C523B6D}"/>
          </ac:spMkLst>
        </pc:spChg>
        <pc:spChg chg="mod">
          <ac:chgData name="Ekko 92i" userId="b4d265b765874ec8" providerId="LiveId" clId="{A22BCDE7-1DEF-4A17-92F4-9BE4D3DA4B64}" dt="2021-12-29T17:00:23.214" v="3526" actId="207"/>
          <ac:spMkLst>
            <pc:docMk/>
            <pc:sldMk cId="2923811321" sldId="2190"/>
            <ac:spMk id="18" creationId="{EEB6583E-595E-4170-BD47-77E34FBD0366}"/>
          </ac:spMkLst>
        </pc:spChg>
        <pc:spChg chg="del mod">
          <ac:chgData name="Ekko 92i" userId="b4d265b765874ec8" providerId="LiveId" clId="{A22BCDE7-1DEF-4A17-92F4-9BE4D3DA4B64}" dt="2021-12-29T16:59:54.216" v="3518" actId="478"/>
          <ac:spMkLst>
            <pc:docMk/>
            <pc:sldMk cId="2923811321" sldId="2190"/>
            <ac:spMk id="22" creationId="{34EC5EC2-C908-4C31-9CC0-80DEDB3A98E5}"/>
          </ac:spMkLst>
        </pc:spChg>
        <pc:spChg chg="add mod">
          <ac:chgData name="Ekko 92i" userId="b4d265b765874ec8" providerId="LiveId" clId="{A22BCDE7-1DEF-4A17-92F4-9BE4D3DA4B64}" dt="2021-12-29T16:59:49.514" v="3516"/>
          <ac:spMkLst>
            <pc:docMk/>
            <pc:sldMk cId="2923811321" sldId="2190"/>
            <ac:spMk id="23" creationId="{EA3174D1-5C7A-4944-821B-0C51A1F4A951}"/>
          </ac:spMkLst>
        </pc:spChg>
        <pc:spChg chg="mod">
          <ac:chgData name="Ekko 92i" userId="b4d265b765874ec8" providerId="LiveId" clId="{A22BCDE7-1DEF-4A17-92F4-9BE4D3DA4B64}" dt="2021-12-29T17:00:53.222" v="3532" actId="255"/>
          <ac:spMkLst>
            <pc:docMk/>
            <pc:sldMk cId="2923811321" sldId="2190"/>
            <ac:spMk id="24" creationId="{196D998B-6C50-49E0-AFDA-78FBA9FDC4EE}"/>
          </ac:spMkLst>
        </pc:spChg>
        <pc:spChg chg="mod">
          <ac:chgData name="Ekko 92i" userId="b4d265b765874ec8" providerId="LiveId" clId="{A22BCDE7-1DEF-4A17-92F4-9BE4D3DA4B64}" dt="2021-12-29T17:00:49.632" v="3531" actId="255"/>
          <ac:spMkLst>
            <pc:docMk/>
            <pc:sldMk cId="2923811321" sldId="2190"/>
            <ac:spMk id="26" creationId="{29676DFA-C937-4D86-9F88-55D02C0E64D1}"/>
          </ac:spMkLst>
        </pc:spChg>
        <pc:spChg chg="mod">
          <ac:chgData name="Ekko 92i" userId="b4d265b765874ec8" providerId="LiveId" clId="{A22BCDE7-1DEF-4A17-92F4-9BE4D3DA4B64}" dt="2021-12-29T17:00:09.318" v="3522" actId="255"/>
          <ac:spMkLst>
            <pc:docMk/>
            <pc:sldMk cId="2923811321" sldId="2190"/>
            <ac:spMk id="28" creationId="{0B09A397-AB6E-4EA4-9578-0CD30A94CDD5}"/>
          </ac:spMkLst>
        </pc:spChg>
        <pc:spChg chg="mod">
          <ac:chgData name="Ekko 92i" userId="b4d265b765874ec8" providerId="LiveId" clId="{A22BCDE7-1DEF-4A17-92F4-9BE4D3DA4B64}" dt="2021-12-29T17:00:09.318" v="3522" actId="255"/>
          <ac:spMkLst>
            <pc:docMk/>
            <pc:sldMk cId="2923811321" sldId="2190"/>
            <ac:spMk id="29" creationId="{C8F0B044-21ED-490D-9ED4-1477C1D209B8}"/>
          </ac:spMkLst>
        </pc:spChg>
        <pc:spChg chg="add mod">
          <ac:chgData name="Ekko 92i" userId="b4d265b765874ec8" providerId="LiveId" clId="{A22BCDE7-1DEF-4A17-92F4-9BE4D3DA4B64}" dt="2021-12-29T16:59:49.514" v="3516"/>
          <ac:spMkLst>
            <pc:docMk/>
            <pc:sldMk cId="2923811321" sldId="2190"/>
            <ac:spMk id="30" creationId="{B409D28D-B693-4FD8-8D63-1CD1DF7A5404}"/>
          </ac:spMkLst>
        </pc:spChg>
        <pc:picChg chg="mod">
          <ac:chgData name="Ekko 92i" userId="b4d265b765874ec8" providerId="LiveId" clId="{A22BCDE7-1DEF-4A17-92F4-9BE4D3DA4B64}" dt="2021-12-29T17:00:30.861" v="3528" actId="1076"/>
          <ac:picMkLst>
            <pc:docMk/>
            <pc:sldMk cId="2923811321" sldId="2190"/>
            <ac:picMk id="12" creationId="{00C8B221-FAE7-4D80-B9BD-D4D4534A999F}"/>
          </ac:picMkLst>
        </pc:picChg>
        <pc:picChg chg="mod">
          <ac:chgData name="Ekko 92i" userId="b4d265b765874ec8" providerId="LiveId" clId="{A22BCDE7-1DEF-4A17-92F4-9BE4D3DA4B64}" dt="2021-12-29T17:00:38.066" v="3530" actId="14100"/>
          <ac:picMkLst>
            <pc:docMk/>
            <pc:sldMk cId="2923811321" sldId="2190"/>
            <ac:picMk id="25" creationId="{4A7CE699-2E2A-45D3-8C28-C42101EF9241}"/>
          </ac:picMkLst>
        </pc:picChg>
        <pc:picChg chg="mod">
          <ac:chgData name="Ekko 92i" userId="b4d265b765874ec8" providerId="LiveId" clId="{A22BCDE7-1DEF-4A17-92F4-9BE4D3DA4B64}" dt="2021-12-29T17:00:34.751" v="3529" actId="14100"/>
          <ac:picMkLst>
            <pc:docMk/>
            <pc:sldMk cId="2923811321" sldId="2190"/>
            <ac:picMk id="27" creationId="{9D0475E1-78BE-4DD0-AE6A-953648842B53}"/>
          </ac:picMkLst>
        </pc:picChg>
      </pc:sldChg>
      <pc:sldChg chg="addSp delSp modSp mod chgLayout">
        <pc:chgData name="Ekko 92i" userId="b4d265b765874ec8" providerId="LiveId" clId="{A22BCDE7-1DEF-4A17-92F4-9BE4D3DA4B64}" dt="2021-12-24T21:08:27.161" v="620" actId="478"/>
        <pc:sldMkLst>
          <pc:docMk/>
          <pc:sldMk cId="1178333806" sldId="2193"/>
        </pc:sldMkLst>
        <pc:spChg chg="mod ord">
          <ac:chgData name="Ekko 92i" userId="b4d265b765874ec8" providerId="LiveId" clId="{A22BCDE7-1DEF-4A17-92F4-9BE4D3DA4B64}" dt="2021-12-24T21:08:04.610" v="617" actId="700"/>
          <ac:spMkLst>
            <pc:docMk/>
            <pc:sldMk cId="1178333806" sldId="2193"/>
            <ac:spMk id="2" creationId="{0E3B4AC5-D629-477D-A0F9-387B446CCB0A}"/>
          </ac:spMkLst>
        </pc:spChg>
        <pc:spChg chg="mod ord">
          <ac:chgData name="Ekko 92i" userId="b4d265b765874ec8" providerId="LiveId" clId="{A22BCDE7-1DEF-4A17-92F4-9BE4D3DA4B64}" dt="2021-12-24T21:08:04.610" v="617" actId="700"/>
          <ac:spMkLst>
            <pc:docMk/>
            <pc:sldMk cId="1178333806" sldId="2193"/>
            <ac:spMk id="3" creationId="{E26846BC-374D-4938-95FF-83B0C0DDD1B2}"/>
          </ac:spMkLst>
        </pc:spChg>
        <pc:spChg chg="add del mod ord">
          <ac:chgData name="Ekko 92i" userId="b4d265b765874ec8" providerId="LiveId" clId="{A22BCDE7-1DEF-4A17-92F4-9BE4D3DA4B64}" dt="2021-12-24T21:08:27.161" v="620" actId="478"/>
          <ac:spMkLst>
            <pc:docMk/>
            <pc:sldMk cId="1178333806" sldId="2193"/>
            <ac:spMk id="4" creationId="{570E3B35-AAF7-4360-931D-274EEDF76D3C}"/>
          </ac:spMkLst>
        </pc:spChg>
        <pc:spChg chg="mod">
          <ac:chgData name="Ekko 92i" userId="b4d265b765874ec8" providerId="LiveId" clId="{A22BCDE7-1DEF-4A17-92F4-9BE4D3DA4B64}" dt="2021-12-24T21:08:13.975" v="619" actId="14100"/>
          <ac:spMkLst>
            <pc:docMk/>
            <pc:sldMk cId="1178333806" sldId="2193"/>
            <ac:spMk id="6" creationId="{B33E7A5A-1755-4B31-9BB7-A2FB4095AE20}"/>
          </ac:spMkLst>
        </pc:spChg>
      </pc:sldChg>
      <pc:sldChg chg="addSp delSp modSp mod chgLayout">
        <pc:chgData name="Ekko 92i" userId="b4d265b765874ec8" providerId="LiveId" clId="{A22BCDE7-1DEF-4A17-92F4-9BE4D3DA4B64}" dt="2021-12-29T14:01:18.047" v="2549" actId="478"/>
        <pc:sldMkLst>
          <pc:docMk/>
          <pc:sldMk cId="1155118175" sldId="2194"/>
        </pc:sldMkLst>
        <pc:spChg chg="mod ord">
          <ac:chgData name="Ekko 92i" userId="b4d265b765874ec8" providerId="LiveId" clId="{A22BCDE7-1DEF-4A17-92F4-9BE4D3DA4B64}" dt="2021-12-29T14:00:45.833" v="2546" actId="700"/>
          <ac:spMkLst>
            <pc:docMk/>
            <pc:sldMk cId="1155118175" sldId="2194"/>
            <ac:spMk id="2" creationId="{0E3B4AC5-D629-477D-A0F9-387B446CCB0A}"/>
          </ac:spMkLst>
        </pc:spChg>
        <pc:spChg chg="mod ord">
          <ac:chgData name="Ekko 92i" userId="b4d265b765874ec8" providerId="LiveId" clId="{A22BCDE7-1DEF-4A17-92F4-9BE4D3DA4B64}" dt="2021-12-29T14:00:45.833" v="2546" actId="700"/>
          <ac:spMkLst>
            <pc:docMk/>
            <pc:sldMk cId="1155118175" sldId="2194"/>
            <ac:spMk id="3" creationId="{E26846BC-374D-4938-95FF-83B0C0DDD1B2}"/>
          </ac:spMkLst>
        </pc:spChg>
        <pc:spChg chg="add del mod ord">
          <ac:chgData name="Ekko 92i" userId="b4d265b765874ec8" providerId="LiveId" clId="{A22BCDE7-1DEF-4A17-92F4-9BE4D3DA4B64}" dt="2021-12-29T14:01:18.047" v="2549" actId="478"/>
          <ac:spMkLst>
            <pc:docMk/>
            <pc:sldMk cId="1155118175" sldId="2194"/>
            <ac:spMk id="4" creationId="{3CF71EC7-9946-451F-86C2-60D271A18B40}"/>
          </ac:spMkLst>
        </pc:spChg>
        <pc:spChg chg="mod">
          <ac:chgData name="Ekko 92i" userId="b4d265b765874ec8" providerId="LiveId" clId="{A22BCDE7-1DEF-4A17-92F4-9BE4D3DA4B64}" dt="2021-12-29T14:00:54.418" v="2548" actId="20577"/>
          <ac:spMkLst>
            <pc:docMk/>
            <pc:sldMk cId="1155118175" sldId="2194"/>
            <ac:spMk id="6" creationId="{B33E7A5A-1755-4B31-9BB7-A2FB4095AE20}"/>
          </ac:spMkLst>
        </pc:spChg>
      </pc:sldChg>
      <pc:sldChg chg="addSp delSp modSp mod chgLayout">
        <pc:chgData name="Ekko 92i" userId="b4d265b765874ec8" providerId="LiveId" clId="{A22BCDE7-1DEF-4A17-92F4-9BE4D3DA4B64}" dt="2022-01-01T21:37:12.380" v="4900" actId="207"/>
        <pc:sldMkLst>
          <pc:docMk/>
          <pc:sldMk cId="2922209588" sldId="2195"/>
        </pc:sldMkLst>
        <pc:spChg chg="add del mod ord">
          <ac:chgData name="Ekko 92i" userId="b4d265b765874ec8" providerId="LiveId" clId="{A22BCDE7-1DEF-4A17-92F4-9BE4D3DA4B64}" dt="2021-12-29T16:13:09.548" v="3306" actId="478"/>
          <ac:spMkLst>
            <pc:docMk/>
            <pc:sldMk cId="2922209588" sldId="2195"/>
            <ac:spMk id="2" creationId="{1391370C-B8F6-4137-8B33-8E41FD4BC29D}"/>
          </ac:spMkLst>
        </pc:spChg>
        <pc:spChg chg="add mod ord">
          <ac:chgData name="Ekko 92i" userId="b4d265b765874ec8" providerId="LiveId" clId="{A22BCDE7-1DEF-4A17-92F4-9BE4D3DA4B64}" dt="2022-01-01T21:37:12.380" v="4900" actId="207"/>
          <ac:spMkLst>
            <pc:docMk/>
            <pc:sldMk cId="2922209588" sldId="2195"/>
            <ac:spMk id="3" creationId="{E1C29420-06D0-44C2-9350-70D0809ACAB4}"/>
          </ac:spMkLst>
        </pc:spChg>
        <pc:spChg chg="add del mod">
          <ac:chgData name="Ekko 92i" userId="b4d265b765874ec8" providerId="LiveId" clId="{A22BCDE7-1DEF-4A17-92F4-9BE4D3DA4B64}" dt="2021-12-29T16:16:56.966" v="3325" actId="478"/>
          <ac:spMkLst>
            <pc:docMk/>
            <pc:sldMk cId="2922209588" sldId="2195"/>
            <ac:spMk id="5" creationId="{D4A70210-0776-4123-87FE-78A45CBBEC8F}"/>
          </ac:spMkLst>
        </pc:spChg>
        <pc:spChg chg="mod">
          <ac:chgData name="Ekko 92i" userId="b4d265b765874ec8" providerId="LiveId" clId="{A22BCDE7-1DEF-4A17-92F4-9BE4D3DA4B64}" dt="2021-12-29T16:17:14.240" v="3328" actId="255"/>
          <ac:spMkLst>
            <pc:docMk/>
            <pc:sldMk cId="2922209588" sldId="2195"/>
            <ac:spMk id="7" creationId="{A0F3A6B0-C2C0-48CD-AFAF-9424CF0EF7B9}"/>
          </ac:spMkLst>
        </pc:spChg>
        <pc:spChg chg="mod">
          <ac:chgData name="Ekko 92i" userId="b4d265b765874ec8" providerId="LiveId" clId="{A22BCDE7-1DEF-4A17-92F4-9BE4D3DA4B64}" dt="2021-12-29T16:17:49.213" v="3330" actId="207"/>
          <ac:spMkLst>
            <pc:docMk/>
            <pc:sldMk cId="2922209588" sldId="2195"/>
            <ac:spMk id="8" creationId="{2F3FC490-00EC-41A5-9E05-F6FA3014F8CE}"/>
          </ac:spMkLst>
        </pc:spChg>
        <pc:spChg chg="mod">
          <ac:chgData name="Ekko 92i" userId="b4d265b765874ec8" providerId="LiveId" clId="{A22BCDE7-1DEF-4A17-92F4-9BE4D3DA4B64}" dt="2021-12-29T16:17:33.672" v="3329" actId="255"/>
          <ac:spMkLst>
            <pc:docMk/>
            <pc:sldMk cId="2922209588" sldId="2195"/>
            <ac:spMk id="9" creationId="{2E1A4EFF-97C7-4C18-9802-3D071B4C0EF8}"/>
          </ac:spMkLst>
        </pc:spChg>
        <pc:spChg chg="mod">
          <ac:chgData name="Ekko 92i" userId="b4d265b765874ec8" providerId="LiveId" clId="{A22BCDE7-1DEF-4A17-92F4-9BE4D3DA4B64}" dt="2021-12-29T16:17:49.213" v="3330" actId="207"/>
          <ac:spMkLst>
            <pc:docMk/>
            <pc:sldMk cId="2922209588" sldId="2195"/>
            <ac:spMk id="10" creationId="{BF4672C3-0344-4F64-8D5E-F9EF9095D591}"/>
          </ac:spMkLst>
        </pc:spChg>
        <pc:spChg chg="mod">
          <ac:chgData name="Ekko 92i" userId="b4d265b765874ec8" providerId="LiveId" clId="{A22BCDE7-1DEF-4A17-92F4-9BE4D3DA4B64}" dt="2021-12-29T16:17:33.672" v="3329" actId="255"/>
          <ac:spMkLst>
            <pc:docMk/>
            <pc:sldMk cId="2922209588" sldId="2195"/>
            <ac:spMk id="13" creationId="{B18693E1-423B-4921-A8A7-3CF73D57CB81}"/>
          </ac:spMkLst>
        </pc:spChg>
        <pc:spChg chg="mod">
          <ac:chgData name="Ekko 92i" userId="b4d265b765874ec8" providerId="LiveId" clId="{A22BCDE7-1DEF-4A17-92F4-9BE4D3DA4B64}" dt="2021-12-29T16:17:49.213" v="3330" actId="207"/>
          <ac:spMkLst>
            <pc:docMk/>
            <pc:sldMk cId="2922209588" sldId="2195"/>
            <ac:spMk id="14" creationId="{519ACECE-B8AA-4C9F-A2A1-AF312FEBE4AB}"/>
          </ac:spMkLst>
        </pc:spChg>
        <pc:spChg chg="del mod ord">
          <ac:chgData name="Ekko 92i" userId="b4d265b765874ec8" providerId="LiveId" clId="{A22BCDE7-1DEF-4A17-92F4-9BE4D3DA4B64}" dt="2021-12-29T16:16:52.747" v="3321" actId="478"/>
          <ac:spMkLst>
            <pc:docMk/>
            <pc:sldMk cId="2922209588" sldId="2195"/>
            <ac:spMk id="16" creationId="{12217F63-A9DE-42F2-AE34-44A9A8E8CA3C}"/>
          </ac:spMkLst>
        </pc:spChg>
        <pc:spChg chg="del mod ord">
          <ac:chgData name="Ekko 92i" userId="b4d265b765874ec8" providerId="LiveId" clId="{A22BCDE7-1DEF-4A17-92F4-9BE4D3DA4B64}" dt="2021-12-29T16:16:52.747" v="3321" actId="478"/>
          <ac:spMkLst>
            <pc:docMk/>
            <pc:sldMk cId="2922209588" sldId="2195"/>
            <ac:spMk id="17" creationId="{C89FC8C4-1A70-4E14-9F6F-21E72C523B6D}"/>
          </ac:spMkLst>
        </pc:spChg>
        <pc:spChg chg="del mod">
          <ac:chgData name="Ekko 92i" userId="b4d265b765874ec8" providerId="LiveId" clId="{A22BCDE7-1DEF-4A17-92F4-9BE4D3DA4B64}" dt="2021-12-29T16:13:05.537" v="3305"/>
          <ac:spMkLst>
            <pc:docMk/>
            <pc:sldMk cId="2922209588" sldId="2195"/>
            <ac:spMk id="18" creationId="{3802C2B9-5D7A-4E62-9E8D-AAB875EBB170}"/>
          </ac:spMkLst>
        </pc:spChg>
        <pc:spChg chg="add del mod">
          <ac:chgData name="Ekko 92i" userId="b4d265b765874ec8" providerId="LiveId" clId="{A22BCDE7-1DEF-4A17-92F4-9BE4D3DA4B64}" dt="2021-12-29T16:16:56.966" v="3325" actId="478"/>
          <ac:spMkLst>
            <pc:docMk/>
            <pc:sldMk cId="2922209588" sldId="2195"/>
            <ac:spMk id="19" creationId="{21C2E0D5-F17B-4A6A-9915-78C67D20C294}"/>
          </ac:spMkLst>
        </pc:spChg>
        <pc:spChg chg="add del mod">
          <ac:chgData name="Ekko 92i" userId="b4d265b765874ec8" providerId="LiveId" clId="{A22BCDE7-1DEF-4A17-92F4-9BE4D3DA4B64}" dt="2021-12-29T16:16:54.682" v="3323"/>
          <ac:spMkLst>
            <pc:docMk/>
            <pc:sldMk cId="2922209588" sldId="2195"/>
            <ac:spMk id="21" creationId="{058A91AF-EA83-4A88-A714-18F1D5C1322F}"/>
          </ac:spMkLst>
        </pc:spChg>
        <pc:spChg chg="mod">
          <ac:chgData name="Ekko 92i" userId="b4d265b765874ec8" providerId="LiveId" clId="{A22BCDE7-1DEF-4A17-92F4-9BE4D3DA4B64}" dt="2021-12-29T16:14:37.157" v="3308" actId="255"/>
          <ac:spMkLst>
            <pc:docMk/>
            <pc:sldMk cId="2922209588" sldId="2195"/>
            <ac:spMk id="22" creationId="{72C686F9-234A-4105-81DB-920D895AD016}"/>
          </ac:spMkLst>
        </pc:spChg>
        <pc:spChg chg="add del mod">
          <ac:chgData name="Ekko 92i" userId="b4d265b765874ec8" providerId="LiveId" clId="{A22BCDE7-1DEF-4A17-92F4-9BE4D3DA4B64}" dt="2021-12-29T16:16:54.682" v="3323"/>
          <ac:spMkLst>
            <pc:docMk/>
            <pc:sldMk cId="2922209588" sldId="2195"/>
            <ac:spMk id="23" creationId="{3844B5E4-A471-40D3-8150-C7C2AE50CB65}"/>
          </ac:spMkLst>
        </pc:spChg>
        <pc:spChg chg="add mod">
          <ac:chgData name="Ekko 92i" userId="b4d265b765874ec8" providerId="LiveId" clId="{A22BCDE7-1DEF-4A17-92F4-9BE4D3DA4B64}" dt="2021-12-29T16:16:57.659" v="3326"/>
          <ac:spMkLst>
            <pc:docMk/>
            <pc:sldMk cId="2922209588" sldId="2195"/>
            <ac:spMk id="24" creationId="{3D72ED7D-0524-4DFE-A786-549AA6DD11ED}"/>
          </ac:spMkLst>
        </pc:spChg>
        <pc:spChg chg="add mod">
          <ac:chgData name="Ekko 92i" userId="b4d265b765874ec8" providerId="LiveId" clId="{A22BCDE7-1DEF-4A17-92F4-9BE4D3DA4B64}" dt="2021-12-29T16:16:57.659" v="3326"/>
          <ac:spMkLst>
            <pc:docMk/>
            <pc:sldMk cId="2922209588" sldId="2195"/>
            <ac:spMk id="25" creationId="{8ABE5807-FB90-46B0-801C-84EB5BA5173A}"/>
          </ac:spMkLst>
        </pc:spChg>
      </pc:sldChg>
      <pc:sldChg chg="addSp delSp modSp mod chgLayout">
        <pc:chgData name="Ekko 92i" userId="b4d265b765874ec8" providerId="LiveId" clId="{A22BCDE7-1DEF-4A17-92F4-9BE4D3DA4B64}" dt="2021-12-29T16:57:59.413" v="3484" actId="2711"/>
        <pc:sldMkLst>
          <pc:docMk/>
          <pc:sldMk cId="4070042543" sldId="2196"/>
        </pc:sldMkLst>
        <pc:spChg chg="mod ord">
          <ac:chgData name="Ekko 92i" userId="b4d265b765874ec8" providerId="LiveId" clId="{A22BCDE7-1DEF-4A17-92F4-9BE4D3DA4B64}" dt="2021-12-29T16:57:39.194" v="3481" actId="700"/>
          <ac:spMkLst>
            <pc:docMk/>
            <pc:sldMk cId="4070042543" sldId="2196"/>
            <ac:spMk id="2" creationId="{0E3B4AC5-D629-477D-A0F9-387B446CCB0A}"/>
          </ac:spMkLst>
        </pc:spChg>
        <pc:spChg chg="mod ord">
          <ac:chgData name="Ekko 92i" userId="b4d265b765874ec8" providerId="LiveId" clId="{A22BCDE7-1DEF-4A17-92F4-9BE4D3DA4B64}" dt="2021-12-29T16:57:39.194" v="3481" actId="700"/>
          <ac:spMkLst>
            <pc:docMk/>
            <pc:sldMk cId="4070042543" sldId="2196"/>
            <ac:spMk id="3" creationId="{E26846BC-374D-4938-95FF-83B0C0DDD1B2}"/>
          </ac:spMkLst>
        </pc:spChg>
        <pc:spChg chg="add del mod ord">
          <ac:chgData name="Ekko 92i" userId="b4d265b765874ec8" providerId="LiveId" clId="{A22BCDE7-1DEF-4A17-92F4-9BE4D3DA4B64}" dt="2021-12-29T16:57:50.740" v="3483" actId="478"/>
          <ac:spMkLst>
            <pc:docMk/>
            <pc:sldMk cId="4070042543" sldId="2196"/>
            <ac:spMk id="4" creationId="{B23B043E-CB7E-4139-AD8F-84605D6CA55C}"/>
          </ac:spMkLst>
        </pc:spChg>
        <pc:spChg chg="mod">
          <ac:chgData name="Ekko 92i" userId="b4d265b765874ec8" providerId="LiveId" clId="{A22BCDE7-1DEF-4A17-92F4-9BE4D3DA4B64}" dt="2021-12-29T16:57:59.413" v="3484" actId="2711"/>
          <ac:spMkLst>
            <pc:docMk/>
            <pc:sldMk cId="4070042543" sldId="2196"/>
            <ac:spMk id="6" creationId="{B4E8ADF4-5B1F-4FD7-A8C9-EEC574E01B58}"/>
          </ac:spMkLst>
        </pc:spChg>
      </pc:sldChg>
      <pc:sldChg chg="addSp delSp modSp mod chgLayout">
        <pc:chgData name="Ekko 92i" userId="b4d265b765874ec8" providerId="LiveId" clId="{A22BCDE7-1DEF-4A17-92F4-9BE4D3DA4B64}" dt="2021-12-29T17:02:30.647" v="3563"/>
        <pc:sldMkLst>
          <pc:docMk/>
          <pc:sldMk cId="2453473988" sldId="2197"/>
        </pc:sldMkLst>
        <pc:spChg chg="mod ord">
          <ac:chgData name="Ekko 92i" userId="b4d265b765874ec8" providerId="LiveId" clId="{A22BCDE7-1DEF-4A17-92F4-9BE4D3DA4B64}" dt="2021-12-29T17:02:20.706" v="3558" actId="700"/>
          <ac:spMkLst>
            <pc:docMk/>
            <pc:sldMk cId="2453473988" sldId="2197"/>
            <ac:spMk id="2" creationId="{0E3B4AC5-D629-477D-A0F9-387B446CCB0A}"/>
          </ac:spMkLst>
        </pc:spChg>
        <pc:spChg chg="mod ord">
          <ac:chgData name="Ekko 92i" userId="b4d265b765874ec8" providerId="LiveId" clId="{A22BCDE7-1DEF-4A17-92F4-9BE4D3DA4B64}" dt="2021-12-29T17:02:20.706" v="3558" actId="700"/>
          <ac:spMkLst>
            <pc:docMk/>
            <pc:sldMk cId="2453473988" sldId="2197"/>
            <ac:spMk id="3" creationId="{E26846BC-374D-4938-95FF-83B0C0DDD1B2}"/>
          </ac:spMkLst>
        </pc:spChg>
        <pc:spChg chg="add mod ord">
          <ac:chgData name="Ekko 92i" userId="b4d265b765874ec8" providerId="LiveId" clId="{A22BCDE7-1DEF-4A17-92F4-9BE4D3DA4B64}" dt="2021-12-29T17:02:29.705" v="3561" actId="14100"/>
          <ac:spMkLst>
            <pc:docMk/>
            <pc:sldMk cId="2453473988" sldId="2197"/>
            <ac:spMk id="4" creationId="{3AAD03A9-4FE9-4B28-873C-57C1A7C1D3A9}"/>
          </ac:spMkLst>
        </pc:spChg>
        <pc:spChg chg="del mod">
          <ac:chgData name="Ekko 92i" userId="b4d265b765874ec8" providerId="LiveId" clId="{A22BCDE7-1DEF-4A17-92F4-9BE4D3DA4B64}" dt="2021-12-29T17:02:30.647" v="3563"/>
          <ac:spMkLst>
            <pc:docMk/>
            <pc:sldMk cId="2453473988" sldId="2197"/>
            <ac:spMk id="6" creationId="{B4E8ADF4-5B1F-4FD7-A8C9-EEC574E01B58}"/>
          </ac:spMkLst>
        </pc:spChg>
      </pc:sldChg>
      <pc:sldChg chg="addSp delSp modSp mod chgLayout">
        <pc:chgData name="Ekko 92i" userId="b4d265b765874ec8" providerId="LiveId" clId="{A22BCDE7-1DEF-4A17-92F4-9BE4D3DA4B64}" dt="2021-12-29T17:09:45.970" v="3700"/>
        <pc:sldMkLst>
          <pc:docMk/>
          <pc:sldMk cId="1329737273" sldId="2198"/>
        </pc:sldMkLst>
        <pc:spChg chg="mod ord">
          <ac:chgData name="Ekko 92i" userId="b4d265b765874ec8" providerId="LiveId" clId="{A22BCDE7-1DEF-4A17-92F4-9BE4D3DA4B64}" dt="2021-12-29T17:09:35.534" v="3695" actId="700"/>
          <ac:spMkLst>
            <pc:docMk/>
            <pc:sldMk cId="1329737273" sldId="2198"/>
            <ac:spMk id="2" creationId="{0E3B4AC5-D629-477D-A0F9-387B446CCB0A}"/>
          </ac:spMkLst>
        </pc:spChg>
        <pc:spChg chg="mod ord">
          <ac:chgData name="Ekko 92i" userId="b4d265b765874ec8" providerId="LiveId" clId="{A22BCDE7-1DEF-4A17-92F4-9BE4D3DA4B64}" dt="2021-12-29T17:09:35.534" v="3695" actId="700"/>
          <ac:spMkLst>
            <pc:docMk/>
            <pc:sldMk cId="1329737273" sldId="2198"/>
            <ac:spMk id="3" creationId="{E26846BC-374D-4938-95FF-83B0C0DDD1B2}"/>
          </ac:spMkLst>
        </pc:spChg>
        <pc:spChg chg="add mod ord">
          <ac:chgData name="Ekko 92i" userId="b4d265b765874ec8" providerId="LiveId" clId="{A22BCDE7-1DEF-4A17-92F4-9BE4D3DA4B64}" dt="2021-12-29T17:09:44.139" v="3698" actId="14100"/>
          <ac:spMkLst>
            <pc:docMk/>
            <pc:sldMk cId="1329737273" sldId="2198"/>
            <ac:spMk id="4" creationId="{68E24310-AA51-4C66-A531-DF99D47494B4}"/>
          </ac:spMkLst>
        </pc:spChg>
        <pc:spChg chg="del mod">
          <ac:chgData name="Ekko 92i" userId="b4d265b765874ec8" providerId="LiveId" clId="{A22BCDE7-1DEF-4A17-92F4-9BE4D3DA4B64}" dt="2021-12-29T17:09:45.970" v="3700"/>
          <ac:spMkLst>
            <pc:docMk/>
            <pc:sldMk cId="1329737273" sldId="2198"/>
            <ac:spMk id="6" creationId="{B4E8ADF4-5B1F-4FD7-A8C9-EEC574E01B58}"/>
          </ac:spMkLst>
        </pc:spChg>
      </pc:sldChg>
      <pc:sldChg chg="addSp delSp modSp mod chgLayout">
        <pc:chgData name="Ekko 92i" userId="b4d265b765874ec8" providerId="LiveId" clId="{A22BCDE7-1DEF-4A17-92F4-9BE4D3DA4B64}" dt="2022-01-01T21:40:09.120" v="4948"/>
        <pc:sldMkLst>
          <pc:docMk/>
          <pc:sldMk cId="2318198459" sldId="2199"/>
        </pc:sldMkLst>
        <pc:spChg chg="add mod ord">
          <ac:chgData name="Ekko 92i" userId="b4d265b765874ec8" providerId="LiveId" clId="{A22BCDE7-1DEF-4A17-92F4-9BE4D3DA4B64}" dt="2022-01-01T21:40:07.292" v="4946"/>
          <ac:spMkLst>
            <pc:docMk/>
            <pc:sldMk cId="2318198459" sldId="2199"/>
            <ac:spMk id="2" creationId="{414E819F-6C73-4597-B9D3-01CEAC7ECC51}"/>
          </ac:spMkLst>
        </pc:spChg>
        <pc:spChg chg="add del mod ord">
          <ac:chgData name="Ekko 92i" userId="b4d265b765874ec8" providerId="LiveId" clId="{A22BCDE7-1DEF-4A17-92F4-9BE4D3DA4B64}" dt="2022-01-01T21:38:08.656" v="4913" actId="207"/>
          <ac:spMkLst>
            <pc:docMk/>
            <pc:sldMk cId="2318198459" sldId="2199"/>
            <ac:spMk id="3" creationId="{21277187-E3BF-45E0-AFA1-2819AF732702}"/>
          </ac:spMkLst>
        </pc:spChg>
        <pc:spChg chg="add del mod">
          <ac:chgData name="Ekko 92i" userId="b4d265b765874ec8" providerId="LiveId" clId="{A22BCDE7-1DEF-4A17-92F4-9BE4D3DA4B64}" dt="2021-12-29T17:06:22.651" v="3656" actId="478"/>
          <ac:spMkLst>
            <pc:docMk/>
            <pc:sldMk cId="2318198459" sldId="2199"/>
            <ac:spMk id="5" creationId="{64EE3FF5-699B-41AF-8807-B7CB0FAE07C9}"/>
          </ac:spMkLst>
        </pc:spChg>
        <pc:spChg chg="add del mod">
          <ac:chgData name="Ekko 92i" userId="b4d265b765874ec8" providerId="LiveId" clId="{A22BCDE7-1DEF-4A17-92F4-9BE4D3DA4B64}" dt="2021-12-29T17:06:22.651" v="3656" actId="478"/>
          <ac:spMkLst>
            <pc:docMk/>
            <pc:sldMk cId="2318198459" sldId="2199"/>
            <ac:spMk id="7" creationId="{6F35C55B-8D97-454E-A2CF-64751A3FDA4D}"/>
          </ac:spMkLst>
        </pc:spChg>
        <pc:spChg chg="mod">
          <ac:chgData name="Ekko 92i" userId="b4d265b765874ec8" providerId="LiveId" clId="{A22BCDE7-1DEF-4A17-92F4-9BE4D3DA4B64}" dt="2021-12-29T17:08:09.264" v="3694" actId="20577"/>
          <ac:spMkLst>
            <pc:docMk/>
            <pc:sldMk cId="2318198459" sldId="2199"/>
            <ac:spMk id="15" creationId="{B977FB9F-5E42-41CA-8331-9C25063681D0}"/>
          </ac:spMkLst>
        </pc:spChg>
        <pc:spChg chg="del mod ord">
          <ac:chgData name="Ekko 92i" userId="b4d265b765874ec8" providerId="LiveId" clId="{A22BCDE7-1DEF-4A17-92F4-9BE4D3DA4B64}" dt="2021-12-29T17:06:20.532" v="3654" actId="478"/>
          <ac:spMkLst>
            <pc:docMk/>
            <pc:sldMk cId="2318198459" sldId="2199"/>
            <ac:spMk id="16" creationId="{12217F63-A9DE-42F2-AE34-44A9A8E8CA3C}"/>
          </ac:spMkLst>
        </pc:spChg>
        <pc:spChg chg="del mod ord">
          <ac:chgData name="Ekko 92i" userId="b4d265b765874ec8" providerId="LiveId" clId="{A22BCDE7-1DEF-4A17-92F4-9BE4D3DA4B64}" dt="2021-12-29T17:06:20.532" v="3654" actId="478"/>
          <ac:spMkLst>
            <pc:docMk/>
            <pc:sldMk cId="2318198459" sldId="2199"/>
            <ac:spMk id="17" creationId="{C89FC8C4-1A70-4E14-9F6F-21E72C523B6D}"/>
          </ac:spMkLst>
        </pc:spChg>
        <pc:spChg chg="del mod">
          <ac:chgData name="Ekko 92i" userId="b4d265b765874ec8" providerId="LiveId" clId="{A22BCDE7-1DEF-4A17-92F4-9BE4D3DA4B64}" dt="2021-12-29T17:07:00.870" v="3672" actId="478"/>
          <ac:spMkLst>
            <pc:docMk/>
            <pc:sldMk cId="2318198459" sldId="2199"/>
            <ac:spMk id="18" creationId="{560E78EE-B0FB-4939-943E-1E8AC0FCE58F}"/>
          </ac:spMkLst>
        </pc:spChg>
        <pc:spChg chg="add mod">
          <ac:chgData name="Ekko 92i" userId="b4d265b765874ec8" providerId="LiveId" clId="{A22BCDE7-1DEF-4A17-92F4-9BE4D3DA4B64}" dt="2021-12-29T17:06:22.902" v="3657"/>
          <ac:spMkLst>
            <pc:docMk/>
            <pc:sldMk cId="2318198459" sldId="2199"/>
            <ac:spMk id="19" creationId="{2E679582-1BA4-45C9-AF2C-AF0232928E74}"/>
          </ac:spMkLst>
        </pc:spChg>
        <pc:spChg chg="add del mod">
          <ac:chgData name="Ekko 92i" userId="b4d265b765874ec8" providerId="LiveId" clId="{A22BCDE7-1DEF-4A17-92F4-9BE4D3DA4B64}" dt="2021-12-29T17:06:52.293" v="3667" actId="478"/>
          <ac:spMkLst>
            <pc:docMk/>
            <pc:sldMk cId="2318198459" sldId="2199"/>
            <ac:spMk id="20" creationId="{A81B2375-4AB0-4344-A15F-19CA38D2F61B}"/>
          </ac:spMkLst>
        </pc:spChg>
        <pc:spChg chg="add mod">
          <ac:chgData name="Ekko 92i" userId="b4d265b765874ec8" providerId="LiveId" clId="{A22BCDE7-1DEF-4A17-92F4-9BE4D3DA4B64}" dt="2021-12-29T17:06:22.902" v="3657"/>
          <ac:spMkLst>
            <pc:docMk/>
            <pc:sldMk cId="2318198459" sldId="2199"/>
            <ac:spMk id="21" creationId="{6A522C77-3748-4806-9A3B-6AF993AB0584}"/>
          </ac:spMkLst>
        </pc:spChg>
        <pc:spChg chg="del mod">
          <ac:chgData name="Ekko 92i" userId="b4d265b765874ec8" providerId="LiveId" clId="{A22BCDE7-1DEF-4A17-92F4-9BE4D3DA4B64}" dt="2022-01-01T21:40:09.120" v="4948"/>
          <ac:spMkLst>
            <pc:docMk/>
            <pc:sldMk cId="2318198459" sldId="2199"/>
            <ac:spMk id="22" creationId="{34E66E97-9E8D-4202-8039-9129F7D2E205}"/>
          </ac:spMkLst>
        </pc:spChg>
        <pc:spChg chg="mod">
          <ac:chgData name="Ekko 92i" userId="b4d265b765874ec8" providerId="LiveId" clId="{A22BCDE7-1DEF-4A17-92F4-9BE4D3DA4B64}" dt="2021-12-29T17:07:16.890" v="3678" actId="404"/>
          <ac:spMkLst>
            <pc:docMk/>
            <pc:sldMk cId="2318198459" sldId="2199"/>
            <ac:spMk id="23" creationId="{EFB1724F-8AC0-43B5-B004-43B57063ECA7}"/>
          </ac:spMkLst>
        </pc:spChg>
        <pc:spChg chg="add del mod">
          <ac:chgData name="Ekko 92i" userId="b4d265b765874ec8" providerId="LiveId" clId="{A22BCDE7-1DEF-4A17-92F4-9BE4D3DA4B64}" dt="2021-12-29T17:06:43.460" v="3663"/>
          <ac:spMkLst>
            <pc:docMk/>
            <pc:sldMk cId="2318198459" sldId="2199"/>
            <ac:spMk id="24" creationId="{5C3ED5FF-5EC0-49A1-B1BE-F5BD9314526F}"/>
          </ac:spMkLst>
        </pc:spChg>
        <pc:spChg chg="add del mod">
          <ac:chgData name="Ekko 92i" userId="b4d265b765874ec8" providerId="LiveId" clId="{A22BCDE7-1DEF-4A17-92F4-9BE4D3DA4B64}" dt="2021-12-29T17:06:42.944" v="3662"/>
          <ac:spMkLst>
            <pc:docMk/>
            <pc:sldMk cId="2318198459" sldId="2199"/>
            <ac:spMk id="25" creationId="{614308F9-5240-4CE1-9522-D8069CE6763F}"/>
          </ac:spMkLst>
        </pc:spChg>
      </pc:sldChg>
      <pc:sldChg chg="addSp delSp modSp mod chgLayout">
        <pc:chgData name="Ekko 92i" userId="b4d265b765874ec8" providerId="LiveId" clId="{A22BCDE7-1DEF-4A17-92F4-9BE4D3DA4B64}" dt="2022-01-01T21:38:34.175" v="4918" actId="20577"/>
        <pc:sldMkLst>
          <pc:docMk/>
          <pc:sldMk cId="4217556617" sldId="2200"/>
        </pc:sldMkLst>
        <pc:spChg chg="add mod ord">
          <ac:chgData name="Ekko 92i" userId="b4d265b765874ec8" providerId="LiveId" clId="{A22BCDE7-1DEF-4A17-92F4-9BE4D3DA4B64}" dt="2022-01-01T21:38:34.175" v="4918" actId="20577"/>
          <ac:spMkLst>
            <pc:docMk/>
            <pc:sldMk cId="4217556617" sldId="2200"/>
            <ac:spMk id="2" creationId="{EE72ECEA-6408-47D9-A3A6-9A60482C47F3}"/>
          </ac:spMkLst>
        </pc:spChg>
        <pc:spChg chg="add mod ord">
          <ac:chgData name="Ekko 92i" userId="b4d265b765874ec8" providerId="LiveId" clId="{A22BCDE7-1DEF-4A17-92F4-9BE4D3DA4B64}" dt="2022-01-01T21:38:29.495" v="4917" actId="207"/>
          <ac:spMkLst>
            <pc:docMk/>
            <pc:sldMk cId="4217556617" sldId="2200"/>
            <ac:spMk id="3" creationId="{14B1F5BE-0F5E-41D0-A57A-C965C6A9BEB1}"/>
          </ac:spMkLst>
        </pc:spChg>
        <pc:spChg chg="del mod">
          <ac:chgData name="Ekko 92i" userId="b4d265b765874ec8" providerId="LiveId" clId="{A22BCDE7-1DEF-4A17-92F4-9BE4D3DA4B64}" dt="2021-12-29T17:11:15.841" v="3724" actId="478"/>
          <ac:spMkLst>
            <pc:docMk/>
            <pc:sldMk cId="4217556617" sldId="2200"/>
            <ac:spMk id="9" creationId="{30812E2A-1A02-4E7E-8F23-5E3F596769BE}"/>
          </ac:spMkLst>
        </pc:spChg>
        <pc:spChg chg="del mod">
          <ac:chgData name="Ekko 92i" userId="b4d265b765874ec8" providerId="LiveId" clId="{A22BCDE7-1DEF-4A17-92F4-9BE4D3DA4B64}" dt="2021-12-29T17:12:04.933" v="3742"/>
          <ac:spMkLst>
            <pc:docMk/>
            <pc:sldMk cId="4217556617" sldId="2200"/>
            <ac:spMk id="11" creationId="{1946A7C7-BE55-497B-8449-3A7DE27CCA56}"/>
          </ac:spMkLst>
        </pc:spChg>
        <pc:spChg chg="del mod">
          <ac:chgData name="Ekko 92i" userId="b4d265b765874ec8" providerId="LiveId" clId="{A22BCDE7-1DEF-4A17-92F4-9BE4D3DA4B64}" dt="2021-12-29T17:11:25.243" v="3730" actId="478"/>
          <ac:spMkLst>
            <pc:docMk/>
            <pc:sldMk cId="4217556617" sldId="2200"/>
            <ac:spMk id="14" creationId="{E34A7893-6BFC-45A3-BDB9-3130A43B4F5B}"/>
          </ac:spMkLst>
        </pc:spChg>
        <pc:spChg chg="mod">
          <ac:chgData name="Ekko 92i" userId="b4d265b765874ec8" providerId="LiveId" clId="{A22BCDE7-1DEF-4A17-92F4-9BE4D3DA4B64}" dt="2021-12-29T17:11:46.776" v="3737" actId="255"/>
          <ac:spMkLst>
            <pc:docMk/>
            <pc:sldMk cId="4217556617" sldId="2200"/>
            <ac:spMk id="15" creationId="{6ACDECF2-4E9E-4D3E-9E4F-12E2D27A4C7C}"/>
          </ac:spMkLst>
        </pc:spChg>
        <pc:spChg chg="mod ord">
          <ac:chgData name="Ekko 92i" userId="b4d265b765874ec8" providerId="LiveId" clId="{A22BCDE7-1DEF-4A17-92F4-9BE4D3DA4B64}" dt="2021-12-29T17:10:51.696" v="3721" actId="1076"/>
          <ac:spMkLst>
            <pc:docMk/>
            <pc:sldMk cId="4217556617" sldId="2200"/>
            <ac:spMk id="16" creationId="{12217F63-A9DE-42F2-AE34-44A9A8E8CA3C}"/>
          </ac:spMkLst>
        </pc:spChg>
        <pc:spChg chg="mod ord">
          <ac:chgData name="Ekko 92i" userId="b4d265b765874ec8" providerId="LiveId" clId="{A22BCDE7-1DEF-4A17-92F4-9BE4D3DA4B64}" dt="2021-12-29T17:10:51.696" v="3721" actId="1076"/>
          <ac:spMkLst>
            <pc:docMk/>
            <pc:sldMk cId="4217556617" sldId="2200"/>
            <ac:spMk id="17" creationId="{C89FC8C4-1A70-4E14-9F6F-21E72C523B6D}"/>
          </ac:spMkLst>
        </pc:spChg>
        <pc:spChg chg="mod">
          <ac:chgData name="Ekko 92i" userId="b4d265b765874ec8" providerId="LiveId" clId="{A22BCDE7-1DEF-4A17-92F4-9BE4D3DA4B64}" dt="2021-12-29T17:11:52.617" v="3740" actId="404"/>
          <ac:spMkLst>
            <pc:docMk/>
            <pc:sldMk cId="4217556617" sldId="2200"/>
            <ac:spMk id="18" creationId="{E8A39B0B-B39A-417B-B478-A397DE875B17}"/>
          </ac:spMkLst>
        </pc:spChg>
      </pc:sldChg>
      <pc:sldChg chg="addSp delSp modSp mod modClrScheme chgLayout">
        <pc:chgData name="Ekko 92i" userId="b4d265b765874ec8" providerId="LiveId" clId="{A22BCDE7-1DEF-4A17-92F4-9BE4D3DA4B64}" dt="2021-12-29T17:18:23.743" v="3857" actId="478"/>
        <pc:sldMkLst>
          <pc:docMk/>
          <pc:sldMk cId="2307433633" sldId="2201"/>
        </pc:sldMkLst>
        <pc:spChg chg="mod ord">
          <ac:chgData name="Ekko 92i" userId="b4d265b765874ec8" providerId="LiveId" clId="{A22BCDE7-1DEF-4A17-92F4-9BE4D3DA4B64}" dt="2021-12-29T17:18:17.936" v="3854" actId="700"/>
          <ac:spMkLst>
            <pc:docMk/>
            <pc:sldMk cId="2307433633" sldId="2201"/>
            <ac:spMk id="2" creationId="{0E3B4AC5-D629-477D-A0F9-387B446CCB0A}"/>
          </ac:spMkLst>
        </pc:spChg>
        <pc:spChg chg="mod ord">
          <ac:chgData name="Ekko 92i" userId="b4d265b765874ec8" providerId="LiveId" clId="{A22BCDE7-1DEF-4A17-92F4-9BE4D3DA4B64}" dt="2021-12-29T17:18:17.936" v="3854" actId="700"/>
          <ac:spMkLst>
            <pc:docMk/>
            <pc:sldMk cId="2307433633" sldId="2201"/>
            <ac:spMk id="3" creationId="{E26846BC-374D-4938-95FF-83B0C0DDD1B2}"/>
          </ac:spMkLst>
        </pc:spChg>
        <pc:spChg chg="add del mod ord">
          <ac:chgData name="Ekko 92i" userId="b4d265b765874ec8" providerId="LiveId" clId="{A22BCDE7-1DEF-4A17-92F4-9BE4D3DA4B64}" dt="2021-12-29T17:18:15.112" v="3853" actId="700"/>
          <ac:spMkLst>
            <pc:docMk/>
            <pc:sldMk cId="2307433633" sldId="2201"/>
            <ac:spMk id="4" creationId="{AEEF597A-BC2A-4380-ACB0-C6713A150D4A}"/>
          </ac:spMkLst>
        </pc:spChg>
        <pc:spChg chg="add del mod ord">
          <ac:chgData name="Ekko 92i" userId="b4d265b765874ec8" providerId="LiveId" clId="{A22BCDE7-1DEF-4A17-92F4-9BE4D3DA4B64}" dt="2021-12-29T17:18:15.112" v="3853" actId="700"/>
          <ac:spMkLst>
            <pc:docMk/>
            <pc:sldMk cId="2307433633" sldId="2201"/>
            <ac:spMk id="5" creationId="{06FC06B2-533D-4DD1-88FC-73F602AB2350}"/>
          </ac:spMkLst>
        </pc:spChg>
        <pc:spChg chg="del mod">
          <ac:chgData name="Ekko 92i" userId="b4d265b765874ec8" providerId="LiveId" clId="{A22BCDE7-1DEF-4A17-92F4-9BE4D3DA4B64}" dt="2021-12-29T17:18:23.743" v="3857" actId="478"/>
          <ac:spMkLst>
            <pc:docMk/>
            <pc:sldMk cId="2307433633" sldId="2201"/>
            <ac:spMk id="6" creationId="{B4E8ADF4-5B1F-4FD7-A8C9-EEC574E01B58}"/>
          </ac:spMkLst>
        </pc:spChg>
        <pc:spChg chg="add mod ord">
          <ac:chgData name="Ekko 92i" userId="b4d265b765874ec8" providerId="LiveId" clId="{A22BCDE7-1DEF-4A17-92F4-9BE4D3DA4B64}" dt="2021-12-29T17:18:21.858" v="3856"/>
          <ac:spMkLst>
            <pc:docMk/>
            <pc:sldMk cId="2307433633" sldId="2201"/>
            <ac:spMk id="7" creationId="{EBBD2605-8216-441B-87CA-FFE0C88BC836}"/>
          </ac:spMkLst>
        </pc:spChg>
      </pc:sldChg>
      <pc:sldChg chg="addSp delSp modSp mod chgLayout">
        <pc:chgData name="Ekko 92i" userId="b4d265b765874ec8" providerId="LiveId" clId="{A22BCDE7-1DEF-4A17-92F4-9BE4D3DA4B64}" dt="2022-01-01T21:43:22" v="4997" actId="478"/>
        <pc:sldMkLst>
          <pc:docMk/>
          <pc:sldMk cId="830973921" sldId="2202"/>
        </pc:sldMkLst>
        <pc:spChg chg="mod ord">
          <ac:chgData name="Ekko 92i" userId="b4d265b765874ec8" providerId="LiveId" clId="{A22BCDE7-1DEF-4A17-92F4-9BE4D3DA4B64}" dt="2022-01-01T21:42:58.736" v="4987" actId="700"/>
          <ac:spMkLst>
            <pc:docMk/>
            <pc:sldMk cId="830973921" sldId="2202"/>
            <ac:spMk id="2" creationId="{0E3B4AC5-D629-477D-A0F9-387B446CCB0A}"/>
          </ac:spMkLst>
        </pc:spChg>
        <pc:spChg chg="mod ord">
          <ac:chgData name="Ekko 92i" userId="b4d265b765874ec8" providerId="LiveId" clId="{A22BCDE7-1DEF-4A17-92F4-9BE4D3DA4B64}" dt="2022-01-01T21:42:58.736" v="4987" actId="700"/>
          <ac:spMkLst>
            <pc:docMk/>
            <pc:sldMk cId="830973921" sldId="2202"/>
            <ac:spMk id="3" creationId="{E26846BC-374D-4938-95FF-83B0C0DDD1B2}"/>
          </ac:spMkLst>
        </pc:spChg>
        <pc:spChg chg="add del mod ord">
          <ac:chgData name="Ekko 92i" userId="b4d265b765874ec8" providerId="LiveId" clId="{A22BCDE7-1DEF-4A17-92F4-9BE4D3DA4B64}" dt="2022-01-01T21:43:19.540" v="4996" actId="478"/>
          <ac:spMkLst>
            <pc:docMk/>
            <pc:sldMk cId="830973921" sldId="2202"/>
            <ac:spMk id="4" creationId="{D40A77D0-AB5C-4374-9359-A4C85E81EE84}"/>
          </ac:spMkLst>
        </pc:spChg>
        <pc:spChg chg="add del mod">
          <ac:chgData name="Ekko 92i" userId="b4d265b765874ec8" providerId="LiveId" clId="{A22BCDE7-1DEF-4A17-92F4-9BE4D3DA4B64}" dt="2022-01-01T21:43:22" v="4997" actId="478"/>
          <ac:spMkLst>
            <pc:docMk/>
            <pc:sldMk cId="830973921" sldId="2202"/>
            <ac:spMk id="6" creationId="{B4E8ADF4-5B1F-4FD7-A8C9-EEC574E01B58}"/>
          </ac:spMkLst>
        </pc:spChg>
        <pc:spChg chg="add del mod">
          <ac:chgData name="Ekko 92i" userId="b4d265b765874ec8" providerId="LiveId" clId="{A22BCDE7-1DEF-4A17-92F4-9BE4D3DA4B64}" dt="2022-01-01T21:43:13.896" v="4994" actId="478"/>
          <ac:spMkLst>
            <pc:docMk/>
            <pc:sldMk cId="830973921" sldId="2202"/>
            <ac:spMk id="7" creationId="{7C75BBD6-E725-4469-9C69-D3B20C55009D}"/>
          </ac:spMkLst>
        </pc:spChg>
        <pc:spChg chg="add del mod">
          <ac:chgData name="Ekko 92i" userId="b4d265b765874ec8" providerId="LiveId" clId="{A22BCDE7-1DEF-4A17-92F4-9BE4D3DA4B64}" dt="2022-01-01T21:43:19.540" v="4996" actId="478"/>
          <ac:spMkLst>
            <pc:docMk/>
            <pc:sldMk cId="830973921" sldId="2202"/>
            <ac:spMk id="9" creationId="{F2D8C2B9-81FD-4BD3-AE7F-60BAE1793BF4}"/>
          </ac:spMkLst>
        </pc:spChg>
      </pc:sldChg>
      <pc:sldChg chg="addSp delSp modSp mod chgLayout">
        <pc:chgData name="Ekko 92i" userId="b4d265b765874ec8" providerId="LiveId" clId="{A22BCDE7-1DEF-4A17-92F4-9BE4D3DA4B64}" dt="2022-01-01T21:43:50.597" v="5003" actId="207"/>
        <pc:sldMkLst>
          <pc:docMk/>
          <pc:sldMk cId="1621909404" sldId="2203"/>
        </pc:sldMkLst>
        <pc:spChg chg="add del mod ord">
          <ac:chgData name="Ekko 92i" userId="b4d265b765874ec8" providerId="LiveId" clId="{A22BCDE7-1DEF-4A17-92F4-9BE4D3DA4B64}" dt="2021-12-29T17:51:49.987" v="3961" actId="700"/>
          <ac:spMkLst>
            <pc:docMk/>
            <pc:sldMk cId="1621909404" sldId="2203"/>
            <ac:spMk id="2" creationId="{D4C2EA29-43AD-47FC-8223-2B67A98EB41D}"/>
          </ac:spMkLst>
        </pc:spChg>
        <pc:spChg chg="add del mod ord">
          <ac:chgData name="Ekko 92i" userId="b4d265b765874ec8" providerId="LiveId" clId="{A22BCDE7-1DEF-4A17-92F4-9BE4D3DA4B64}" dt="2021-12-29T17:51:49.987" v="3961" actId="700"/>
          <ac:spMkLst>
            <pc:docMk/>
            <pc:sldMk cId="1621909404" sldId="2203"/>
            <ac:spMk id="3" creationId="{74B428A8-41B9-40AC-A822-D4CB913BF9AB}"/>
          </ac:spMkLst>
        </pc:spChg>
        <pc:spChg chg="add mod ord">
          <ac:chgData name="Ekko 92i" userId="b4d265b765874ec8" providerId="LiveId" clId="{A22BCDE7-1DEF-4A17-92F4-9BE4D3DA4B64}" dt="2021-12-29T17:55:01.401" v="3998"/>
          <ac:spMkLst>
            <pc:docMk/>
            <pc:sldMk cId="1621909404" sldId="2203"/>
            <ac:spMk id="4" creationId="{C3480F38-0BDE-4FCF-8485-C28B808F466D}"/>
          </ac:spMkLst>
        </pc:spChg>
        <pc:spChg chg="add mod ord">
          <ac:chgData name="Ekko 92i" userId="b4d265b765874ec8" providerId="LiveId" clId="{A22BCDE7-1DEF-4A17-92F4-9BE4D3DA4B64}" dt="2022-01-01T21:43:50.597" v="5003" actId="207"/>
          <ac:spMkLst>
            <pc:docMk/>
            <pc:sldMk cId="1621909404" sldId="2203"/>
            <ac:spMk id="5" creationId="{35AB06E9-F54C-4E90-8B1C-0D57F5075C29}"/>
          </ac:spMkLst>
        </pc:spChg>
        <pc:spChg chg="add del mod">
          <ac:chgData name="Ekko 92i" userId="b4d265b765874ec8" providerId="LiveId" clId="{A22BCDE7-1DEF-4A17-92F4-9BE4D3DA4B64}" dt="2021-12-29T17:54:44.780" v="3990" actId="478"/>
          <ac:spMkLst>
            <pc:docMk/>
            <pc:sldMk cId="1621909404" sldId="2203"/>
            <ac:spMk id="7" creationId="{52CE0C72-0788-4605-8FDD-F36F8E7CE7CB}"/>
          </ac:spMkLst>
        </pc:spChg>
        <pc:spChg chg="del mod">
          <ac:chgData name="Ekko 92i" userId="b4d265b765874ec8" providerId="LiveId" clId="{A22BCDE7-1DEF-4A17-92F4-9BE4D3DA4B64}" dt="2021-12-29T17:54:59.511" v="3995" actId="478"/>
          <ac:spMkLst>
            <pc:docMk/>
            <pc:sldMk cId="1621909404" sldId="2203"/>
            <ac:spMk id="8" creationId="{1891C93A-1BC5-40BE-8E26-72947AE6BBDA}"/>
          </ac:spMkLst>
        </pc:spChg>
        <pc:spChg chg="del mod">
          <ac:chgData name="Ekko 92i" userId="b4d265b765874ec8" providerId="LiveId" clId="{A22BCDE7-1DEF-4A17-92F4-9BE4D3DA4B64}" dt="2021-12-29T17:54:59.513" v="3997"/>
          <ac:spMkLst>
            <pc:docMk/>
            <pc:sldMk cId="1621909404" sldId="2203"/>
            <ac:spMk id="10" creationId="{257C0C65-4449-4052-9F44-9BCDEC659F4F}"/>
          </ac:spMkLst>
        </pc:spChg>
        <pc:spChg chg="add del mod">
          <ac:chgData name="Ekko 92i" userId="b4d265b765874ec8" providerId="LiveId" clId="{A22BCDE7-1DEF-4A17-92F4-9BE4D3DA4B64}" dt="2021-12-29T17:54:44.780" v="3990" actId="478"/>
          <ac:spMkLst>
            <pc:docMk/>
            <pc:sldMk cId="1621909404" sldId="2203"/>
            <ac:spMk id="11" creationId="{255B46E7-95CA-474F-BC2D-2ABFF88200B2}"/>
          </ac:spMkLst>
        </pc:spChg>
        <pc:spChg chg="add mod">
          <ac:chgData name="Ekko 92i" userId="b4d265b765874ec8" providerId="LiveId" clId="{A22BCDE7-1DEF-4A17-92F4-9BE4D3DA4B64}" dt="2021-12-29T17:54:50.480" v="3991"/>
          <ac:spMkLst>
            <pc:docMk/>
            <pc:sldMk cId="1621909404" sldId="2203"/>
            <ac:spMk id="14" creationId="{7FB0C650-7B60-4874-97A6-C9C44418BC72}"/>
          </ac:spMkLst>
        </pc:spChg>
        <pc:spChg chg="add mod">
          <ac:chgData name="Ekko 92i" userId="b4d265b765874ec8" providerId="LiveId" clId="{A22BCDE7-1DEF-4A17-92F4-9BE4D3DA4B64}" dt="2021-12-29T17:54:50.480" v="3991"/>
          <ac:spMkLst>
            <pc:docMk/>
            <pc:sldMk cId="1621909404" sldId="2203"/>
            <ac:spMk id="15" creationId="{7681AB38-96CE-40DB-AFE4-6D667C6A033F}"/>
          </ac:spMkLst>
        </pc:spChg>
        <pc:spChg chg="del mod ord">
          <ac:chgData name="Ekko 92i" userId="b4d265b765874ec8" providerId="LiveId" clId="{A22BCDE7-1DEF-4A17-92F4-9BE4D3DA4B64}" dt="2021-12-29T17:54:42.658" v="3989" actId="478"/>
          <ac:spMkLst>
            <pc:docMk/>
            <pc:sldMk cId="1621909404" sldId="2203"/>
            <ac:spMk id="16" creationId="{12217F63-A9DE-42F2-AE34-44A9A8E8CA3C}"/>
          </ac:spMkLst>
        </pc:spChg>
        <pc:spChg chg="del mod ord">
          <ac:chgData name="Ekko 92i" userId="b4d265b765874ec8" providerId="LiveId" clId="{A22BCDE7-1DEF-4A17-92F4-9BE4D3DA4B64}" dt="2021-12-29T17:54:42.658" v="3989" actId="478"/>
          <ac:spMkLst>
            <pc:docMk/>
            <pc:sldMk cId="1621909404" sldId="2203"/>
            <ac:spMk id="17" creationId="{C89FC8C4-1A70-4E14-9F6F-21E72C523B6D}"/>
          </ac:spMkLst>
        </pc:spChg>
      </pc:sldChg>
      <pc:sldChg chg="addSp delSp modSp mod chgLayout">
        <pc:chgData name="Ekko 92i" userId="b4d265b765874ec8" providerId="LiveId" clId="{A22BCDE7-1DEF-4A17-92F4-9BE4D3DA4B64}" dt="2022-01-01T21:35:38.468" v="4890" actId="207"/>
        <pc:sldMkLst>
          <pc:docMk/>
          <pc:sldMk cId="2707689782" sldId="2204"/>
        </pc:sldMkLst>
        <pc:spChg chg="add mod ord">
          <ac:chgData name="Ekko 92i" userId="b4d265b765874ec8" providerId="LiveId" clId="{A22BCDE7-1DEF-4A17-92F4-9BE4D3DA4B64}" dt="2022-01-01T21:35:38.468" v="4890" actId="207"/>
          <ac:spMkLst>
            <pc:docMk/>
            <pc:sldMk cId="2707689782" sldId="2204"/>
            <ac:spMk id="2" creationId="{2327D4A5-C03C-4F6F-8271-FF4908E85491}"/>
          </ac:spMkLst>
        </pc:spChg>
        <pc:spChg chg="add del mod ord">
          <ac:chgData name="Ekko 92i" userId="b4d265b765874ec8" providerId="LiveId" clId="{A22BCDE7-1DEF-4A17-92F4-9BE4D3DA4B64}" dt="2021-12-23T23:11:54.780" v="140" actId="478"/>
          <ac:spMkLst>
            <pc:docMk/>
            <pc:sldMk cId="2707689782" sldId="2204"/>
            <ac:spMk id="3" creationId="{045AB542-DED5-4476-ACDB-2B237954BE7E}"/>
          </ac:spMkLst>
        </pc:spChg>
        <pc:spChg chg="add del mod ord">
          <ac:chgData name="Ekko 92i" userId="b4d265b765874ec8" providerId="LiveId" clId="{A22BCDE7-1DEF-4A17-92F4-9BE4D3DA4B64}" dt="2021-12-23T23:11:54.780" v="140" actId="478"/>
          <ac:spMkLst>
            <pc:docMk/>
            <pc:sldMk cId="2707689782" sldId="2204"/>
            <ac:spMk id="4" creationId="{2A75C21D-9B26-4197-85E5-4ECE4F683EC2}"/>
          </ac:spMkLst>
        </pc:spChg>
        <pc:spChg chg="mod ord">
          <ac:chgData name="Ekko 92i" userId="b4d265b765874ec8" providerId="LiveId" clId="{A22BCDE7-1DEF-4A17-92F4-9BE4D3DA4B64}" dt="2021-12-24T20:47:31.486" v="350" actId="700"/>
          <ac:spMkLst>
            <pc:docMk/>
            <pc:sldMk cId="2707689782" sldId="2204"/>
            <ac:spMk id="16" creationId="{12217F63-A9DE-42F2-AE34-44A9A8E8CA3C}"/>
          </ac:spMkLst>
        </pc:spChg>
        <pc:spChg chg="mod ord">
          <ac:chgData name="Ekko 92i" userId="b4d265b765874ec8" providerId="LiveId" clId="{A22BCDE7-1DEF-4A17-92F4-9BE4D3DA4B64}" dt="2021-12-24T20:47:31.486" v="350" actId="700"/>
          <ac:spMkLst>
            <pc:docMk/>
            <pc:sldMk cId="2707689782" sldId="2204"/>
            <ac:spMk id="17" creationId="{C89FC8C4-1A70-4E14-9F6F-21E72C523B6D}"/>
          </ac:spMkLst>
        </pc:spChg>
        <pc:spChg chg="mod ord">
          <ac:chgData name="Ekko 92i" userId="b4d265b765874ec8" providerId="LiveId" clId="{A22BCDE7-1DEF-4A17-92F4-9BE4D3DA4B64}" dt="2021-12-29T11:32:29.543" v="990" actId="20577"/>
          <ac:spMkLst>
            <pc:docMk/>
            <pc:sldMk cId="2707689782" sldId="2204"/>
            <ac:spMk id="18" creationId="{7954145C-DF82-4440-8E2D-539B9C7E918F}"/>
          </ac:spMkLst>
        </pc:spChg>
      </pc:sldChg>
      <pc:sldChg chg="addSp modSp mod chgLayout">
        <pc:chgData name="Ekko 92i" userId="b4d265b765874ec8" providerId="LiveId" clId="{A22BCDE7-1DEF-4A17-92F4-9BE4D3DA4B64}" dt="2022-01-01T21:35:30.748" v="4888" actId="207"/>
        <pc:sldMkLst>
          <pc:docMk/>
          <pc:sldMk cId="3829037178" sldId="2205"/>
        </pc:sldMkLst>
        <pc:spChg chg="add mod ord">
          <ac:chgData name="Ekko 92i" userId="b4d265b765874ec8" providerId="LiveId" clId="{A22BCDE7-1DEF-4A17-92F4-9BE4D3DA4B64}" dt="2022-01-01T21:35:30.748" v="4888" actId="207"/>
          <ac:spMkLst>
            <pc:docMk/>
            <pc:sldMk cId="3829037178" sldId="2205"/>
            <ac:spMk id="2" creationId="{CCF50D01-8E6C-475B-B4D4-815ADC9BAB8F}"/>
          </ac:spMkLst>
        </pc:spChg>
        <pc:spChg chg="mod">
          <ac:chgData name="Ekko 92i" userId="b4d265b765874ec8" providerId="LiveId" clId="{A22BCDE7-1DEF-4A17-92F4-9BE4D3DA4B64}" dt="2021-12-24T20:53:40.051" v="432" actId="207"/>
          <ac:spMkLst>
            <pc:docMk/>
            <pc:sldMk cId="3829037178" sldId="2205"/>
            <ac:spMk id="4" creationId="{BC909FF0-48D6-4CDD-BA67-EDDF15142220}"/>
          </ac:spMkLst>
        </pc:spChg>
        <pc:spChg chg="mod ord">
          <ac:chgData name="Ekko 92i" userId="b4d265b765874ec8" providerId="LiveId" clId="{A22BCDE7-1DEF-4A17-92F4-9BE4D3DA4B64}" dt="2021-12-24T20:52:54.509" v="422" actId="700"/>
          <ac:spMkLst>
            <pc:docMk/>
            <pc:sldMk cId="3829037178" sldId="2205"/>
            <ac:spMk id="16" creationId="{12217F63-A9DE-42F2-AE34-44A9A8E8CA3C}"/>
          </ac:spMkLst>
        </pc:spChg>
        <pc:spChg chg="mod ord">
          <ac:chgData name="Ekko 92i" userId="b4d265b765874ec8" providerId="LiveId" clId="{A22BCDE7-1DEF-4A17-92F4-9BE4D3DA4B64}" dt="2021-12-24T20:52:54.509" v="422" actId="700"/>
          <ac:spMkLst>
            <pc:docMk/>
            <pc:sldMk cId="3829037178" sldId="2205"/>
            <ac:spMk id="17" creationId="{C89FC8C4-1A70-4E14-9F6F-21E72C523B6D}"/>
          </ac:spMkLst>
        </pc:spChg>
        <pc:spChg chg="mod ord">
          <ac:chgData name="Ekko 92i" userId="b4d265b765874ec8" providerId="LiveId" clId="{A22BCDE7-1DEF-4A17-92F4-9BE4D3DA4B64}" dt="2021-12-24T20:53:33.060" v="431" actId="14100"/>
          <ac:spMkLst>
            <pc:docMk/>
            <pc:sldMk cId="3829037178" sldId="2205"/>
            <ac:spMk id="18" creationId="{7954145C-DF82-4440-8E2D-539B9C7E918F}"/>
          </ac:spMkLst>
        </pc:spChg>
        <pc:picChg chg="mod">
          <ac:chgData name="Ekko 92i" userId="b4d265b765874ec8" providerId="LiveId" clId="{A22BCDE7-1DEF-4A17-92F4-9BE4D3DA4B64}" dt="2021-12-24T20:53:29.568" v="430" actId="1076"/>
          <ac:picMkLst>
            <pc:docMk/>
            <pc:sldMk cId="3829037178" sldId="2205"/>
            <ac:picMk id="3" creationId="{C94C36EC-5BBC-43B0-910C-1F811590D725}"/>
          </ac:picMkLst>
        </pc:picChg>
      </pc:sldChg>
      <pc:sldChg chg="addSp modSp mod chgLayout">
        <pc:chgData name="Ekko 92i" userId="b4d265b765874ec8" providerId="LiveId" clId="{A22BCDE7-1DEF-4A17-92F4-9BE4D3DA4B64}" dt="2021-12-24T20:52:29.142" v="421" actId="2711"/>
        <pc:sldMkLst>
          <pc:docMk/>
          <pc:sldMk cId="2524855292" sldId="2206"/>
        </pc:sldMkLst>
        <pc:spChg chg="add mod ord">
          <ac:chgData name="Ekko 92i" userId="b4d265b765874ec8" providerId="LiveId" clId="{A22BCDE7-1DEF-4A17-92F4-9BE4D3DA4B64}" dt="2021-12-24T20:48:13.683" v="356"/>
          <ac:spMkLst>
            <pc:docMk/>
            <pc:sldMk cId="2524855292" sldId="2206"/>
            <ac:spMk id="2" creationId="{BB16B21B-9531-4543-BE5D-74C9E9B6B98A}"/>
          </ac:spMkLst>
        </pc:spChg>
        <pc:spChg chg="mod ord">
          <ac:chgData name="Ekko 92i" userId="b4d265b765874ec8" providerId="LiveId" clId="{A22BCDE7-1DEF-4A17-92F4-9BE4D3DA4B64}" dt="2021-12-24T20:48:05.637" v="354" actId="700"/>
          <ac:spMkLst>
            <pc:docMk/>
            <pc:sldMk cId="2524855292" sldId="2206"/>
            <ac:spMk id="16" creationId="{12217F63-A9DE-42F2-AE34-44A9A8E8CA3C}"/>
          </ac:spMkLst>
        </pc:spChg>
        <pc:spChg chg="mod ord">
          <ac:chgData name="Ekko 92i" userId="b4d265b765874ec8" providerId="LiveId" clId="{A22BCDE7-1DEF-4A17-92F4-9BE4D3DA4B64}" dt="2021-12-24T20:48:05.637" v="354" actId="700"/>
          <ac:spMkLst>
            <pc:docMk/>
            <pc:sldMk cId="2524855292" sldId="2206"/>
            <ac:spMk id="17" creationId="{C89FC8C4-1A70-4E14-9F6F-21E72C523B6D}"/>
          </ac:spMkLst>
        </pc:spChg>
        <pc:spChg chg="mod">
          <ac:chgData name="Ekko 92i" userId="b4d265b765874ec8" providerId="LiveId" clId="{A22BCDE7-1DEF-4A17-92F4-9BE4D3DA4B64}" dt="2021-12-24T20:51:51.748" v="419" actId="2711"/>
          <ac:spMkLst>
            <pc:docMk/>
            <pc:sldMk cId="2524855292" sldId="2206"/>
            <ac:spMk id="50" creationId="{2004EDD2-E087-4804-8A76-0902D67FF49B}"/>
          </ac:spMkLst>
        </pc:spChg>
        <pc:spChg chg="mod">
          <ac:chgData name="Ekko 92i" userId="b4d265b765874ec8" providerId="LiveId" clId="{A22BCDE7-1DEF-4A17-92F4-9BE4D3DA4B64}" dt="2021-12-24T20:52:12.604" v="420" actId="2711"/>
          <ac:spMkLst>
            <pc:docMk/>
            <pc:sldMk cId="2524855292" sldId="2206"/>
            <ac:spMk id="60" creationId="{9A9FADD6-8D76-45A1-B012-B25B5A73631E}"/>
          </ac:spMkLst>
        </pc:spChg>
        <pc:spChg chg="mod">
          <ac:chgData name="Ekko 92i" userId="b4d265b765874ec8" providerId="LiveId" clId="{A22BCDE7-1DEF-4A17-92F4-9BE4D3DA4B64}" dt="2021-12-24T20:52:12.604" v="420" actId="2711"/>
          <ac:spMkLst>
            <pc:docMk/>
            <pc:sldMk cId="2524855292" sldId="2206"/>
            <ac:spMk id="67" creationId="{0FEE1D26-5605-420F-A734-65EDB4BD862A}"/>
          </ac:spMkLst>
        </pc:spChg>
        <pc:spChg chg="mod">
          <ac:chgData name="Ekko 92i" userId="b4d265b765874ec8" providerId="LiveId" clId="{A22BCDE7-1DEF-4A17-92F4-9BE4D3DA4B64}" dt="2021-12-24T20:52:12.604" v="420" actId="2711"/>
          <ac:spMkLst>
            <pc:docMk/>
            <pc:sldMk cId="2524855292" sldId="2206"/>
            <ac:spMk id="77" creationId="{D54C3578-2C5E-4130-B0B3-8CC03660AEA0}"/>
          </ac:spMkLst>
        </pc:spChg>
        <pc:spChg chg="mod">
          <ac:chgData name="Ekko 92i" userId="b4d265b765874ec8" providerId="LiveId" clId="{A22BCDE7-1DEF-4A17-92F4-9BE4D3DA4B64}" dt="2021-12-24T20:52:29.142" v="421" actId="2711"/>
          <ac:spMkLst>
            <pc:docMk/>
            <pc:sldMk cId="2524855292" sldId="2206"/>
            <ac:spMk id="95" creationId="{896D28CF-B4B1-4D3F-BE73-273B415EB8B3}"/>
          </ac:spMkLst>
        </pc:spChg>
        <pc:spChg chg="mod">
          <ac:chgData name="Ekko 92i" userId="b4d265b765874ec8" providerId="LiveId" clId="{A22BCDE7-1DEF-4A17-92F4-9BE4D3DA4B64}" dt="2021-12-24T20:52:29.142" v="421" actId="2711"/>
          <ac:spMkLst>
            <pc:docMk/>
            <pc:sldMk cId="2524855292" sldId="2206"/>
            <ac:spMk id="104" creationId="{75C6712C-AC4B-46E6-8141-D0067FD27A02}"/>
          </ac:spMkLst>
        </pc:spChg>
        <pc:spChg chg="mod">
          <ac:chgData name="Ekko 92i" userId="b4d265b765874ec8" providerId="LiveId" clId="{A22BCDE7-1DEF-4A17-92F4-9BE4D3DA4B64}" dt="2021-12-24T20:51:42.510" v="417" actId="2711"/>
          <ac:spMkLst>
            <pc:docMk/>
            <pc:sldMk cId="2524855292" sldId="2206"/>
            <ac:spMk id="110" creationId="{C80167F6-DC3A-4368-893D-03307A6A0EAA}"/>
          </ac:spMkLst>
        </pc:spChg>
        <pc:spChg chg="mod">
          <ac:chgData name="Ekko 92i" userId="b4d265b765874ec8" providerId="LiveId" clId="{A22BCDE7-1DEF-4A17-92F4-9BE4D3DA4B64}" dt="2021-12-24T20:51:47.583" v="418" actId="2711"/>
          <ac:spMkLst>
            <pc:docMk/>
            <pc:sldMk cId="2524855292" sldId="2206"/>
            <ac:spMk id="116" creationId="{5EEFDD2F-E4FF-425A-837C-C83D5459FFA7}"/>
          </ac:spMkLst>
        </pc:spChg>
        <pc:spChg chg="mod ord">
          <ac:chgData name="Ekko 92i" userId="b4d265b765874ec8" providerId="LiveId" clId="{A22BCDE7-1DEF-4A17-92F4-9BE4D3DA4B64}" dt="2021-12-24T20:48:12.160" v="355" actId="21"/>
          <ac:spMkLst>
            <pc:docMk/>
            <pc:sldMk cId="2524855292" sldId="2206"/>
            <ac:spMk id="123" creationId="{4F141577-F7D5-4C6E-8D82-221CDD600CF5}"/>
          </ac:spMkLst>
        </pc:spChg>
      </pc:sldChg>
      <pc:sldChg chg="addSp delSp modSp mod chgLayout">
        <pc:chgData name="Ekko 92i" userId="b4d265b765874ec8" providerId="LiveId" clId="{A22BCDE7-1DEF-4A17-92F4-9BE4D3DA4B64}" dt="2022-01-01T21:37:48.710" v="4907" actId="207"/>
        <pc:sldMkLst>
          <pc:docMk/>
          <pc:sldMk cId="1285523457" sldId="2207"/>
        </pc:sldMkLst>
        <pc:spChg chg="del mod">
          <ac:chgData name="Ekko 92i" userId="b4d265b765874ec8" providerId="LiveId" clId="{A22BCDE7-1DEF-4A17-92F4-9BE4D3DA4B64}" dt="2021-12-29T16:57:19.836" v="3477" actId="478"/>
          <ac:spMkLst>
            <pc:docMk/>
            <pc:sldMk cId="1285523457" sldId="2207"/>
            <ac:spMk id="2" creationId="{D2742783-7001-4772-BD51-774BA740D089}"/>
          </ac:spMkLst>
        </pc:spChg>
        <pc:spChg chg="add mod ord">
          <ac:chgData name="Ekko 92i" userId="b4d265b765874ec8" providerId="LiveId" clId="{A22BCDE7-1DEF-4A17-92F4-9BE4D3DA4B64}" dt="2021-12-29T16:59:06.719" v="3510" actId="20577"/>
          <ac:spMkLst>
            <pc:docMk/>
            <pc:sldMk cId="1285523457" sldId="2207"/>
            <ac:spMk id="3" creationId="{2A1E4414-CC10-4F7F-9EB6-972778D8562E}"/>
          </ac:spMkLst>
        </pc:spChg>
        <pc:spChg chg="add mod ord">
          <ac:chgData name="Ekko 92i" userId="b4d265b765874ec8" providerId="LiveId" clId="{A22BCDE7-1DEF-4A17-92F4-9BE4D3DA4B64}" dt="2022-01-01T21:37:48.710" v="4907" actId="207"/>
          <ac:spMkLst>
            <pc:docMk/>
            <pc:sldMk cId="1285523457" sldId="2207"/>
            <ac:spMk id="4" creationId="{759C30FF-0ACC-46EE-80F7-02ABE6D83E20}"/>
          </ac:spMkLst>
        </pc:spChg>
        <pc:spChg chg="del mod">
          <ac:chgData name="Ekko 92i" userId="b4d265b765874ec8" providerId="LiveId" clId="{A22BCDE7-1DEF-4A17-92F4-9BE4D3DA4B64}" dt="2021-12-29T16:57:11.830" v="3473" actId="478"/>
          <ac:spMkLst>
            <pc:docMk/>
            <pc:sldMk cId="1285523457" sldId="2207"/>
            <ac:spMk id="5" creationId="{E33C5B28-F4C3-4E43-8DFD-2A089D9DE801}"/>
          </ac:spMkLst>
        </pc:spChg>
        <pc:spChg chg="add del mod">
          <ac:chgData name="Ekko 92i" userId="b4d265b765874ec8" providerId="LiveId" clId="{A22BCDE7-1DEF-4A17-92F4-9BE4D3DA4B64}" dt="2021-12-29T16:57:06.154" v="3470" actId="478"/>
          <ac:spMkLst>
            <pc:docMk/>
            <pc:sldMk cId="1285523457" sldId="2207"/>
            <ac:spMk id="7" creationId="{BEC8996B-12D2-4587-9714-71EF81E95F75}"/>
          </ac:spMkLst>
        </pc:spChg>
        <pc:spChg chg="add del mod">
          <ac:chgData name="Ekko 92i" userId="b4d265b765874ec8" providerId="LiveId" clId="{A22BCDE7-1DEF-4A17-92F4-9BE4D3DA4B64}" dt="2021-12-29T16:57:06.154" v="3470" actId="478"/>
          <ac:spMkLst>
            <pc:docMk/>
            <pc:sldMk cId="1285523457" sldId="2207"/>
            <ac:spMk id="9" creationId="{4B59B4C4-B8A1-4960-848E-7E8BBF1883A3}"/>
          </ac:spMkLst>
        </pc:spChg>
        <pc:spChg chg="add mod">
          <ac:chgData name="Ekko 92i" userId="b4d265b765874ec8" providerId="LiveId" clId="{A22BCDE7-1DEF-4A17-92F4-9BE4D3DA4B64}" dt="2021-12-29T16:57:06.410" v="3471"/>
          <ac:spMkLst>
            <pc:docMk/>
            <pc:sldMk cId="1285523457" sldId="2207"/>
            <ac:spMk id="12" creationId="{8CB220E6-E01F-4ACF-A5F6-4BEE15E83B27}"/>
          </ac:spMkLst>
        </pc:spChg>
        <pc:spChg chg="add mod">
          <ac:chgData name="Ekko 92i" userId="b4d265b765874ec8" providerId="LiveId" clId="{A22BCDE7-1DEF-4A17-92F4-9BE4D3DA4B64}" dt="2021-12-29T16:57:06.410" v="3471"/>
          <ac:spMkLst>
            <pc:docMk/>
            <pc:sldMk cId="1285523457" sldId="2207"/>
            <ac:spMk id="13" creationId="{BA606698-EC8D-4214-B688-2E6100B4A1F1}"/>
          </ac:spMkLst>
        </pc:spChg>
        <pc:spChg chg="del mod ord">
          <ac:chgData name="Ekko 92i" userId="b4d265b765874ec8" providerId="LiveId" clId="{A22BCDE7-1DEF-4A17-92F4-9BE4D3DA4B64}" dt="2021-12-29T16:57:03.755" v="3469" actId="478"/>
          <ac:spMkLst>
            <pc:docMk/>
            <pc:sldMk cId="1285523457" sldId="2207"/>
            <ac:spMk id="16" creationId="{12217F63-A9DE-42F2-AE34-44A9A8E8CA3C}"/>
          </ac:spMkLst>
        </pc:spChg>
        <pc:spChg chg="del mod ord">
          <ac:chgData name="Ekko 92i" userId="b4d265b765874ec8" providerId="LiveId" clId="{A22BCDE7-1DEF-4A17-92F4-9BE4D3DA4B64}" dt="2021-12-29T16:57:03.755" v="3469" actId="478"/>
          <ac:spMkLst>
            <pc:docMk/>
            <pc:sldMk cId="1285523457" sldId="2207"/>
            <ac:spMk id="17" creationId="{C89FC8C4-1A70-4E14-9F6F-21E72C523B6D}"/>
          </ac:spMkLst>
        </pc:spChg>
      </pc:sldChg>
      <pc:sldChg chg="addSp delSp modSp mod chgLayout">
        <pc:chgData name="Ekko 92i" userId="b4d265b765874ec8" providerId="LiveId" clId="{A22BCDE7-1DEF-4A17-92F4-9BE4D3DA4B64}" dt="2021-12-29T19:29:16.138" v="4854"/>
        <pc:sldMkLst>
          <pc:docMk/>
          <pc:sldMk cId="2975381895" sldId="2208"/>
        </pc:sldMkLst>
        <pc:spChg chg="mod ord">
          <ac:chgData name="Ekko 92i" userId="b4d265b765874ec8" providerId="LiveId" clId="{A22BCDE7-1DEF-4A17-92F4-9BE4D3DA4B64}" dt="2021-12-29T19:28:16.407" v="4840" actId="700"/>
          <ac:spMkLst>
            <pc:docMk/>
            <pc:sldMk cId="2975381895" sldId="2208"/>
            <ac:spMk id="2" creationId="{FA4EC058-A94A-439E-8385-F68C9F0D3C05}"/>
          </ac:spMkLst>
        </pc:spChg>
        <pc:spChg chg="add mod ord">
          <ac:chgData name="Ekko 92i" userId="b4d265b765874ec8" providerId="LiveId" clId="{A22BCDE7-1DEF-4A17-92F4-9BE4D3DA4B64}" dt="2021-12-29T19:28:51.279" v="4847"/>
          <ac:spMkLst>
            <pc:docMk/>
            <pc:sldMk cId="2975381895" sldId="2208"/>
            <ac:spMk id="3" creationId="{1D50F7B3-0FAC-484E-8ED5-67072049CD11}"/>
          </ac:spMkLst>
        </pc:spChg>
        <pc:spChg chg="add mod ord">
          <ac:chgData name="Ekko 92i" userId="b4d265b765874ec8" providerId="LiveId" clId="{A22BCDE7-1DEF-4A17-92F4-9BE4D3DA4B64}" dt="2021-12-29T19:28:47.223" v="4845" actId="20577"/>
          <ac:spMkLst>
            <pc:docMk/>
            <pc:sldMk cId="2975381895" sldId="2208"/>
            <ac:spMk id="4" creationId="{749B546C-8A06-4D2C-B67D-C10E1C201E4A}"/>
          </ac:spMkLst>
        </pc:spChg>
        <pc:spChg chg="mod ord">
          <ac:chgData name="Ekko 92i" userId="b4d265b765874ec8" providerId="LiveId" clId="{A22BCDE7-1DEF-4A17-92F4-9BE4D3DA4B64}" dt="2021-12-29T19:28:33.492" v="4842" actId="1076"/>
          <ac:spMkLst>
            <pc:docMk/>
            <pc:sldMk cId="2975381895" sldId="2208"/>
            <ac:spMk id="6" creationId="{F9DFF3AF-625F-440A-9054-49A1A8DF563C}"/>
          </ac:spMkLst>
        </pc:spChg>
        <pc:spChg chg="del mod">
          <ac:chgData name="Ekko 92i" userId="b4d265b765874ec8" providerId="LiveId" clId="{A22BCDE7-1DEF-4A17-92F4-9BE4D3DA4B64}" dt="2021-12-29T19:29:16.138" v="4852"/>
          <ac:spMkLst>
            <pc:docMk/>
            <pc:sldMk cId="2975381895" sldId="2208"/>
            <ac:spMk id="12" creationId="{E46D814D-C770-44DD-A482-840E618BE5A2}"/>
          </ac:spMkLst>
        </pc:spChg>
        <pc:spChg chg="mod">
          <ac:chgData name="Ekko 92i" userId="b4d265b765874ec8" providerId="LiveId" clId="{A22BCDE7-1DEF-4A17-92F4-9BE4D3DA4B64}" dt="2021-12-29T19:29:15.819" v="4850" actId="207"/>
          <ac:spMkLst>
            <pc:docMk/>
            <pc:sldMk cId="2975381895" sldId="2208"/>
            <ac:spMk id="13" creationId="{7EA80C87-CC2F-44B5-A3F0-B9A8CE6CBD6C}"/>
          </ac:spMkLst>
        </pc:spChg>
        <pc:spChg chg="del mod">
          <ac:chgData name="Ekko 92i" userId="b4d265b765874ec8" providerId="LiveId" clId="{A22BCDE7-1DEF-4A17-92F4-9BE4D3DA4B64}" dt="2021-12-29T19:29:16.138" v="4854"/>
          <ac:spMkLst>
            <pc:docMk/>
            <pc:sldMk cId="2975381895" sldId="2208"/>
            <ac:spMk id="14" creationId="{0FB32C4C-A2EE-4E1C-83AB-E161B4C82ACA}"/>
          </ac:spMkLst>
        </pc:spChg>
      </pc:sldChg>
      <pc:sldChg chg="addSp delSp modSp mod chgLayout">
        <pc:chgData name="Ekko 92i" userId="b4d265b765874ec8" providerId="LiveId" clId="{A22BCDE7-1DEF-4A17-92F4-9BE4D3DA4B64}" dt="2022-01-01T22:07:53.794" v="5310"/>
        <pc:sldMkLst>
          <pc:docMk/>
          <pc:sldMk cId="4042613278" sldId="2209"/>
        </pc:sldMkLst>
        <pc:spChg chg="mod ord">
          <ac:chgData name="Ekko 92i" userId="b4d265b765874ec8" providerId="LiveId" clId="{A22BCDE7-1DEF-4A17-92F4-9BE4D3DA4B64}" dt="2022-01-01T22:07:46.903" v="5307" actId="700"/>
          <ac:spMkLst>
            <pc:docMk/>
            <pc:sldMk cId="4042613278" sldId="2209"/>
            <ac:spMk id="2" creationId="{13B0F3E9-988B-4E21-BAC1-CE0C910B8A26}"/>
          </ac:spMkLst>
        </pc:spChg>
        <pc:spChg chg="mod ord">
          <ac:chgData name="Ekko 92i" userId="b4d265b765874ec8" providerId="LiveId" clId="{A22BCDE7-1DEF-4A17-92F4-9BE4D3DA4B64}" dt="2022-01-01T22:07:46.903" v="5307" actId="700"/>
          <ac:spMkLst>
            <pc:docMk/>
            <pc:sldMk cId="4042613278" sldId="2209"/>
            <ac:spMk id="3" creationId="{36DF0DFE-5016-40D0-8215-8A522963A2C5}"/>
          </ac:spMkLst>
        </pc:spChg>
        <pc:spChg chg="add mod ord">
          <ac:chgData name="Ekko 92i" userId="b4d265b765874ec8" providerId="LiveId" clId="{A22BCDE7-1DEF-4A17-92F4-9BE4D3DA4B64}" dt="2022-01-01T22:07:53.794" v="5310"/>
          <ac:spMkLst>
            <pc:docMk/>
            <pc:sldMk cId="4042613278" sldId="2209"/>
            <ac:spMk id="4" creationId="{0D5B0270-993B-4A20-8B21-EA9387448BEE}"/>
          </ac:spMkLst>
        </pc:spChg>
        <pc:spChg chg="del mod">
          <ac:chgData name="Ekko 92i" userId="b4d265b765874ec8" providerId="LiveId" clId="{A22BCDE7-1DEF-4A17-92F4-9BE4D3DA4B64}" dt="2022-01-01T22:07:52.572" v="5309" actId="478"/>
          <ac:spMkLst>
            <pc:docMk/>
            <pc:sldMk cId="4042613278" sldId="2209"/>
            <ac:spMk id="6" creationId="{B3AB3B60-E91F-41F0-80F3-167AFAF03282}"/>
          </ac:spMkLst>
        </pc:spChg>
      </pc:sldChg>
      <pc:sldChg chg="addSp delSp modSp mod chgLayout">
        <pc:chgData name="Ekko 92i" userId="b4d265b765874ec8" providerId="LiveId" clId="{A22BCDE7-1DEF-4A17-92F4-9BE4D3DA4B64}" dt="2022-01-01T22:10:20.476" v="5330" actId="1076"/>
        <pc:sldMkLst>
          <pc:docMk/>
          <pc:sldMk cId="4283921425" sldId="2210"/>
        </pc:sldMkLst>
        <pc:spChg chg="mod ord">
          <ac:chgData name="Ekko 92i" userId="b4d265b765874ec8" providerId="LiveId" clId="{A22BCDE7-1DEF-4A17-92F4-9BE4D3DA4B64}" dt="2022-01-01T22:08:04.897" v="5311" actId="700"/>
          <ac:spMkLst>
            <pc:docMk/>
            <pc:sldMk cId="4283921425" sldId="2210"/>
            <ac:spMk id="2" creationId="{FA4EC058-A94A-439E-8385-F68C9F0D3C05}"/>
          </ac:spMkLst>
        </pc:spChg>
        <pc:spChg chg="add mod ord">
          <ac:chgData name="Ekko 92i" userId="b4d265b765874ec8" providerId="LiveId" clId="{A22BCDE7-1DEF-4A17-92F4-9BE4D3DA4B64}" dt="2022-01-01T22:08:59.570" v="5329" actId="207"/>
          <ac:spMkLst>
            <pc:docMk/>
            <pc:sldMk cId="4283921425" sldId="2210"/>
            <ac:spMk id="3" creationId="{463CE57C-3007-43D3-B7D4-2B98B5C4C350}"/>
          </ac:spMkLst>
        </pc:spChg>
        <pc:spChg chg="add mod ord">
          <ac:chgData name="Ekko 92i" userId="b4d265b765874ec8" providerId="LiveId" clId="{A22BCDE7-1DEF-4A17-92F4-9BE4D3DA4B64}" dt="2022-01-01T22:08:09.460" v="5313"/>
          <ac:spMkLst>
            <pc:docMk/>
            <pc:sldMk cId="4283921425" sldId="2210"/>
            <ac:spMk id="4" creationId="{B3E1980D-AF6C-49A3-A983-9325698D17CC}"/>
          </ac:spMkLst>
        </pc:spChg>
        <pc:spChg chg="mod ord">
          <ac:chgData name="Ekko 92i" userId="b4d265b765874ec8" providerId="LiveId" clId="{A22BCDE7-1DEF-4A17-92F4-9BE4D3DA4B64}" dt="2022-01-01T22:10:20.476" v="5330" actId="1076"/>
          <ac:spMkLst>
            <pc:docMk/>
            <pc:sldMk cId="4283921425" sldId="2210"/>
            <ac:spMk id="6" creationId="{F9DFF3AF-625F-440A-9054-49A1A8DF563C}"/>
          </ac:spMkLst>
        </pc:spChg>
        <pc:spChg chg="del mod">
          <ac:chgData name="Ekko 92i" userId="b4d265b765874ec8" providerId="LiveId" clId="{A22BCDE7-1DEF-4A17-92F4-9BE4D3DA4B64}" dt="2022-01-01T22:08:13.828" v="5317"/>
          <ac:spMkLst>
            <pc:docMk/>
            <pc:sldMk cId="4283921425" sldId="2210"/>
            <ac:spMk id="12" creationId="{7526EC78-B93C-45BC-BB97-0E4350C349B3}"/>
          </ac:spMkLst>
        </pc:spChg>
        <pc:spChg chg="del mod">
          <ac:chgData name="Ekko 92i" userId="b4d265b765874ec8" providerId="LiveId" clId="{A22BCDE7-1DEF-4A17-92F4-9BE4D3DA4B64}" dt="2022-01-01T22:08:13.827" v="5315" actId="478"/>
          <ac:spMkLst>
            <pc:docMk/>
            <pc:sldMk cId="4283921425" sldId="2210"/>
            <ac:spMk id="14" creationId="{F9628A31-A911-4B5C-8916-C335644295BB}"/>
          </ac:spMkLst>
        </pc:spChg>
      </pc:sldChg>
      <pc:sldChg chg="addSp delSp modSp mod chgLayout">
        <pc:chgData name="Ekko 92i" userId="b4d265b765874ec8" providerId="LiveId" clId="{A22BCDE7-1DEF-4A17-92F4-9BE4D3DA4B64}" dt="2022-01-01T22:11:26.065" v="5360" actId="2710"/>
        <pc:sldMkLst>
          <pc:docMk/>
          <pc:sldMk cId="201045821" sldId="2211"/>
        </pc:sldMkLst>
        <pc:spChg chg="del mod ord">
          <ac:chgData name="Ekko 92i" userId="b4d265b765874ec8" providerId="LiveId" clId="{A22BCDE7-1DEF-4A17-92F4-9BE4D3DA4B64}" dt="2022-01-01T22:10:37.331" v="5332" actId="478"/>
          <ac:spMkLst>
            <pc:docMk/>
            <pc:sldMk cId="201045821" sldId="2211"/>
            <ac:spMk id="2" creationId="{FA4EC058-A94A-439E-8385-F68C9F0D3C05}"/>
          </ac:spMkLst>
        </pc:spChg>
        <pc:spChg chg="add mod ord">
          <ac:chgData name="Ekko 92i" userId="b4d265b765874ec8" providerId="LiveId" clId="{A22BCDE7-1DEF-4A17-92F4-9BE4D3DA4B64}" dt="2022-01-01T22:11:26.065" v="5360" actId="2710"/>
          <ac:spMkLst>
            <pc:docMk/>
            <pc:sldMk cId="201045821" sldId="2211"/>
            <ac:spMk id="3" creationId="{584780C0-0022-484A-B04F-51B74E27E368}"/>
          </ac:spMkLst>
        </pc:spChg>
        <pc:spChg chg="add mod ord">
          <ac:chgData name="Ekko 92i" userId="b4d265b765874ec8" providerId="LiveId" clId="{A22BCDE7-1DEF-4A17-92F4-9BE4D3DA4B64}" dt="2022-01-01T22:10:47.526" v="5336"/>
          <ac:spMkLst>
            <pc:docMk/>
            <pc:sldMk cId="201045821" sldId="2211"/>
            <ac:spMk id="4" creationId="{134FEECD-5965-4011-A9CC-682B292205FB}"/>
          </ac:spMkLst>
        </pc:spChg>
        <pc:spChg chg="del mod ord">
          <ac:chgData name="Ekko 92i" userId="b4d265b765874ec8" providerId="LiveId" clId="{A22BCDE7-1DEF-4A17-92F4-9BE4D3DA4B64}" dt="2022-01-01T22:10:37.331" v="5332" actId="478"/>
          <ac:spMkLst>
            <pc:docMk/>
            <pc:sldMk cId="201045821" sldId="2211"/>
            <ac:spMk id="6" creationId="{F9DFF3AF-625F-440A-9054-49A1A8DF563C}"/>
          </ac:spMkLst>
        </pc:spChg>
        <pc:spChg chg="add del mod">
          <ac:chgData name="Ekko 92i" userId="b4d265b765874ec8" providerId="LiveId" clId="{A22BCDE7-1DEF-4A17-92F4-9BE4D3DA4B64}" dt="2022-01-01T22:10:41.158" v="5333" actId="478"/>
          <ac:spMkLst>
            <pc:docMk/>
            <pc:sldMk cId="201045821" sldId="2211"/>
            <ac:spMk id="7" creationId="{56F5BCAF-F6CE-47F7-A9DD-59CF20C0C454}"/>
          </ac:spMkLst>
        </pc:spChg>
        <pc:spChg chg="add del mod">
          <ac:chgData name="Ekko 92i" userId="b4d265b765874ec8" providerId="LiveId" clId="{A22BCDE7-1DEF-4A17-92F4-9BE4D3DA4B64}" dt="2022-01-01T22:10:41.158" v="5333" actId="478"/>
          <ac:spMkLst>
            <pc:docMk/>
            <pc:sldMk cId="201045821" sldId="2211"/>
            <ac:spMk id="9" creationId="{5FEB6D2C-6485-41FA-8FC2-C40184D0848A}"/>
          </ac:spMkLst>
        </pc:spChg>
        <pc:spChg chg="del mod">
          <ac:chgData name="Ekko 92i" userId="b4d265b765874ec8" providerId="LiveId" clId="{A22BCDE7-1DEF-4A17-92F4-9BE4D3DA4B64}" dt="2022-01-01T22:10:52.359" v="5340"/>
          <ac:spMkLst>
            <pc:docMk/>
            <pc:sldMk cId="201045821" sldId="2211"/>
            <ac:spMk id="12" creationId="{7526EC78-B93C-45BC-BB97-0E4350C349B3}"/>
          </ac:spMkLst>
        </pc:spChg>
        <pc:spChg chg="add mod">
          <ac:chgData name="Ekko 92i" userId="b4d265b765874ec8" providerId="LiveId" clId="{A22BCDE7-1DEF-4A17-92F4-9BE4D3DA4B64}" dt="2022-01-01T22:10:41.365" v="5334"/>
          <ac:spMkLst>
            <pc:docMk/>
            <pc:sldMk cId="201045821" sldId="2211"/>
            <ac:spMk id="13" creationId="{409439E1-706C-4C26-ACFC-1D1E34B9D8B5}"/>
          </ac:spMkLst>
        </pc:spChg>
        <pc:spChg chg="del mod">
          <ac:chgData name="Ekko 92i" userId="b4d265b765874ec8" providerId="LiveId" clId="{A22BCDE7-1DEF-4A17-92F4-9BE4D3DA4B64}" dt="2022-01-01T22:10:52.359" v="5338" actId="478"/>
          <ac:spMkLst>
            <pc:docMk/>
            <pc:sldMk cId="201045821" sldId="2211"/>
            <ac:spMk id="14" creationId="{F9628A31-A911-4B5C-8916-C335644295BB}"/>
          </ac:spMkLst>
        </pc:spChg>
        <pc:spChg chg="add mod">
          <ac:chgData name="Ekko 92i" userId="b4d265b765874ec8" providerId="LiveId" clId="{A22BCDE7-1DEF-4A17-92F4-9BE4D3DA4B64}" dt="2022-01-01T22:10:41.365" v="5334"/>
          <ac:spMkLst>
            <pc:docMk/>
            <pc:sldMk cId="201045821" sldId="2211"/>
            <ac:spMk id="15" creationId="{5DBD9197-D153-449F-BEF8-E6E286868B71}"/>
          </ac:spMkLst>
        </pc:spChg>
      </pc:sldChg>
      <pc:sldChg chg="addSp delSp modSp mod chgLayout">
        <pc:chgData name="Ekko 92i" userId="b4d265b765874ec8" providerId="LiveId" clId="{A22BCDE7-1DEF-4A17-92F4-9BE4D3DA4B64}" dt="2022-01-01T22:20:00.104" v="5486"/>
        <pc:sldMkLst>
          <pc:docMk/>
          <pc:sldMk cId="2162331464" sldId="2212"/>
        </pc:sldMkLst>
        <pc:spChg chg="add mod ord">
          <ac:chgData name="Ekko 92i" userId="b4d265b765874ec8" providerId="LiveId" clId="{A22BCDE7-1DEF-4A17-92F4-9BE4D3DA4B64}" dt="2022-01-01T22:19:58.746" v="5484" actId="20577"/>
          <ac:spMkLst>
            <pc:docMk/>
            <pc:sldMk cId="2162331464" sldId="2212"/>
            <ac:spMk id="2" creationId="{B6C65FB1-8518-43E5-A6E6-7AA2E75FD56C}"/>
          </ac:spMkLst>
        </pc:spChg>
        <pc:spChg chg="add mod ord">
          <ac:chgData name="Ekko 92i" userId="b4d265b765874ec8" providerId="LiveId" clId="{A22BCDE7-1DEF-4A17-92F4-9BE4D3DA4B64}" dt="2022-01-01T22:19:42.146" v="5476"/>
          <ac:spMkLst>
            <pc:docMk/>
            <pc:sldMk cId="2162331464" sldId="2212"/>
            <ac:spMk id="3" creationId="{551EFC71-0D51-4BB7-A059-F487802F3557}"/>
          </ac:spMkLst>
        </pc:spChg>
        <pc:spChg chg="mod ord">
          <ac:chgData name="Ekko 92i" userId="b4d265b765874ec8" providerId="LiveId" clId="{A22BCDE7-1DEF-4A17-92F4-9BE4D3DA4B64}" dt="2022-01-01T22:19:37.633" v="5474" actId="700"/>
          <ac:spMkLst>
            <pc:docMk/>
            <pc:sldMk cId="2162331464" sldId="2212"/>
            <ac:spMk id="4" creationId="{A2864041-803E-4BD3-AE0A-3130704CBBBF}"/>
          </ac:spMkLst>
        </pc:spChg>
        <pc:spChg chg="mod ord">
          <ac:chgData name="Ekko 92i" userId="b4d265b765874ec8" providerId="LiveId" clId="{A22BCDE7-1DEF-4A17-92F4-9BE4D3DA4B64}" dt="2022-01-01T22:19:37.633" v="5474" actId="700"/>
          <ac:spMkLst>
            <pc:docMk/>
            <pc:sldMk cId="2162331464" sldId="2212"/>
            <ac:spMk id="5" creationId="{01DEF9ED-66EF-4931-8B71-A533641821E0}"/>
          </ac:spMkLst>
        </pc:spChg>
        <pc:spChg chg="del mod">
          <ac:chgData name="Ekko 92i" userId="b4d265b765874ec8" providerId="LiveId" clId="{A22BCDE7-1DEF-4A17-92F4-9BE4D3DA4B64}" dt="2022-01-01T22:20:00.104" v="5486"/>
          <ac:spMkLst>
            <pc:docMk/>
            <pc:sldMk cId="2162331464" sldId="2212"/>
            <ac:spMk id="7" creationId="{7B0DB76F-38B6-4FAE-8F2C-9B2097523595}"/>
          </ac:spMkLst>
        </pc:spChg>
        <pc:spChg chg="mod">
          <ac:chgData name="Ekko 92i" userId="b4d265b765874ec8" providerId="LiveId" clId="{A22BCDE7-1DEF-4A17-92F4-9BE4D3DA4B64}" dt="2022-01-01T22:19:44.258" v="5477" actId="21"/>
          <ac:spMkLst>
            <pc:docMk/>
            <pc:sldMk cId="2162331464" sldId="2212"/>
            <ac:spMk id="10" creationId="{0D298B62-50B4-4240-915E-680C5BAF37C6}"/>
          </ac:spMkLst>
        </pc:spChg>
      </pc:sldChg>
      <pc:sldChg chg="modSp mod chgLayout">
        <pc:chgData name="Ekko 92i" userId="b4d265b765874ec8" providerId="LiveId" clId="{A22BCDE7-1DEF-4A17-92F4-9BE4D3DA4B64}" dt="2022-01-01T22:52:46.133" v="5635" actId="700"/>
        <pc:sldMkLst>
          <pc:docMk/>
          <pc:sldMk cId="123367609" sldId="2213"/>
        </pc:sldMkLst>
        <pc:spChg chg="mod ord">
          <ac:chgData name="Ekko 92i" userId="b4d265b765874ec8" providerId="LiveId" clId="{A22BCDE7-1DEF-4A17-92F4-9BE4D3DA4B64}" dt="2022-01-01T22:52:46.133" v="5635" actId="700"/>
          <ac:spMkLst>
            <pc:docMk/>
            <pc:sldMk cId="123367609" sldId="2213"/>
            <ac:spMk id="2" creationId="{0E3B4AC5-D629-477D-A0F9-387B446CCB0A}"/>
          </ac:spMkLst>
        </pc:spChg>
        <pc:spChg chg="mod ord">
          <ac:chgData name="Ekko 92i" userId="b4d265b765874ec8" providerId="LiveId" clId="{A22BCDE7-1DEF-4A17-92F4-9BE4D3DA4B64}" dt="2022-01-01T22:52:46.133" v="5635" actId="700"/>
          <ac:spMkLst>
            <pc:docMk/>
            <pc:sldMk cId="123367609" sldId="2213"/>
            <ac:spMk id="3" creationId="{E26846BC-374D-4938-95FF-83B0C0DDD1B2}"/>
          </ac:spMkLst>
        </pc:spChg>
        <pc:spChg chg="mod ord">
          <ac:chgData name="Ekko 92i" userId="b4d265b765874ec8" providerId="LiveId" clId="{A22BCDE7-1DEF-4A17-92F4-9BE4D3DA4B64}" dt="2022-01-01T22:52:46.133" v="5635" actId="700"/>
          <ac:spMkLst>
            <pc:docMk/>
            <pc:sldMk cId="123367609" sldId="2213"/>
            <ac:spMk id="4" creationId="{65B3C2FD-5070-46D1-A9C9-EEE92E7646D9}"/>
          </ac:spMkLst>
        </pc:spChg>
      </pc:sldChg>
      <pc:sldChg chg="modSp mod chgLayout">
        <pc:chgData name="Ekko 92i" userId="b4d265b765874ec8" providerId="LiveId" clId="{A22BCDE7-1DEF-4A17-92F4-9BE4D3DA4B64}" dt="2022-01-01T23:53:16.747" v="6085" actId="700"/>
        <pc:sldMkLst>
          <pc:docMk/>
          <pc:sldMk cId="3364902438" sldId="2214"/>
        </pc:sldMkLst>
        <pc:spChg chg="mod ord">
          <ac:chgData name="Ekko 92i" userId="b4d265b765874ec8" providerId="LiveId" clId="{A22BCDE7-1DEF-4A17-92F4-9BE4D3DA4B64}" dt="2022-01-01T23:53:16.747" v="6085" actId="700"/>
          <ac:spMkLst>
            <pc:docMk/>
            <pc:sldMk cId="3364902438" sldId="2214"/>
            <ac:spMk id="2" creationId="{0E3B4AC5-D629-477D-A0F9-387B446CCB0A}"/>
          </ac:spMkLst>
        </pc:spChg>
        <pc:spChg chg="mod ord">
          <ac:chgData name="Ekko 92i" userId="b4d265b765874ec8" providerId="LiveId" clId="{A22BCDE7-1DEF-4A17-92F4-9BE4D3DA4B64}" dt="2022-01-01T23:53:16.747" v="6085" actId="700"/>
          <ac:spMkLst>
            <pc:docMk/>
            <pc:sldMk cId="3364902438" sldId="2214"/>
            <ac:spMk id="3" creationId="{E26846BC-374D-4938-95FF-83B0C0DDD1B2}"/>
          </ac:spMkLst>
        </pc:spChg>
        <pc:spChg chg="mod ord">
          <ac:chgData name="Ekko 92i" userId="b4d265b765874ec8" providerId="LiveId" clId="{A22BCDE7-1DEF-4A17-92F4-9BE4D3DA4B64}" dt="2022-01-01T23:53:16.747" v="6085" actId="700"/>
          <ac:spMkLst>
            <pc:docMk/>
            <pc:sldMk cId="3364902438" sldId="2214"/>
            <ac:spMk id="6" creationId="{4BC0C9F3-C071-44E3-8D89-2443168349F2}"/>
          </ac:spMkLst>
        </pc:spChg>
      </pc:sldChg>
      <pc:sldChg chg="addSp delSp modSp mod chgLayout">
        <pc:chgData name="Ekko 92i" userId="b4d265b765874ec8" providerId="LiveId" clId="{A22BCDE7-1DEF-4A17-92F4-9BE4D3DA4B64}" dt="2022-01-01T22:53:33.418" v="5646" actId="255"/>
        <pc:sldMkLst>
          <pc:docMk/>
          <pc:sldMk cId="386733851" sldId="2216"/>
        </pc:sldMkLst>
        <pc:spChg chg="add mod ord">
          <ac:chgData name="Ekko 92i" userId="b4d265b765874ec8" providerId="LiveId" clId="{A22BCDE7-1DEF-4A17-92F4-9BE4D3DA4B64}" dt="2022-01-01T22:53:20.267" v="5644"/>
          <ac:spMkLst>
            <pc:docMk/>
            <pc:sldMk cId="386733851" sldId="2216"/>
            <ac:spMk id="2" creationId="{F2370BC2-FDBE-483B-8C97-D731868B2820}"/>
          </ac:spMkLst>
        </pc:spChg>
        <pc:spChg chg="add mod ord">
          <ac:chgData name="Ekko 92i" userId="b4d265b765874ec8" providerId="LiveId" clId="{A22BCDE7-1DEF-4A17-92F4-9BE4D3DA4B64}" dt="2022-01-01T22:53:12.856" v="5639"/>
          <ac:spMkLst>
            <pc:docMk/>
            <pc:sldMk cId="386733851" sldId="2216"/>
            <ac:spMk id="3" creationId="{4866AA9D-8C3B-4637-B8D7-8F8A27D15952}"/>
          </ac:spMkLst>
        </pc:spChg>
        <pc:spChg chg="mod ord">
          <ac:chgData name="Ekko 92i" userId="b4d265b765874ec8" providerId="LiveId" clId="{A22BCDE7-1DEF-4A17-92F4-9BE4D3DA4B64}" dt="2022-01-01T22:52:52.509" v="5636" actId="700"/>
          <ac:spMkLst>
            <pc:docMk/>
            <pc:sldMk cId="386733851" sldId="2216"/>
            <ac:spMk id="4" creationId="{A2864041-803E-4BD3-AE0A-3130704CBBBF}"/>
          </ac:spMkLst>
        </pc:spChg>
        <pc:spChg chg="mod ord">
          <ac:chgData name="Ekko 92i" userId="b4d265b765874ec8" providerId="LiveId" clId="{A22BCDE7-1DEF-4A17-92F4-9BE4D3DA4B64}" dt="2022-01-01T22:52:52.509" v="5636" actId="700"/>
          <ac:spMkLst>
            <pc:docMk/>
            <pc:sldMk cId="386733851" sldId="2216"/>
            <ac:spMk id="5" creationId="{01DEF9ED-66EF-4931-8B71-A533641821E0}"/>
          </ac:spMkLst>
        </pc:spChg>
        <pc:spChg chg="del mod">
          <ac:chgData name="Ekko 92i" userId="b4d265b765874ec8" providerId="LiveId" clId="{A22BCDE7-1DEF-4A17-92F4-9BE4D3DA4B64}" dt="2022-01-01T22:53:19.266" v="5643" actId="478"/>
          <ac:spMkLst>
            <pc:docMk/>
            <pc:sldMk cId="386733851" sldId="2216"/>
            <ac:spMk id="8" creationId="{DAF10A85-71B3-4D34-AAD4-13735D0A7BBC}"/>
          </ac:spMkLst>
        </pc:spChg>
        <pc:spChg chg="del mod">
          <ac:chgData name="Ekko 92i" userId="b4d265b765874ec8" providerId="LiveId" clId="{A22BCDE7-1DEF-4A17-92F4-9BE4D3DA4B64}" dt="2022-01-01T22:53:11.665" v="5638" actId="478"/>
          <ac:spMkLst>
            <pc:docMk/>
            <pc:sldMk cId="386733851" sldId="2216"/>
            <ac:spMk id="9" creationId="{D7FF3DEB-EDA4-4E65-B074-4FD536AC80C2}"/>
          </ac:spMkLst>
        </pc:spChg>
        <pc:spChg chg="mod">
          <ac:chgData name="Ekko 92i" userId="b4d265b765874ec8" providerId="LiveId" clId="{A22BCDE7-1DEF-4A17-92F4-9BE4D3DA4B64}" dt="2022-01-01T22:53:33.418" v="5646" actId="255"/>
          <ac:spMkLst>
            <pc:docMk/>
            <pc:sldMk cId="386733851" sldId="2216"/>
            <ac:spMk id="11" creationId="{75953DDE-DBE7-4922-B00F-1C8FA16559B5}"/>
          </ac:spMkLst>
        </pc:spChg>
      </pc:sldChg>
      <pc:sldChg chg="addSp delSp modSp mod chgLayout">
        <pc:chgData name="Ekko 92i" userId="b4d265b765874ec8" providerId="LiveId" clId="{A22BCDE7-1DEF-4A17-92F4-9BE4D3DA4B64}" dt="2022-01-01T22:54:09.085" v="5656"/>
        <pc:sldMkLst>
          <pc:docMk/>
          <pc:sldMk cId="2418190245" sldId="2217"/>
        </pc:sldMkLst>
        <pc:spChg chg="add mod ord">
          <ac:chgData name="Ekko 92i" userId="b4d265b765874ec8" providerId="LiveId" clId="{A22BCDE7-1DEF-4A17-92F4-9BE4D3DA4B64}" dt="2022-01-01T22:53:51.502" v="5649"/>
          <ac:spMkLst>
            <pc:docMk/>
            <pc:sldMk cId="2418190245" sldId="2217"/>
            <ac:spMk id="2" creationId="{55826D42-E231-4D38-A2E2-CFA8219DC76D}"/>
          </ac:spMkLst>
        </pc:spChg>
        <pc:spChg chg="add mod ord">
          <ac:chgData name="Ekko 92i" userId="b4d265b765874ec8" providerId="LiveId" clId="{A22BCDE7-1DEF-4A17-92F4-9BE4D3DA4B64}" dt="2022-01-01T22:54:09.085" v="5656"/>
          <ac:spMkLst>
            <pc:docMk/>
            <pc:sldMk cId="2418190245" sldId="2217"/>
            <ac:spMk id="3" creationId="{7DFA0E36-C5BE-4BB9-937C-FEB688D2AC6B}"/>
          </ac:spMkLst>
        </pc:spChg>
        <pc:spChg chg="mod ord">
          <ac:chgData name="Ekko 92i" userId="b4d265b765874ec8" providerId="LiveId" clId="{A22BCDE7-1DEF-4A17-92F4-9BE4D3DA4B64}" dt="2022-01-01T22:53:45.963" v="5647" actId="700"/>
          <ac:spMkLst>
            <pc:docMk/>
            <pc:sldMk cId="2418190245" sldId="2217"/>
            <ac:spMk id="4" creationId="{A2864041-803E-4BD3-AE0A-3130704CBBBF}"/>
          </ac:spMkLst>
        </pc:spChg>
        <pc:spChg chg="mod ord">
          <ac:chgData name="Ekko 92i" userId="b4d265b765874ec8" providerId="LiveId" clId="{A22BCDE7-1DEF-4A17-92F4-9BE4D3DA4B64}" dt="2022-01-01T22:53:45.963" v="5647" actId="700"/>
          <ac:spMkLst>
            <pc:docMk/>
            <pc:sldMk cId="2418190245" sldId="2217"/>
            <ac:spMk id="5" creationId="{01DEF9ED-66EF-4931-8B71-A533641821E0}"/>
          </ac:spMkLst>
        </pc:spChg>
        <pc:spChg chg="del mod">
          <ac:chgData name="Ekko 92i" userId="b4d265b765874ec8" providerId="LiveId" clId="{A22BCDE7-1DEF-4A17-92F4-9BE4D3DA4B64}" dt="2022-01-01T22:54:07.394" v="5655"/>
          <ac:spMkLst>
            <pc:docMk/>
            <pc:sldMk cId="2418190245" sldId="2217"/>
            <ac:spMk id="8" creationId="{DAF10A85-71B3-4D34-AAD4-13735D0A7BBC}"/>
          </ac:spMkLst>
        </pc:spChg>
        <pc:spChg chg="del mod">
          <ac:chgData name="Ekko 92i" userId="b4d265b765874ec8" providerId="LiveId" clId="{A22BCDE7-1DEF-4A17-92F4-9BE4D3DA4B64}" dt="2022-01-01T22:54:07.394" v="5653" actId="478"/>
          <ac:spMkLst>
            <pc:docMk/>
            <pc:sldMk cId="2418190245" sldId="2217"/>
            <ac:spMk id="9" creationId="{D7FF3DEB-EDA4-4E65-B074-4FD536AC80C2}"/>
          </ac:spMkLst>
        </pc:spChg>
        <pc:spChg chg="mod">
          <ac:chgData name="Ekko 92i" userId="b4d265b765874ec8" providerId="LiveId" clId="{A22BCDE7-1DEF-4A17-92F4-9BE4D3DA4B64}" dt="2022-01-01T22:53:56.078" v="5650" actId="255"/>
          <ac:spMkLst>
            <pc:docMk/>
            <pc:sldMk cId="2418190245" sldId="2217"/>
            <ac:spMk id="10" creationId="{7B01EF3F-168A-4062-B782-D3221CA147F6}"/>
          </ac:spMkLst>
        </pc:spChg>
        <pc:spChg chg="mod">
          <ac:chgData name="Ekko 92i" userId="b4d265b765874ec8" providerId="LiveId" clId="{A22BCDE7-1DEF-4A17-92F4-9BE4D3DA4B64}" dt="2022-01-01T22:54:00.765" v="5651" actId="255"/>
          <ac:spMkLst>
            <pc:docMk/>
            <pc:sldMk cId="2418190245" sldId="2217"/>
            <ac:spMk id="11" creationId="{75953DDE-DBE7-4922-B00F-1C8FA16559B5}"/>
          </ac:spMkLst>
        </pc:spChg>
      </pc:sldChg>
      <pc:sldChg chg="addSp delSp modSp mod chgLayout">
        <pc:chgData name="Ekko 92i" userId="b4d265b765874ec8" providerId="LiveId" clId="{A22BCDE7-1DEF-4A17-92F4-9BE4D3DA4B64}" dt="2022-01-01T23:53:31.230" v="6094"/>
        <pc:sldMkLst>
          <pc:docMk/>
          <pc:sldMk cId="3162721604" sldId="2218"/>
        </pc:sldMkLst>
        <pc:spChg chg="add mod ord">
          <ac:chgData name="Ekko 92i" userId="b4d265b765874ec8" providerId="LiveId" clId="{A22BCDE7-1DEF-4A17-92F4-9BE4D3DA4B64}" dt="2022-01-01T23:53:29.126" v="6090"/>
          <ac:spMkLst>
            <pc:docMk/>
            <pc:sldMk cId="3162721604" sldId="2218"/>
            <ac:spMk id="2" creationId="{6A687C0A-FA45-4DA0-8A26-32D70FFD5757}"/>
          </ac:spMkLst>
        </pc:spChg>
        <pc:spChg chg="add mod ord">
          <ac:chgData name="Ekko 92i" userId="b4d265b765874ec8" providerId="LiveId" clId="{A22BCDE7-1DEF-4A17-92F4-9BE4D3DA4B64}" dt="2022-01-01T23:53:25.746" v="6088"/>
          <ac:spMkLst>
            <pc:docMk/>
            <pc:sldMk cId="3162721604" sldId="2218"/>
            <ac:spMk id="3" creationId="{968885C0-1973-42D2-8338-F4BAAE0259B7}"/>
          </ac:spMkLst>
        </pc:spChg>
        <pc:spChg chg="mod ord">
          <ac:chgData name="Ekko 92i" userId="b4d265b765874ec8" providerId="LiveId" clId="{A22BCDE7-1DEF-4A17-92F4-9BE4D3DA4B64}" dt="2022-01-01T23:53:21.593" v="6086" actId="700"/>
          <ac:spMkLst>
            <pc:docMk/>
            <pc:sldMk cId="3162721604" sldId="2218"/>
            <ac:spMk id="4" creationId="{A2864041-803E-4BD3-AE0A-3130704CBBBF}"/>
          </ac:spMkLst>
        </pc:spChg>
        <pc:spChg chg="mod ord">
          <ac:chgData name="Ekko 92i" userId="b4d265b765874ec8" providerId="LiveId" clId="{A22BCDE7-1DEF-4A17-92F4-9BE4D3DA4B64}" dt="2022-01-01T23:53:21.593" v="6086" actId="700"/>
          <ac:spMkLst>
            <pc:docMk/>
            <pc:sldMk cId="3162721604" sldId="2218"/>
            <ac:spMk id="5" creationId="{01DEF9ED-66EF-4931-8B71-A533641821E0}"/>
          </ac:spMkLst>
        </pc:spChg>
        <pc:spChg chg="del mod">
          <ac:chgData name="Ekko 92i" userId="b4d265b765874ec8" providerId="LiveId" clId="{A22BCDE7-1DEF-4A17-92F4-9BE4D3DA4B64}" dt="2022-01-01T23:53:31.230" v="6094"/>
          <ac:spMkLst>
            <pc:docMk/>
            <pc:sldMk cId="3162721604" sldId="2218"/>
            <ac:spMk id="8" creationId="{DAF10A85-71B3-4D34-AAD4-13735D0A7BBC}"/>
          </ac:spMkLst>
        </pc:spChg>
        <pc:spChg chg="del mod">
          <ac:chgData name="Ekko 92i" userId="b4d265b765874ec8" providerId="LiveId" clId="{A22BCDE7-1DEF-4A17-92F4-9BE4D3DA4B64}" dt="2022-01-01T23:53:31.230" v="6092"/>
          <ac:spMkLst>
            <pc:docMk/>
            <pc:sldMk cId="3162721604" sldId="2218"/>
            <ac:spMk id="9" creationId="{D7FF3DEB-EDA4-4E65-B074-4FD536AC80C2}"/>
          </ac:spMkLst>
        </pc:spChg>
      </pc:sldChg>
      <pc:sldChg chg="addSp delSp modSp mod chgLayout">
        <pc:chgData name="Ekko 92i" userId="b4d265b765874ec8" providerId="LiveId" clId="{A22BCDE7-1DEF-4A17-92F4-9BE4D3DA4B64}" dt="2022-01-01T23:54:02.290" v="6104" actId="255"/>
        <pc:sldMkLst>
          <pc:docMk/>
          <pc:sldMk cId="10623710" sldId="2219"/>
        </pc:sldMkLst>
        <pc:spChg chg="add mod ord">
          <ac:chgData name="Ekko 92i" userId="b4d265b765874ec8" providerId="LiveId" clId="{A22BCDE7-1DEF-4A17-92F4-9BE4D3DA4B64}" dt="2022-01-01T23:53:56.514" v="6103" actId="255"/>
          <ac:spMkLst>
            <pc:docMk/>
            <pc:sldMk cId="10623710" sldId="2219"/>
            <ac:spMk id="2" creationId="{227BF022-E7D9-4754-BCF8-C8FCA7B0EEFE}"/>
          </ac:spMkLst>
        </pc:spChg>
        <pc:spChg chg="add mod ord">
          <ac:chgData name="Ekko 92i" userId="b4d265b765874ec8" providerId="LiveId" clId="{A22BCDE7-1DEF-4A17-92F4-9BE4D3DA4B64}" dt="2022-01-01T23:53:40.518" v="6097"/>
          <ac:spMkLst>
            <pc:docMk/>
            <pc:sldMk cId="10623710" sldId="2219"/>
            <ac:spMk id="3" creationId="{EF6A29B2-56A6-4371-9B2E-19748C1E6512}"/>
          </ac:spMkLst>
        </pc:spChg>
        <pc:spChg chg="mod ord">
          <ac:chgData name="Ekko 92i" userId="b4d265b765874ec8" providerId="LiveId" clId="{A22BCDE7-1DEF-4A17-92F4-9BE4D3DA4B64}" dt="2022-01-01T23:53:37.697" v="6095" actId="700"/>
          <ac:spMkLst>
            <pc:docMk/>
            <pc:sldMk cId="10623710" sldId="2219"/>
            <ac:spMk id="4" creationId="{A2864041-803E-4BD3-AE0A-3130704CBBBF}"/>
          </ac:spMkLst>
        </pc:spChg>
        <pc:spChg chg="mod ord">
          <ac:chgData name="Ekko 92i" userId="b4d265b765874ec8" providerId="LiveId" clId="{A22BCDE7-1DEF-4A17-92F4-9BE4D3DA4B64}" dt="2022-01-01T23:53:37.697" v="6095" actId="700"/>
          <ac:spMkLst>
            <pc:docMk/>
            <pc:sldMk cId="10623710" sldId="2219"/>
            <ac:spMk id="5" creationId="{01DEF9ED-66EF-4931-8B71-A533641821E0}"/>
          </ac:spMkLst>
        </pc:spChg>
        <pc:spChg chg="del mod">
          <ac:chgData name="Ekko 92i" userId="b4d265b765874ec8" providerId="LiveId" clId="{A22BCDE7-1DEF-4A17-92F4-9BE4D3DA4B64}" dt="2022-01-01T23:53:48.010" v="6100" actId="478"/>
          <ac:spMkLst>
            <pc:docMk/>
            <pc:sldMk cId="10623710" sldId="2219"/>
            <ac:spMk id="8" creationId="{DAF10A85-71B3-4D34-AAD4-13735D0A7BBC}"/>
          </ac:spMkLst>
        </pc:spChg>
        <pc:spChg chg="del mod">
          <ac:chgData name="Ekko 92i" userId="b4d265b765874ec8" providerId="LiveId" clId="{A22BCDE7-1DEF-4A17-92F4-9BE4D3DA4B64}" dt="2022-01-01T23:53:48.010" v="6102"/>
          <ac:spMkLst>
            <pc:docMk/>
            <pc:sldMk cId="10623710" sldId="2219"/>
            <ac:spMk id="9" creationId="{D7FF3DEB-EDA4-4E65-B074-4FD536AC80C2}"/>
          </ac:spMkLst>
        </pc:spChg>
        <pc:spChg chg="mod">
          <ac:chgData name="Ekko 92i" userId="b4d265b765874ec8" providerId="LiveId" clId="{A22BCDE7-1DEF-4A17-92F4-9BE4D3DA4B64}" dt="2022-01-01T23:54:02.290" v="6104" actId="255"/>
          <ac:spMkLst>
            <pc:docMk/>
            <pc:sldMk cId="10623710" sldId="2219"/>
            <ac:spMk id="11" creationId="{75953DDE-DBE7-4922-B00F-1C8FA16559B5}"/>
          </ac:spMkLst>
        </pc:spChg>
      </pc:sldChg>
      <pc:sldChg chg="addSp delSp modSp mod chgLayout">
        <pc:chgData name="Ekko 92i" userId="b4d265b765874ec8" providerId="LiveId" clId="{A22BCDE7-1DEF-4A17-92F4-9BE4D3DA4B64}" dt="2022-01-02T00:00:34.772" v="6215"/>
        <pc:sldMkLst>
          <pc:docMk/>
          <pc:sldMk cId="2272242844" sldId="2220"/>
        </pc:sldMkLst>
        <pc:spChg chg="mod ord">
          <ac:chgData name="Ekko 92i" userId="b4d265b765874ec8" providerId="LiveId" clId="{A22BCDE7-1DEF-4A17-92F4-9BE4D3DA4B64}" dt="2022-01-02T00:00:27.791" v="6210" actId="700"/>
          <ac:spMkLst>
            <pc:docMk/>
            <pc:sldMk cId="2272242844" sldId="2220"/>
            <ac:spMk id="2" creationId="{0E3B4AC5-D629-477D-A0F9-387B446CCB0A}"/>
          </ac:spMkLst>
        </pc:spChg>
        <pc:spChg chg="mod ord">
          <ac:chgData name="Ekko 92i" userId="b4d265b765874ec8" providerId="LiveId" clId="{A22BCDE7-1DEF-4A17-92F4-9BE4D3DA4B64}" dt="2022-01-02T00:00:27.791" v="6210" actId="700"/>
          <ac:spMkLst>
            <pc:docMk/>
            <pc:sldMk cId="2272242844" sldId="2220"/>
            <ac:spMk id="3" creationId="{E26846BC-374D-4938-95FF-83B0C0DDD1B2}"/>
          </ac:spMkLst>
        </pc:spChg>
        <pc:spChg chg="add mod ord">
          <ac:chgData name="Ekko 92i" userId="b4d265b765874ec8" providerId="LiveId" clId="{A22BCDE7-1DEF-4A17-92F4-9BE4D3DA4B64}" dt="2022-01-02T00:00:32.881" v="6213" actId="14100"/>
          <ac:spMkLst>
            <pc:docMk/>
            <pc:sldMk cId="2272242844" sldId="2220"/>
            <ac:spMk id="4" creationId="{CD7233D1-3EA9-449F-AD8F-E8A6D4BD95C6}"/>
          </ac:spMkLst>
        </pc:spChg>
        <pc:spChg chg="del mod">
          <ac:chgData name="Ekko 92i" userId="b4d265b765874ec8" providerId="LiveId" clId="{A22BCDE7-1DEF-4A17-92F4-9BE4D3DA4B64}" dt="2022-01-02T00:00:34.772" v="6215"/>
          <ac:spMkLst>
            <pc:docMk/>
            <pc:sldMk cId="2272242844" sldId="2220"/>
            <ac:spMk id="10" creationId="{AC197477-0B75-4E5C-A0A3-35DC4EB8EE69}"/>
          </ac:spMkLst>
        </pc:spChg>
      </pc:sldChg>
      <pc:sldChg chg="addSp delSp modSp mod chgLayout">
        <pc:chgData name="Ekko 92i" userId="b4d265b765874ec8" providerId="LiveId" clId="{A22BCDE7-1DEF-4A17-92F4-9BE4D3DA4B64}" dt="2022-01-02T00:02:01.002" v="6238" actId="1076"/>
        <pc:sldMkLst>
          <pc:docMk/>
          <pc:sldMk cId="1133834617" sldId="2221"/>
        </pc:sldMkLst>
        <pc:spChg chg="mod">
          <ac:chgData name="Ekko 92i" userId="b4d265b765874ec8" providerId="LiveId" clId="{A22BCDE7-1DEF-4A17-92F4-9BE4D3DA4B64}" dt="2022-01-02T00:01:56.825" v="6237" actId="164"/>
          <ac:spMkLst>
            <pc:docMk/>
            <pc:sldMk cId="1133834617" sldId="2221"/>
            <ac:spMk id="2" creationId="{88070464-F9F1-4D86-8915-2FBDDBE384E3}"/>
          </ac:spMkLst>
        </pc:spChg>
        <pc:spChg chg="add mod ord">
          <ac:chgData name="Ekko 92i" userId="b4d265b765874ec8" providerId="LiveId" clId="{A22BCDE7-1DEF-4A17-92F4-9BE4D3DA4B64}" dt="2022-01-02T00:01:08.535" v="6226" actId="255"/>
          <ac:spMkLst>
            <pc:docMk/>
            <pc:sldMk cId="1133834617" sldId="2221"/>
            <ac:spMk id="3" creationId="{6E376BEC-8D92-4A18-B3B3-6F78B3B625C7}"/>
          </ac:spMkLst>
        </pc:spChg>
        <pc:spChg chg="mod ord">
          <ac:chgData name="Ekko 92i" userId="b4d265b765874ec8" providerId="LiveId" clId="{A22BCDE7-1DEF-4A17-92F4-9BE4D3DA4B64}" dt="2021-12-31T19:52:59.542" v="4883" actId="700"/>
          <ac:spMkLst>
            <pc:docMk/>
            <pc:sldMk cId="1133834617" sldId="2221"/>
            <ac:spMk id="4" creationId="{A2864041-803E-4BD3-AE0A-3130704CBBBF}"/>
          </ac:spMkLst>
        </pc:spChg>
        <pc:spChg chg="mod ord">
          <ac:chgData name="Ekko 92i" userId="b4d265b765874ec8" providerId="LiveId" clId="{A22BCDE7-1DEF-4A17-92F4-9BE4D3DA4B64}" dt="2021-12-31T19:52:59.542" v="4883" actId="700"/>
          <ac:spMkLst>
            <pc:docMk/>
            <pc:sldMk cId="1133834617" sldId="2221"/>
            <ac:spMk id="5" creationId="{01DEF9ED-66EF-4931-8B71-A533641821E0}"/>
          </ac:spMkLst>
        </pc:spChg>
        <pc:spChg chg="add mod ord">
          <ac:chgData name="Ekko 92i" userId="b4d265b765874ec8" providerId="LiveId" clId="{A22BCDE7-1DEF-4A17-92F4-9BE4D3DA4B64}" dt="2022-01-02T00:00:45.856" v="6218"/>
          <ac:spMkLst>
            <pc:docMk/>
            <pc:sldMk cId="1133834617" sldId="2221"/>
            <ac:spMk id="6" creationId="{B073F535-FF38-4C5E-9EFA-BC1C03C625D5}"/>
          </ac:spMkLst>
        </pc:spChg>
        <pc:spChg chg="del mod">
          <ac:chgData name="Ekko 92i" userId="b4d265b765874ec8" providerId="LiveId" clId="{A22BCDE7-1DEF-4A17-92F4-9BE4D3DA4B64}" dt="2022-01-02T00:00:43.534" v="6217" actId="478"/>
          <ac:spMkLst>
            <pc:docMk/>
            <pc:sldMk cId="1133834617" sldId="2221"/>
            <ac:spMk id="9" creationId="{3EBD6FCC-7B17-4A30-94FF-413324ED645F}"/>
          </ac:spMkLst>
        </pc:spChg>
        <pc:spChg chg="mod">
          <ac:chgData name="Ekko 92i" userId="b4d265b765874ec8" providerId="LiveId" clId="{A22BCDE7-1DEF-4A17-92F4-9BE4D3DA4B64}" dt="2022-01-02T00:01:36.258" v="6232" actId="2711"/>
          <ac:spMkLst>
            <pc:docMk/>
            <pc:sldMk cId="1133834617" sldId="2221"/>
            <ac:spMk id="10" creationId="{B2720852-337F-424B-B118-120710484A54}"/>
          </ac:spMkLst>
        </pc:spChg>
        <pc:spChg chg="mod">
          <ac:chgData name="Ekko 92i" userId="b4d265b765874ec8" providerId="LiveId" clId="{A22BCDE7-1DEF-4A17-92F4-9BE4D3DA4B64}" dt="2022-01-02T00:01:19.520" v="6227" actId="1076"/>
          <ac:spMkLst>
            <pc:docMk/>
            <pc:sldMk cId="1133834617" sldId="2221"/>
            <ac:spMk id="12" creationId="{BBA08FE8-C554-42B7-911C-D670BB11B854}"/>
          </ac:spMkLst>
        </pc:spChg>
        <pc:spChg chg="del mod">
          <ac:chgData name="Ekko 92i" userId="b4d265b765874ec8" providerId="LiveId" clId="{A22BCDE7-1DEF-4A17-92F4-9BE4D3DA4B64}" dt="2022-01-02T00:00:50.300" v="6220" actId="478"/>
          <ac:spMkLst>
            <pc:docMk/>
            <pc:sldMk cId="1133834617" sldId="2221"/>
            <ac:spMk id="13" creationId="{CC4847BE-6734-4B58-8B90-56D42500D1E0}"/>
          </ac:spMkLst>
        </pc:spChg>
        <pc:spChg chg="mod">
          <ac:chgData name="Ekko 92i" userId="b4d265b765874ec8" providerId="LiveId" clId="{A22BCDE7-1DEF-4A17-92F4-9BE4D3DA4B64}" dt="2022-01-02T00:01:26.790" v="6228" actId="255"/>
          <ac:spMkLst>
            <pc:docMk/>
            <pc:sldMk cId="1133834617" sldId="2221"/>
            <ac:spMk id="14" creationId="{96C76120-C6CF-4A06-993E-21DAE303C0B9}"/>
          </ac:spMkLst>
        </pc:spChg>
        <pc:grpChg chg="add mod">
          <ac:chgData name="Ekko 92i" userId="b4d265b765874ec8" providerId="LiveId" clId="{A22BCDE7-1DEF-4A17-92F4-9BE4D3DA4B64}" dt="2022-01-02T00:02:01.002" v="6238" actId="1076"/>
          <ac:grpSpMkLst>
            <pc:docMk/>
            <pc:sldMk cId="1133834617" sldId="2221"/>
            <ac:grpSpMk id="7" creationId="{7B29C768-FE05-4EE1-B387-60CDE98A8380}"/>
          </ac:grpSpMkLst>
        </pc:grpChg>
        <pc:picChg chg="mod">
          <ac:chgData name="Ekko 92i" userId="b4d265b765874ec8" providerId="LiveId" clId="{A22BCDE7-1DEF-4A17-92F4-9BE4D3DA4B64}" dt="2022-01-02T00:01:56.825" v="6237" actId="164"/>
          <ac:picMkLst>
            <pc:docMk/>
            <pc:sldMk cId="1133834617" sldId="2221"/>
            <ac:picMk id="15" creationId="{27A2BC0B-4F06-4137-9870-546114ACED2C}"/>
          </ac:picMkLst>
        </pc:picChg>
      </pc:sldChg>
      <pc:sldChg chg="modSp add del mod">
        <pc:chgData name="Ekko 92i" userId="b4d265b765874ec8" providerId="LiveId" clId="{A22BCDE7-1DEF-4A17-92F4-9BE4D3DA4B64}" dt="2021-12-23T22:47:19.742" v="18" actId="20577"/>
        <pc:sldMkLst>
          <pc:docMk/>
          <pc:sldMk cId="674536374" sldId="2222"/>
        </pc:sldMkLst>
        <pc:spChg chg="mod">
          <ac:chgData name="Ekko 92i" userId="b4d265b765874ec8" providerId="LiveId" clId="{A22BCDE7-1DEF-4A17-92F4-9BE4D3DA4B64}" dt="2021-12-23T22:47:19.742" v="18" actId="20577"/>
          <ac:spMkLst>
            <pc:docMk/>
            <pc:sldMk cId="674536374" sldId="2222"/>
            <ac:spMk id="2" creationId="{DE23582A-1F02-43E6-AA15-8B5616A418DC}"/>
          </ac:spMkLst>
        </pc:spChg>
        <pc:spChg chg="mod">
          <ac:chgData name="Ekko 92i" userId="b4d265b765874ec8" providerId="LiveId" clId="{A22BCDE7-1DEF-4A17-92F4-9BE4D3DA4B64}" dt="2021-12-23T22:47:10.436" v="16" actId="20577"/>
          <ac:spMkLst>
            <pc:docMk/>
            <pc:sldMk cId="674536374" sldId="2222"/>
            <ac:spMk id="3" creationId="{22578C40-3A0C-4017-99AE-81BE2C606719}"/>
          </ac:spMkLst>
        </pc:spChg>
      </pc:sldChg>
      <pc:sldChg chg="add del">
        <pc:chgData name="Ekko 92i" userId="b4d265b765874ec8" providerId="LiveId" clId="{A22BCDE7-1DEF-4A17-92F4-9BE4D3DA4B64}" dt="2021-12-23T22:42:42.622" v="4" actId="27028"/>
        <pc:sldMkLst>
          <pc:docMk/>
          <pc:sldMk cId="435450507" sldId="2223"/>
        </pc:sldMkLst>
      </pc:sldChg>
      <pc:sldChg chg="modSp add mod">
        <pc:chgData name="Ekko 92i" userId="b4d265b765874ec8" providerId="LiveId" clId="{A22BCDE7-1DEF-4A17-92F4-9BE4D3DA4B64}" dt="2021-12-24T20:46:13.223" v="341" actId="122"/>
        <pc:sldMkLst>
          <pc:docMk/>
          <pc:sldMk cId="2805933491" sldId="2223"/>
        </pc:sldMkLst>
        <pc:spChg chg="mod">
          <ac:chgData name="Ekko 92i" userId="b4d265b765874ec8" providerId="LiveId" clId="{A22BCDE7-1DEF-4A17-92F4-9BE4D3DA4B64}" dt="2021-12-24T20:46:13.223" v="341" actId="122"/>
          <ac:spMkLst>
            <pc:docMk/>
            <pc:sldMk cId="2805933491" sldId="2223"/>
            <ac:spMk id="3" creationId="{D921D8A1-1860-45F4-B94F-FA8BCB2000E0}"/>
          </ac:spMkLst>
        </pc:spChg>
      </pc:sldChg>
      <pc:sldChg chg="addSp delSp modSp add mod chgLayout">
        <pc:chgData name="Ekko 92i" userId="b4d265b765874ec8" providerId="LiveId" clId="{A22BCDE7-1DEF-4A17-92F4-9BE4D3DA4B64}" dt="2022-01-01T21:54:02.172" v="5117"/>
        <pc:sldMkLst>
          <pc:docMk/>
          <pc:sldMk cId="852862648" sldId="2224"/>
        </pc:sldMkLst>
        <pc:spChg chg="add mod ord">
          <ac:chgData name="Ekko 92i" userId="b4d265b765874ec8" providerId="LiveId" clId="{A22BCDE7-1DEF-4A17-92F4-9BE4D3DA4B64}" dt="2022-01-01T21:52:13.423" v="5104" actId="14100"/>
          <ac:spMkLst>
            <pc:docMk/>
            <pc:sldMk cId="852862648" sldId="2224"/>
            <ac:spMk id="2" creationId="{D45F7DFA-1E96-45E1-96D1-9E8954E4D3B3}"/>
          </ac:spMkLst>
        </pc:spChg>
        <pc:spChg chg="add mod ord">
          <ac:chgData name="Ekko 92i" userId="b4d265b765874ec8" providerId="LiveId" clId="{A22BCDE7-1DEF-4A17-92F4-9BE4D3DA4B64}" dt="2022-01-01T21:51:15.649" v="5097"/>
          <ac:spMkLst>
            <pc:docMk/>
            <pc:sldMk cId="852862648" sldId="2224"/>
            <ac:spMk id="3" creationId="{AC602693-17E9-4DC3-9187-826CDD1F0712}"/>
          </ac:spMkLst>
        </pc:spChg>
        <pc:spChg chg="add del mod">
          <ac:chgData name="Ekko 92i" userId="b4d265b765874ec8" providerId="LiveId" clId="{A22BCDE7-1DEF-4A17-92F4-9BE4D3DA4B64}" dt="2022-01-01T21:54:01.871" v="5116" actId="478"/>
          <ac:spMkLst>
            <pc:docMk/>
            <pc:sldMk cId="852862648" sldId="2224"/>
            <ac:spMk id="5" creationId="{885AD1A7-5CF6-483B-8AAF-C205EDF17FDA}"/>
          </ac:spMkLst>
        </pc:spChg>
        <pc:spChg chg="add del mod">
          <ac:chgData name="Ekko 92i" userId="b4d265b765874ec8" providerId="LiveId" clId="{A22BCDE7-1DEF-4A17-92F4-9BE4D3DA4B64}" dt="2022-01-01T21:54:01.871" v="5116" actId="478"/>
          <ac:spMkLst>
            <pc:docMk/>
            <pc:sldMk cId="852862648" sldId="2224"/>
            <ac:spMk id="7" creationId="{C35DEC88-9FDD-492D-9F78-28777E85AB63}"/>
          </ac:spMkLst>
        </pc:spChg>
        <pc:spChg chg="del">
          <ac:chgData name="Ekko 92i" userId="b4d265b765874ec8" providerId="LiveId" clId="{A22BCDE7-1DEF-4A17-92F4-9BE4D3DA4B64}" dt="2022-01-01T21:50:32.189" v="5077" actId="478"/>
          <ac:spMkLst>
            <pc:docMk/>
            <pc:sldMk cId="852862648" sldId="2224"/>
            <ac:spMk id="11" creationId="{E31EFDD1-0EB1-487C-8DF4-18B5930A0233}"/>
          </ac:spMkLst>
        </pc:spChg>
        <pc:spChg chg="del mod ord">
          <ac:chgData name="Ekko 92i" userId="b4d265b765874ec8" providerId="LiveId" clId="{A22BCDE7-1DEF-4A17-92F4-9BE4D3DA4B64}" dt="2022-01-01T21:53:59.041" v="5115" actId="478"/>
          <ac:spMkLst>
            <pc:docMk/>
            <pc:sldMk cId="852862648" sldId="2224"/>
            <ac:spMk id="12" creationId="{FB4CC0C1-9A93-45F3-B92C-76874D9827ED}"/>
          </ac:spMkLst>
        </pc:spChg>
        <pc:spChg chg="mod">
          <ac:chgData name="Ekko 92i" userId="b4d265b765874ec8" providerId="LiveId" clId="{A22BCDE7-1DEF-4A17-92F4-9BE4D3DA4B64}" dt="2022-01-01T21:53:38.295" v="5110" actId="255"/>
          <ac:spMkLst>
            <pc:docMk/>
            <pc:sldMk cId="852862648" sldId="2224"/>
            <ac:spMk id="14" creationId="{FC4FC677-3D85-40CC-9927-B2A9EB13E332}"/>
          </ac:spMkLst>
        </pc:spChg>
        <pc:spChg chg="mod">
          <ac:chgData name="Ekko 92i" userId="b4d265b765874ec8" providerId="LiveId" clId="{A22BCDE7-1DEF-4A17-92F4-9BE4D3DA4B64}" dt="2022-01-01T21:52:52.704" v="5108" actId="1076"/>
          <ac:spMkLst>
            <pc:docMk/>
            <pc:sldMk cId="852862648" sldId="2224"/>
            <ac:spMk id="15" creationId="{8EFEB2D2-65A1-4713-9E1B-58E1F6FBB4F5}"/>
          </ac:spMkLst>
        </pc:spChg>
        <pc:spChg chg="mod">
          <ac:chgData name="Ekko 92i" userId="b4d265b765874ec8" providerId="LiveId" clId="{A22BCDE7-1DEF-4A17-92F4-9BE4D3DA4B64}" dt="2022-01-01T21:53:38.295" v="5110" actId="255"/>
          <ac:spMkLst>
            <pc:docMk/>
            <pc:sldMk cId="852862648" sldId="2224"/>
            <ac:spMk id="16" creationId="{228A2168-6BE5-4072-80C5-82795AAD7AD2}"/>
          </ac:spMkLst>
        </pc:spChg>
        <pc:spChg chg="del">
          <ac:chgData name="Ekko 92i" userId="b4d265b765874ec8" providerId="LiveId" clId="{A22BCDE7-1DEF-4A17-92F4-9BE4D3DA4B64}" dt="2022-01-01T21:50:44.984" v="5082" actId="478"/>
          <ac:spMkLst>
            <pc:docMk/>
            <pc:sldMk cId="852862648" sldId="2224"/>
            <ac:spMk id="17" creationId="{563B5CAE-1F95-4883-A72F-5155107D15C4}"/>
          </ac:spMkLst>
        </pc:spChg>
        <pc:spChg chg="del mod ord">
          <ac:chgData name="Ekko 92i" userId="b4d265b765874ec8" providerId="LiveId" clId="{A22BCDE7-1DEF-4A17-92F4-9BE4D3DA4B64}" dt="2022-01-01T21:53:59.041" v="5115" actId="478"/>
          <ac:spMkLst>
            <pc:docMk/>
            <pc:sldMk cId="852862648" sldId="2224"/>
            <ac:spMk id="18" creationId="{8A559D97-B599-431C-AF96-CE60810D2C16}"/>
          </ac:spMkLst>
        </pc:spChg>
        <pc:spChg chg="add mod">
          <ac:chgData name="Ekko 92i" userId="b4d265b765874ec8" providerId="LiveId" clId="{A22BCDE7-1DEF-4A17-92F4-9BE4D3DA4B64}" dt="2022-01-01T21:52:27.077" v="5106" actId="571"/>
          <ac:spMkLst>
            <pc:docMk/>
            <pc:sldMk cId="852862648" sldId="2224"/>
            <ac:spMk id="19" creationId="{F427CEB5-7214-4E63-8EFB-4622CDD107BB}"/>
          </ac:spMkLst>
        </pc:spChg>
        <pc:spChg chg="add mod">
          <ac:chgData name="Ekko 92i" userId="b4d265b765874ec8" providerId="LiveId" clId="{A22BCDE7-1DEF-4A17-92F4-9BE4D3DA4B64}" dt="2022-01-01T21:52:27.077" v="5106" actId="571"/>
          <ac:spMkLst>
            <pc:docMk/>
            <pc:sldMk cId="852862648" sldId="2224"/>
            <ac:spMk id="20" creationId="{9B6AD6BA-A86B-420F-B193-809423890A8F}"/>
          </ac:spMkLst>
        </pc:spChg>
        <pc:spChg chg="add mod">
          <ac:chgData name="Ekko 92i" userId="b4d265b765874ec8" providerId="LiveId" clId="{A22BCDE7-1DEF-4A17-92F4-9BE4D3DA4B64}" dt="2022-01-01T21:52:27.077" v="5106" actId="571"/>
          <ac:spMkLst>
            <pc:docMk/>
            <pc:sldMk cId="852862648" sldId="2224"/>
            <ac:spMk id="21" creationId="{AFBB385F-512C-4EE4-961E-10ED0551E08A}"/>
          </ac:spMkLst>
        </pc:spChg>
        <pc:spChg chg="add mod">
          <ac:chgData name="Ekko 92i" userId="b4d265b765874ec8" providerId="LiveId" clId="{A22BCDE7-1DEF-4A17-92F4-9BE4D3DA4B64}" dt="2022-01-01T21:52:27.077" v="5106" actId="571"/>
          <ac:spMkLst>
            <pc:docMk/>
            <pc:sldMk cId="852862648" sldId="2224"/>
            <ac:spMk id="22" creationId="{6176871B-37A5-4C08-9D8F-8E217DA615B5}"/>
          </ac:spMkLst>
        </pc:spChg>
        <pc:spChg chg="add mod">
          <ac:chgData name="Ekko 92i" userId="b4d265b765874ec8" providerId="LiveId" clId="{A22BCDE7-1DEF-4A17-92F4-9BE4D3DA4B64}" dt="2022-01-01T21:52:27.077" v="5106" actId="571"/>
          <ac:spMkLst>
            <pc:docMk/>
            <pc:sldMk cId="852862648" sldId="2224"/>
            <ac:spMk id="23" creationId="{A07A4190-3E10-4080-B000-25D32EE83A20}"/>
          </ac:spMkLst>
        </pc:spChg>
        <pc:spChg chg="add mod">
          <ac:chgData name="Ekko 92i" userId="b4d265b765874ec8" providerId="LiveId" clId="{A22BCDE7-1DEF-4A17-92F4-9BE4D3DA4B64}" dt="2022-01-01T21:52:27.077" v="5106" actId="571"/>
          <ac:spMkLst>
            <pc:docMk/>
            <pc:sldMk cId="852862648" sldId="2224"/>
            <ac:spMk id="24" creationId="{F366A7A5-F1F2-40F7-95FC-5AE5482903E8}"/>
          </ac:spMkLst>
        </pc:spChg>
        <pc:spChg chg="add mod">
          <ac:chgData name="Ekko 92i" userId="b4d265b765874ec8" providerId="LiveId" clId="{A22BCDE7-1DEF-4A17-92F4-9BE4D3DA4B64}" dt="2022-01-01T21:52:27.077" v="5106" actId="571"/>
          <ac:spMkLst>
            <pc:docMk/>
            <pc:sldMk cId="852862648" sldId="2224"/>
            <ac:spMk id="25" creationId="{CF52B64E-7166-4003-8AB8-CE5E76714E33}"/>
          </ac:spMkLst>
        </pc:spChg>
        <pc:spChg chg="add mod">
          <ac:chgData name="Ekko 92i" userId="b4d265b765874ec8" providerId="LiveId" clId="{A22BCDE7-1DEF-4A17-92F4-9BE4D3DA4B64}" dt="2022-01-01T21:52:27.077" v="5106" actId="571"/>
          <ac:spMkLst>
            <pc:docMk/>
            <pc:sldMk cId="852862648" sldId="2224"/>
            <ac:spMk id="26" creationId="{407F09A2-908B-4746-BAC6-EF5A7C8CA01E}"/>
          </ac:spMkLst>
        </pc:spChg>
        <pc:spChg chg="add del mod">
          <ac:chgData name="Ekko 92i" userId="b4d265b765874ec8" providerId="LiveId" clId="{A22BCDE7-1DEF-4A17-92F4-9BE4D3DA4B64}" dt="2022-01-01T21:53:57.221" v="5114"/>
          <ac:spMkLst>
            <pc:docMk/>
            <pc:sldMk cId="852862648" sldId="2224"/>
            <ac:spMk id="27" creationId="{C9BB7D08-116B-48BD-9AFB-F5724E191187}"/>
          </ac:spMkLst>
        </pc:spChg>
        <pc:spChg chg="add del mod">
          <ac:chgData name="Ekko 92i" userId="b4d265b765874ec8" providerId="LiveId" clId="{A22BCDE7-1DEF-4A17-92F4-9BE4D3DA4B64}" dt="2022-01-01T21:53:57.221" v="5114"/>
          <ac:spMkLst>
            <pc:docMk/>
            <pc:sldMk cId="852862648" sldId="2224"/>
            <ac:spMk id="28" creationId="{1F827CAF-D163-430C-9EAD-20582033C30F}"/>
          </ac:spMkLst>
        </pc:spChg>
        <pc:spChg chg="add mod">
          <ac:chgData name="Ekko 92i" userId="b4d265b765874ec8" providerId="LiveId" clId="{A22BCDE7-1DEF-4A17-92F4-9BE4D3DA4B64}" dt="2022-01-01T21:54:02.172" v="5117"/>
          <ac:spMkLst>
            <pc:docMk/>
            <pc:sldMk cId="852862648" sldId="2224"/>
            <ac:spMk id="29" creationId="{D6E5C6CA-A548-4403-9811-11265E93943A}"/>
          </ac:spMkLst>
        </pc:spChg>
        <pc:spChg chg="add mod">
          <ac:chgData name="Ekko 92i" userId="b4d265b765874ec8" providerId="LiveId" clId="{A22BCDE7-1DEF-4A17-92F4-9BE4D3DA4B64}" dt="2022-01-01T21:54:02.172" v="5117"/>
          <ac:spMkLst>
            <pc:docMk/>
            <pc:sldMk cId="852862648" sldId="2224"/>
            <ac:spMk id="30" creationId="{69BEAC69-7560-499F-B877-3189ACFD3905}"/>
          </ac:spMkLst>
        </pc:spChg>
      </pc:sldChg>
      <pc:sldChg chg="add del">
        <pc:chgData name="Ekko 92i" userId="b4d265b765874ec8" providerId="LiveId" clId="{A22BCDE7-1DEF-4A17-92F4-9BE4D3DA4B64}" dt="2021-12-23T22:42:42.622" v="4" actId="27028"/>
        <pc:sldMkLst>
          <pc:docMk/>
          <pc:sldMk cId="3617001389" sldId="2224"/>
        </pc:sldMkLst>
      </pc:sldChg>
      <pc:sldChg chg="add del">
        <pc:chgData name="Ekko 92i" userId="b4d265b765874ec8" providerId="LiveId" clId="{A22BCDE7-1DEF-4A17-92F4-9BE4D3DA4B64}" dt="2021-12-23T22:42:42.622" v="4" actId="27028"/>
        <pc:sldMkLst>
          <pc:docMk/>
          <pc:sldMk cId="1434886514" sldId="2225"/>
        </pc:sldMkLst>
      </pc:sldChg>
      <pc:sldChg chg="addSp delSp modSp add mod chgLayout">
        <pc:chgData name="Ekko 92i" userId="b4d265b765874ec8" providerId="LiveId" clId="{A22BCDE7-1DEF-4A17-92F4-9BE4D3DA4B64}" dt="2022-01-02T01:02:55.907" v="7744" actId="14100"/>
        <pc:sldMkLst>
          <pc:docMk/>
          <pc:sldMk cId="2986932142" sldId="2225"/>
        </pc:sldMkLst>
        <pc:spChg chg="mod ord">
          <ac:chgData name="Ekko 92i" userId="b4d265b765874ec8" providerId="LiveId" clId="{A22BCDE7-1DEF-4A17-92F4-9BE4D3DA4B64}" dt="2022-01-02T01:02:55.907" v="7744" actId="14100"/>
          <ac:spMkLst>
            <pc:docMk/>
            <pc:sldMk cId="2986932142" sldId="2225"/>
            <ac:spMk id="2" creationId="{F0665C88-8CED-4AF7-852E-F6322270D41F}"/>
          </ac:spMkLst>
        </pc:spChg>
        <pc:spChg chg="del mod ord">
          <ac:chgData name="Ekko 92i" userId="b4d265b765874ec8" providerId="LiveId" clId="{A22BCDE7-1DEF-4A17-92F4-9BE4D3DA4B64}" dt="2022-01-02T01:02:16.829" v="7727" actId="700"/>
          <ac:spMkLst>
            <pc:docMk/>
            <pc:sldMk cId="2986932142" sldId="2225"/>
            <ac:spMk id="3" creationId="{D0BC1089-D82D-4D7E-A9FD-847834E5F3D7}"/>
          </ac:spMkLst>
        </pc:spChg>
        <pc:spChg chg="mod ord">
          <ac:chgData name="Ekko 92i" userId="b4d265b765874ec8" providerId="LiveId" clId="{A22BCDE7-1DEF-4A17-92F4-9BE4D3DA4B64}" dt="2022-01-02T01:02:16.829" v="7727" actId="700"/>
          <ac:spMkLst>
            <pc:docMk/>
            <pc:sldMk cId="2986932142" sldId="2225"/>
            <ac:spMk id="4" creationId="{3AA3E535-ADA9-4009-962C-C0BD58B25845}"/>
          </ac:spMkLst>
        </pc:spChg>
        <pc:spChg chg="mod ord">
          <ac:chgData name="Ekko 92i" userId="b4d265b765874ec8" providerId="LiveId" clId="{A22BCDE7-1DEF-4A17-92F4-9BE4D3DA4B64}" dt="2022-01-02T01:02:35.914" v="7739" actId="5793"/>
          <ac:spMkLst>
            <pc:docMk/>
            <pc:sldMk cId="2986932142" sldId="2225"/>
            <ac:spMk id="5" creationId="{DF453A35-AA40-4DC4-A851-E61A0564E6F9}"/>
          </ac:spMkLst>
        </pc:spChg>
        <pc:spChg chg="add del mod">
          <ac:chgData name="Ekko 92i" userId="b4d265b765874ec8" providerId="LiveId" clId="{A22BCDE7-1DEF-4A17-92F4-9BE4D3DA4B64}" dt="2022-01-02T01:01:57.990" v="7722" actId="478"/>
          <ac:spMkLst>
            <pc:docMk/>
            <pc:sldMk cId="2986932142" sldId="2225"/>
            <ac:spMk id="8" creationId="{CA047F9E-1FF1-4972-8A3A-806C6C9918A2}"/>
          </ac:spMkLst>
        </pc:spChg>
        <pc:spChg chg="add mod ord">
          <ac:chgData name="Ekko 92i" userId="b4d265b765874ec8" providerId="LiveId" clId="{A22BCDE7-1DEF-4A17-92F4-9BE4D3DA4B64}" dt="2022-01-02T01:02:31.717" v="7738" actId="20577"/>
          <ac:spMkLst>
            <pc:docMk/>
            <pc:sldMk cId="2986932142" sldId="2225"/>
            <ac:spMk id="9" creationId="{441A249F-6AC8-472F-8270-C740F8AF4EC2}"/>
          </ac:spMkLst>
        </pc:spChg>
        <pc:spChg chg="add del mod ord">
          <ac:chgData name="Ekko 92i" userId="b4d265b765874ec8" providerId="LiveId" clId="{A22BCDE7-1DEF-4A17-92F4-9BE4D3DA4B64}" dt="2022-01-02T01:02:27.920" v="7729" actId="478"/>
          <ac:spMkLst>
            <pc:docMk/>
            <pc:sldMk cId="2986932142" sldId="2225"/>
            <ac:spMk id="10" creationId="{F8A6B567-A3B4-4CC1-8E6E-DF02D6090F37}"/>
          </ac:spMkLst>
        </pc:spChg>
        <pc:picChg chg="del mod ord modCrop">
          <ac:chgData name="Ekko 92i" userId="b4d265b765874ec8" providerId="LiveId" clId="{A22BCDE7-1DEF-4A17-92F4-9BE4D3DA4B64}" dt="2022-01-02T01:01:24.071" v="7714" actId="478"/>
          <ac:picMkLst>
            <pc:docMk/>
            <pc:sldMk cId="2986932142" sldId="2225"/>
            <ac:picMk id="7" creationId="{E26A316E-0D13-408D-85FA-76A589FB77EC}"/>
          </ac:picMkLst>
        </pc:picChg>
      </pc:sldChg>
      <pc:sldChg chg="add del">
        <pc:chgData name="Ekko 92i" userId="b4d265b765874ec8" providerId="LiveId" clId="{A22BCDE7-1DEF-4A17-92F4-9BE4D3DA4B64}" dt="2021-12-23T22:42:42.622" v="4" actId="27028"/>
        <pc:sldMkLst>
          <pc:docMk/>
          <pc:sldMk cId="640731109" sldId="2226"/>
        </pc:sldMkLst>
      </pc:sldChg>
      <pc:sldChg chg="add del">
        <pc:chgData name="Ekko 92i" userId="b4d265b765874ec8" providerId="LiveId" clId="{A22BCDE7-1DEF-4A17-92F4-9BE4D3DA4B64}" dt="2021-12-23T22:42:42.622" v="4" actId="27028"/>
        <pc:sldMkLst>
          <pc:docMk/>
          <pc:sldMk cId="350740249" sldId="2227"/>
        </pc:sldMkLst>
      </pc:sldChg>
      <pc:sldChg chg="add del">
        <pc:chgData name="Ekko 92i" userId="b4d265b765874ec8" providerId="LiveId" clId="{A22BCDE7-1DEF-4A17-92F4-9BE4D3DA4B64}" dt="2021-12-23T22:42:42.622" v="4" actId="27028"/>
        <pc:sldMkLst>
          <pc:docMk/>
          <pc:sldMk cId="3855512600" sldId="2228"/>
        </pc:sldMkLst>
      </pc:sldChg>
      <pc:sldChg chg="add del">
        <pc:chgData name="Ekko 92i" userId="b4d265b765874ec8" providerId="LiveId" clId="{A22BCDE7-1DEF-4A17-92F4-9BE4D3DA4B64}" dt="2021-12-23T22:42:42.622" v="4" actId="27028"/>
        <pc:sldMkLst>
          <pc:docMk/>
          <pc:sldMk cId="1854584132" sldId="2229"/>
        </pc:sldMkLst>
      </pc:sldChg>
      <pc:sldChg chg="add del">
        <pc:chgData name="Ekko 92i" userId="b4d265b765874ec8" providerId="LiveId" clId="{A22BCDE7-1DEF-4A17-92F4-9BE4D3DA4B64}" dt="2021-12-23T22:42:42.622" v="4" actId="27028"/>
        <pc:sldMkLst>
          <pc:docMk/>
          <pc:sldMk cId="2462034918" sldId="2230"/>
        </pc:sldMkLst>
      </pc:sldChg>
      <pc:sldChg chg="add del">
        <pc:chgData name="Ekko 92i" userId="b4d265b765874ec8" providerId="LiveId" clId="{A22BCDE7-1DEF-4A17-92F4-9BE4D3DA4B64}" dt="2021-12-23T22:42:42.622" v="4" actId="27028"/>
        <pc:sldMkLst>
          <pc:docMk/>
          <pc:sldMk cId="3767252766" sldId="2231"/>
        </pc:sldMkLst>
      </pc:sldChg>
      <pc:sldChg chg="add del">
        <pc:chgData name="Ekko 92i" userId="b4d265b765874ec8" providerId="LiveId" clId="{A22BCDE7-1DEF-4A17-92F4-9BE4D3DA4B64}" dt="2021-12-23T22:42:42.622" v="4" actId="27028"/>
        <pc:sldMkLst>
          <pc:docMk/>
          <pc:sldMk cId="1052349693" sldId="2232"/>
        </pc:sldMkLst>
      </pc:sldChg>
      <pc:sldChg chg="add del">
        <pc:chgData name="Ekko 92i" userId="b4d265b765874ec8" providerId="LiveId" clId="{A22BCDE7-1DEF-4A17-92F4-9BE4D3DA4B64}" dt="2021-12-23T22:42:42.622" v="4" actId="27028"/>
        <pc:sldMkLst>
          <pc:docMk/>
          <pc:sldMk cId="2667186894" sldId="2233"/>
        </pc:sldMkLst>
      </pc:sldChg>
      <pc:sldChg chg="add del">
        <pc:chgData name="Ekko 92i" userId="b4d265b765874ec8" providerId="LiveId" clId="{A22BCDE7-1DEF-4A17-92F4-9BE4D3DA4B64}" dt="2021-12-23T22:42:42.622" v="4" actId="27028"/>
        <pc:sldMkLst>
          <pc:docMk/>
          <pc:sldMk cId="2986288457" sldId="2234"/>
        </pc:sldMkLst>
      </pc:sldChg>
      <pc:sldChg chg="add del">
        <pc:chgData name="Ekko 92i" userId="b4d265b765874ec8" providerId="LiveId" clId="{A22BCDE7-1DEF-4A17-92F4-9BE4D3DA4B64}" dt="2021-12-23T22:42:42.622" v="4" actId="27028"/>
        <pc:sldMkLst>
          <pc:docMk/>
          <pc:sldMk cId="2877121764" sldId="2235"/>
        </pc:sldMkLst>
      </pc:sldChg>
      <pc:sldChg chg="add del">
        <pc:chgData name="Ekko 92i" userId="b4d265b765874ec8" providerId="LiveId" clId="{A22BCDE7-1DEF-4A17-92F4-9BE4D3DA4B64}" dt="2021-12-23T22:42:42.622" v="4" actId="27028"/>
        <pc:sldMkLst>
          <pc:docMk/>
          <pc:sldMk cId="2522209264" sldId="2236"/>
        </pc:sldMkLst>
      </pc:sldChg>
      <pc:sldChg chg="add del">
        <pc:chgData name="Ekko 92i" userId="b4d265b765874ec8" providerId="LiveId" clId="{A22BCDE7-1DEF-4A17-92F4-9BE4D3DA4B64}" dt="2021-12-23T22:42:42.622" v="4" actId="27028"/>
        <pc:sldMkLst>
          <pc:docMk/>
          <pc:sldMk cId="2825449562" sldId="2237"/>
        </pc:sldMkLst>
      </pc:sldChg>
      <pc:sldChg chg="add del">
        <pc:chgData name="Ekko 92i" userId="b4d265b765874ec8" providerId="LiveId" clId="{A22BCDE7-1DEF-4A17-92F4-9BE4D3DA4B64}" dt="2021-12-23T22:42:42.622" v="4" actId="27028"/>
        <pc:sldMkLst>
          <pc:docMk/>
          <pc:sldMk cId="933632886" sldId="2238"/>
        </pc:sldMkLst>
      </pc:sldChg>
      <pc:sldChg chg="add del">
        <pc:chgData name="Ekko 92i" userId="b4d265b765874ec8" providerId="LiveId" clId="{A22BCDE7-1DEF-4A17-92F4-9BE4D3DA4B64}" dt="2021-12-23T22:42:42.622" v="4" actId="27028"/>
        <pc:sldMkLst>
          <pc:docMk/>
          <pc:sldMk cId="602935216" sldId="2239"/>
        </pc:sldMkLst>
      </pc:sldChg>
      <pc:sldChg chg="add del">
        <pc:chgData name="Ekko 92i" userId="b4d265b765874ec8" providerId="LiveId" clId="{A22BCDE7-1DEF-4A17-92F4-9BE4D3DA4B64}" dt="2021-12-23T22:42:42.622" v="4" actId="27028"/>
        <pc:sldMkLst>
          <pc:docMk/>
          <pc:sldMk cId="1840495129" sldId="2240"/>
        </pc:sldMkLst>
      </pc:sldChg>
      <pc:sldChg chg="add del">
        <pc:chgData name="Ekko 92i" userId="b4d265b765874ec8" providerId="LiveId" clId="{A22BCDE7-1DEF-4A17-92F4-9BE4D3DA4B64}" dt="2021-12-23T22:42:42.622" v="4" actId="27028"/>
        <pc:sldMkLst>
          <pc:docMk/>
          <pc:sldMk cId="3574306497" sldId="2241"/>
        </pc:sldMkLst>
      </pc:sldChg>
      <pc:sldChg chg="add del">
        <pc:chgData name="Ekko 92i" userId="b4d265b765874ec8" providerId="LiveId" clId="{A22BCDE7-1DEF-4A17-92F4-9BE4D3DA4B64}" dt="2021-12-23T22:42:42.622" v="4" actId="27028"/>
        <pc:sldMkLst>
          <pc:docMk/>
          <pc:sldMk cId="3460058625" sldId="2242"/>
        </pc:sldMkLst>
      </pc:sldChg>
      <pc:sldChg chg="add del">
        <pc:chgData name="Ekko 92i" userId="b4d265b765874ec8" providerId="LiveId" clId="{A22BCDE7-1DEF-4A17-92F4-9BE4D3DA4B64}" dt="2021-12-23T22:42:42.622" v="4" actId="27028"/>
        <pc:sldMkLst>
          <pc:docMk/>
          <pc:sldMk cId="4013938797" sldId="2243"/>
        </pc:sldMkLst>
      </pc:sldChg>
      <pc:sldChg chg="add del">
        <pc:chgData name="Ekko 92i" userId="b4d265b765874ec8" providerId="LiveId" clId="{A22BCDE7-1DEF-4A17-92F4-9BE4D3DA4B64}" dt="2021-12-23T22:42:42.622" v="4" actId="27028"/>
        <pc:sldMkLst>
          <pc:docMk/>
          <pc:sldMk cId="1964891803" sldId="2244"/>
        </pc:sldMkLst>
      </pc:sldChg>
      <pc:sldMasterChg chg="add del addSldLayout delSldLayout modSldLayout sldLayoutOrd">
        <pc:chgData name="Ekko 92i" userId="b4d265b765874ec8" providerId="LiveId" clId="{A22BCDE7-1DEF-4A17-92F4-9BE4D3DA4B64}" dt="2021-12-23T23:03:57.766" v="77" actId="2696"/>
        <pc:sldMasterMkLst>
          <pc:docMk/>
          <pc:sldMasterMk cId="0" sldId="2147483648"/>
        </pc:sldMasterMkLst>
        <pc:sldLayoutChg chg="addSp delSp modSp add del mod">
          <pc:chgData name="Ekko 92i" userId="b4d265b765874ec8" providerId="LiveId" clId="{A22BCDE7-1DEF-4A17-92F4-9BE4D3DA4B64}" dt="2021-12-23T23:03:48.505" v="74" actId="478"/>
          <pc:sldLayoutMkLst>
            <pc:docMk/>
            <pc:sldMasterMk cId="2788972734" sldId="2147483801"/>
            <pc:sldLayoutMk cId="3688678633" sldId="2147483652"/>
          </pc:sldLayoutMkLst>
          <pc:spChg chg="add del mod">
            <ac:chgData name="Ekko 92i" userId="b4d265b765874ec8" providerId="LiveId" clId="{A22BCDE7-1DEF-4A17-92F4-9BE4D3DA4B64}" dt="2021-12-23T23:03:48.505" v="74" actId="478"/>
            <ac:spMkLst>
              <pc:docMk/>
              <pc:sldMasterMk cId="2788972734" sldId="2147483801"/>
              <pc:sldLayoutMk cId="3688678633" sldId="2147483652"/>
              <ac:spMk id="7" creationId="{18492CD9-CFD8-4074-A99A-9E30D5C44D7A}"/>
            </ac:spMkLst>
          </pc:spChg>
        </pc:sldLayoutChg>
        <pc:sldLayoutChg chg="add del">
          <pc:chgData name="Ekko 92i" userId="b4d265b765874ec8" providerId="LiveId" clId="{A22BCDE7-1DEF-4A17-92F4-9BE4D3DA4B64}" dt="2021-12-23T23:03:21.517" v="72" actId="2696"/>
          <pc:sldLayoutMkLst>
            <pc:docMk/>
            <pc:sldMasterMk cId="0" sldId="2147483648"/>
            <pc:sldLayoutMk cId="2251196988" sldId="2147483824"/>
          </pc:sldLayoutMkLst>
        </pc:sldLayoutChg>
      </pc:sldMasterChg>
      <pc:sldMasterChg chg="add del addSldLayout delSldLayout">
        <pc:chgData name="Ekko 92i" userId="b4d265b765874ec8" providerId="LiveId" clId="{A22BCDE7-1DEF-4A17-92F4-9BE4D3DA4B64}" dt="2021-12-23T22:42:42.622" v="4" actId="27028"/>
        <pc:sldMasterMkLst>
          <pc:docMk/>
          <pc:sldMasterMk cId="1955038471" sldId="2147483660"/>
        </pc:sldMasterMkLst>
        <pc:sldLayoutChg chg="add del">
          <pc:chgData name="Ekko 92i" userId="b4d265b765874ec8" providerId="LiveId" clId="{A22BCDE7-1DEF-4A17-92F4-9BE4D3DA4B64}" dt="2021-12-23T22:42:42.622" v="4" actId="27028"/>
          <pc:sldLayoutMkLst>
            <pc:docMk/>
            <pc:sldMasterMk cId="1955038471" sldId="2147483660"/>
            <pc:sldLayoutMk cId="2518585616" sldId="2147483663"/>
          </pc:sldLayoutMkLst>
        </pc:sldLayoutChg>
      </pc:sldMasterChg>
      <pc:sldMasterChg chg="add del addSldLayout delSldLayout">
        <pc:chgData name="Ekko 92i" userId="b4d265b765874ec8" providerId="LiveId" clId="{A22BCDE7-1DEF-4A17-92F4-9BE4D3DA4B64}" dt="2021-12-23T22:42:42.622" v="4" actId="27028"/>
        <pc:sldMasterMkLst>
          <pc:docMk/>
          <pc:sldMasterMk cId="2797373746" sldId="2147483675"/>
        </pc:sldMasterMkLst>
        <pc:sldLayoutChg chg="add del">
          <pc:chgData name="Ekko 92i" userId="b4d265b765874ec8" providerId="LiveId" clId="{A22BCDE7-1DEF-4A17-92F4-9BE4D3DA4B64}" dt="2021-12-23T22:42:42.622" v="4" actId="27028"/>
          <pc:sldLayoutMkLst>
            <pc:docMk/>
            <pc:sldMasterMk cId="2797373746" sldId="2147483675"/>
            <pc:sldLayoutMk cId="3800017194" sldId="2147483676"/>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532306143" sldId="2147483677"/>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4275799353" sldId="2147483678"/>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185354649" sldId="2147483679"/>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698943939" sldId="2147483680"/>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2601343451" sldId="2147483681"/>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3297066572" sldId="2147483685"/>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3466577647" sldId="2147483686"/>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1792933026" sldId="2147483687"/>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1303600407" sldId="2147483688"/>
          </pc:sldLayoutMkLst>
        </pc:sldLayoutChg>
        <pc:sldLayoutChg chg="add del">
          <pc:chgData name="Ekko 92i" userId="b4d265b765874ec8" providerId="LiveId" clId="{A22BCDE7-1DEF-4A17-92F4-9BE4D3DA4B64}" dt="2021-12-23T22:42:42.622" v="4" actId="27028"/>
          <pc:sldLayoutMkLst>
            <pc:docMk/>
            <pc:sldMasterMk cId="2797373746" sldId="2147483675"/>
            <pc:sldLayoutMk cId="2369478675" sldId="2147483689"/>
          </pc:sldLayoutMkLst>
        </pc:sldLayoutChg>
      </pc:sldMasterChg>
      <pc:sldMasterChg chg="add del addSldLayout delSldLayout modSldLayout sldLayoutOrd">
        <pc:chgData name="Ekko 92i" userId="b4d265b765874ec8" providerId="LiveId" clId="{A22BCDE7-1DEF-4A17-92F4-9BE4D3DA4B64}" dt="2021-12-23T23:06:34.253" v="101" actId="2696"/>
        <pc:sldMasterMkLst>
          <pc:docMk/>
          <pc:sldMasterMk cId="4031047937" sldId="2147483690"/>
        </pc:sldMasterMkLst>
        <pc:sldLayoutChg chg="mod ord">
          <pc:chgData name="Ekko 92i" userId="b4d265b765874ec8" providerId="LiveId" clId="{A22BCDE7-1DEF-4A17-92F4-9BE4D3DA4B64}" dt="2021-12-23T23:03:52.963" v="75" actId="20578"/>
          <pc:sldLayoutMkLst>
            <pc:docMk/>
            <pc:sldMasterMk cId="2788972734" sldId="2147483801"/>
            <pc:sldLayoutMk cId="3688678633" sldId="2147483652"/>
          </pc:sldLayoutMkLst>
        </pc:sldLayoutChg>
        <pc:sldLayoutChg chg="add del">
          <pc:chgData name="Ekko 92i" userId="b4d265b765874ec8" providerId="LiveId" clId="{A22BCDE7-1DEF-4A17-92F4-9BE4D3DA4B64}" dt="2021-12-23T22:46:49.705" v="10" actId="27028"/>
          <pc:sldLayoutMkLst>
            <pc:docMk/>
            <pc:sldMasterMk cId="2788972734" sldId="2147483801"/>
            <pc:sldLayoutMk cId="3883232227" sldId="2147483691"/>
          </pc:sldLayoutMkLst>
        </pc:sldLayoutChg>
        <pc:sldLayoutChg chg="mod ord">
          <pc:chgData name="Ekko 92i" userId="b4d265b765874ec8" providerId="LiveId" clId="{A22BCDE7-1DEF-4A17-92F4-9BE4D3DA4B64}" dt="2021-12-23T23:03:55.946" v="76" actId="20578"/>
          <pc:sldLayoutMkLst>
            <pc:docMk/>
            <pc:sldMasterMk cId="2788972734" sldId="2147483801"/>
            <pc:sldLayoutMk cId="2360944442" sldId="2147483825"/>
          </pc:sldLayoutMkLst>
        </pc:sldLayoutChg>
      </pc:sldMasterChg>
      <pc:sldMasterChg chg="delSldLayout modSldLayout sldLayoutOrd">
        <pc:chgData name="Ekko 92i" userId="b4d265b765874ec8" providerId="LiveId" clId="{A22BCDE7-1DEF-4A17-92F4-9BE4D3DA4B64}" dt="2022-01-01T22:18:49.045" v="5472" actId="2711"/>
        <pc:sldMasterMkLst>
          <pc:docMk/>
          <pc:sldMasterMk cId="2788972734" sldId="2147483801"/>
        </pc:sldMasterMkLst>
        <pc:sldLayoutChg chg="modSp mod ord">
          <pc:chgData name="Ekko 92i" userId="b4d265b765874ec8" providerId="LiveId" clId="{A22BCDE7-1DEF-4A17-92F4-9BE4D3DA4B64}" dt="2021-12-23T23:29:49.241" v="327" actId="2711"/>
          <pc:sldLayoutMkLst>
            <pc:docMk/>
            <pc:sldMasterMk cId="2788972734" sldId="2147483801"/>
            <pc:sldLayoutMk cId="3688678633" sldId="2147483652"/>
          </pc:sldLayoutMkLst>
          <pc:spChg chg="mod">
            <ac:chgData name="Ekko 92i" userId="b4d265b765874ec8" providerId="LiveId" clId="{A22BCDE7-1DEF-4A17-92F4-9BE4D3DA4B64}" dt="2021-12-23T23:29:49.241" v="327" actId="2711"/>
            <ac:spMkLst>
              <pc:docMk/>
              <pc:sldMasterMk cId="2788972734" sldId="2147483801"/>
              <pc:sldLayoutMk cId="3688678633" sldId="2147483652"/>
              <ac:spMk id="3" creationId="{F509BA39-798B-5E4D-9884-552E5B82AF7F}"/>
            </ac:spMkLst>
          </pc:spChg>
        </pc:sldLayoutChg>
        <pc:sldLayoutChg chg="modSp mod ord">
          <pc:chgData name="Ekko 92i" userId="b4d265b765874ec8" providerId="LiveId" clId="{A22BCDE7-1DEF-4A17-92F4-9BE4D3DA4B64}" dt="2021-12-23T23:30:23.877" v="329" actId="2711"/>
          <pc:sldLayoutMkLst>
            <pc:docMk/>
            <pc:sldMasterMk cId="2788972734" sldId="2147483801"/>
            <pc:sldLayoutMk cId="3883232227" sldId="2147483691"/>
          </pc:sldLayoutMkLst>
          <pc:spChg chg="mod">
            <ac:chgData name="Ekko 92i" userId="b4d265b765874ec8" providerId="LiveId" clId="{A22BCDE7-1DEF-4A17-92F4-9BE4D3DA4B64}" dt="2021-12-23T23:30:23.877" v="329" actId="2711"/>
            <ac:spMkLst>
              <pc:docMk/>
              <pc:sldMasterMk cId="2788972734" sldId="2147483801"/>
              <pc:sldLayoutMk cId="3883232227" sldId="2147483691"/>
              <ac:spMk id="9" creationId="{B32B4672-C29D-4299-A0C2-9E75A3B5431C}"/>
            </ac:spMkLst>
          </pc:spChg>
          <pc:spChg chg="mod">
            <ac:chgData name="Ekko 92i" userId="b4d265b765874ec8" providerId="LiveId" clId="{A22BCDE7-1DEF-4A17-92F4-9BE4D3DA4B64}" dt="2021-12-23T23:30:12.478" v="328" actId="2711"/>
            <ac:spMkLst>
              <pc:docMk/>
              <pc:sldMasterMk cId="2788972734" sldId="2147483801"/>
              <pc:sldLayoutMk cId="3883232227" sldId="2147483691"/>
              <ac:spMk id="15" creationId="{33E6BB56-B884-42A7-B0BC-423430B078DB}"/>
            </ac:spMkLst>
          </pc:spChg>
        </pc:sldLayoutChg>
        <pc:sldLayoutChg chg="del">
          <pc:chgData name="Ekko 92i" userId="b4d265b765874ec8" providerId="LiveId" clId="{A22BCDE7-1DEF-4A17-92F4-9BE4D3DA4B64}" dt="2021-12-23T23:06:29.576" v="100" actId="2696"/>
          <pc:sldLayoutMkLst>
            <pc:docMk/>
            <pc:sldMasterMk cId="2788972734" sldId="2147483801"/>
            <pc:sldLayoutMk cId="3303825795" sldId="2147483813"/>
          </pc:sldLayoutMkLst>
        </pc:sldLayoutChg>
        <pc:sldLayoutChg chg="addSp delSp del mod">
          <pc:chgData name="Ekko 92i" userId="b4d265b765874ec8" providerId="LiveId" clId="{A22BCDE7-1DEF-4A17-92F4-9BE4D3DA4B64}" dt="2021-12-23T23:06:39.874" v="102" actId="2696"/>
          <pc:sldLayoutMkLst>
            <pc:docMk/>
            <pc:sldMasterMk cId="2788972734" sldId="2147483801"/>
            <pc:sldLayoutMk cId="4294283635" sldId="2147483814"/>
          </pc:sldLayoutMkLst>
          <pc:spChg chg="add del">
            <ac:chgData name="Ekko 92i" userId="b4d265b765874ec8" providerId="LiveId" clId="{A22BCDE7-1DEF-4A17-92F4-9BE4D3DA4B64}" dt="2021-12-23T22:51:54.421" v="54" actId="22"/>
            <ac:spMkLst>
              <pc:docMk/>
              <pc:sldMasterMk cId="2788972734" sldId="2147483801"/>
              <pc:sldLayoutMk cId="4294283635" sldId="2147483814"/>
              <ac:spMk id="6" creationId="{A36C5885-3C2E-4207-809E-A0DF531E25BF}"/>
            </ac:spMkLst>
          </pc:spChg>
        </pc:sldLayoutChg>
        <pc:sldLayoutChg chg="addSp delSp modSp mod">
          <pc:chgData name="Ekko 92i" userId="b4d265b765874ec8" providerId="LiveId" clId="{A22BCDE7-1DEF-4A17-92F4-9BE4D3DA4B64}" dt="2022-01-01T22:18:49.045" v="5472" actId="2711"/>
          <pc:sldLayoutMkLst>
            <pc:docMk/>
            <pc:sldMasterMk cId="2788972734" sldId="2147483801"/>
            <pc:sldLayoutMk cId="2644261409" sldId="2147483815"/>
          </pc:sldLayoutMkLst>
          <pc:spChg chg="del">
            <ac:chgData name="Ekko 92i" userId="b4d265b765874ec8" providerId="LiveId" clId="{A22BCDE7-1DEF-4A17-92F4-9BE4D3DA4B64}" dt="2021-12-23T23:07:24.929" v="103" actId="478"/>
            <ac:spMkLst>
              <pc:docMk/>
              <pc:sldMasterMk cId="2788972734" sldId="2147483801"/>
              <pc:sldLayoutMk cId="2644261409" sldId="2147483815"/>
              <ac:spMk id="3" creationId="{02690FE2-475F-4545-B276-160F21A30D31}"/>
            </ac:spMkLst>
          </pc:spChg>
          <pc:spChg chg="del">
            <ac:chgData name="Ekko 92i" userId="b4d265b765874ec8" providerId="LiveId" clId="{A22BCDE7-1DEF-4A17-92F4-9BE4D3DA4B64}" dt="2021-12-23T23:07:24.929" v="103" actId="478"/>
            <ac:spMkLst>
              <pc:docMk/>
              <pc:sldMasterMk cId="2788972734" sldId="2147483801"/>
              <pc:sldLayoutMk cId="2644261409" sldId="2147483815"/>
              <ac:spMk id="9" creationId="{20A165AD-05B6-4B69-9126-01EE8DCB0EC4}"/>
            </ac:spMkLst>
          </pc:spChg>
          <pc:spChg chg="del mod">
            <ac:chgData name="Ekko 92i" userId="b4d265b765874ec8" providerId="LiveId" clId="{A22BCDE7-1DEF-4A17-92F4-9BE4D3DA4B64}" dt="2021-12-23T23:07:24.929" v="103" actId="478"/>
            <ac:spMkLst>
              <pc:docMk/>
              <pc:sldMasterMk cId="2788972734" sldId="2147483801"/>
              <pc:sldLayoutMk cId="2644261409" sldId="2147483815"/>
              <ac:spMk id="10" creationId="{276BE723-0497-4009-931F-6783D9290C8D}"/>
            </ac:spMkLst>
          </pc:spChg>
          <pc:spChg chg="del">
            <ac:chgData name="Ekko 92i" userId="b4d265b765874ec8" providerId="LiveId" clId="{A22BCDE7-1DEF-4A17-92F4-9BE4D3DA4B64}" dt="2021-12-23T23:07:24.929" v="103" actId="478"/>
            <ac:spMkLst>
              <pc:docMk/>
              <pc:sldMasterMk cId="2788972734" sldId="2147483801"/>
              <pc:sldLayoutMk cId="2644261409" sldId="2147483815"/>
              <ac:spMk id="11" creationId="{BA1037BB-CA97-4B28-BC10-C62D82B74015}"/>
            </ac:spMkLst>
          </pc:spChg>
          <pc:spChg chg="del">
            <ac:chgData name="Ekko 92i" userId="b4d265b765874ec8" providerId="LiveId" clId="{A22BCDE7-1DEF-4A17-92F4-9BE4D3DA4B64}" dt="2021-12-23T23:07:24.929" v="103" actId="478"/>
            <ac:spMkLst>
              <pc:docMk/>
              <pc:sldMasterMk cId="2788972734" sldId="2147483801"/>
              <pc:sldLayoutMk cId="2644261409" sldId="2147483815"/>
              <ac:spMk id="12" creationId="{BECA908D-685A-4D07-9B73-1157C29FC823}"/>
            </ac:spMkLst>
          </pc:spChg>
          <pc:spChg chg="del">
            <ac:chgData name="Ekko 92i" userId="b4d265b765874ec8" providerId="LiveId" clId="{A22BCDE7-1DEF-4A17-92F4-9BE4D3DA4B64}" dt="2021-12-23T23:07:24.929" v="103" actId="478"/>
            <ac:spMkLst>
              <pc:docMk/>
              <pc:sldMasterMk cId="2788972734" sldId="2147483801"/>
              <pc:sldLayoutMk cId="2644261409" sldId="2147483815"/>
              <ac:spMk id="15" creationId="{1DB2D8C5-3F3E-4B29-8768-8048268439B4}"/>
            </ac:spMkLst>
          </pc:spChg>
          <pc:spChg chg="add mod">
            <ac:chgData name="Ekko 92i" userId="b4d265b765874ec8" providerId="LiveId" clId="{A22BCDE7-1DEF-4A17-92F4-9BE4D3DA4B64}" dt="2021-12-23T23:07:25.308" v="104"/>
            <ac:spMkLst>
              <pc:docMk/>
              <pc:sldMasterMk cId="2788972734" sldId="2147483801"/>
              <pc:sldLayoutMk cId="2644261409" sldId="2147483815"/>
              <ac:spMk id="16" creationId="{9E27EBC3-AFA1-4CFB-A123-A075ED377627}"/>
            </ac:spMkLst>
          </pc:spChg>
          <pc:spChg chg="add mod">
            <ac:chgData name="Ekko 92i" userId="b4d265b765874ec8" providerId="LiveId" clId="{A22BCDE7-1DEF-4A17-92F4-9BE4D3DA4B64}" dt="2022-01-01T22:18:49.045" v="5472" actId="2711"/>
            <ac:spMkLst>
              <pc:docMk/>
              <pc:sldMasterMk cId="2788972734" sldId="2147483801"/>
              <pc:sldLayoutMk cId="2644261409" sldId="2147483815"/>
              <ac:spMk id="17" creationId="{5B338BA1-B2C5-4B1F-AB6B-0A37BB5B568F}"/>
            </ac:spMkLst>
          </pc:spChg>
          <pc:spChg chg="del">
            <ac:chgData name="Ekko 92i" userId="b4d265b765874ec8" providerId="LiveId" clId="{A22BCDE7-1DEF-4A17-92F4-9BE4D3DA4B64}" dt="2021-12-23T23:07:24.929" v="103" actId="478"/>
            <ac:spMkLst>
              <pc:docMk/>
              <pc:sldMasterMk cId="2788972734" sldId="2147483801"/>
              <pc:sldLayoutMk cId="2644261409" sldId="2147483815"/>
              <ac:spMk id="18" creationId="{8F5F1692-DA3F-4510-963A-F409CD57220B}"/>
            </ac:spMkLst>
          </pc:spChg>
          <pc:spChg chg="add mod">
            <ac:chgData name="Ekko 92i" userId="b4d265b765874ec8" providerId="LiveId" clId="{A22BCDE7-1DEF-4A17-92F4-9BE4D3DA4B64}" dt="2022-01-01T22:18:45.136" v="5471" actId="2711"/>
            <ac:spMkLst>
              <pc:docMk/>
              <pc:sldMasterMk cId="2788972734" sldId="2147483801"/>
              <pc:sldLayoutMk cId="2644261409" sldId="2147483815"/>
              <ac:spMk id="19" creationId="{AAE3476E-5D4C-43AE-9AED-D76EE18FFDD8}"/>
            </ac:spMkLst>
          </pc:spChg>
          <pc:spChg chg="add mod">
            <ac:chgData name="Ekko 92i" userId="b4d265b765874ec8" providerId="LiveId" clId="{A22BCDE7-1DEF-4A17-92F4-9BE4D3DA4B64}" dt="2021-12-23T23:27:40.287" v="321" actId="2711"/>
            <ac:spMkLst>
              <pc:docMk/>
              <pc:sldMasterMk cId="2788972734" sldId="2147483801"/>
              <pc:sldLayoutMk cId="2644261409" sldId="2147483815"/>
              <ac:spMk id="21" creationId="{FF8BB92A-763C-4A55-AD56-8267461E7B3D}"/>
            </ac:spMkLst>
          </pc:spChg>
          <pc:spChg chg="add mod">
            <ac:chgData name="Ekko 92i" userId="b4d265b765874ec8" providerId="LiveId" clId="{A22BCDE7-1DEF-4A17-92F4-9BE4D3DA4B64}" dt="2021-12-23T23:27:30.036" v="320" actId="2711"/>
            <ac:spMkLst>
              <pc:docMk/>
              <pc:sldMasterMk cId="2788972734" sldId="2147483801"/>
              <pc:sldLayoutMk cId="2644261409" sldId="2147483815"/>
              <ac:spMk id="22" creationId="{C001CBFC-9364-4962-8E57-BC901FEAA26D}"/>
            </ac:spMkLst>
          </pc:spChg>
          <pc:spChg chg="add mod">
            <ac:chgData name="Ekko 92i" userId="b4d265b765874ec8" providerId="LiveId" clId="{A22BCDE7-1DEF-4A17-92F4-9BE4D3DA4B64}" dt="2021-12-23T23:07:25.308" v="104"/>
            <ac:spMkLst>
              <pc:docMk/>
              <pc:sldMasterMk cId="2788972734" sldId="2147483801"/>
              <pc:sldLayoutMk cId="2644261409" sldId="2147483815"/>
              <ac:spMk id="23" creationId="{BFA60609-CDD4-4A85-BF8A-4420AE51C1D4}"/>
            </ac:spMkLst>
          </pc:spChg>
          <pc:spChg chg="add mod">
            <ac:chgData name="Ekko 92i" userId="b4d265b765874ec8" providerId="LiveId" clId="{A22BCDE7-1DEF-4A17-92F4-9BE4D3DA4B64}" dt="2021-12-23T23:27:21.328" v="319" actId="2711"/>
            <ac:spMkLst>
              <pc:docMk/>
              <pc:sldMasterMk cId="2788972734" sldId="2147483801"/>
              <pc:sldLayoutMk cId="2644261409" sldId="2147483815"/>
              <ac:spMk id="24" creationId="{F4D90335-7729-4328-9F12-1DC06EDDAD2A}"/>
            </ac:spMkLst>
          </pc:spChg>
          <pc:picChg chg="del">
            <ac:chgData name="Ekko 92i" userId="b4d265b765874ec8" providerId="LiveId" clId="{A22BCDE7-1DEF-4A17-92F4-9BE4D3DA4B64}" dt="2021-12-23T23:07:24.929" v="103" actId="478"/>
            <ac:picMkLst>
              <pc:docMk/>
              <pc:sldMasterMk cId="2788972734" sldId="2147483801"/>
              <pc:sldLayoutMk cId="2644261409" sldId="2147483815"/>
              <ac:picMk id="5" creationId="{C79FAB39-33EC-4FDC-BBB7-4F8D88E84413}"/>
            </ac:picMkLst>
          </pc:picChg>
          <pc:picChg chg="del">
            <ac:chgData name="Ekko 92i" userId="b4d265b765874ec8" providerId="LiveId" clId="{A22BCDE7-1DEF-4A17-92F4-9BE4D3DA4B64}" dt="2021-12-23T23:07:24.929" v="103" actId="478"/>
            <ac:picMkLst>
              <pc:docMk/>
              <pc:sldMasterMk cId="2788972734" sldId="2147483801"/>
              <pc:sldLayoutMk cId="2644261409" sldId="2147483815"/>
              <ac:picMk id="13" creationId="{5A9B186C-5C4B-4E34-B340-9B6BAF9F1FAC}"/>
            </ac:picMkLst>
          </pc:picChg>
          <pc:picChg chg="add mod">
            <ac:chgData name="Ekko 92i" userId="b4d265b765874ec8" providerId="LiveId" clId="{A22BCDE7-1DEF-4A17-92F4-9BE4D3DA4B64}" dt="2021-12-23T23:07:25.308" v="104"/>
            <ac:picMkLst>
              <pc:docMk/>
              <pc:sldMasterMk cId="2788972734" sldId="2147483801"/>
              <pc:sldLayoutMk cId="2644261409" sldId="2147483815"/>
              <ac:picMk id="14" creationId="{2C80E2A6-190D-4EDC-A3B3-B54A603EB7F4}"/>
            </ac:picMkLst>
          </pc:picChg>
          <pc:picChg chg="del">
            <ac:chgData name="Ekko 92i" userId="b4d265b765874ec8" providerId="LiveId" clId="{A22BCDE7-1DEF-4A17-92F4-9BE4D3DA4B64}" dt="2021-12-23T23:07:24.929" v="103" actId="478"/>
            <ac:picMkLst>
              <pc:docMk/>
              <pc:sldMasterMk cId="2788972734" sldId="2147483801"/>
              <pc:sldLayoutMk cId="2644261409" sldId="2147483815"/>
              <ac:picMk id="20" creationId="{64970350-A526-4206-BE79-0D10BEBE40AB}"/>
            </ac:picMkLst>
          </pc:picChg>
          <pc:picChg chg="add mod">
            <ac:chgData name="Ekko 92i" userId="b4d265b765874ec8" providerId="LiveId" clId="{A22BCDE7-1DEF-4A17-92F4-9BE4D3DA4B64}" dt="2021-12-23T23:07:25.308" v="104"/>
            <ac:picMkLst>
              <pc:docMk/>
              <pc:sldMasterMk cId="2788972734" sldId="2147483801"/>
              <pc:sldLayoutMk cId="2644261409" sldId="2147483815"/>
              <ac:picMk id="25" creationId="{43DB45BC-B0D2-4D68-A143-67059E84762A}"/>
            </ac:picMkLst>
          </pc:picChg>
          <pc:picChg chg="add mod">
            <ac:chgData name="Ekko 92i" userId="b4d265b765874ec8" providerId="LiveId" clId="{A22BCDE7-1DEF-4A17-92F4-9BE4D3DA4B64}" dt="2021-12-23T23:07:25.308" v="104"/>
            <ac:picMkLst>
              <pc:docMk/>
              <pc:sldMasterMk cId="2788972734" sldId="2147483801"/>
              <pc:sldLayoutMk cId="2644261409" sldId="2147483815"/>
              <ac:picMk id="26" creationId="{BE95A489-1B7B-432F-B0BB-3047C0D7406C}"/>
            </ac:picMkLst>
          </pc:picChg>
          <pc:picChg chg="add mod">
            <ac:chgData name="Ekko 92i" userId="b4d265b765874ec8" providerId="LiveId" clId="{A22BCDE7-1DEF-4A17-92F4-9BE4D3DA4B64}" dt="2021-12-23T23:07:25.308" v="104"/>
            <ac:picMkLst>
              <pc:docMk/>
              <pc:sldMasterMk cId="2788972734" sldId="2147483801"/>
              <pc:sldLayoutMk cId="2644261409" sldId="2147483815"/>
              <ac:picMk id="27" creationId="{AED50B38-2C9A-45AA-B5E0-F77CEFC86770}"/>
            </ac:picMkLst>
          </pc:picChg>
          <pc:picChg chg="add mod">
            <ac:chgData name="Ekko 92i" userId="b4d265b765874ec8" providerId="LiveId" clId="{A22BCDE7-1DEF-4A17-92F4-9BE4D3DA4B64}" dt="2021-12-23T23:07:25.308" v="104"/>
            <ac:picMkLst>
              <pc:docMk/>
              <pc:sldMasterMk cId="2788972734" sldId="2147483801"/>
              <pc:sldLayoutMk cId="2644261409" sldId="2147483815"/>
              <ac:picMk id="28" creationId="{2D185A0C-86F0-4C88-8A6C-82E26EC15D19}"/>
            </ac:picMkLst>
          </pc:picChg>
        </pc:sldLayoutChg>
        <pc:sldLayoutChg chg="addSp delSp modSp mod">
          <pc:chgData name="Ekko 92i" userId="b4d265b765874ec8" providerId="LiveId" clId="{A22BCDE7-1DEF-4A17-92F4-9BE4D3DA4B64}" dt="2021-12-23T23:31:04.160" v="330" actId="2711"/>
          <pc:sldLayoutMkLst>
            <pc:docMk/>
            <pc:sldMasterMk cId="2788972734" sldId="2147483801"/>
            <pc:sldLayoutMk cId="2624306572" sldId="2147483816"/>
          </pc:sldLayoutMkLst>
          <pc:spChg chg="add del mod">
            <ac:chgData name="Ekko 92i" userId="b4d265b765874ec8" providerId="LiveId" clId="{A22BCDE7-1DEF-4A17-92F4-9BE4D3DA4B64}" dt="2021-12-23T23:26:32.466" v="313" actId="478"/>
            <ac:spMkLst>
              <pc:docMk/>
              <pc:sldMasterMk cId="2788972734" sldId="2147483801"/>
              <pc:sldLayoutMk cId="2624306572" sldId="2147483816"/>
              <ac:spMk id="12" creationId="{EE09650D-3106-4378-9C81-25247E594AF5}"/>
            </ac:spMkLst>
          </pc:spChg>
          <pc:spChg chg="add del mod">
            <ac:chgData name="Ekko 92i" userId="b4d265b765874ec8" providerId="LiveId" clId="{A22BCDE7-1DEF-4A17-92F4-9BE4D3DA4B64}" dt="2021-12-23T23:26:32.466" v="313" actId="478"/>
            <ac:spMkLst>
              <pc:docMk/>
              <pc:sldMasterMk cId="2788972734" sldId="2147483801"/>
              <pc:sldLayoutMk cId="2624306572" sldId="2147483816"/>
              <ac:spMk id="13" creationId="{7ADF76B1-8AF3-4B95-ADB4-4FE5B45F1BB8}"/>
            </ac:spMkLst>
          </pc:spChg>
          <pc:spChg chg="del">
            <ac:chgData name="Ekko 92i" userId="b4d265b765874ec8" providerId="LiveId" clId="{A22BCDE7-1DEF-4A17-92F4-9BE4D3DA4B64}" dt="2021-12-23T23:07:44.300" v="105" actId="478"/>
            <ac:spMkLst>
              <pc:docMk/>
              <pc:sldMasterMk cId="2788972734" sldId="2147483801"/>
              <pc:sldLayoutMk cId="2624306572" sldId="2147483816"/>
              <ac:spMk id="14" creationId="{11FC0CA9-7509-4669-896A-AB2127F25BBE}"/>
            </ac:spMkLst>
          </pc:spChg>
          <pc:spChg chg="del">
            <ac:chgData name="Ekko 92i" userId="b4d265b765874ec8" providerId="LiveId" clId="{A22BCDE7-1DEF-4A17-92F4-9BE4D3DA4B64}" dt="2021-12-23T23:07:44.300" v="105" actId="478"/>
            <ac:spMkLst>
              <pc:docMk/>
              <pc:sldMasterMk cId="2788972734" sldId="2147483801"/>
              <pc:sldLayoutMk cId="2624306572" sldId="2147483816"/>
              <ac:spMk id="15" creationId="{5586E004-C84D-4C67-B321-9AE8530D29FD}"/>
            </ac:spMkLst>
          </pc:spChg>
          <pc:spChg chg="add mod">
            <ac:chgData name="Ekko 92i" userId="b4d265b765874ec8" providerId="LiveId" clId="{A22BCDE7-1DEF-4A17-92F4-9BE4D3DA4B64}" dt="2021-12-23T23:31:04.160" v="330" actId="2711"/>
            <ac:spMkLst>
              <pc:docMk/>
              <pc:sldMasterMk cId="2788972734" sldId="2147483801"/>
              <pc:sldLayoutMk cId="2624306572" sldId="2147483816"/>
              <ac:spMk id="16" creationId="{7C15D6AE-76AD-4736-A659-340E85CC426C}"/>
            </ac:spMkLst>
          </pc:spChg>
          <pc:spChg chg="add mod">
            <ac:chgData name="Ekko 92i" userId="b4d265b765874ec8" providerId="LiveId" clId="{A22BCDE7-1DEF-4A17-92F4-9BE4D3DA4B64}" dt="2021-12-23T23:26:56.177" v="315" actId="2711"/>
            <ac:spMkLst>
              <pc:docMk/>
              <pc:sldMasterMk cId="2788972734" sldId="2147483801"/>
              <pc:sldLayoutMk cId="2624306572" sldId="2147483816"/>
              <ac:spMk id="17" creationId="{3883BECC-5C11-4994-AD56-CBB8E16324EC}"/>
            </ac:spMkLst>
          </pc:spChg>
          <pc:spChg chg="del">
            <ac:chgData name="Ekko 92i" userId="b4d265b765874ec8" providerId="LiveId" clId="{A22BCDE7-1DEF-4A17-92F4-9BE4D3DA4B64}" dt="2021-12-23T23:07:44.300" v="105" actId="478"/>
            <ac:spMkLst>
              <pc:docMk/>
              <pc:sldMasterMk cId="2788972734" sldId="2147483801"/>
              <pc:sldLayoutMk cId="2624306572" sldId="2147483816"/>
              <ac:spMk id="18" creationId="{B8EC24CB-7F44-4FFD-A8FF-B0027A124EE9}"/>
            </ac:spMkLst>
          </pc:spChg>
          <pc:spChg chg="add mod">
            <ac:chgData name="Ekko 92i" userId="b4d265b765874ec8" providerId="LiveId" clId="{A22BCDE7-1DEF-4A17-92F4-9BE4D3DA4B64}" dt="2021-12-23T23:07:44.606" v="106"/>
            <ac:spMkLst>
              <pc:docMk/>
              <pc:sldMasterMk cId="2788972734" sldId="2147483801"/>
              <pc:sldLayoutMk cId="2624306572" sldId="2147483816"/>
              <ac:spMk id="19" creationId="{39575469-F20B-46A0-A455-96147E31177B}"/>
            </ac:spMkLst>
          </pc:spChg>
          <pc:spChg chg="del">
            <ac:chgData name="Ekko 92i" userId="b4d265b765874ec8" providerId="LiveId" clId="{A22BCDE7-1DEF-4A17-92F4-9BE4D3DA4B64}" dt="2021-12-23T23:07:44.300" v="105" actId="478"/>
            <ac:spMkLst>
              <pc:docMk/>
              <pc:sldMasterMk cId="2788972734" sldId="2147483801"/>
              <pc:sldLayoutMk cId="2624306572" sldId="2147483816"/>
              <ac:spMk id="20" creationId="{DB4F7443-86EC-4731-AADB-9DCD325B7643}"/>
            </ac:spMkLst>
          </pc:spChg>
          <pc:spChg chg="add mod">
            <ac:chgData name="Ekko 92i" userId="b4d265b765874ec8" providerId="LiveId" clId="{A22BCDE7-1DEF-4A17-92F4-9BE4D3DA4B64}" dt="2021-12-23T23:27:09.586" v="318" actId="2711"/>
            <ac:spMkLst>
              <pc:docMk/>
              <pc:sldMasterMk cId="2788972734" sldId="2147483801"/>
              <pc:sldLayoutMk cId="2624306572" sldId="2147483816"/>
              <ac:spMk id="21" creationId="{3BD5F45C-786D-4EE1-8AF9-24E5533853AC}"/>
            </ac:spMkLst>
          </pc:spChg>
          <pc:spChg chg="del">
            <ac:chgData name="Ekko 92i" userId="b4d265b765874ec8" providerId="LiveId" clId="{A22BCDE7-1DEF-4A17-92F4-9BE4D3DA4B64}" dt="2021-12-23T23:07:44.300" v="105" actId="478"/>
            <ac:spMkLst>
              <pc:docMk/>
              <pc:sldMasterMk cId="2788972734" sldId="2147483801"/>
              <pc:sldLayoutMk cId="2624306572" sldId="2147483816"/>
              <ac:spMk id="23" creationId="{3424033A-21E0-49F9-B1F4-06B3081B974E}"/>
            </ac:spMkLst>
          </pc:spChg>
          <pc:spChg chg="del">
            <ac:chgData name="Ekko 92i" userId="b4d265b765874ec8" providerId="LiveId" clId="{A22BCDE7-1DEF-4A17-92F4-9BE4D3DA4B64}" dt="2021-12-23T23:07:44.300" v="105" actId="478"/>
            <ac:spMkLst>
              <pc:docMk/>
              <pc:sldMasterMk cId="2788972734" sldId="2147483801"/>
              <pc:sldLayoutMk cId="2624306572" sldId="2147483816"/>
              <ac:spMk id="24" creationId="{600C38A5-6D7B-4E29-BB82-17E2EB0317D7}"/>
            </ac:spMkLst>
          </pc:spChg>
          <pc:spChg chg="add del mod">
            <ac:chgData name="Ekko 92i" userId="b4d265b765874ec8" providerId="LiveId" clId="{A22BCDE7-1DEF-4A17-92F4-9BE4D3DA4B64}" dt="2021-12-23T23:25:51.650" v="306"/>
            <ac:spMkLst>
              <pc:docMk/>
              <pc:sldMasterMk cId="2788972734" sldId="2147483801"/>
              <pc:sldLayoutMk cId="2624306572" sldId="2147483816"/>
              <ac:spMk id="31" creationId="{5D6CB7B2-4896-441D-AE2D-C3578424FF98}"/>
            </ac:spMkLst>
          </pc:spChg>
          <pc:spChg chg="add del mod">
            <ac:chgData name="Ekko 92i" userId="b4d265b765874ec8" providerId="LiveId" clId="{A22BCDE7-1DEF-4A17-92F4-9BE4D3DA4B64}" dt="2021-12-23T23:25:51.650" v="306"/>
            <ac:spMkLst>
              <pc:docMk/>
              <pc:sldMasterMk cId="2788972734" sldId="2147483801"/>
              <pc:sldLayoutMk cId="2624306572" sldId="2147483816"/>
              <ac:spMk id="32" creationId="{23D8EBC8-93E0-4168-897E-E69E4DBA0002}"/>
            </ac:spMkLst>
          </pc:spChg>
          <pc:spChg chg="add del mod">
            <ac:chgData name="Ekko 92i" userId="b4d265b765874ec8" providerId="LiveId" clId="{A22BCDE7-1DEF-4A17-92F4-9BE4D3DA4B64}" dt="2021-12-23T23:25:58.983" v="309"/>
            <ac:spMkLst>
              <pc:docMk/>
              <pc:sldMasterMk cId="2788972734" sldId="2147483801"/>
              <pc:sldLayoutMk cId="2624306572" sldId="2147483816"/>
              <ac:spMk id="34" creationId="{C767EED9-07D8-426F-A5C1-0A2E911EB5B2}"/>
            </ac:spMkLst>
          </pc:spChg>
          <pc:spChg chg="add del mod">
            <ac:chgData name="Ekko 92i" userId="b4d265b765874ec8" providerId="LiveId" clId="{A22BCDE7-1DEF-4A17-92F4-9BE4D3DA4B64}" dt="2021-12-23T23:25:58.983" v="309"/>
            <ac:spMkLst>
              <pc:docMk/>
              <pc:sldMasterMk cId="2788972734" sldId="2147483801"/>
              <pc:sldLayoutMk cId="2624306572" sldId="2147483816"/>
              <ac:spMk id="35" creationId="{278559C0-D1E5-452E-81B1-928DE8FB0276}"/>
            </ac:spMkLst>
          </pc:spChg>
          <pc:spChg chg="add del mod">
            <ac:chgData name="Ekko 92i" userId="b4d265b765874ec8" providerId="LiveId" clId="{A22BCDE7-1DEF-4A17-92F4-9BE4D3DA4B64}" dt="2021-12-23T23:26:28.159" v="312"/>
            <ac:spMkLst>
              <pc:docMk/>
              <pc:sldMasterMk cId="2788972734" sldId="2147483801"/>
              <pc:sldLayoutMk cId="2624306572" sldId="2147483816"/>
              <ac:spMk id="36" creationId="{02B53775-7919-4B96-8CCF-B84ED9DDC20F}"/>
            </ac:spMkLst>
          </pc:spChg>
          <pc:spChg chg="add del mod">
            <ac:chgData name="Ekko 92i" userId="b4d265b765874ec8" providerId="LiveId" clId="{A22BCDE7-1DEF-4A17-92F4-9BE4D3DA4B64}" dt="2021-12-23T23:26:28.159" v="312"/>
            <ac:spMkLst>
              <pc:docMk/>
              <pc:sldMasterMk cId="2788972734" sldId="2147483801"/>
              <pc:sldLayoutMk cId="2624306572" sldId="2147483816"/>
              <ac:spMk id="37" creationId="{6AD1E9A5-5ECA-45BA-B0B2-76BA9C7FAFAC}"/>
            </ac:spMkLst>
          </pc:spChg>
          <pc:spChg chg="add mod">
            <ac:chgData name="Ekko 92i" userId="b4d265b765874ec8" providerId="LiveId" clId="{A22BCDE7-1DEF-4A17-92F4-9BE4D3DA4B64}" dt="2021-12-23T23:26:33.234" v="314"/>
            <ac:spMkLst>
              <pc:docMk/>
              <pc:sldMasterMk cId="2788972734" sldId="2147483801"/>
              <pc:sldLayoutMk cId="2624306572" sldId="2147483816"/>
              <ac:spMk id="38" creationId="{B4761B40-CDC6-4535-B6E5-E8F7338368FA}"/>
            </ac:spMkLst>
          </pc:spChg>
          <pc:spChg chg="add mod">
            <ac:chgData name="Ekko 92i" userId="b4d265b765874ec8" providerId="LiveId" clId="{A22BCDE7-1DEF-4A17-92F4-9BE4D3DA4B64}" dt="2021-12-23T23:26:33.234" v="314"/>
            <ac:spMkLst>
              <pc:docMk/>
              <pc:sldMasterMk cId="2788972734" sldId="2147483801"/>
              <pc:sldLayoutMk cId="2624306572" sldId="2147483816"/>
              <ac:spMk id="39" creationId="{240839EF-FA4B-429B-AD3E-B3939CDA9047}"/>
            </ac:spMkLst>
          </pc:spChg>
          <pc:picChg chg="del">
            <ac:chgData name="Ekko 92i" userId="b4d265b765874ec8" providerId="LiveId" clId="{A22BCDE7-1DEF-4A17-92F4-9BE4D3DA4B64}" dt="2021-12-23T23:07:44.300" v="105" actId="478"/>
            <ac:picMkLst>
              <pc:docMk/>
              <pc:sldMasterMk cId="2788972734" sldId="2147483801"/>
              <pc:sldLayoutMk cId="2624306572" sldId="2147483816"/>
              <ac:picMk id="6" creationId="{CCF5E1A6-D816-465B-ABBA-39A9B6B130EC}"/>
            </ac:picMkLst>
          </pc:picChg>
          <pc:picChg chg="del">
            <ac:chgData name="Ekko 92i" userId="b4d265b765874ec8" providerId="LiveId" clId="{A22BCDE7-1DEF-4A17-92F4-9BE4D3DA4B64}" dt="2021-12-23T23:07:44.300" v="105" actId="478"/>
            <ac:picMkLst>
              <pc:docMk/>
              <pc:sldMasterMk cId="2788972734" sldId="2147483801"/>
              <pc:sldLayoutMk cId="2624306572" sldId="2147483816"/>
              <ac:picMk id="7" creationId="{DCF2BF15-EE0A-4A9C-9FB7-91704171352C}"/>
            </ac:picMkLst>
          </pc:picChg>
          <pc:picChg chg="add del mod">
            <ac:chgData name="Ekko 92i" userId="b4d265b765874ec8" providerId="LiveId" clId="{A22BCDE7-1DEF-4A17-92F4-9BE4D3DA4B64}" dt="2021-12-23T23:25:53.189" v="307" actId="478"/>
            <ac:picMkLst>
              <pc:docMk/>
              <pc:sldMasterMk cId="2788972734" sldId="2147483801"/>
              <pc:sldLayoutMk cId="2624306572" sldId="2147483816"/>
              <ac:picMk id="11" creationId="{B032E72E-E5E9-4514-96DD-018635A3DD1A}"/>
            </ac:picMkLst>
          </pc:picChg>
          <pc:picChg chg="add mod">
            <ac:chgData name="Ekko 92i" userId="b4d265b765874ec8" providerId="LiveId" clId="{A22BCDE7-1DEF-4A17-92F4-9BE4D3DA4B64}" dt="2021-12-23T23:07:44.606" v="106"/>
            <ac:picMkLst>
              <pc:docMk/>
              <pc:sldMasterMk cId="2788972734" sldId="2147483801"/>
              <pc:sldLayoutMk cId="2624306572" sldId="2147483816"/>
              <ac:picMk id="22" creationId="{38D0EFEE-3DCC-4584-8417-265EB9102136}"/>
            </ac:picMkLst>
          </pc:picChg>
          <pc:picChg chg="del">
            <ac:chgData name="Ekko 92i" userId="b4d265b765874ec8" providerId="LiveId" clId="{A22BCDE7-1DEF-4A17-92F4-9BE4D3DA4B64}" dt="2021-12-23T23:07:44.300" v="105" actId="478"/>
            <ac:picMkLst>
              <pc:docMk/>
              <pc:sldMasterMk cId="2788972734" sldId="2147483801"/>
              <pc:sldLayoutMk cId="2624306572" sldId="2147483816"/>
              <ac:picMk id="25" creationId="{5F362A72-E555-4D2E-BDB5-A106A49FA0BF}"/>
            </ac:picMkLst>
          </pc:picChg>
          <pc:picChg chg="add mod">
            <ac:chgData name="Ekko 92i" userId="b4d265b765874ec8" providerId="LiveId" clId="{A22BCDE7-1DEF-4A17-92F4-9BE4D3DA4B64}" dt="2021-12-23T23:07:44.606" v="106"/>
            <ac:picMkLst>
              <pc:docMk/>
              <pc:sldMasterMk cId="2788972734" sldId="2147483801"/>
              <pc:sldLayoutMk cId="2624306572" sldId="2147483816"/>
              <ac:picMk id="26" creationId="{28B40350-83E0-4D80-B6EB-8FB22E090F1E}"/>
            </ac:picMkLst>
          </pc:picChg>
          <pc:picChg chg="add mod">
            <ac:chgData name="Ekko 92i" userId="b4d265b765874ec8" providerId="LiveId" clId="{A22BCDE7-1DEF-4A17-92F4-9BE4D3DA4B64}" dt="2021-12-23T23:07:44.606" v="106"/>
            <ac:picMkLst>
              <pc:docMk/>
              <pc:sldMasterMk cId="2788972734" sldId="2147483801"/>
              <pc:sldLayoutMk cId="2624306572" sldId="2147483816"/>
              <ac:picMk id="27" creationId="{9159E63C-F268-46DB-BF6F-2659DD54C12E}"/>
            </ac:picMkLst>
          </pc:picChg>
          <pc:picChg chg="add mod">
            <ac:chgData name="Ekko 92i" userId="b4d265b765874ec8" providerId="LiveId" clId="{A22BCDE7-1DEF-4A17-92F4-9BE4D3DA4B64}" dt="2021-12-23T23:07:44.606" v="106"/>
            <ac:picMkLst>
              <pc:docMk/>
              <pc:sldMasterMk cId="2788972734" sldId="2147483801"/>
              <pc:sldLayoutMk cId="2624306572" sldId="2147483816"/>
              <ac:picMk id="28" creationId="{7961454A-EEA2-4BB0-8EC7-E770AB14FDF3}"/>
            </ac:picMkLst>
          </pc:picChg>
          <pc:picChg chg="add mod">
            <ac:chgData name="Ekko 92i" userId="b4d265b765874ec8" providerId="LiveId" clId="{A22BCDE7-1DEF-4A17-92F4-9BE4D3DA4B64}" dt="2021-12-23T23:07:44.606" v="106"/>
            <ac:picMkLst>
              <pc:docMk/>
              <pc:sldMasterMk cId="2788972734" sldId="2147483801"/>
              <pc:sldLayoutMk cId="2624306572" sldId="2147483816"/>
              <ac:picMk id="29" creationId="{93EF4130-4DE1-4059-9F2A-376A4EA99FDF}"/>
            </ac:picMkLst>
          </pc:picChg>
          <pc:picChg chg="add del mod">
            <ac:chgData name="Ekko 92i" userId="b4d265b765874ec8" providerId="LiveId" clId="{A22BCDE7-1DEF-4A17-92F4-9BE4D3DA4B64}" dt="2021-12-23T23:25:51.650" v="306"/>
            <ac:picMkLst>
              <pc:docMk/>
              <pc:sldMasterMk cId="2788972734" sldId="2147483801"/>
              <pc:sldLayoutMk cId="2624306572" sldId="2147483816"/>
              <ac:picMk id="30" creationId="{52E3D12E-F27E-4238-AC48-9A25FC9903C6}"/>
            </ac:picMkLst>
          </pc:picChg>
          <pc:picChg chg="add del mod">
            <ac:chgData name="Ekko 92i" userId="b4d265b765874ec8" providerId="LiveId" clId="{A22BCDE7-1DEF-4A17-92F4-9BE4D3DA4B64}" dt="2021-12-23T23:25:58.983" v="309"/>
            <ac:picMkLst>
              <pc:docMk/>
              <pc:sldMasterMk cId="2788972734" sldId="2147483801"/>
              <pc:sldLayoutMk cId="2624306572" sldId="2147483816"/>
              <ac:picMk id="33" creationId="{04E154F3-89C1-4E56-91A3-1FB04E44F180}"/>
            </ac:picMkLst>
          </pc:picChg>
        </pc:sldLayoutChg>
        <pc:sldLayoutChg chg="addSp delSp modSp mod">
          <pc:chgData name="Ekko 92i" userId="b4d265b765874ec8" providerId="LiveId" clId="{A22BCDE7-1DEF-4A17-92F4-9BE4D3DA4B64}" dt="2021-12-23T23:24:52.346" v="300" actId="2711"/>
          <pc:sldLayoutMkLst>
            <pc:docMk/>
            <pc:sldMasterMk cId="2788972734" sldId="2147483801"/>
            <pc:sldLayoutMk cId="4096857486" sldId="2147483817"/>
          </pc:sldLayoutMkLst>
          <pc:spChg chg="del">
            <ac:chgData name="Ekko 92i" userId="b4d265b765874ec8" providerId="LiveId" clId="{A22BCDE7-1DEF-4A17-92F4-9BE4D3DA4B64}" dt="2021-12-23T23:08:02.096" v="107" actId="478"/>
            <ac:spMkLst>
              <pc:docMk/>
              <pc:sldMasterMk cId="2788972734" sldId="2147483801"/>
              <pc:sldLayoutMk cId="4096857486" sldId="2147483817"/>
              <ac:spMk id="4" creationId="{2BDA7845-9444-4930-BE19-5C1B1014E983}"/>
            </ac:spMkLst>
          </pc:spChg>
          <pc:spChg chg="del mod">
            <ac:chgData name="Ekko 92i" userId="b4d265b765874ec8" providerId="LiveId" clId="{A22BCDE7-1DEF-4A17-92F4-9BE4D3DA4B64}" dt="2021-12-23T23:08:02.096" v="107" actId="478"/>
            <ac:spMkLst>
              <pc:docMk/>
              <pc:sldMasterMk cId="2788972734" sldId="2147483801"/>
              <pc:sldLayoutMk cId="4096857486" sldId="2147483817"/>
              <ac:spMk id="5" creationId="{4809C7DE-9779-420A-8030-5A065DA4BB2A}"/>
            </ac:spMkLst>
          </pc:spChg>
          <pc:spChg chg="del">
            <ac:chgData name="Ekko 92i" userId="b4d265b765874ec8" providerId="LiveId" clId="{A22BCDE7-1DEF-4A17-92F4-9BE4D3DA4B64}" dt="2021-12-23T23:08:02.096" v="107" actId="478"/>
            <ac:spMkLst>
              <pc:docMk/>
              <pc:sldMasterMk cId="2788972734" sldId="2147483801"/>
              <pc:sldLayoutMk cId="4096857486" sldId="2147483817"/>
              <ac:spMk id="6" creationId="{643812D2-798F-4D90-95C2-EB37B1AC8BB5}"/>
            </ac:spMkLst>
          </pc:spChg>
          <pc:spChg chg="add mod">
            <ac:chgData name="Ekko 92i" userId="b4d265b765874ec8" providerId="LiveId" clId="{A22BCDE7-1DEF-4A17-92F4-9BE4D3DA4B64}" dt="2021-12-23T23:24:31.314" v="298" actId="2711"/>
            <ac:spMkLst>
              <pc:docMk/>
              <pc:sldMasterMk cId="2788972734" sldId="2147483801"/>
              <pc:sldLayoutMk cId="4096857486" sldId="2147483817"/>
              <ac:spMk id="9" creationId="{96A902F7-780D-490F-A233-37A510BE52BB}"/>
            </ac:spMkLst>
          </pc:spChg>
          <pc:spChg chg="add mod">
            <ac:chgData name="Ekko 92i" userId="b4d265b765874ec8" providerId="LiveId" clId="{A22BCDE7-1DEF-4A17-92F4-9BE4D3DA4B64}" dt="2021-12-23T23:24:40.166" v="299" actId="2711"/>
            <ac:spMkLst>
              <pc:docMk/>
              <pc:sldMasterMk cId="2788972734" sldId="2147483801"/>
              <pc:sldLayoutMk cId="4096857486" sldId="2147483817"/>
              <ac:spMk id="10" creationId="{AFD590C9-0F64-4137-A836-C32D3E0B1627}"/>
            </ac:spMkLst>
          </pc:spChg>
          <pc:spChg chg="add mod">
            <ac:chgData name="Ekko 92i" userId="b4d265b765874ec8" providerId="LiveId" clId="{A22BCDE7-1DEF-4A17-92F4-9BE4D3DA4B64}" dt="2021-12-23T23:24:52.346" v="300" actId="2711"/>
            <ac:spMkLst>
              <pc:docMk/>
              <pc:sldMasterMk cId="2788972734" sldId="2147483801"/>
              <pc:sldLayoutMk cId="4096857486" sldId="2147483817"/>
              <ac:spMk id="11" creationId="{2983AC36-3997-4C23-BDFB-1BF6D1E45DE9}"/>
            </ac:spMkLst>
          </pc:spChg>
          <pc:picChg chg="del">
            <ac:chgData name="Ekko 92i" userId="b4d265b765874ec8" providerId="LiveId" clId="{A22BCDE7-1DEF-4A17-92F4-9BE4D3DA4B64}" dt="2021-12-23T23:08:02.096" v="107" actId="478"/>
            <ac:picMkLst>
              <pc:docMk/>
              <pc:sldMasterMk cId="2788972734" sldId="2147483801"/>
              <pc:sldLayoutMk cId="4096857486" sldId="2147483817"/>
              <ac:picMk id="3" creationId="{F5BCF723-1661-47C5-B591-91AFA836145B}"/>
            </ac:picMkLst>
          </pc:picChg>
          <pc:picChg chg="del">
            <ac:chgData name="Ekko 92i" userId="b4d265b765874ec8" providerId="LiveId" clId="{A22BCDE7-1DEF-4A17-92F4-9BE4D3DA4B64}" dt="2021-12-23T23:08:02.096" v="107" actId="478"/>
            <ac:picMkLst>
              <pc:docMk/>
              <pc:sldMasterMk cId="2788972734" sldId="2147483801"/>
              <pc:sldLayoutMk cId="4096857486" sldId="2147483817"/>
              <ac:picMk id="7" creationId="{DCF2BF15-EE0A-4A9C-9FB7-91704171352C}"/>
            </ac:picMkLst>
          </pc:picChg>
          <pc:picChg chg="add mod">
            <ac:chgData name="Ekko 92i" userId="b4d265b765874ec8" providerId="LiveId" clId="{A22BCDE7-1DEF-4A17-92F4-9BE4D3DA4B64}" dt="2021-12-23T23:08:02.366" v="108"/>
            <ac:picMkLst>
              <pc:docMk/>
              <pc:sldMasterMk cId="2788972734" sldId="2147483801"/>
              <pc:sldLayoutMk cId="4096857486" sldId="2147483817"/>
              <ac:picMk id="8" creationId="{1B98147D-F078-48DD-8E45-22CF62956B08}"/>
            </ac:picMkLst>
          </pc:picChg>
          <pc:picChg chg="add mod">
            <ac:chgData name="Ekko 92i" userId="b4d265b765874ec8" providerId="LiveId" clId="{A22BCDE7-1DEF-4A17-92F4-9BE4D3DA4B64}" dt="2021-12-23T23:08:02.366" v="108"/>
            <ac:picMkLst>
              <pc:docMk/>
              <pc:sldMasterMk cId="2788972734" sldId="2147483801"/>
              <pc:sldLayoutMk cId="4096857486" sldId="2147483817"/>
              <ac:picMk id="12" creationId="{E77B9D5B-676F-4618-92AF-8E5A3E2A79F0}"/>
            </ac:picMkLst>
          </pc:picChg>
          <pc:picChg chg="add mod">
            <ac:chgData name="Ekko 92i" userId="b4d265b765874ec8" providerId="LiveId" clId="{A22BCDE7-1DEF-4A17-92F4-9BE4D3DA4B64}" dt="2021-12-23T23:08:02.366" v="108"/>
            <ac:picMkLst>
              <pc:docMk/>
              <pc:sldMasterMk cId="2788972734" sldId="2147483801"/>
              <pc:sldLayoutMk cId="4096857486" sldId="2147483817"/>
              <ac:picMk id="13" creationId="{B2C601FF-100B-418C-B9C3-0A773F122C64}"/>
            </ac:picMkLst>
          </pc:picChg>
          <pc:picChg chg="add mod">
            <ac:chgData name="Ekko 92i" userId="b4d265b765874ec8" providerId="LiveId" clId="{A22BCDE7-1DEF-4A17-92F4-9BE4D3DA4B64}" dt="2021-12-23T23:08:02.366" v="108"/>
            <ac:picMkLst>
              <pc:docMk/>
              <pc:sldMasterMk cId="2788972734" sldId="2147483801"/>
              <pc:sldLayoutMk cId="4096857486" sldId="2147483817"/>
              <ac:picMk id="14" creationId="{AB3B855C-B345-4CE8-8733-93600BA04ECF}"/>
            </ac:picMkLst>
          </pc:picChg>
          <pc:picChg chg="add mod">
            <ac:chgData name="Ekko 92i" userId="b4d265b765874ec8" providerId="LiveId" clId="{A22BCDE7-1DEF-4A17-92F4-9BE4D3DA4B64}" dt="2021-12-23T23:08:02.366" v="108"/>
            <ac:picMkLst>
              <pc:docMk/>
              <pc:sldMasterMk cId="2788972734" sldId="2147483801"/>
              <pc:sldLayoutMk cId="4096857486" sldId="2147483817"/>
              <ac:picMk id="15" creationId="{D859EF71-0FFF-4E37-A99E-81F4AC8FC066}"/>
            </ac:picMkLst>
          </pc:picChg>
        </pc:sldLayoutChg>
        <pc:sldLayoutChg chg="addSp delSp modSp mod">
          <pc:chgData name="Ekko 92i" userId="b4d265b765874ec8" providerId="LiveId" clId="{A22BCDE7-1DEF-4A17-92F4-9BE4D3DA4B64}" dt="2021-12-29T17:53:18.823" v="3983" actId="2711"/>
          <pc:sldLayoutMkLst>
            <pc:docMk/>
            <pc:sldMasterMk cId="2788972734" sldId="2147483801"/>
            <pc:sldLayoutMk cId="1035204067" sldId="2147483818"/>
          </pc:sldLayoutMkLst>
          <pc:spChg chg="del">
            <ac:chgData name="Ekko 92i" userId="b4d265b765874ec8" providerId="LiveId" clId="{A22BCDE7-1DEF-4A17-92F4-9BE4D3DA4B64}" dt="2021-12-23T23:08:15.545" v="109" actId="478"/>
            <ac:spMkLst>
              <pc:docMk/>
              <pc:sldMasterMk cId="2788972734" sldId="2147483801"/>
              <pc:sldLayoutMk cId="1035204067" sldId="2147483818"/>
              <ac:spMk id="2" creationId="{D3940646-E317-DD40-A63A-826C0378EB1C}"/>
            </ac:spMkLst>
          </pc:spChg>
          <pc:spChg chg="del">
            <ac:chgData name="Ekko 92i" userId="b4d265b765874ec8" providerId="LiveId" clId="{A22BCDE7-1DEF-4A17-92F4-9BE4D3DA4B64}" dt="2021-12-23T23:08:15.545" v="109" actId="478"/>
            <ac:spMkLst>
              <pc:docMk/>
              <pc:sldMasterMk cId="2788972734" sldId="2147483801"/>
              <pc:sldLayoutMk cId="1035204067" sldId="2147483818"/>
              <ac:spMk id="3" creationId="{BAAA65F6-9990-6847-9EC4-96196C0CBCC2}"/>
            </ac:spMkLst>
          </pc:spChg>
          <pc:spChg chg="del">
            <ac:chgData name="Ekko 92i" userId="b4d265b765874ec8" providerId="LiveId" clId="{A22BCDE7-1DEF-4A17-92F4-9BE4D3DA4B64}" dt="2021-12-23T23:08:15.545" v="109" actId="478"/>
            <ac:spMkLst>
              <pc:docMk/>
              <pc:sldMasterMk cId="2788972734" sldId="2147483801"/>
              <pc:sldLayoutMk cId="1035204067" sldId="2147483818"/>
              <ac:spMk id="4" creationId="{AF3785FC-0405-8C44-8ACA-8DA606FFF497}"/>
            </ac:spMkLst>
          </pc:spChg>
          <pc:spChg chg="del">
            <ac:chgData name="Ekko 92i" userId="b4d265b765874ec8" providerId="LiveId" clId="{A22BCDE7-1DEF-4A17-92F4-9BE4D3DA4B64}" dt="2021-12-23T23:08:15.545" v="109" actId="478"/>
            <ac:spMkLst>
              <pc:docMk/>
              <pc:sldMasterMk cId="2788972734" sldId="2147483801"/>
              <pc:sldLayoutMk cId="1035204067" sldId="2147483818"/>
              <ac:spMk id="8" creationId="{E3A664CB-91DB-4B59-9230-BB904A369FC9}"/>
            </ac:spMkLst>
          </pc:spChg>
          <pc:spChg chg="del">
            <ac:chgData name="Ekko 92i" userId="b4d265b765874ec8" providerId="LiveId" clId="{A22BCDE7-1DEF-4A17-92F4-9BE4D3DA4B64}" dt="2021-12-23T23:08:15.545" v="109" actId="478"/>
            <ac:spMkLst>
              <pc:docMk/>
              <pc:sldMasterMk cId="2788972734" sldId="2147483801"/>
              <pc:sldLayoutMk cId="1035204067" sldId="2147483818"/>
              <ac:spMk id="9" creationId="{E76220DE-2C9E-4828-87D0-71268640F852}"/>
            </ac:spMkLst>
          </pc:spChg>
          <pc:spChg chg="del">
            <ac:chgData name="Ekko 92i" userId="b4d265b765874ec8" providerId="LiveId" clId="{A22BCDE7-1DEF-4A17-92F4-9BE4D3DA4B64}" dt="2021-12-23T23:08:15.545" v="109" actId="478"/>
            <ac:spMkLst>
              <pc:docMk/>
              <pc:sldMasterMk cId="2788972734" sldId="2147483801"/>
              <pc:sldLayoutMk cId="1035204067" sldId="2147483818"/>
              <ac:spMk id="10" creationId="{424ACA56-8D3B-4548-96BB-1A072099C363}"/>
            </ac:spMkLst>
          </pc:spChg>
          <pc:spChg chg="del">
            <ac:chgData name="Ekko 92i" userId="b4d265b765874ec8" providerId="LiveId" clId="{A22BCDE7-1DEF-4A17-92F4-9BE4D3DA4B64}" dt="2021-12-23T23:08:15.545" v="109" actId="478"/>
            <ac:spMkLst>
              <pc:docMk/>
              <pc:sldMasterMk cId="2788972734" sldId="2147483801"/>
              <pc:sldLayoutMk cId="1035204067" sldId="2147483818"/>
              <ac:spMk id="13" creationId="{7AA19FF1-1E93-4483-BA0B-7B316D4BFD59}"/>
            </ac:spMkLst>
          </pc:spChg>
          <pc:spChg chg="del">
            <ac:chgData name="Ekko 92i" userId="b4d265b765874ec8" providerId="LiveId" clId="{A22BCDE7-1DEF-4A17-92F4-9BE4D3DA4B64}" dt="2021-12-23T23:08:15.545" v="109" actId="478"/>
            <ac:spMkLst>
              <pc:docMk/>
              <pc:sldMasterMk cId="2788972734" sldId="2147483801"/>
              <pc:sldLayoutMk cId="1035204067" sldId="2147483818"/>
              <ac:spMk id="14" creationId="{3DFA2414-49BC-48C6-B0B0-7A7B3998F0BC}"/>
            </ac:spMkLst>
          </pc:spChg>
          <pc:spChg chg="del">
            <ac:chgData name="Ekko 92i" userId="b4d265b765874ec8" providerId="LiveId" clId="{A22BCDE7-1DEF-4A17-92F4-9BE4D3DA4B64}" dt="2021-12-23T23:08:15.545" v="109" actId="478"/>
            <ac:spMkLst>
              <pc:docMk/>
              <pc:sldMasterMk cId="2788972734" sldId="2147483801"/>
              <pc:sldLayoutMk cId="1035204067" sldId="2147483818"/>
              <ac:spMk id="15" creationId="{68E09884-7700-4235-9E84-1688C781922F}"/>
            </ac:spMkLst>
          </pc:spChg>
          <pc:spChg chg="del">
            <ac:chgData name="Ekko 92i" userId="b4d265b765874ec8" providerId="LiveId" clId="{A22BCDE7-1DEF-4A17-92F4-9BE4D3DA4B64}" dt="2021-12-23T23:08:15.545" v="109" actId="478"/>
            <ac:spMkLst>
              <pc:docMk/>
              <pc:sldMasterMk cId="2788972734" sldId="2147483801"/>
              <pc:sldLayoutMk cId="1035204067" sldId="2147483818"/>
              <ac:spMk id="18" creationId="{19BA253D-DDA1-48C1-8202-F23E2657FE34}"/>
            </ac:spMkLst>
          </pc:spChg>
          <pc:spChg chg="del">
            <ac:chgData name="Ekko 92i" userId="b4d265b765874ec8" providerId="LiveId" clId="{A22BCDE7-1DEF-4A17-92F4-9BE4D3DA4B64}" dt="2021-12-23T23:08:15.545" v="109" actId="478"/>
            <ac:spMkLst>
              <pc:docMk/>
              <pc:sldMasterMk cId="2788972734" sldId="2147483801"/>
              <pc:sldLayoutMk cId="1035204067" sldId="2147483818"/>
              <ac:spMk id="19" creationId="{85936612-458F-4243-A127-E0B086145672}"/>
            </ac:spMkLst>
          </pc:spChg>
          <pc:spChg chg="add mod">
            <ac:chgData name="Ekko 92i" userId="b4d265b765874ec8" providerId="LiveId" clId="{A22BCDE7-1DEF-4A17-92F4-9BE4D3DA4B64}" dt="2021-12-23T23:08:16.278" v="110"/>
            <ac:spMkLst>
              <pc:docMk/>
              <pc:sldMasterMk cId="2788972734" sldId="2147483801"/>
              <pc:sldLayoutMk cId="1035204067" sldId="2147483818"/>
              <ac:spMk id="20" creationId="{8D84CF98-580D-4F3D-BDBB-903235030F56}"/>
            </ac:spMkLst>
          </pc:spChg>
          <pc:spChg chg="add mod">
            <ac:chgData name="Ekko 92i" userId="b4d265b765874ec8" providerId="LiveId" clId="{A22BCDE7-1DEF-4A17-92F4-9BE4D3DA4B64}" dt="2021-12-23T23:08:16.278" v="110"/>
            <ac:spMkLst>
              <pc:docMk/>
              <pc:sldMasterMk cId="2788972734" sldId="2147483801"/>
              <pc:sldLayoutMk cId="1035204067" sldId="2147483818"/>
              <ac:spMk id="21" creationId="{653B9011-6E88-480C-A2FF-CAF8F07CA624}"/>
            </ac:spMkLst>
          </pc:spChg>
          <pc:spChg chg="add mod">
            <ac:chgData name="Ekko 92i" userId="b4d265b765874ec8" providerId="LiveId" clId="{A22BCDE7-1DEF-4A17-92F4-9BE4D3DA4B64}" dt="2021-12-23T23:08:16.278" v="110"/>
            <ac:spMkLst>
              <pc:docMk/>
              <pc:sldMasterMk cId="2788972734" sldId="2147483801"/>
              <pc:sldLayoutMk cId="1035204067" sldId="2147483818"/>
              <ac:spMk id="22" creationId="{0248B705-FA76-4459-81C6-08484D9B1636}"/>
            </ac:spMkLst>
          </pc:spChg>
          <pc:spChg chg="add mod">
            <ac:chgData name="Ekko 92i" userId="b4d265b765874ec8" providerId="LiveId" clId="{A22BCDE7-1DEF-4A17-92F4-9BE4D3DA4B64}" dt="2021-12-23T23:14:38.558" v="156" actId="2711"/>
            <ac:spMkLst>
              <pc:docMk/>
              <pc:sldMasterMk cId="2788972734" sldId="2147483801"/>
              <pc:sldLayoutMk cId="1035204067" sldId="2147483818"/>
              <ac:spMk id="23" creationId="{A6E045E9-190B-4C0C-87E8-0DFD078F7FD3}"/>
            </ac:spMkLst>
          </pc:spChg>
          <pc:spChg chg="add mod">
            <ac:chgData name="Ekko 92i" userId="b4d265b765874ec8" providerId="LiveId" clId="{A22BCDE7-1DEF-4A17-92F4-9BE4D3DA4B64}" dt="2021-12-23T23:14:27.995" v="155" actId="2711"/>
            <ac:spMkLst>
              <pc:docMk/>
              <pc:sldMasterMk cId="2788972734" sldId="2147483801"/>
              <pc:sldLayoutMk cId="1035204067" sldId="2147483818"/>
              <ac:spMk id="24" creationId="{27881726-454D-4947-9B5F-7DD7CFF5A643}"/>
            </ac:spMkLst>
          </pc:spChg>
          <pc:spChg chg="add mod">
            <ac:chgData name="Ekko 92i" userId="b4d265b765874ec8" providerId="LiveId" clId="{A22BCDE7-1DEF-4A17-92F4-9BE4D3DA4B64}" dt="2021-12-23T23:08:16.278" v="110"/>
            <ac:spMkLst>
              <pc:docMk/>
              <pc:sldMasterMk cId="2788972734" sldId="2147483801"/>
              <pc:sldLayoutMk cId="1035204067" sldId="2147483818"/>
              <ac:spMk id="25" creationId="{899B3022-6247-442E-BE80-2FAA8F30A61A}"/>
            </ac:spMkLst>
          </pc:spChg>
          <pc:spChg chg="add mod">
            <ac:chgData name="Ekko 92i" userId="b4d265b765874ec8" providerId="LiveId" clId="{A22BCDE7-1DEF-4A17-92F4-9BE4D3DA4B64}" dt="2021-12-23T23:08:16.278" v="110"/>
            <ac:spMkLst>
              <pc:docMk/>
              <pc:sldMasterMk cId="2788972734" sldId="2147483801"/>
              <pc:sldLayoutMk cId="1035204067" sldId="2147483818"/>
              <ac:spMk id="26" creationId="{162E31AE-77E9-423F-99DF-8DB95407A37E}"/>
            </ac:spMkLst>
          </pc:spChg>
          <pc:spChg chg="add del mod">
            <ac:chgData name="Ekko 92i" userId="b4d265b765874ec8" providerId="LiveId" clId="{A22BCDE7-1DEF-4A17-92F4-9BE4D3DA4B64}" dt="2021-12-23T23:23:06.713" v="284" actId="478"/>
            <ac:spMkLst>
              <pc:docMk/>
              <pc:sldMasterMk cId="2788972734" sldId="2147483801"/>
              <pc:sldLayoutMk cId="1035204067" sldId="2147483818"/>
              <ac:spMk id="27" creationId="{5424BF57-A69A-4D4C-B881-E59F45F109CB}"/>
            </ac:spMkLst>
          </pc:spChg>
          <pc:spChg chg="add del mod">
            <ac:chgData name="Ekko 92i" userId="b4d265b765874ec8" providerId="LiveId" clId="{A22BCDE7-1DEF-4A17-92F4-9BE4D3DA4B64}" dt="2021-12-23T23:23:06.713" v="284" actId="478"/>
            <ac:spMkLst>
              <pc:docMk/>
              <pc:sldMasterMk cId="2788972734" sldId="2147483801"/>
              <pc:sldLayoutMk cId="1035204067" sldId="2147483818"/>
              <ac:spMk id="28" creationId="{463EBCF5-9D27-49B4-AC63-1D468C4E464E}"/>
            </ac:spMkLst>
          </pc:spChg>
          <pc:spChg chg="add del mod">
            <ac:chgData name="Ekko 92i" userId="b4d265b765874ec8" providerId="LiveId" clId="{A22BCDE7-1DEF-4A17-92F4-9BE4D3DA4B64}" dt="2021-12-23T23:23:06.713" v="284" actId="478"/>
            <ac:spMkLst>
              <pc:docMk/>
              <pc:sldMasterMk cId="2788972734" sldId="2147483801"/>
              <pc:sldLayoutMk cId="1035204067" sldId="2147483818"/>
              <ac:spMk id="29" creationId="{8798B41B-8A8A-4EB5-8069-3CBBD321F1AC}"/>
            </ac:spMkLst>
          </pc:spChg>
          <pc:spChg chg="add del mod">
            <ac:chgData name="Ekko 92i" userId="b4d265b765874ec8" providerId="LiveId" clId="{A22BCDE7-1DEF-4A17-92F4-9BE4D3DA4B64}" dt="2021-12-23T23:23:06.713" v="284" actId="478"/>
            <ac:spMkLst>
              <pc:docMk/>
              <pc:sldMasterMk cId="2788972734" sldId="2147483801"/>
              <pc:sldLayoutMk cId="1035204067" sldId="2147483818"/>
              <ac:spMk id="30" creationId="{F8CA3B04-2AA4-4197-8705-960E8F8640B7}"/>
            </ac:spMkLst>
          </pc:spChg>
          <pc:spChg chg="add mod">
            <ac:chgData name="Ekko 92i" userId="b4d265b765874ec8" providerId="LiveId" clId="{A22BCDE7-1DEF-4A17-92F4-9BE4D3DA4B64}" dt="2021-12-23T23:23:39.003" v="289" actId="14100"/>
            <ac:spMkLst>
              <pc:docMk/>
              <pc:sldMasterMk cId="2788972734" sldId="2147483801"/>
              <pc:sldLayoutMk cId="1035204067" sldId="2147483818"/>
              <ac:spMk id="35" creationId="{5FC8676B-F710-4EA1-90BE-6C0A8597AE1D}"/>
            </ac:spMkLst>
          </pc:spChg>
          <pc:spChg chg="add mod">
            <ac:chgData name="Ekko 92i" userId="b4d265b765874ec8" providerId="LiveId" clId="{A22BCDE7-1DEF-4A17-92F4-9BE4D3DA4B64}" dt="2021-12-29T17:53:18.823" v="3983" actId="2711"/>
            <ac:spMkLst>
              <pc:docMk/>
              <pc:sldMasterMk cId="2788972734" sldId="2147483801"/>
              <pc:sldLayoutMk cId="1035204067" sldId="2147483818"/>
              <ac:spMk id="36" creationId="{776C74D7-AE41-4423-A678-EE38989E3C46}"/>
            </ac:spMkLst>
          </pc:spChg>
          <pc:picChg chg="del">
            <ac:chgData name="Ekko 92i" userId="b4d265b765874ec8" providerId="LiveId" clId="{A22BCDE7-1DEF-4A17-92F4-9BE4D3DA4B64}" dt="2021-12-23T23:08:15.545" v="109" actId="478"/>
            <ac:picMkLst>
              <pc:docMk/>
              <pc:sldMasterMk cId="2788972734" sldId="2147483801"/>
              <pc:sldLayoutMk cId="1035204067" sldId="2147483818"/>
              <ac:picMk id="5" creationId="{523FED4C-5FDE-4C6D-8A77-66E264B90C31}"/>
            </ac:picMkLst>
          </pc:picChg>
          <pc:picChg chg="add mod">
            <ac:chgData name="Ekko 92i" userId="b4d265b765874ec8" providerId="LiveId" clId="{A22BCDE7-1DEF-4A17-92F4-9BE4D3DA4B64}" dt="2021-12-23T23:13:06.322" v="148" actId="1076"/>
            <ac:picMkLst>
              <pc:docMk/>
              <pc:sldMasterMk cId="2788972734" sldId="2147483801"/>
              <pc:sldLayoutMk cId="1035204067" sldId="2147483818"/>
              <ac:picMk id="16" creationId="{6F38567C-83BB-4B69-90F3-D1A73F5A63FC}"/>
            </ac:picMkLst>
          </pc:picChg>
          <pc:picChg chg="del">
            <ac:chgData name="Ekko 92i" userId="b4d265b765874ec8" providerId="LiveId" clId="{A22BCDE7-1DEF-4A17-92F4-9BE4D3DA4B64}" dt="2021-12-23T23:08:15.545" v="109" actId="478"/>
            <ac:picMkLst>
              <pc:docMk/>
              <pc:sldMasterMk cId="2788972734" sldId="2147483801"/>
              <pc:sldLayoutMk cId="1035204067" sldId="2147483818"/>
              <ac:picMk id="17" creationId="{91323283-4B3C-4366-A929-A23C77A74059}"/>
            </ac:picMkLst>
          </pc:picChg>
          <pc:picChg chg="add mod">
            <ac:chgData name="Ekko 92i" userId="b4d265b765874ec8" providerId="LiveId" clId="{A22BCDE7-1DEF-4A17-92F4-9BE4D3DA4B64}" dt="2021-12-23T23:08:16.278" v="110"/>
            <ac:picMkLst>
              <pc:docMk/>
              <pc:sldMasterMk cId="2788972734" sldId="2147483801"/>
              <pc:sldLayoutMk cId="1035204067" sldId="2147483818"/>
              <ac:picMk id="31" creationId="{175ED392-2BEE-4D17-8CF1-675412CC3891}"/>
            </ac:picMkLst>
          </pc:picChg>
          <pc:picChg chg="add mod">
            <ac:chgData name="Ekko 92i" userId="b4d265b765874ec8" providerId="LiveId" clId="{A22BCDE7-1DEF-4A17-92F4-9BE4D3DA4B64}" dt="2021-12-23T23:08:16.278" v="110"/>
            <ac:picMkLst>
              <pc:docMk/>
              <pc:sldMasterMk cId="2788972734" sldId="2147483801"/>
              <pc:sldLayoutMk cId="1035204067" sldId="2147483818"/>
              <ac:picMk id="32" creationId="{40CD0EC6-5A71-4C3A-88FE-01FB9CB2F704}"/>
            </ac:picMkLst>
          </pc:picChg>
          <pc:picChg chg="add mod">
            <ac:chgData name="Ekko 92i" userId="b4d265b765874ec8" providerId="LiveId" clId="{A22BCDE7-1DEF-4A17-92F4-9BE4D3DA4B64}" dt="2021-12-23T23:08:16.278" v="110"/>
            <ac:picMkLst>
              <pc:docMk/>
              <pc:sldMasterMk cId="2788972734" sldId="2147483801"/>
              <pc:sldLayoutMk cId="1035204067" sldId="2147483818"/>
              <ac:picMk id="33" creationId="{D3C68030-0CED-49D7-A7DD-73E79103348B}"/>
            </ac:picMkLst>
          </pc:picChg>
          <pc:picChg chg="add mod">
            <ac:chgData name="Ekko 92i" userId="b4d265b765874ec8" providerId="LiveId" clId="{A22BCDE7-1DEF-4A17-92F4-9BE4D3DA4B64}" dt="2021-12-23T23:08:16.278" v="110"/>
            <ac:picMkLst>
              <pc:docMk/>
              <pc:sldMasterMk cId="2788972734" sldId="2147483801"/>
              <pc:sldLayoutMk cId="1035204067" sldId="2147483818"/>
              <ac:picMk id="34" creationId="{B3D989A6-554C-4F72-9044-B1B1D2EC26C4}"/>
            </ac:picMkLst>
          </pc:picChg>
        </pc:sldLayoutChg>
        <pc:sldLayoutChg chg="addSp delSp modSp mod">
          <pc:chgData name="Ekko 92i" userId="b4d265b765874ec8" providerId="LiveId" clId="{A22BCDE7-1DEF-4A17-92F4-9BE4D3DA4B64}" dt="2021-12-29T17:53:25.449" v="3984" actId="2711"/>
          <pc:sldLayoutMkLst>
            <pc:docMk/>
            <pc:sldMasterMk cId="2788972734" sldId="2147483801"/>
            <pc:sldLayoutMk cId="645523028" sldId="2147483819"/>
          </pc:sldLayoutMkLst>
          <pc:spChg chg="del">
            <ac:chgData name="Ekko 92i" userId="b4d265b765874ec8" providerId="LiveId" clId="{A22BCDE7-1DEF-4A17-92F4-9BE4D3DA4B64}" dt="2021-12-23T23:08:33.308" v="111" actId="478"/>
            <ac:spMkLst>
              <pc:docMk/>
              <pc:sldMasterMk cId="2788972734" sldId="2147483801"/>
              <pc:sldLayoutMk cId="645523028" sldId="2147483819"/>
              <ac:spMk id="10" creationId="{1DAE5BCC-C11B-4307-B806-89D9388994A3}"/>
            </ac:spMkLst>
          </pc:spChg>
          <pc:spChg chg="del">
            <ac:chgData name="Ekko 92i" userId="b4d265b765874ec8" providerId="LiveId" clId="{A22BCDE7-1DEF-4A17-92F4-9BE4D3DA4B64}" dt="2021-12-23T23:08:33.308" v="111" actId="478"/>
            <ac:spMkLst>
              <pc:docMk/>
              <pc:sldMasterMk cId="2788972734" sldId="2147483801"/>
              <pc:sldLayoutMk cId="645523028" sldId="2147483819"/>
              <ac:spMk id="11" creationId="{66CCC3E4-C804-A446-A424-497903D91316}"/>
            </ac:spMkLst>
          </pc:spChg>
          <pc:spChg chg="del">
            <ac:chgData name="Ekko 92i" userId="b4d265b765874ec8" providerId="LiveId" clId="{A22BCDE7-1DEF-4A17-92F4-9BE4D3DA4B64}" dt="2021-12-23T23:08:33.308" v="111" actId="478"/>
            <ac:spMkLst>
              <pc:docMk/>
              <pc:sldMasterMk cId="2788972734" sldId="2147483801"/>
              <pc:sldLayoutMk cId="645523028" sldId="2147483819"/>
              <ac:spMk id="12" creationId="{E4657B37-31E8-C24B-BD66-3EA4DC0FA8BB}"/>
            </ac:spMkLst>
          </pc:spChg>
          <pc:spChg chg="del">
            <ac:chgData name="Ekko 92i" userId="b4d265b765874ec8" providerId="LiveId" clId="{A22BCDE7-1DEF-4A17-92F4-9BE4D3DA4B64}" dt="2021-12-23T23:08:33.308" v="111" actId="478"/>
            <ac:spMkLst>
              <pc:docMk/>
              <pc:sldMasterMk cId="2788972734" sldId="2147483801"/>
              <pc:sldLayoutMk cId="645523028" sldId="2147483819"/>
              <ac:spMk id="13" creationId="{3F81D505-2011-4352-9A92-E4B773F7F191}"/>
            </ac:spMkLst>
          </pc:spChg>
          <pc:spChg chg="del">
            <ac:chgData name="Ekko 92i" userId="b4d265b765874ec8" providerId="LiveId" clId="{A22BCDE7-1DEF-4A17-92F4-9BE4D3DA4B64}" dt="2021-12-23T23:08:33.308" v="111" actId="478"/>
            <ac:spMkLst>
              <pc:docMk/>
              <pc:sldMasterMk cId="2788972734" sldId="2147483801"/>
              <pc:sldLayoutMk cId="645523028" sldId="2147483819"/>
              <ac:spMk id="14" creationId="{E9964B69-5EDC-914C-9476-2BAFC67AAD28}"/>
            </ac:spMkLst>
          </pc:spChg>
          <pc:spChg chg="del">
            <ac:chgData name="Ekko 92i" userId="b4d265b765874ec8" providerId="LiveId" clId="{A22BCDE7-1DEF-4A17-92F4-9BE4D3DA4B64}" dt="2021-12-23T23:08:33.308" v="111" actId="478"/>
            <ac:spMkLst>
              <pc:docMk/>
              <pc:sldMasterMk cId="2788972734" sldId="2147483801"/>
              <pc:sldLayoutMk cId="645523028" sldId="2147483819"/>
              <ac:spMk id="16" creationId="{390EC5BB-350B-4EB4-963B-38343A84CFA6}"/>
            </ac:spMkLst>
          </pc:spChg>
          <pc:spChg chg="del">
            <ac:chgData name="Ekko 92i" userId="b4d265b765874ec8" providerId="LiveId" clId="{A22BCDE7-1DEF-4A17-92F4-9BE4D3DA4B64}" dt="2021-12-23T23:08:33.308" v="111" actId="478"/>
            <ac:spMkLst>
              <pc:docMk/>
              <pc:sldMasterMk cId="2788972734" sldId="2147483801"/>
              <pc:sldLayoutMk cId="645523028" sldId="2147483819"/>
              <ac:spMk id="17" creationId="{86330692-7D82-43BD-9243-9FAFC639A18E}"/>
            </ac:spMkLst>
          </pc:spChg>
          <pc:spChg chg="del">
            <ac:chgData name="Ekko 92i" userId="b4d265b765874ec8" providerId="LiveId" clId="{A22BCDE7-1DEF-4A17-92F4-9BE4D3DA4B64}" dt="2021-12-23T23:08:33.308" v="111" actId="478"/>
            <ac:spMkLst>
              <pc:docMk/>
              <pc:sldMasterMk cId="2788972734" sldId="2147483801"/>
              <pc:sldLayoutMk cId="645523028" sldId="2147483819"/>
              <ac:spMk id="18" creationId="{59765AB4-49F1-42E4-AAF4-0E99D08D1A36}"/>
            </ac:spMkLst>
          </pc:spChg>
          <pc:spChg chg="del">
            <ac:chgData name="Ekko 92i" userId="b4d265b765874ec8" providerId="LiveId" clId="{A22BCDE7-1DEF-4A17-92F4-9BE4D3DA4B64}" dt="2021-12-23T23:08:33.308" v="111" actId="478"/>
            <ac:spMkLst>
              <pc:docMk/>
              <pc:sldMasterMk cId="2788972734" sldId="2147483801"/>
              <pc:sldLayoutMk cId="645523028" sldId="2147483819"/>
              <ac:spMk id="19" creationId="{E95174D9-C1D2-4954-9F25-CDC3912E2CEA}"/>
            </ac:spMkLst>
          </pc:spChg>
          <pc:spChg chg="del">
            <ac:chgData name="Ekko 92i" userId="b4d265b765874ec8" providerId="LiveId" clId="{A22BCDE7-1DEF-4A17-92F4-9BE4D3DA4B64}" dt="2021-12-23T23:08:33.308" v="111" actId="478"/>
            <ac:spMkLst>
              <pc:docMk/>
              <pc:sldMasterMk cId="2788972734" sldId="2147483801"/>
              <pc:sldLayoutMk cId="645523028" sldId="2147483819"/>
              <ac:spMk id="20" creationId="{DC257B9C-33CA-4A00-943F-FCAA995897D4}"/>
            </ac:spMkLst>
          </pc:spChg>
          <pc:spChg chg="del">
            <ac:chgData name="Ekko 92i" userId="b4d265b765874ec8" providerId="LiveId" clId="{A22BCDE7-1DEF-4A17-92F4-9BE4D3DA4B64}" dt="2021-12-23T23:08:33.308" v="111" actId="478"/>
            <ac:spMkLst>
              <pc:docMk/>
              <pc:sldMasterMk cId="2788972734" sldId="2147483801"/>
              <pc:sldLayoutMk cId="645523028" sldId="2147483819"/>
              <ac:spMk id="21" creationId="{E6002CCA-4256-4B77-88FA-C6AC4A7E2F5A}"/>
            </ac:spMkLst>
          </pc:spChg>
          <pc:spChg chg="add mod">
            <ac:chgData name="Ekko 92i" userId="b4d265b765874ec8" providerId="LiveId" clId="{A22BCDE7-1DEF-4A17-92F4-9BE4D3DA4B64}" dt="2021-12-23T23:08:33.596" v="112"/>
            <ac:spMkLst>
              <pc:docMk/>
              <pc:sldMasterMk cId="2788972734" sldId="2147483801"/>
              <pc:sldLayoutMk cId="645523028" sldId="2147483819"/>
              <ac:spMk id="23" creationId="{28E7FB8B-4F89-4D9E-92B9-60D0DF51A1AC}"/>
            </ac:spMkLst>
          </pc:spChg>
          <pc:spChg chg="add mod">
            <ac:chgData name="Ekko 92i" userId="b4d265b765874ec8" providerId="LiveId" clId="{A22BCDE7-1DEF-4A17-92F4-9BE4D3DA4B64}" dt="2021-12-23T23:08:33.596" v="112"/>
            <ac:spMkLst>
              <pc:docMk/>
              <pc:sldMasterMk cId="2788972734" sldId="2147483801"/>
              <pc:sldLayoutMk cId="645523028" sldId="2147483819"/>
              <ac:spMk id="24" creationId="{71286F82-2752-4AEF-BD8E-6EC8D8C6FD95}"/>
            </ac:spMkLst>
          </pc:spChg>
          <pc:spChg chg="add mod">
            <ac:chgData name="Ekko 92i" userId="b4d265b765874ec8" providerId="LiveId" clId="{A22BCDE7-1DEF-4A17-92F4-9BE4D3DA4B64}" dt="2021-12-23T23:08:33.596" v="112"/>
            <ac:spMkLst>
              <pc:docMk/>
              <pc:sldMasterMk cId="2788972734" sldId="2147483801"/>
              <pc:sldLayoutMk cId="645523028" sldId="2147483819"/>
              <ac:spMk id="25" creationId="{10EF06D2-D597-4506-BA4C-C8D45702354F}"/>
            </ac:spMkLst>
          </pc:spChg>
          <pc:spChg chg="add mod">
            <ac:chgData name="Ekko 92i" userId="b4d265b765874ec8" providerId="LiveId" clId="{A22BCDE7-1DEF-4A17-92F4-9BE4D3DA4B64}" dt="2021-12-23T23:15:54.578" v="166" actId="2711"/>
            <ac:spMkLst>
              <pc:docMk/>
              <pc:sldMasterMk cId="2788972734" sldId="2147483801"/>
              <pc:sldLayoutMk cId="645523028" sldId="2147483819"/>
              <ac:spMk id="26" creationId="{65FA0110-A19E-4880-BF2C-07B1377E3D3A}"/>
            </ac:spMkLst>
          </pc:spChg>
          <pc:spChg chg="add mod">
            <ac:chgData name="Ekko 92i" userId="b4d265b765874ec8" providerId="LiveId" clId="{A22BCDE7-1DEF-4A17-92F4-9BE4D3DA4B64}" dt="2021-12-23T23:15:43.514" v="165" actId="2711"/>
            <ac:spMkLst>
              <pc:docMk/>
              <pc:sldMasterMk cId="2788972734" sldId="2147483801"/>
              <pc:sldLayoutMk cId="645523028" sldId="2147483819"/>
              <ac:spMk id="27" creationId="{EBD980E0-6788-4CED-B4E9-FD65482EAE4F}"/>
            </ac:spMkLst>
          </pc:spChg>
          <pc:spChg chg="add mod">
            <ac:chgData name="Ekko 92i" userId="b4d265b765874ec8" providerId="LiveId" clId="{A22BCDE7-1DEF-4A17-92F4-9BE4D3DA4B64}" dt="2021-12-23T23:08:33.596" v="112"/>
            <ac:spMkLst>
              <pc:docMk/>
              <pc:sldMasterMk cId="2788972734" sldId="2147483801"/>
              <pc:sldLayoutMk cId="645523028" sldId="2147483819"/>
              <ac:spMk id="28" creationId="{46ED03F3-E69B-4772-BE43-AAFDF26960DF}"/>
            </ac:spMkLst>
          </pc:spChg>
          <pc:spChg chg="add mod">
            <ac:chgData name="Ekko 92i" userId="b4d265b765874ec8" providerId="LiveId" clId="{A22BCDE7-1DEF-4A17-92F4-9BE4D3DA4B64}" dt="2021-12-23T23:08:33.596" v="112"/>
            <ac:spMkLst>
              <pc:docMk/>
              <pc:sldMasterMk cId="2788972734" sldId="2147483801"/>
              <pc:sldLayoutMk cId="645523028" sldId="2147483819"/>
              <ac:spMk id="29" creationId="{5C079538-489D-41EA-AAA1-D199B5349FA0}"/>
            </ac:spMkLst>
          </pc:spChg>
          <pc:spChg chg="add del mod">
            <ac:chgData name="Ekko 92i" userId="b4d265b765874ec8" providerId="LiveId" clId="{A22BCDE7-1DEF-4A17-92F4-9BE4D3DA4B64}" dt="2021-12-23T23:23:47.767" v="290" actId="478"/>
            <ac:spMkLst>
              <pc:docMk/>
              <pc:sldMasterMk cId="2788972734" sldId="2147483801"/>
              <pc:sldLayoutMk cId="645523028" sldId="2147483819"/>
              <ac:spMk id="30" creationId="{6AEA7246-4A52-48BC-A7F9-3BF179942BFD}"/>
            </ac:spMkLst>
          </pc:spChg>
          <pc:spChg chg="add del mod">
            <ac:chgData name="Ekko 92i" userId="b4d265b765874ec8" providerId="LiveId" clId="{A22BCDE7-1DEF-4A17-92F4-9BE4D3DA4B64}" dt="2021-12-23T23:23:47.767" v="290" actId="478"/>
            <ac:spMkLst>
              <pc:docMk/>
              <pc:sldMasterMk cId="2788972734" sldId="2147483801"/>
              <pc:sldLayoutMk cId="645523028" sldId="2147483819"/>
              <ac:spMk id="31" creationId="{8D7E3D6B-B2A5-49A4-966D-0B2F2B0AE0FC}"/>
            </ac:spMkLst>
          </pc:spChg>
          <pc:spChg chg="add del mod">
            <ac:chgData name="Ekko 92i" userId="b4d265b765874ec8" providerId="LiveId" clId="{A22BCDE7-1DEF-4A17-92F4-9BE4D3DA4B64}" dt="2021-12-23T23:22:28.471" v="278" actId="478"/>
            <ac:spMkLst>
              <pc:docMk/>
              <pc:sldMasterMk cId="2788972734" sldId="2147483801"/>
              <pc:sldLayoutMk cId="645523028" sldId="2147483819"/>
              <ac:spMk id="32" creationId="{AFCEE0E5-D14D-4AA7-86F2-CCE8D4AAD7D2}"/>
            </ac:spMkLst>
          </pc:spChg>
          <pc:spChg chg="add del mod">
            <ac:chgData name="Ekko 92i" userId="b4d265b765874ec8" providerId="LiveId" clId="{A22BCDE7-1DEF-4A17-92F4-9BE4D3DA4B64}" dt="2021-12-23T23:22:28.471" v="278" actId="478"/>
            <ac:spMkLst>
              <pc:docMk/>
              <pc:sldMasterMk cId="2788972734" sldId="2147483801"/>
              <pc:sldLayoutMk cId="645523028" sldId="2147483819"/>
              <ac:spMk id="33" creationId="{AD2AF95D-1584-4287-B57B-F3525588CBF3}"/>
            </ac:spMkLst>
          </pc:spChg>
          <pc:spChg chg="add mod">
            <ac:chgData name="Ekko 92i" userId="b4d265b765874ec8" providerId="LiveId" clId="{A22BCDE7-1DEF-4A17-92F4-9BE4D3DA4B64}" dt="2021-12-23T23:23:48.374" v="291"/>
            <ac:spMkLst>
              <pc:docMk/>
              <pc:sldMasterMk cId="2788972734" sldId="2147483801"/>
              <pc:sldLayoutMk cId="645523028" sldId="2147483819"/>
              <ac:spMk id="38" creationId="{402870E3-819E-429A-B93F-3C5B878E6B94}"/>
            </ac:spMkLst>
          </pc:spChg>
          <pc:spChg chg="add mod">
            <ac:chgData name="Ekko 92i" userId="b4d265b765874ec8" providerId="LiveId" clId="{A22BCDE7-1DEF-4A17-92F4-9BE4D3DA4B64}" dt="2021-12-29T17:53:25.449" v="3984" actId="2711"/>
            <ac:spMkLst>
              <pc:docMk/>
              <pc:sldMasterMk cId="2788972734" sldId="2147483801"/>
              <pc:sldLayoutMk cId="645523028" sldId="2147483819"/>
              <ac:spMk id="39" creationId="{78AD1031-8ADA-4B66-AAD3-853DD72671E4}"/>
            </ac:spMkLst>
          </pc:spChg>
          <pc:picChg chg="del">
            <ac:chgData name="Ekko 92i" userId="b4d265b765874ec8" providerId="LiveId" clId="{A22BCDE7-1DEF-4A17-92F4-9BE4D3DA4B64}" dt="2021-12-23T23:08:33.308" v="111" actId="478"/>
            <ac:picMkLst>
              <pc:docMk/>
              <pc:sldMasterMk cId="2788972734" sldId="2147483801"/>
              <pc:sldLayoutMk cId="645523028" sldId="2147483819"/>
              <ac:picMk id="5" creationId="{D2803C52-59F9-494A-BFCF-1F9F0E598BDB}"/>
            </ac:picMkLst>
          </pc:picChg>
          <pc:picChg chg="del">
            <ac:chgData name="Ekko 92i" userId="b4d265b765874ec8" providerId="LiveId" clId="{A22BCDE7-1DEF-4A17-92F4-9BE4D3DA4B64}" dt="2021-12-23T23:08:33.308" v="111" actId="478"/>
            <ac:picMkLst>
              <pc:docMk/>
              <pc:sldMasterMk cId="2788972734" sldId="2147483801"/>
              <pc:sldLayoutMk cId="645523028" sldId="2147483819"/>
              <ac:picMk id="15" creationId="{7CEBC7CD-BEFB-C446-8A6D-B93A4E8E0654}"/>
            </ac:picMkLst>
          </pc:picChg>
          <pc:picChg chg="add mod">
            <ac:chgData name="Ekko 92i" userId="b4d265b765874ec8" providerId="LiveId" clId="{A22BCDE7-1DEF-4A17-92F4-9BE4D3DA4B64}" dt="2021-12-23T23:08:33.596" v="112"/>
            <ac:picMkLst>
              <pc:docMk/>
              <pc:sldMasterMk cId="2788972734" sldId="2147483801"/>
              <pc:sldLayoutMk cId="645523028" sldId="2147483819"/>
              <ac:picMk id="22" creationId="{842A5F73-7488-48B2-9A28-EC3BF9348504}"/>
            </ac:picMkLst>
          </pc:picChg>
          <pc:picChg chg="add mod">
            <ac:chgData name="Ekko 92i" userId="b4d265b765874ec8" providerId="LiveId" clId="{A22BCDE7-1DEF-4A17-92F4-9BE4D3DA4B64}" dt="2021-12-23T23:08:33.596" v="112"/>
            <ac:picMkLst>
              <pc:docMk/>
              <pc:sldMasterMk cId="2788972734" sldId="2147483801"/>
              <pc:sldLayoutMk cId="645523028" sldId="2147483819"/>
              <ac:picMk id="34" creationId="{DC87914E-B379-4BE2-AE73-8AF2AF4A4552}"/>
            </ac:picMkLst>
          </pc:picChg>
          <pc:picChg chg="add mod">
            <ac:chgData name="Ekko 92i" userId="b4d265b765874ec8" providerId="LiveId" clId="{A22BCDE7-1DEF-4A17-92F4-9BE4D3DA4B64}" dt="2021-12-23T23:08:33.596" v="112"/>
            <ac:picMkLst>
              <pc:docMk/>
              <pc:sldMasterMk cId="2788972734" sldId="2147483801"/>
              <pc:sldLayoutMk cId="645523028" sldId="2147483819"/>
              <ac:picMk id="35" creationId="{1CBE13B4-B1F2-4F79-ABF2-F28835B26EA3}"/>
            </ac:picMkLst>
          </pc:picChg>
          <pc:picChg chg="add mod">
            <ac:chgData name="Ekko 92i" userId="b4d265b765874ec8" providerId="LiveId" clId="{A22BCDE7-1DEF-4A17-92F4-9BE4D3DA4B64}" dt="2021-12-23T23:08:33.596" v="112"/>
            <ac:picMkLst>
              <pc:docMk/>
              <pc:sldMasterMk cId="2788972734" sldId="2147483801"/>
              <pc:sldLayoutMk cId="645523028" sldId="2147483819"/>
              <ac:picMk id="36" creationId="{5DD3EA2B-F3CF-4CF4-8BD9-06E97E1677BC}"/>
            </ac:picMkLst>
          </pc:picChg>
          <pc:picChg chg="add mod">
            <ac:chgData name="Ekko 92i" userId="b4d265b765874ec8" providerId="LiveId" clId="{A22BCDE7-1DEF-4A17-92F4-9BE4D3DA4B64}" dt="2021-12-23T23:08:33.596" v="112"/>
            <ac:picMkLst>
              <pc:docMk/>
              <pc:sldMasterMk cId="2788972734" sldId="2147483801"/>
              <pc:sldLayoutMk cId="645523028" sldId="2147483819"/>
              <ac:picMk id="37" creationId="{1D070491-2B87-4844-8442-0863C4F3AC8D}"/>
            </ac:picMkLst>
          </pc:picChg>
        </pc:sldLayoutChg>
        <pc:sldLayoutChg chg="addSp delSp modSp mod">
          <pc:chgData name="Ekko 92i" userId="b4d265b765874ec8" providerId="LiveId" clId="{A22BCDE7-1DEF-4A17-92F4-9BE4D3DA4B64}" dt="2021-12-23T23:32:00.427" v="333" actId="2711"/>
          <pc:sldLayoutMkLst>
            <pc:docMk/>
            <pc:sldMasterMk cId="2788972734" sldId="2147483801"/>
            <pc:sldLayoutMk cId="3257892543" sldId="2147483820"/>
          </pc:sldLayoutMkLst>
          <pc:spChg chg="del">
            <ac:chgData name="Ekko 92i" userId="b4d265b765874ec8" providerId="LiveId" clId="{A22BCDE7-1DEF-4A17-92F4-9BE4D3DA4B64}" dt="2021-12-23T23:08:55.020" v="114" actId="478"/>
            <ac:spMkLst>
              <pc:docMk/>
              <pc:sldMasterMk cId="2788972734" sldId="2147483801"/>
              <pc:sldLayoutMk cId="3257892543" sldId="2147483820"/>
              <ac:spMk id="7" creationId="{1E330860-A5F0-2A48-A9A3-303D4AB64CB9}"/>
            </ac:spMkLst>
          </pc:spChg>
          <pc:spChg chg="del">
            <ac:chgData name="Ekko 92i" userId="b4d265b765874ec8" providerId="LiveId" clId="{A22BCDE7-1DEF-4A17-92F4-9BE4D3DA4B64}" dt="2021-12-23T23:08:55.020" v="114" actId="478"/>
            <ac:spMkLst>
              <pc:docMk/>
              <pc:sldMasterMk cId="2788972734" sldId="2147483801"/>
              <pc:sldLayoutMk cId="3257892543" sldId="2147483820"/>
              <ac:spMk id="10" creationId="{5AFC32E6-CD82-0F4B-9705-07CE3EA6835D}"/>
            </ac:spMkLst>
          </pc:spChg>
          <pc:spChg chg="del">
            <ac:chgData name="Ekko 92i" userId="b4d265b765874ec8" providerId="LiveId" clId="{A22BCDE7-1DEF-4A17-92F4-9BE4D3DA4B64}" dt="2021-12-23T23:08:55.020" v="114" actId="478"/>
            <ac:spMkLst>
              <pc:docMk/>
              <pc:sldMasterMk cId="2788972734" sldId="2147483801"/>
              <pc:sldLayoutMk cId="3257892543" sldId="2147483820"/>
              <ac:spMk id="11" creationId="{844D8C8B-73EC-8C44-A3C5-61358A20A081}"/>
            </ac:spMkLst>
          </pc:spChg>
          <pc:spChg chg="del">
            <ac:chgData name="Ekko 92i" userId="b4d265b765874ec8" providerId="LiveId" clId="{A22BCDE7-1DEF-4A17-92F4-9BE4D3DA4B64}" dt="2021-12-23T23:08:55.020" v="114" actId="478"/>
            <ac:spMkLst>
              <pc:docMk/>
              <pc:sldMasterMk cId="2788972734" sldId="2147483801"/>
              <pc:sldLayoutMk cId="3257892543" sldId="2147483820"/>
              <ac:spMk id="13" creationId="{09602BBB-A63B-4643-A9A2-15BEF05309BB}"/>
            </ac:spMkLst>
          </pc:spChg>
          <pc:spChg chg="del mod">
            <ac:chgData name="Ekko 92i" userId="b4d265b765874ec8" providerId="LiveId" clId="{A22BCDE7-1DEF-4A17-92F4-9BE4D3DA4B64}" dt="2021-12-23T23:08:55.020" v="114" actId="478"/>
            <ac:spMkLst>
              <pc:docMk/>
              <pc:sldMasterMk cId="2788972734" sldId="2147483801"/>
              <pc:sldLayoutMk cId="3257892543" sldId="2147483820"/>
              <ac:spMk id="14" creationId="{DF193D0E-96A9-4251-A518-4020904F4454}"/>
            </ac:spMkLst>
          </pc:spChg>
          <pc:spChg chg="del">
            <ac:chgData name="Ekko 92i" userId="b4d265b765874ec8" providerId="LiveId" clId="{A22BCDE7-1DEF-4A17-92F4-9BE4D3DA4B64}" dt="2021-12-23T23:08:55.020" v="114" actId="478"/>
            <ac:spMkLst>
              <pc:docMk/>
              <pc:sldMasterMk cId="2788972734" sldId="2147483801"/>
              <pc:sldLayoutMk cId="3257892543" sldId="2147483820"/>
              <ac:spMk id="15" creationId="{AB317762-2AB8-42DC-A333-2B3D2764DACF}"/>
            </ac:spMkLst>
          </pc:spChg>
          <pc:spChg chg="del">
            <ac:chgData name="Ekko 92i" userId="b4d265b765874ec8" providerId="LiveId" clId="{A22BCDE7-1DEF-4A17-92F4-9BE4D3DA4B64}" dt="2021-12-23T23:08:55.020" v="114" actId="478"/>
            <ac:spMkLst>
              <pc:docMk/>
              <pc:sldMasterMk cId="2788972734" sldId="2147483801"/>
              <pc:sldLayoutMk cId="3257892543" sldId="2147483820"/>
              <ac:spMk id="16" creationId="{24845516-E83E-4442-9C0B-E8BE28F6C0C1}"/>
            </ac:spMkLst>
          </pc:spChg>
          <pc:spChg chg="del">
            <ac:chgData name="Ekko 92i" userId="b4d265b765874ec8" providerId="LiveId" clId="{A22BCDE7-1DEF-4A17-92F4-9BE4D3DA4B64}" dt="2021-12-23T23:08:55.020" v="114" actId="478"/>
            <ac:spMkLst>
              <pc:docMk/>
              <pc:sldMasterMk cId="2788972734" sldId="2147483801"/>
              <pc:sldLayoutMk cId="3257892543" sldId="2147483820"/>
              <ac:spMk id="17" creationId="{2AAE7A08-6A05-4415-899C-1E35AF9AD5AE}"/>
            </ac:spMkLst>
          </pc:spChg>
          <pc:spChg chg="del">
            <ac:chgData name="Ekko 92i" userId="b4d265b765874ec8" providerId="LiveId" clId="{A22BCDE7-1DEF-4A17-92F4-9BE4D3DA4B64}" dt="2021-12-23T23:08:55.020" v="114" actId="478"/>
            <ac:spMkLst>
              <pc:docMk/>
              <pc:sldMasterMk cId="2788972734" sldId="2147483801"/>
              <pc:sldLayoutMk cId="3257892543" sldId="2147483820"/>
              <ac:spMk id="18" creationId="{0F5D19B7-B6F6-4731-B7DF-7AA4CE5EF060}"/>
            </ac:spMkLst>
          </pc:spChg>
          <pc:spChg chg="del">
            <ac:chgData name="Ekko 92i" userId="b4d265b765874ec8" providerId="LiveId" clId="{A22BCDE7-1DEF-4A17-92F4-9BE4D3DA4B64}" dt="2021-12-23T23:08:55.020" v="114" actId="478"/>
            <ac:spMkLst>
              <pc:docMk/>
              <pc:sldMasterMk cId="2788972734" sldId="2147483801"/>
              <pc:sldLayoutMk cId="3257892543" sldId="2147483820"/>
              <ac:spMk id="19" creationId="{8B83462B-4E18-4645-878D-1F04770B6A39}"/>
            </ac:spMkLst>
          </pc:spChg>
          <pc:spChg chg="del">
            <ac:chgData name="Ekko 92i" userId="b4d265b765874ec8" providerId="LiveId" clId="{A22BCDE7-1DEF-4A17-92F4-9BE4D3DA4B64}" dt="2021-12-23T23:08:55.020" v="114" actId="478"/>
            <ac:spMkLst>
              <pc:docMk/>
              <pc:sldMasterMk cId="2788972734" sldId="2147483801"/>
              <pc:sldLayoutMk cId="3257892543" sldId="2147483820"/>
              <ac:spMk id="20" creationId="{F84A78D1-A16D-4BAF-A081-4AA8EB429B86}"/>
            </ac:spMkLst>
          </pc:spChg>
          <pc:spChg chg="add mod">
            <ac:chgData name="Ekko 92i" userId="b4d265b765874ec8" providerId="LiveId" clId="{A22BCDE7-1DEF-4A17-92F4-9BE4D3DA4B64}" dt="2021-12-23T23:08:55.341" v="115"/>
            <ac:spMkLst>
              <pc:docMk/>
              <pc:sldMasterMk cId="2788972734" sldId="2147483801"/>
              <pc:sldLayoutMk cId="3257892543" sldId="2147483820"/>
              <ac:spMk id="22" creationId="{02463296-7AB0-451F-ABDD-32C7A9252F4A}"/>
            </ac:spMkLst>
          </pc:spChg>
          <pc:spChg chg="add mod">
            <ac:chgData name="Ekko 92i" userId="b4d265b765874ec8" providerId="LiveId" clId="{A22BCDE7-1DEF-4A17-92F4-9BE4D3DA4B64}" dt="2021-12-23T23:08:55.341" v="115"/>
            <ac:spMkLst>
              <pc:docMk/>
              <pc:sldMasterMk cId="2788972734" sldId="2147483801"/>
              <pc:sldLayoutMk cId="3257892543" sldId="2147483820"/>
              <ac:spMk id="23" creationId="{6016370A-65C6-4351-A3FE-B087CC11174C}"/>
            </ac:spMkLst>
          </pc:spChg>
          <pc:spChg chg="add del mod">
            <ac:chgData name="Ekko 92i" userId="b4d265b765874ec8" providerId="LiveId" clId="{A22BCDE7-1DEF-4A17-92F4-9BE4D3DA4B64}" dt="2021-12-23T23:21:59.530" v="275" actId="478"/>
            <ac:spMkLst>
              <pc:docMk/>
              <pc:sldMasterMk cId="2788972734" sldId="2147483801"/>
              <pc:sldLayoutMk cId="3257892543" sldId="2147483820"/>
              <ac:spMk id="24" creationId="{1B58669D-89B1-437A-B7F7-C2F90D71E454}"/>
            </ac:spMkLst>
          </pc:spChg>
          <pc:spChg chg="add mod">
            <ac:chgData name="Ekko 92i" userId="b4d265b765874ec8" providerId="LiveId" clId="{A22BCDE7-1DEF-4A17-92F4-9BE4D3DA4B64}" dt="2021-12-23T23:08:55.341" v="115"/>
            <ac:spMkLst>
              <pc:docMk/>
              <pc:sldMasterMk cId="2788972734" sldId="2147483801"/>
              <pc:sldLayoutMk cId="3257892543" sldId="2147483820"/>
              <ac:spMk id="25" creationId="{BEDE3F31-174B-4873-8337-A66303B93E4C}"/>
            </ac:spMkLst>
          </pc:spChg>
          <pc:spChg chg="add mod">
            <ac:chgData name="Ekko 92i" userId="b4d265b765874ec8" providerId="LiveId" clId="{A22BCDE7-1DEF-4A17-92F4-9BE4D3DA4B64}" dt="2021-12-23T23:31:45.970" v="331" actId="2711"/>
            <ac:spMkLst>
              <pc:docMk/>
              <pc:sldMasterMk cId="2788972734" sldId="2147483801"/>
              <pc:sldLayoutMk cId="3257892543" sldId="2147483820"/>
              <ac:spMk id="26" creationId="{F1B283BA-FB66-4DEA-937E-BA6233D3821C}"/>
            </ac:spMkLst>
          </pc:spChg>
          <pc:spChg chg="add mod">
            <ac:chgData name="Ekko 92i" userId="b4d265b765874ec8" providerId="LiveId" clId="{A22BCDE7-1DEF-4A17-92F4-9BE4D3DA4B64}" dt="2021-12-23T23:08:55.341" v="115"/>
            <ac:spMkLst>
              <pc:docMk/>
              <pc:sldMasterMk cId="2788972734" sldId="2147483801"/>
              <pc:sldLayoutMk cId="3257892543" sldId="2147483820"/>
              <ac:spMk id="27" creationId="{76590D20-3420-45CA-AE94-D181462C15B0}"/>
            </ac:spMkLst>
          </pc:spChg>
          <pc:spChg chg="add mod">
            <ac:chgData name="Ekko 92i" userId="b4d265b765874ec8" providerId="LiveId" clId="{A22BCDE7-1DEF-4A17-92F4-9BE4D3DA4B64}" dt="2021-12-23T23:08:55.341" v="115"/>
            <ac:spMkLst>
              <pc:docMk/>
              <pc:sldMasterMk cId="2788972734" sldId="2147483801"/>
              <pc:sldLayoutMk cId="3257892543" sldId="2147483820"/>
              <ac:spMk id="28" creationId="{1E48C12A-F09A-4CF9-9FCF-4EF0D363D6FE}"/>
            </ac:spMkLst>
          </pc:spChg>
          <pc:spChg chg="add del mod">
            <ac:chgData name="Ekko 92i" userId="b4d265b765874ec8" providerId="LiveId" clId="{A22BCDE7-1DEF-4A17-92F4-9BE4D3DA4B64}" dt="2021-12-23T23:23:51.391" v="292" actId="478"/>
            <ac:spMkLst>
              <pc:docMk/>
              <pc:sldMasterMk cId="2788972734" sldId="2147483801"/>
              <pc:sldLayoutMk cId="3257892543" sldId="2147483820"/>
              <ac:spMk id="29" creationId="{AD4F8F92-DF5A-42D7-9150-2B53F302774D}"/>
            </ac:spMkLst>
          </pc:spChg>
          <pc:spChg chg="add del mod">
            <ac:chgData name="Ekko 92i" userId="b4d265b765874ec8" providerId="LiveId" clId="{A22BCDE7-1DEF-4A17-92F4-9BE4D3DA4B64}" dt="2021-12-23T23:23:51.391" v="292" actId="478"/>
            <ac:spMkLst>
              <pc:docMk/>
              <pc:sldMasterMk cId="2788972734" sldId="2147483801"/>
              <pc:sldLayoutMk cId="3257892543" sldId="2147483820"/>
              <ac:spMk id="30" creationId="{2CF086A3-8ECE-48B9-A411-0939924E3218}"/>
            </ac:spMkLst>
          </pc:spChg>
          <pc:spChg chg="add del mod">
            <ac:chgData name="Ekko 92i" userId="b4d265b765874ec8" providerId="LiveId" clId="{A22BCDE7-1DEF-4A17-92F4-9BE4D3DA4B64}" dt="2021-12-23T23:22:02.546" v="276" actId="478"/>
            <ac:spMkLst>
              <pc:docMk/>
              <pc:sldMasterMk cId="2788972734" sldId="2147483801"/>
              <pc:sldLayoutMk cId="3257892543" sldId="2147483820"/>
              <ac:spMk id="31" creationId="{BA3EF05B-58EE-4563-B4D1-D9257A23338C}"/>
            </ac:spMkLst>
          </pc:spChg>
          <pc:spChg chg="add del mod">
            <ac:chgData name="Ekko 92i" userId="b4d265b765874ec8" providerId="LiveId" clId="{A22BCDE7-1DEF-4A17-92F4-9BE4D3DA4B64}" dt="2021-12-23T23:22:02.546" v="276" actId="478"/>
            <ac:spMkLst>
              <pc:docMk/>
              <pc:sldMasterMk cId="2788972734" sldId="2147483801"/>
              <pc:sldLayoutMk cId="3257892543" sldId="2147483820"/>
              <ac:spMk id="32" creationId="{50D27DB8-9417-4EE2-8320-0B864754DDB3}"/>
            </ac:spMkLst>
          </pc:spChg>
          <pc:spChg chg="add mod">
            <ac:chgData name="Ekko 92i" userId="b4d265b765874ec8" providerId="LiveId" clId="{A22BCDE7-1DEF-4A17-92F4-9BE4D3DA4B64}" dt="2021-12-23T23:32:00.427" v="333" actId="2711"/>
            <ac:spMkLst>
              <pc:docMk/>
              <pc:sldMasterMk cId="2788972734" sldId="2147483801"/>
              <pc:sldLayoutMk cId="3257892543" sldId="2147483820"/>
              <ac:spMk id="37" creationId="{38456827-F6BB-40AA-B0EA-9DF5F6016EBF}"/>
            </ac:spMkLst>
          </pc:spChg>
          <pc:spChg chg="add mod">
            <ac:chgData name="Ekko 92i" userId="b4d265b765874ec8" providerId="LiveId" clId="{A22BCDE7-1DEF-4A17-92F4-9BE4D3DA4B64}" dt="2021-12-23T23:31:53.974" v="332" actId="2711"/>
            <ac:spMkLst>
              <pc:docMk/>
              <pc:sldMasterMk cId="2788972734" sldId="2147483801"/>
              <pc:sldLayoutMk cId="3257892543" sldId="2147483820"/>
              <ac:spMk id="38" creationId="{60F8EBFA-4CB5-426E-911F-3868DEB727CD}"/>
            </ac:spMkLst>
          </pc:spChg>
          <pc:picChg chg="del">
            <ac:chgData name="Ekko 92i" userId="b4d265b765874ec8" providerId="LiveId" clId="{A22BCDE7-1DEF-4A17-92F4-9BE4D3DA4B64}" dt="2021-12-23T23:08:55.020" v="114" actId="478"/>
            <ac:picMkLst>
              <pc:docMk/>
              <pc:sldMasterMk cId="2788972734" sldId="2147483801"/>
              <pc:sldLayoutMk cId="3257892543" sldId="2147483820"/>
              <ac:picMk id="5" creationId="{A95DD932-21A1-4D88-A5F7-DA2E7522F204}"/>
            </ac:picMkLst>
          </pc:picChg>
          <pc:picChg chg="del">
            <ac:chgData name="Ekko 92i" userId="b4d265b765874ec8" providerId="LiveId" clId="{A22BCDE7-1DEF-4A17-92F4-9BE4D3DA4B64}" dt="2021-12-23T23:08:55.020" v="114" actId="478"/>
            <ac:picMkLst>
              <pc:docMk/>
              <pc:sldMasterMk cId="2788972734" sldId="2147483801"/>
              <pc:sldLayoutMk cId="3257892543" sldId="2147483820"/>
              <ac:picMk id="12" creationId="{1F3041AD-C622-854D-90A4-939B324216CA}"/>
            </ac:picMkLst>
          </pc:picChg>
          <pc:picChg chg="add mod">
            <ac:chgData name="Ekko 92i" userId="b4d265b765874ec8" providerId="LiveId" clId="{A22BCDE7-1DEF-4A17-92F4-9BE4D3DA4B64}" dt="2021-12-23T23:08:55.341" v="115"/>
            <ac:picMkLst>
              <pc:docMk/>
              <pc:sldMasterMk cId="2788972734" sldId="2147483801"/>
              <pc:sldLayoutMk cId="3257892543" sldId="2147483820"/>
              <ac:picMk id="21" creationId="{6C9C5275-C916-437C-92BC-0860AE025264}"/>
            </ac:picMkLst>
          </pc:picChg>
          <pc:picChg chg="add mod">
            <ac:chgData name="Ekko 92i" userId="b4d265b765874ec8" providerId="LiveId" clId="{A22BCDE7-1DEF-4A17-92F4-9BE4D3DA4B64}" dt="2021-12-23T23:08:55.341" v="115"/>
            <ac:picMkLst>
              <pc:docMk/>
              <pc:sldMasterMk cId="2788972734" sldId="2147483801"/>
              <pc:sldLayoutMk cId="3257892543" sldId="2147483820"/>
              <ac:picMk id="33" creationId="{14E500C2-ED3D-40CE-86BF-D099C02C43B3}"/>
            </ac:picMkLst>
          </pc:picChg>
          <pc:picChg chg="add mod">
            <ac:chgData name="Ekko 92i" userId="b4d265b765874ec8" providerId="LiveId" clId="{A22BCDE7-1DEF-4A17-92F4-9BE4D3DA4B64}" dt="2021-12-23T23:08:55.341" v="115"/>
            <ac:picMkLst>
              <pc:docMk/>
              <pc:sldMasterMk cId="2788972734" sldId="2147483801"/>
              <pc:sldLayoutMk cId="3257892543" sldId="2147483820"/>
              <ac:picMk id="34" creationId="{A0B2010A-EF06-4F92-902C-FBEAF9DDA44C}"/>
            </ac:picMkLst>
          </pc:picChg>
          <pc:picChg chg="add mod">
            <ac:chgData name="Ekko 92i" userId="b4d265b765874ec8" providerId="LiveId" clId="{A22BCDE7-1DEF-4A17-92F4-9BE4D3DA4B64}" dt="2021-12-23T23:08:55.341" v="115"/>
            <ac:picMkLst>
              <pc:docMk/>
              <pc:sldMasterMk cId="2788972734" sldId="2147483801"/>
              <pc:sldLayoutMk cId="3257892543" sldId="2147483820"/>
              <ac:picMk id="35" creationId="{14B206C5-44D5-4F95-8B1A-51E6B48D3D70}"/>
            </ac:picMkLst>
          </pc:picChg>
          <pc:picChg chg="add mod">
            <ac:chgData name="Ekko 92i" userId="b4d265b765874ec8" providerId="LiveId" clId="{A22BCDE7-1DEF-4A17-92F4-9BE4D3DA4B64}" dt="2021-12-23T23:08:55.341" v="115"/>
            <ac:picMkLst>
              <pc:docMk/>
              <pc:sldMasterMk cId="2788972734" sldId="2147483801"/>
              <pc:sldLayoutMk cId="3257892543" sldId="2147483820"/>
              <ac:picMk id="36" creationId="{F26F3692-AAC5-4F67-BE65-67CDE56B6EB9}"/>
            </ac:picMkLst>
          </pc:picChg>
        </pc:sldLayoutChg>
        <pc:sldLayoutChg chg="addSp delSp modSp mod">
          <pc:chgData name="Ekko 92i" userId="b4d265b765874ec8" providerId="LiveId" clId="{A22BCDE7-1DEF-4A17-92F4-9BE4D3DA4B64}" dt="2021-12-23T23:32:38.779" v="337" actId="2711"/>
          <pc:sldLayoutMkLst>
            <pc:docMk/>
            <pc:sldMasterMk cId="2788972734" sldId="2147483801"/>
            <pc:sldLayoutMk cId="1673315105" sldId="2147483821"/>
          </pc:sldLayoutMkLst>
          <pc:spChg chg="del">
            <ac:chgData name="Ekko 92i" userId="b4d265b765874ec8" providerId="LiveId" clId="{A22BCDE7-1DEF-4A17-92F4-9BE4D3DA4B64}" dt="2021-12-23T23:09:05.985" v="116" actId="478"/>
            <ac:spMkLst>
              <pc:docMk/>
              <pc:sldMasterMk cId="2788972734" sldId="2147483801"/>
              <pc:sldLayoutMk cId="1673315105" sldId="2147483821"/>
              <ac:spMk id="10" creationId="{8EB9E078-9F62-4131-AB0D-CBBD5692D4D1}"/>
            </ac:spMkLst>
          </pc:spChg>
          <pc:spChg chg="del">
            <ac:chgData name="Ekko 92i" userId="b4d265b765874ec8" providerId="LiveId" clId="{A22BCDE7-1DEF-4A17-92F4-9BE4D3DA4B64}" dt="2021-12-23T23:09:05.985" v="116" actId="478"/>
            <ac:spMkLst>
              <pc:docMk/>
              <pc:sldMasterMk cId="2788972734" sldId="2147483801"/>
              <pc:sldLayoutMk cId="1673315105" sldId="2147483821"/>
              <ac:spMk id="11" creationId="{D42CD6C0-EE9F-C845-B80C-EEB39317FB14}"/>
            </ac:spMkLst>
          </pc:spChg>
          <pc:spChg chg="del">
            <ac:chgData name="Ekko 92i" userId="b4d265b765874ec8" providerId="LiveId" clId="{A22BCDE7-1DEF-4A17-92F4-9BE4D3DA4B64}" dt="2021-12-23T23:09:05.985" v="116" actId="478"/>
            <ac:spMkLst>
              <pc:docMk/>
              <pc:sldMasterMk cId="2788972734" sldId="2147483801"/>
              <pc:sldLayoutMk cId="1673315105" sldId="2147483821"/>
              <ac:spMk id="12" creationId="{70F8883A-C787-B543-B631-6EE420325FB6}"/>
            </ac:spMkLst>
          </pc:spChg>
          <pc:spChg chg="del">
            <ac:chgData name="Ekko 92i" userId="b4d265b765874ec8" providerId="LiveId" clId="{A22BCDE7-1DEF-4A17-92F4-9BE4D3DA4B64}" dt="2021-12-23T23:09:05.985" v="116" actId="478"/>
            <ac:spMkLst>
              <pc:docMk/>
              <pc:sldMasterMk cId="2788972734" sldId="2147483801"/>
              <pc:sldLayoutMk cId="1673315105" sldId="2147483821"/>
              <ac:spMk id="13" creationId="{EE45E5A4-B92A-B04A-9B21-8D236B20B95F}"/>
            </ac:spMkLst>
          </pc:spChg>
          <pc:spChg chg="del">
            <ac:chgData name="Ekko 92i" userId="b4d265b765874ec8" providerId="LiveId" clId="{A22BCDE7-1DEF-4A17-92F4-9BE4D3DA4B64}" dt="2021-12-23T23:09:05.985" v="116" actId="478"/>
            <ac:spMkLst>
              <pc:docMk/>
              <pc:sldMasterMk cId="2788972734" sldId="2147483801"/>
              <pc:sldLayoutMk cId="1673315105" sldId="2147483821"/>
              <ac:spMk id="15" creationId="{5EA1D51F-FC99-4DAF-8549-7062A91B8326}"/>
            </ac:spMkLst>
          </pc:spChg>
          <pc:spChg chg="del">
            <ac:chgData name="Ekko 92i" userId="b4d265b765874ec8" providerId="LiveId" clId="{A22BCDE7-1DEF-4A17-92F4-9BE4D3DA4B64}" dt="2021-12-23T23:09:05.985" v="116" actId="478"/>
            <ac:spMkLst>
              <pc:docMk/>
              <pc:sldMasterMk cId="2788972734" sldId="2147483801"/>
              <pc:sldLayoutMk cId="1673315105" sldId="2147483821"/>
              <ac:spMk id="16" creationId="{C58AB925-C0C3-4439-9F2F-0334AF9D3C54}"/>
            </ac:spMkLst>
          </pc:spChg>
          <pc:spChg chg="del">
            <ac:chgData name="Ekko 92i" userId="b4d265b765874ec8" providerId="LiveId" clId="{A22BCDE7-1DEF-4A17-92F4-9BE4D3DA4B64}" dt="2021-12-23T23:09:05.985" v="116" actId="478"/>
            <ac:spMkLst>
              <pc:docMk/>
              <pc:sldMasterMk cId="2788972734" sldId="2147483801"/>
              <pc:sldLayoutMk cId="1673315105" sldId="2147483821"/>
              <ac:spMk id="17" creationId="{39169D9C-15E5-4C5F-AAF9-96FD248B3B6D}"/>
            </ac:spMkLst>
          </pc:spChg>
          <pc:spChg chg="del">
            <ac:chgData name="Ekko 92i" userId="b4d265b765874ec8" providerId="LiveId" clId="{A22BCDE7-1DEF-4A17-92F4-9BE4D3DA4B64}" dt="2021-12-23T23:09:05.985" v="116" actId="478"/>
            <ac:spMkLst>
              <pc:docMk/>
              <pc:sldMasterMk cId="2788972734" sldId="2147483801"/>
              <pc:sldLayoutMk cId="1673315105" sldId="2147483821"/>
              <ac:spMk id="18" creationId="{759C2D13-C0FE-4E53-BFB7-AFABBEA14280}"/>
            </ac:spMkLst>
          </pc:spChg>
          <pc:spChg chg="del">
            <ac:chgData name="Ekko 92i" userId="b4d265b765874ec8" providerId="LiveId" clId="{A22BCDE7-1DEF-4A17-92F4-9BE4D3DA4B64}" dt="2021-12-23T23:09:05.985" v="116" actId="478"/>
            <ac:spMkLst>
              <pc:docMk/>
              <pc:sldMasterMk cId="2788972734" sldId="2147483801"/>
              <pc:sldLayoutMk cId="1673315105" sldId="2147483821"/>
              <ac:spMk id="19" creationId="{12848ABC-4F14-4000-A227-6AD912AA02B5}"/>
            </ac:spMkLst>
          </pc:spChg>
          <pc:spChg chg="del">
            <ac:chgData name="Ekko 92i" userId="b4d265b765874ec8" providerId="LiveId" clId="{A22BCDE7-1DEF-4A17-92F4-9BE4D3DA4B64}" dt="2021-12-23T23:09:05.985" v="116" actId="478"/>
            <ac:spMkLst>
              <pc:docMk/>
              <pc:sldMasterMk cId="2788972734" sldId="2147483801"/>
              <pc:sldLayoutMk cId="1673315105" sldId="2147483821"/>
              <ac:spMk id="20" creationId="{E7302B16-6735-4918-9221-65676D464642}"/>
            </ac:spMkLst>
          </pc:spChg>
          <pc:spChg chg="del">
            <ac:chgData name="Ekko 92i" userId="b4d265b765874ec8" providerId="LiveId" clId="{A22BCDE7-1DEF-4A17-92F4-9BE4D3DA4B64}" dt="2021-12-23T23:09:05.985" v="116" actId="478"/>
            <ac:spMkLst>
              <pc:docMk/>
              <pc:sldMasterMk cId="2788972734" sldId="2147483801"/>
              <pc:sldLayoutMk cId="1673315105" sldId="2147483821"/>
              <ac:spMk id="21" creationId="{370BEEFC-F824-4533-9A4C-907FC4A41229}"/>
            </ac:spMkLst>
          </pc:spChg>
          <pc:spChg chg="add mod">
            <ac:chgData name="Ekko 92i" userId="b4d265b765874ec8" providerId="LiveId" clId="{A22BCDE7-1DEF-4A17-92F4-9BE4D3DA4B64}" dt="2021-12-23T23:09:06.261" v="117"/>
            <ac:spMkLst>
              <pc:docMk/>
              <pc:sldMasterMk cId="2788972734" sldId="2147483801"/>
              <pc:sldLayoutMk cId="1673315105" sldId="2147483821"/>
              <ac:spMk id="23" creationId="{4468C630-197B-46F2-B983-471621C59FBD}"/>
            </ac:spMkLst>
          </pc:spChg>
          <pc:spChg chg="add mod">
            <ac:chgData name="Ekko 92i" userId="b4d265b765874ec8" providerId="LiveId" clId="{A22BCDE7-1DEF-4A17-92F4-9BE4D3DA4B64}" dt="2021-12-23T23:09:06.261" v="117"/>
            <ac:spMkLst>
              <pc:docMk/>
              <pc:sldMasterMk cId="2788972734" sldId="2147483801"/>
              <pc:sldLayoutMk cId="1673315105" sldId="2147483821"/>
              <ac:spMk id="24" creationId="{94AAA6CC-288E-433D-B768-723C1B24554A}"/>
            </ac:spMkLst>
          </pc:spChg>
          <pc:spChg chg="add mod">
            <ac:chgData name="Ekko 92i" userId="b4d265b765874ec8" providerId="LiveId" clId="{A22BCDE7-1DEF-4A17-92F4-9BE4D3DA4B64}" dt="2021-12-23T23:09:06.261" v="117"/>
            <ac:spMkLst>
              <pc:docMk/>
              <pc:sldMasterMk cId="2788972734" sldId="2147483801"/>
              <pc:sldLayoutMk cId="1673315105" sldId="2147483821"/>
              <ac:spMk id="25" creationId="{9F377CC2-21F9-404D-9957-5464A673F1ED}"/>
            </ac:spMkLst>
          </pc:spChg>
          <pc:spChg chg="add mod">
            <ac:chgData name="Ekko 92i" userId="b4d265b765874ec8" providerId="LiveId" clId="{A22BCDE7-1DEF-4A17-92F4-9BE4D3DA4B64}" dt="2021-12-23T23:32:15.576" v="334" actId="2711"/>
            <ac:spMkLst>
              <pc:docMk/>
              <pc:sldMasterMk cId="2788972734" sldId="2147483801"/>
              <pc:sldLayoutMk cId="1673315105" sldId="2147483821"/>
              <ac:spMk id="26" creationId="{6B6089AA-FEFB-4FAE-A40A-2F93EE65BD3C}"/>
            </ac:spMkLst>
          </pc:spChg>
          <pc:spChg chg="add mod">
            <ac:chgData name="Ekko 92i" userId="b4d265b765874ec8" providerId="LiveId" clId="{A22BCDE7-1DEF-4A17-92F4-9BE4D3DA4B64}" dt="2021-12-23T23:32:23.357" v="335" actId="2711"/>
            <ac:spMkLst>
              <pc:docMk/>
              <pc:sldMasterMk cId="2788972734" sldId="2147483801"/>
              <pc:sldLayoutMk cId="1673315105" sldId="2147483821"/>
              <ac:spMk id="27" creationId="{498B0689-1C7B-4277-894C-D46B92CB3726}"/>
            </ac:spMkLst>
          </pc:spChg>
          <pc:spChg chg="add mod">
            <ac:chgData name="Ekko 92i" userId="b4d265b765874ec8" providerId="LiveId" clId="{A22BCDE7-1DEF-4A17-92F4-9BE4D3DA4B64}" dt="2021-12-23T23:09:06.261" v="117"/>
            <ac:spMkLst>
              <pc:docMk/>
              <pc:sldMasterMk cId="2788972734" sldId="2147483801"/>
              <pc:sldLayoutMk cId="1673315105" sldId="2147483821"/>
              <ac:spMk id="28" creationId="{B9069FAB-14A1-46F7-8F20-8CE169421BA1}"/>
            </ac:spMkLst>
          </pc:spChg>
          <pc:spChg chg="add mod">
            <ac:chgData name="Ekko 92i" userId="b4d265b765874ec8" providerId="LiveId" clId="{A22BCDE7-1DEF-4A17-92F4-9BE4D3DA4B64}" dt="2021-12-23T23:09:06.261" v="117"/>
            <ac:spMkLst>
              <pc:docMk/>
              <pc:sldMasterMk cId="2788972734" sldId="2147483801"/>
              <pc:sldLayoutMk cId="1673315105" sldId="2147483821"/>
              <ac:spMk id="29" creationId="{01D5BEB5-1544-4AF6-9411-851BAF3A93A3}"/>
            </ac:spMkLst>
          </pc:spChg>
          <pc:spChg chg="add del mod">
            <ac:chgData name="Ekko 92i" userId="b4d265b765874ec8" providerId="LiveId" clId="{A22BCDE7-1DEF-4A17-92F4-9BE4D3DA4B64}" dt="2021-12-23T23:22:47.209" v="280" actId="478"/>
            <ac:spMkLst>
              <pc:docMk/>
              <pc:sldMasterMk cId="2788972734" sldId="2147483801"/>
              <pc:sldLayoutMk cId="1673315105" sldId="2147483821"/>
              <ac:spMk id="30" creationId="{3A32B118-E522-4F0D-BCC2-4373E54C7672}"/>
            </ac:spMkLst>
          </pc:spChg>
          <pc:spChg chg="add del mod">
            <ac:chgData name="Ekko 92i" userId="b4d265b765874ec8" providerId="LiveId" clId="{A22BCDE7-1DEF-4A17-92F4-9BE4D3DA4B64}" dt="2021-12-23T23:22:47.209" v="280" actId="478"/>
            <ac:spMkLst>
              <pc:docMk/>
              <pc:sldMasterMk cId="2788972734" sldId="2147483801"/>
              <pc:sldLayoutMk cId="1673315105" sldId="2147483821"/>
              <ac:spMk id="31" creationId="{61C3445C-E05A-4DA7-B1C7-525DF680A9C0}"/>
            </ac:spMkLst>
          </pc:spChg>
          <pc:spChg chg="add del mod">
            <ac:chgData name="Ekko 92i" userId="b4d265b765874ec8" providerId="LiveId" clId="{A22BCDE7-1DEF-4A17-92F4-9BE4D3DA4B64}" dt="2021-12-23T23:22:47.209" v="280" actId="478"/>
            <ac:spMkLst>
              <pc:docMk/>
              <pc:sldMasterMk cId="2788972734" sldId="2147483801"/>
              <pc:sldLayoutMk cId="1673315105" sldId="2147483821"/>
              <ac:spMk id="32" creationId="{58898FBC-4A04-4A50-A9E9-8C6CF6343484}"/>
            </ac:spMkLst>
          </pc:spChg>
          <pc:spChg chg="add del mod">
            <ac:chgData name="Ekko 92i" userId="b4d265b765874ec8" providerId="LiveId" clId="{A22BCDE7-1DEF-4A17-92F4-9BE4D3DA4B64}" dt="2021-12-23T23:22:47.209" v="280" actId="478"/>
            <ac:spMkLst>
              <pc:docMk/>
              <pc:sldMasterMk cId="2788972734" sldId="2147483801"/>
              <pc:sldLayoutMk cId="1673315105" sldId="2147483821"/>
              <ac:spMk id="33" creationId="{C366A414-67D5-4DE1-B48A-6791205DAECD}"/>
            </ac:spMkLst>
          </pc:spChg>
          <pc:spChg chg="add del mod">
            <ac:chgData name="Ekko 92i" userId="b4d265b765874ec8" providerId="LiveId" clId="{A22BCDE7-1DEF-4A17-92F4-9BE4D3DA4B64}" dt="2021-12-23T23:24:01.648" v="294" actId="478"/>
            <ac:spMkLst>
              <pc:docMk/>
              <pc:sldMasterMk cId="2788972734" sldId="2147483801"/>
              <pc:sldLayoutMk cId="1673315105" sldId="2147483821"/>
              <ac:spMk id="38" creationId="{86E5B12C-DD54-491C-8F20-B92D23C647DF}"/>
            </ac:spMkLst>
          </pc:spChg>
          <pc:spChg chg="add del mod">
            <ac:chgData name="Ekko 92i" userId="b4d265b765874ec8" providerId="LiveId" clId="{A22BCDE7-1DEF-4A17-92F4-9BE4D3DA4B64}" dt="2021-12-23T23:24:01.648" v="294" actId="478"/>
            <ac:spMkLst>
              <pc:docMk/>
              <pc:sldMasterMk cId="2788972734" sldId="2147483801"/>
              <pc:sldLayoutMk cId="1673315105" sldId="2147483821"/>
              <ac:spMk id="39" creationId="{FFD2A1F9-28F6-477A-B58B-56741AFEA5A2}"/>
            </ac:spMkLst>
          </pc:spChg>
          <pc:spChg chg="add mod">
            <ac:chgData name="Ekko 92i" userId="b4d265b765874ec8" providerId="LiveId" clId="{A22BCDE7-1DEF-4A17-92F4-9BE4D3DA4B64}" dt="2021-12-23T23:32:38.779" v="337" actId="2711"/>
            <ac:spMkLst>
              <pc:docMk/>
              <pc:sldMasterMk cId="2788972734" sldId="2147483801"/>
              <pc:sldLayoutMk cId="1673315105" sldId="2147483821"/>
              <ac:spMk id="40" creationId="{9F54CDBA-3C58-4931-A11E-5E81DEDC9160}"/>
            </ac:spMkLst>
          </pc:spChg>
          <pc:spChg chg="add mod">
            <ac:chgData name="Ekko 92i" userId="b4d265b765874ec8" providerId="LiveId" clId="{A22BCDE7-1DEF-4A17-92F4-9BE4D3DA4B64}" dt="2021-12-23T23:32:33.323" v="336" actId="2711"/>
            <ac:spMkLst>
              <pc:docMk/>
              <pc:sldMasterMk cId="2788972734" sldId="2147483801"/>
              <pc:sldLayoutMk cId="1673315105" sldId="2147483821"/>
              <ac:spMk id="41" creationId="{4C226CBB-76E9-4425-AAD9-AAC5552AC264}"/>
            </ac:spMkLst>
          </pc:spChg>
          <pc:picChg chg="del">
            <ac:chgData name="Ekko 92i" userId="b4d265b765874ec8" providerId="LiveId" clId="{A22BCDE7-1DEF-4A17-92F4-9BE4D3DA4B64}" dt="2021-12-23T23:09:05.985" v="116" actId="478"/>
            <ac:picMkLst>
              <pc:docMk/>
              <pc:sldMasterMk cId="2788972734" sldId="2147483801"/>
              <pc:sldLayoutMk cId="1673315105" sldId="2147483821"/>
              <ac:picMk id="5" creationId="{E0F71402-1F24-488B-8FB7-C860AB2DBEA1}"/>
            </ac:picMkLst>
          </pc:picChg>
          <pc:picChg chg="del">
            <ac:chgData name="Ekko 92i" userId="b4d265b765874ec8" providerId="LiveId" clId="{A22BCDE7-1DEF-4A17-92F4-9BE4D3DA4B64}" dt="2021-12-23T23:09:05.985" v="116" actId="478"/>
            <ac:picMkLst>
              <pc:docMk/>
              <pc:sldMasterMk cId="2788972734" sldId="2147483801"/>
              <pc:sldLayoutMk cId="1673315105" sldId="2147483821"/>
              <ac:picMk id="14" creationId="{DA2EDE26-F1FF-434F-BDAC-0E97D8C487F4}"/>
            </ac:picMkLst>
          </pc:picChg>
          <pc:picChg chg="add mod">
            <ac:chgData name="Ekko 92i" userId="b4d265b765874ec8" providerId="LiveId" clId="{A22BCDE7-1DEF-4A17-92F4-9BE4D3DA4B64}" dt="2021-12-23T23:09:06.261" v="117"/>
            <ac:picMkLst>
              <pc:docMk/>
              <pc:sldMasterMk cId="2788972734" sldId="2147483801"/>
              <pc:sldLayoutMk cId="1673315105" sldId="2147483821"/>
              <ac:picMk id="22" creationId="{6D54BDBF-ABA5-4FA0-AE80-5970C7C3CEB8}"/>
            </ac:picMkLst>
          </pc:picChg>
          <pc:picChg chg="add mod">
            <ac:chgData name="Ekko 92i" userId="b4d265b765874ec8" providerId="LiveId" clId="{A22BCDE7-1DEF-4A17-92F4-9BE4D3DA4B64}" dt="2021-12-23T23:09:06.261" v="117"/>
            <ac:picMkLst>
              <pc:docMk/>
              <pc:sldMasterMk cId="2788972734" sldId="2147483801"/>
              <pc:sldLayoutMk cId="1673315105" sldId="2147483821"/>
              <ac:picMk id="34" creationId="{94BE856C-0745-42E1-8527-BA11E1801FA2}"/>
            </ac:picMkLst>
          </pc:picChg>
          <pc:picChg chg="add mod">
            <ac:chgData name="Ekko 92i" userId="b4d265b765874ec8" providerId="LiveId" clId="{A22BCDE7-1DEF-4A17-92F4-9BE4D3DA4B64}" dt="2021-12-23T23:09:06.261" v="117"/>
            <ac:picMkLst>
              <pc:docMk/>
              <pc:sldMasterMk cId="2788972734" sldId="2147483801"/>
              <pc:sldLayoutMk cId="1673315105" sldId="2147483821"/>
              <ac:picMk id="35" creationId="{90BDE94B-CC75-42C9-B491-CECCE76EA3D9}"/>
            </ac:picMkLst>
          </pc:picChg>
          <pc:picChg chg="add mod">
            <ac:chgData name="Ekko 92i" userId="b4d265b765874ec8" providerId="LiveId" clId="{A22BCDE7-1DEF-4A17-92F4-9BE4D3DA4B64}" dt="2021-12-23T23:09:06.261" v="117"/>
            <ac:picMkLst>
              <pc:docMk/>
              <pc:sldMasterMk cId="2788972734" sldId="2147483801"/>
              <pc:sldLayoutMk cId="1673315105" sldId="2147483821"/>
              <ac:picMk id="36" creationId="{2A9815E4-4572-412F-A4EA-6FFBF811C751}"/>
            </ac:picMkLst>
          </pc:picChg>
          <pc:picChg chg="add mod">
            <ac:chgData name="Ekko 92i" userId="b4d265b765874ec8" providerId="LiveId" clId="{A22BCDE7-1DEF-4A17-92F4-9BE4D3DA4B64}" dt="2021-12-23T23:09:06.261" v="117"/>
            <ac:picMkLst>
              <pc:docMk/>
              <pc:sldMasterMk cId="2788972734" sldId="2147483801"/>
              <pc:sldLayoutMk cId="1673315105" sldId="2147483821"/>
              <ac:picMk id="37" creationId="{2FFCE3FF-A0B3-44C9-8F05-D57159F4A626}"/>
            </ac:picMkLst>
          </pc:picChg>
        </pc:sldLayoutChg>
        <pc:sldLayoutChg chg="addSp delSp modSp mod">
          <pc:chgData name="Ekko 92i" userId="b4d265b765874ec8" providerId="LiveId" clId="{A22BCDE7-1DEF-4A17-92F4-9BE4D3DA4B64}" dt="2021-12-23T23:33:10.186" v="340" actId="2711"/>
          <pc:sldLayoutMkLst>
            <pc:docMk/>
            <pc:sldMasterMk cId="2788972734" sldId="2147483801"/>
            <pc:sldLayoutMk cId="2568276862" sldId="2147483822"/>
          </pc:sldLayoutMkLst>
          <pc:spChg chg="del">
            <ac:chgData name="Ekko 92i" userId="b4d265b765874ec8" providerId="LiveId" clId="{A22BCDE7-1DEF-4A17-92F4-9BE4D3DA4B64}" dt="2021-12-23T23:09:21.233" v="118" actId="478"/>
            <ac:spMkLst>
              <pc:docMk/>
              <pc:sldMasterMk cId="2788972734" sldId="2147483801"/>
              <pc:sldLayoutMk cId="2568276862" sldId="2147483822"/>
              <ac:spMk id="10" creationId="{8EB9E078-9F62-4131-AB0D-CBBD5692D4D1}"/>
            </ac:spMkLst>
          </pc:spChg>
          <pc:spChg chg="del">
            <ac:chgData name="Ekko 92i" userId="b4d265b765874ec8" providerId="LiveId" clId="{A22BCDE7-1DEF-4A17-92F4-9BE4D3DA4B64}" dt="2021-12-23T23:09:21.233" v="118" actId="478"/>
            <ac:spMkLst>
              <pc:docMk/>
              <pc:sldMasterMk cId="2788972734" sldId="2147483801"/>
              <pc:sldLayoutMk cId="2568276862" sldId="2147483822"/>
              <ac:spMk id="11" creationId="{D42CD6C0-EE9F-C845-B80C-EEB39317FB14}"/>
            </ac:spMkLst>
          </pc:spChg>
          <pc:spChg chg="del">
            <ac:chgData name="Ekko 92i" userId="b4d265b765874ec8" providerId="LiveId" clId="{A22BCDE7-1DEF-4A17-92F4-9BE4D3DA4B64}" dt="2021-12-23T23:09:21.233" v="118" actId="478"/>
            <ac:spMkLst>
              <pc:docMk/>
              <pc:sldMasterMk cId="2788972734" sldId="2147483801"/>
              <pc:sldLayoutMk cId="2568276862" sldId="2147483822"/>
              <ac:spMk id="12" creationId="{70F8883A-C787-B543-B631-6EE420325FB6}"/>
            </ac:spMkLst>
          </pc:spChg>
          <pc:spChg chg="del">
            <ac:chgData name="Ekko 92i" userId="b4d265b765874ec8" providerId="LiveId" clId="{A22BCDE7-1DEF-4A17-92F4-9BE4D3DA4B64}" dt="2021-12-23T23:09:21.233" v="118" actId="478"/>
            <ac:spMkLst>
              <pc:docMk/>
              <pc:sldMasterMk cId="2788972734" sldId="2147483801"/>
              <pc:sldLayoutMk cId="2568276862" sldId="2147483822"/>
              <ac:spMk id="13" creationId="{EE45E5A4-B92A-B04A-9B21-8D236B20B95F}"/>
            </ac:spMkLst>
          </pc:spChg>
          <pc:spChg chg="del">
            <ac:chgData name="Ekko 92i" userId="b4d265b765874ec8" providerId="LiveId" clId="{A22BCDE7-1DEF-4A17-92F4-9BE4D3DA4B64}" dt="2021-12-23T23:09:21.233" v="118" actId="478"/>
            <ac:spMkLst>
              <pc:docMk/>
              <pc:sldMasterMk cId="2788972734" sldId="2147483801"/>
              <pc:sldLayoutMk cId="2568276862" sldId="2147483822"/>
              <ac:spMk id="15" creationId="{154ABA29-3951-46CD-A11C-D7BC14A4907C}"/>
            </ac:spMkLst>
          </pc:spChg>
          <pc:spChg chg="del">
            <ac:chgData name="Ekko 92i" userId="b4d265b765874ec8" providerId="LiveId" clId="{A22BCDE7-1DEF-4A17-92F4-9BE4D3DA4B64}" dt="2021-12-23T23:09:21.233" v="118" actId="478"/>
            <ac:spMkLst>
              <pc:docMk/>
              <pc:sldMasterMk cId="2788972734" sldId="2147483801"/>
              <pc:sldLayoutMk cId="2568276862" sldId="2147483822"/>
              <ac:spMk id="16" creationId="{90C58B93-9005-46AC-B3E7-8FF79F83A3A0}"/>
            </ac:spMkLst>
          </pc:spChg>
          <pc:spChg chg="del">
            <ac:chgData name="Ekko 92i" userId="b4d265b765874ec8" providerId="LiveId" clId="{A22BCDE7-1DEF-4A17-92F4-9BE4D3DA4B64}" dt="2021-12-23T23:09:21.233" v="118" actId="478"/>
            <ac:spMkLst>
              <pc:docMk/>
              <pc:sldMasterMk cId="2788972734" sldId="2147483801"/>
              <pc:sldLayoutMk cId="2568276862" sldId="2147483822"/>
              <ac:spMk id="17" creationId="{4F880975-3FED-47C0-B2F2-109DE11504B6}"/>
            </ac:spMkLst>
          </pc:spChg>
          <pc:spChg chg="del">
            <ac:chgData name="Ekko 92i" userId="b4d265b765874ec8" providerId="LiveId" clId="{A22BCDE7-1DEF-4A17-92F4-9BE4D3DA4B64}" dt="2021-12-23T23:09:21.233" v="118" actId="478"/>
            <ac:spMkLst>
              <pc:docMk/>
              <pc:sldMasterMk cId="2788972734" sldId="2147483801"/>
              <pc:sldLayoutMk cId="2568276862" sldId="2147483822"/>
              <ac:spMk id="18" creationId="{54B0958A-87F2-4B0A-A7DA-E910356372E4}"/>
            </ac:spMkLst>
          </pc:spChg>
          <pc:spChg chg="del">
            <ac:chgData name="Ekko 92i" userId="b4d265b765874ec8" providerId="LiveId" clId="{A22BCDE7-1DEF-4A17-92F4-9BE4D3DA4B64}" dt="2021-12-23T23:09:21.233" v="118" actId="478"/>
            <ac:spMkLst>
              <pc:docMk/>
              <pc:sldMasterMk cId="2788972734" sldId="2147483801"/>
              <pc:sldLayoutMk cId="2568276862" sldId="2147483822"/>
              <ac:spMk id="19" creationId="{1955A22B-D71B-4F33-A5D3-CC9FF2601F11}"/>
            </ac:spMkLst>
          </pc:spChg>
          <pc:spChg chg="del">
            <ac:chgData name="Ekko 92i" userId="b4d265b765874ec8" providerId="LiveId" clId="{A22BCDE7-1DEF-4A17-92F4-9BE4D3DA4B64}" dt="2021-12-23T23:09:21.233" v="118" actId="478"/>
            <ac:spMkLst>
              <pc:docMk/>
              <pc:sldMasterMk cId="2788972734" sldId="2147483801"/>
              <pc:sldLayoutMk cId="2568276862" sldId="2147483822"/>
              <ac:spMk id="20" creationId="{838AE050-5CCE-4F2E-BE3A-D93D3C480C3C}"/>
            </ac:spMkLst>
          </pc:spChg>
          <pc:spChg chg="del">
            <ac:chgData name="Ekko 92i" userId="b4d265b765874ec8" providerId="LiveId" clId="{A22BCDE7-1DEF-4A17-92F4-9BE4D3DA4B64}" dt="2021-12-23T23:09:21.233" v="118" actId="478"/>
            <ac:spMkLst>
              <pc:docMk/>
              <pc:sldMasterMk cId="2788972734" sldId="2147483801"/>
              <pc:sldLayoutMk cId="2568276862" sldId="2147483822"/>
              <ac:spMk id="21" creationId="{0A9F44E6-3E63-444A-81B7-AB675DCE6B73}"/>
            </ac:spMkLst>
          </pc:spChg>
          <pc:spChg chg="add mod">
            <ac:chgData name="Ekko 92i" userId="b4d265b765874ec8" providerId="LiveId" clId="{A22BCDE7-1DEF-4A17-92F4-9BE4D3DA4B64}" dt="2021-12-23T23:09:21.879" v="119"/>
            <ac:spMkLst>
              <pc:docMk/>
              <pc:sldMasterMk cId="2788972734" sldId="2147483801"/>
              <pc:sldLayoutMk cId="2568276862" sldId="2147483822"/>
              <ac:spMk id="23" creationId="{89540313-98AD-4A44-85E7-F5DC228F9F71}"/>
            </ac:spMkLst>
          </pc:spChg>
          <pc:spChg chg="add mod">
            <ac:chgData name="Ekko 92i" userId="b4d265b765874ec8" providerId="LiveId" clId="{A22BCDE7-1DEF-4A17-92F4-9BE4D3DA4B64}" dt="2021-12-23T23:09:21.879" v="119"/>
            <ac:spMkLst>
              <pc:docMk/>
              <pc:sldMasterMk cId="2788972734" sldId="2147483801"/>
              <pc:sldLayoutMk cId="2568276862" sldId="2147483822"/>
              <ac:spMk id="24" creationId="{56D6034C-E67C-4ED1-AE13-596CF27A08A1}"/>
            </ac:spMkLst>
          </pc:spChg>
          <pc:spChg chg="add mod">
            <ac:chgData name="Ekko 92i" userId="b4d265b765874ec8" providerId="LiveId" clId="{A22BCDE7-1DEF-4A17-92F4-9BE4D3DA4B64}" dt="2021-12-23T23:09:21.879" v="119"/>
            <ac:spMkLst>
              <pc:docMk/>
              <pc:sldMasterMk cId="2788972734" sldId="2147483801"/>
              <pc:sldLayoutMk cId="2568276862" sldId="2147483822"/>
              <ac:spMk id="25" creationId="{1818C249-E00C-414F-8072-539170F3580F}"/>
            </ac:spMkLst>
          </pc:spChg>
          <pc:spChg chg="add mod">
            <ac:chgData name="Ekko 92i" userId="b4d265b765874ec8" providerId="LiveId" clId="{A22BCDE7-1DEF-4A17-92F4-9BE4D3DA4B64}" dt="2021-12-23T23:32:54.329" v="338" actId="2711"/>
            <ac:spMkLst>
              <pc:docMk/>
              <pc:sldMasterMk cId="2788972734" sldId="2147483801"/>
              <pc:sldLayoutMk cId="2568276862" sldId="2147483822"/>
              <ac:spMk id="26" creationId="{4415FF2B-2E9F-4CBA-8209-7297B1F8399E}"/>
            </ac:spMkLst>
          </pc:spChg>
          <pc:spChg chg="add mod">
            <ac:chgData name="Ekko 92i" userId="b4d265b765874ec8" providerId="LiveId" clId="{A22BCDE7-1DEF-4A17-92F4-9BE4D3DA4B64}" dt="2021-12-23T23:09:21.879" v="119"/>
            <ac:spMkLst>
              <pc:docMk/>
              <pc:sldMasterMk cId="2788972734" sldId="2147483801"/>
              <pc:sldLayoutMk cId="2568276862" sldId="2147483822"/>
              <ac:spMk id="27" creationId="{5E789AA3-7B37-49E3-BC18-5B82AB690DB6}"/>
            </ac:spMkLst>
          </pc:spChg>
          <pc:spChg chg="add mod">
            <ac:chgData name="Ekko 92i" userId="b4d265b765874ec8" providerId="LiveId" clId="{A22BCDE7-1DEF-4A17-92F4-9BE4D3DA4B64}" dt="2021-12-23T23:09:21.879" v="119"/>
            <ac:spMkLst>
              <pc:docMk/>
              <pc:sldMasterMk cId="2788972734" sldId="2147483801"/>
              <pc:sldLayoutMk cId="2568276862" sldId="2147483822"/>
              <ac:spMk id="28" creationId="{C609FDBD-8595-4032-AF7B-9B20BCF6E5A2}"/>
            </ac:spMkLst>
          </pc:spChg>
          <pc:spChg chg="add mod">
            <ac:chgData name="Ekko 92i" userId="b4d265b765874ec8" providerId="LiveId" clId="{A22BCDE7-1DEF-4A17-92F4-9BE4D3DA4B64}" dt="2021-12-23T23:09:21.879" v="119"/>
            <ac:spMkLst>
              <pc:docMk/>
              <pc:sldMasterMk cId="2788972734" sldId="2147483801"/>
              <pc:sldLayoutMk cId="2568276862" sldId="2147483822"/>
              <ac:spMk id="29" creationId="{1A7FD51A-17DC-40A3-8E79-B0A6EAF3E772}"/>
            </ac:spMkLst>
          </pc:spChg>
          <pc:spChg chg="add del mod">
            <ac:chgData name="Ekko 92i" userId="b4d265b765874ec8" providerId="LiveId" clId="{A22BCDE7-1DEF-4A17-92F4-9BE4D3DA4B64}" dt="2021-12-23T23:22:52.112" v="282" actId="478"/>
            <ac:spMkLst>
              <pc:docMk/>
              <pc:sldMasterMk cId="2788972734" sldId="2147483801"/>
              <pc:sldLayoutMk cId="2568276862" sldId="2147483822"/>
              <ac:spMk id="30" creationId="{E0933525-45ED-4AC5-8332-C967560F3D69}"/>
            </ac:spMkLst>
          </pc:spChg>
          <pc:spChg chg="add del mod">
            <ac:chgData name="Ekko 92i" userId="b4d265b765874ec8" providerId="LiveId" clId="{A22BCDE7-1DEF-4A17-92F4-9BE4D3DA4B64}" dt="2021-12-23T23:22:52.112" v="282" actId="478"/>
            <ac:spMkLst>
              <pc:docMk/>
              <pc:sldMasterMk cId="2788972734" sldId="2147483801"/>
              <pc:sldLayoutMk cId="2568276862" sldId="2147483822"/>
              <ac:spMk id="31" creationId="{DE50394F-A67D-4413-A34C-31C4F3B856A3}"/>
            </ac:spMkLst>
          </pc:spChg>
          <pc:spChg chg="add del mod">
            <ac:chgData name="Ekko 92i" userId="b4d265b765874ec8" providerId="LiveId" clId="{A22BCDE7-1DEF-4A17-92F4-9BE4D3DA4B64}" dt="2021-12-23T23:22:52.112" v="282" actId="478"/>
            <ac:spMkLst>
              <pc:docMk/>
              <pc:sldMasterMk cId="2788972734" sldId="2147483801"/>
              <pc:sldLayoutMk cId="2568276862" sldId="2147483822"/>
              <ac:spMk id="32" creationId="{223D7BE7-D098-4FE0-A5A2-667B4DE0BF8E}"/>
            </ac:spMkLst>
          </pc:spChg>
          <pc:spChg chg="add del mod">
            <ac:chgData name="Ekko 92i" userId="b4d265b765874ec8" providerId="LiveId" clId="{A22BCDE7-1DEF-4A17-92F4-9BE4D3DA4B64}" dt="2021-12-23T23:22:52.112" v="282" actId="478"/>
            <ac:spMkLst>
              <pc:docMk/>
              <pc:sldMasterMk cId="2788972734" sldId="2147483801"/>
              <pc:sldLayoutMk cId="2568276862" sldId="2147483822"/>
              <ac:spMk id="33" creationId="{D90215E7-BA7F-4101-80A9-916B6B855079}"/>
            </ac:spMkLst>
          </pc:spChg>
          <pc:spChg chg="add del mod">
            <ac:chgData name="Ekko 92i" userId="b4d265b765874ec8" providerId="LiveId" clId="{A22BCDE7-1DEF-4A17-92F4-9BE4D3DA4B64}" dt="2021-12-23T23:24:08.951" v="296" actId="478"/>
            <ac:spMkLst>
              <pc:docMk/>
              <pc:sldMasterMk cId="2788972734" sldId="2147483801"/>
              <pc:sldLayoutMk cId="2568276862" sldId="2147483822"/>
              <ac:spMk id="38" creationId="{2E5CB59D-A0C7-41C1-AB4C-8D74A4BDF76B}"/>
            </ac:spMkLst>
          </pc:spChg>
          <pc:spChg chg="add del mod">
            <ac:chgData name="Ekko 92i" userId="b4d265b765874ec8" providerId="LiveId" clId="{A22BCDE7-1DEF-4A17-92F4-9BE4D3DA4B64}" dt="2021-12-23T23:24:08.951" v="296" actId="478"/>
            <ac:spMkLst>
              <pc:docMk/>
              <pc:sldMasterMk cId="2788972734" sldId="2147483801"/>
              <pc:sldLayoutMk cId="2568276862" sldId="2147483822"/>
              <ac:spMk id="39" creationId="{88A19E0F-D4AC-43B5-9928-0C01CDF52E85}"/>
            </ac:spMkLst>
          </pc:spChg>
          <pc:spChg chg="add mod">
            <ac:chgData name="Ekko 92i" userId="b4d265b765874ec8" providerId="LiveId" clId="{A22BCDE7-1DEF-4A17-92F4-9BE4D3DA4B64}" dt="2021-12-23T23:33:01.883" v="339" actId="2711"/>
            <ac:spMkLst>
              <pc:docMk/>
              <pc:sldMasterMk cId="2788972734" sldId="2147483801"/>
              <pc:sldLayoutMk cId="2568276862" sldId="2147483822"/>
              <ac:spMk id="40" creationId="{40EB30C1-B5C7-4A23-AF59-57039B514BC3}"/>
            </ac:spMkLst>
          </pc:spChg>
          <pc:spChg chg="add mod">
            <ac:chgData name="Ekko 92i" userId="b4d265b765874ec8" providerId="LiveId" clId="{A22BCDE7-1DEF-4A17-92F4-9BE4D3DA4B64}" dt="2021-12-23T23:33:10.186" v="340" actId="2711"/>
            <ac:spMkLst>
              <pc:docMk/>
              <pc:sldMasterMk cId="2788972734" sldId="2147483801"/>
              <pc:sldLayoutMk cId="2568276862" sldId="2147483822"/>
              <ac:spMk id="41" creationId="{C8EF492D-49B3-4E2B-BFA8-25135495E0C2}"/>
            </ac:spMkLst>
          </pc:spChg>
          <pc:picChg chg="del">
            <ac:chgData name="Ekko 92i" userId="b4d265b765874ec8" providerId="LiveId" clId="{A22BCDE7-1DEF-4A17-92F4-9BE4D3DA4B64}" dt="2021-12-23T23:09:21.233" v="118" actId="478"/>
            <ac:picMkLst>
              <pc:docMk/>
              <pc:sldMasterMk cId="2788972734" sldId="2147483801"/>
              <pc:sldLayoutMk cId="2568276862" sldId="2147483822"/>
              <ac:picMk id="5" creationId="{E0F71402-1F24-488B-8FB7-C860AB2DBEA1}"/>
            </ac:picMkLst>
          </pc:picChg>
          <pc:picChg chg="del">
            <ac:chgData name="Ekko 92i" userId="b4d265b765874ec8" providerId="LiveId" clId="{A22BCDE7-1DEF-4A17-92F4-9BE4D3DA4B64}" dt="2021-12-23T23:09:21.233" v="118" actId="478"/>
            <ac:picMkLst>
              <pc:docMk/>
              <pc:sldMasterMk cId="2788972734" sldId="2147483801"/>
              <pc:sldLayoutMk cId="2568276862" sldId="2147483822"/>
              <ac:picMk id="14" creationId="{DA2EDE26-F1FF-434F-BDAC-0E97D8C487F4}"/>
            </ac:picMkLst>
          </pc:picChg>
          <pc:picChg chg="add mod">
            <ac:chgData name="Ekko 92i" userId="b4d265b765874ec8" providerId="LiveId" clId="{A22BCDE7-1DEF-4A17-92F4-9BE4D3DA4B64}" dt="2021-12-23T23:09:21.879" v="119"/>
            <ac:picMkLst>
              <pc:docMk/>
              <pc:sldMasterMk cId="2788972734" sldId="2147483801"/>
              <pc:sldLayoutMk cId="2568276862" sldId="2147483822"/>
              <ac:picMk id="22" creationId="{FC7F3CDC-B2D2-408E-B415-A2A50E27E44F}"/>
            </ac:picMkLst>
          </pc:picChg>
          <pc:picChg chg="add mod">
            <ac:chgData name="Ekko 92i" userId="b4d265b765874ec8" providerId="LiveId" clId="{A22BCDE7-1DEF-4A17-92F4-9BE4D3DA4B64}" dt="2021-12-23T23:09:21.879" v="119"/>
            <ac:picMkLst>
              <pc:docMk/>
              <pc:sldMasterMk cId="2788972734" sldId="2147483801"/>
              <pc:sldLayoutMk cId="2568276862" sldId="2147483822"/>
              <ac:picMk id="34" creationId="{EF4E112A-1735-4FE8-B7A8-10CF94D4B60B}"/>
            </ac:picMkLst>
          </pc:picChg>
          <pc:picChg chg="add mod">
            <ac:chgData name="Ekko 92i" userId="b4d265b765874ec8" providerId="LiveId" clId="{A22BCDE7-1DEF-4A17-92F4-9BE4D3DA4B64}" dt="2021-12-23T23:09:21.879" v="119"/>
            <ac:picMkLst>
              <pc:docMk/>
              <pc:sldMasterMk cId="2788972734" sldId="2147483801"/>
              <pc:sldLayoutMk cId="2568276862" sldId="2147483822"/>
              <ac:picMk id="35" creationId="{1C4FF9CC-EB44-4361-96F0-115D9BD39638}"/>
            </ac:picMkLst>
          </pc:picChg>
          <pc:picChg chg="add mod">
            <ac:chgData name="Ekko 92i" userId="b4d265b765874ec8" providerId="LiveId" clId="{A22BCDE7-1DEF-4A17-92F4-9BE4D3DA4B64}" dt="2021-12-23T23:09:21.879" v="119"/>
            <ac:picMkLst>
              <pc:docMk/>
              <pc:sldMasterMk cId="2788972734" sldId="2147483801"/>
              <pc:sldLayoutMk cId="2568276862" sldId="2147483822"/>
              <ac:picMk id="36" creationId="{613DF923-CE17-46FF-82F9-A516525E9AB1}"/>
            </ac:picMkLst>
          </pc:picChg>
          <pc:picChg chg="add mod">
            <ac:chgData name="Ekko 92i" userId="b4d265b765874ec8" providerId="LiveId" clId="{A22BCDE7-1DEF-4A17-92F4-9BE4D3DA4B64}" dt="2021-12-23T23:09:21.879" v="119"/>
            <ac:picMkLst>
              <pc:docMk/>
              <pc:sldMasterMk cId="2788972734" sldId="2147483801"/>
              <pc:sldLayoutMk cId="2568276862" sldId="2147483822"/>
              <ac:picMk id="37" creationId="{AAFBF3C1-AB85-4157-B0BF-536199750EB3}"/>
            </ac:picMkLst>
          </pc:picChg>
        </pc:sldLayoutChg>
        <pc:sldLayoutChg chg="addSp delSp modSp mod">
          <pc:chgData name="Ekko 92i" userId="b4d265b765874ec8" providerId="LiveId" clId="{A22BCDE7-1DEF-4A17-92F4-9BE4D3DA4B64}" dt="2021-12-23T23:09:33.284" v="121"/>
          <pc:sldLayoutMkLst>
            <pc:docMk/>
            <pc:sldMasterMk cId="2788972734" sldId="2147483801"/>
            <pc:sldLayoutMk cId="2665103966" sldId="2147483823"/>
          </pc:sldLayoutMkLst>
          <pc:picChg chg="add mod">
            <ac:chgData name="Ekko 92i" userId="b4d265b765874ec8" providerId="LiveId" clId="{A22BCDE7-1DEF-4A17-92F4-9BE4D3DA4B64}" dt="2021-12-23T23:09:33.284" v="121"/>
            <ac:picMkLst>
              <pc:docMk/>
              <pc:sldMasterMk cId="2788972734" sldId="2147483801"/>
              <pc:sldLayoutMk cId="2665103966" sldId="2147483823"/>
              <ac:picMk id="7" creationId="{B57249D5-9DB7-458B-95AE-C364C9662DF5}"/>
            </ac:picMkLst>
          </pc:picChg>
          <pc:picChg chg="del">
            <ac:chgData name="Ekko 92i" userId="b4d265b765874ec8" providerId="LiveId" clId="{A22BCDE7-1DEF-4A17-92F4-9BE4D3DA4B64}" dt="2021-12-23T23:09:32.270" v="120" actId="478"/>
            <ac:picMkLst>
              <pc:docMk/>
              <pc:sldMasterMk cId="2788972734" sldId="2147483801"/>
              <pc:sldLayoutMk cId="2665103966" sldId="2147483823"/>
              <ac:picMk id="9" creationId="{F773B363-97B6-7E4C-8CF6-78D3259F1347}"/>
            </ac:picMkLst>
          </pc:picChg>
          <pc:picChg chg="add mod">
            <ac:chgData name="Ekko 92i" userId="b4d265b765874ec8" providerId="LiveId" clId="{A22BCDE7-1DEF-4A17-92F4-9BE4D3DA4B64}" dt="2021-12-23T23:09:33.284" v="121"/>
            <ac:picMkLst>
              <pc:docMk/>
              <pc:sldMasterMk cId="2788972734" sldId="2147483801"/>
              <pc:sldLayoutMk cId="2665103966" sldId="2147483823"/>
              <ac:picMk id="10" creationId="{700CD01D-6F03-4353-AAC7-F8D3094F6E04}"/>
            </ac:picMkLst>
          </pc:picChg>
        </pc:sldLayoutChg>
        <pc:sldLayoutChg chg="modSp mod ord">
          <pc:chgData name="Ekko 92i" userId="b4d265b765874ec8" providerId="LiveId" clId="{A22BCDE7-1DEF-4A17-92F4-9BE4D3DA4B64}" dt="2021-12-23T23:29:31.749" v="326" actId="1076"/>
          <pc:sldLayoutMkLst>
            <pc:docMk/>
            <pc:sldMasterMk cId="2788972734" sldId="2147483801"/>
            <pc:sldLayoutMk cId="2360944442" sldId="2147483825"/>
          </pc:sldLayoutMkLst>
          <pc:spChg chg="mod">
            <ac:chgData name="Ekko 92i" userId="b4d265b765874ec8" providerId="LiveId" clId="{A22BCDE7-1DEF-4A17-92F4-9BE4D3DA4B64}" dt="2021-12-23T23:28:39.801" v="324" actId="2711"/>
            <ac:spMkLst>
              <pc:docMk/>
              <pc:sldMasterMk cId="2788972734" sldId="2147483801"/>
              <pc:sldLayoutMk cId="2360944442" sldId="2147483825"/>
              <ac:spMk id="11" creationId="{45AF851D-664A-4877-8D80-FDA445C2C6CC}"/>
            </ac:spMkLst>
          </pc:spChg>
          <pc:spChg chg="mod">
            <ac:chgData name="Ekko 92i" userId="b4d265b765874ec8" providerId="LiveId" clId="{A22BCDE7-1DEF-4A17-92F4-9BE4D3DA4B64}" dt="2021-12-23T23:29:27.385" v="325" actId="2711"/>
            <ac:spMkLst>
              <pc:docMk/>
              <pc:sldMasterMk cId="2788972734" sldId="2147483801"/>
              <pc:sldLayoutMk cId="2360944442" sldId="2147483825"/>
              <ac:spMk id="32" creationId="{C0B1F164-8A10-4478-9E4A-371EF847301C}"/>
            </ac:spMkLst>
          </pc:spChg>
          <pc:spChg chg="mod">
            <ac:chgData name="Ekko 92i" userId="b4d265b765874ec8" providerId="LiveId" clId="{A22BCDE7-1DEF-4A17-92F4-9BE4D3DA4B64}" dt="2021-12-23T23:29:27.385" v="325" actId="2711"/>
            <ac:spMkLst>
              <pc:docMk/>
              <pc:sldMasterMk cId="2788972734" sldId="2147483801"/>
              <pc:sldLayoutMk cId="2360944442" sldId="2147483825"/>
              <ac:spMk id="33" creationId="{8659226A-8566-4547-90E4-29C67DDAEE06}"/>
            </ac:spMkLst>
          </pc:spChg>
          <pc:spChg chg="mod">
            <ac:chgData name="Ekko 92i" userId="b4d265b765874ec8" providerId="LiveId" clId="{A22BCDE7-1DEF-4A17-92F4-9BE4D3DA4B64}" dt="2021-12-23T23:29:27.385" v="325" actId="2711"/>
            <ac:spMkLst>
              <pc:docMk/>
              <pc:sldMasterMk cId="2788972734" sldId="2147483801"/>
              <pc:sldLayoutMk cId="2360944442" sldId="2147483825"/>
              <ac:spMk id="34" creationId="{F15BDCD3-F419-4D05-ABDE-CA5F0E04D18D}"/>
            </ac:spMkLst>
          </pc:spChg>
          <pc:spChg chg="mod">
            <ac:chgData name="Ekko 92i" userId="b4d265b765874ec8" providerId="LiveId" clId="{A22BCDE7-1DEF-4A17-92F4-9BE4D3DA4B64}" dt="2021-12-23T23:29:27.385" v="325" actId="2711"/>
            <ac:spMkLst>
              <pc:docMk/>
              <pc:sldMasterMk cId="2788972734" sldId="2147483801"/>
              <pc:sldLayoutMk cId="2360944442" sldId="2147483825"/>
              <ac:spMk id="35" creationId="{3CAFA74A-EC50-4261-BC86-5E55CE603BE5}"/>
            </ac:spMkLst>
          </pc:spChg>
          <pc:spChg chg="mod">
            <ac:chgData name="Ekko 92i" userId="b4d265b765874ec8" providerId="LiveId" clId="{A22BCDE7-1DEF-4A17-92F4-9BE4D3DA4B64}" dt="2021-12-23T23:29:27.385" v="325" actId="2711"/>
            <ac:spMkLst>
              <pc:docMk/>
              <pc:sldMasterMk cId="2788972734" sldId="2147483801"/>
              <pc:sldLayoutMk cId="2360944442" sldId="2147483825"/>
              <ac:spMk id="36" creationId="{8392A872-668E-4A9A-913D-65B0A7ACCA1C}"/>
            </ac:spMkLst>
          </pc:spChg>
          <pc:spChg chg="mod">
            <ac:chgData name="Ekko 92i" userId="b4d265b765874ec8" providerId="LiveId" clId="{A22BCDE7-1DEF-4A17-92F4-9BE4D3DA4B64}" dt="2021-12-23T23:29:27.385" v="325" actId="2711"/>
            <ac:spMkLst>
              <pc:docMk/>
              <pc:sldMasterMk cId="2788972734" sldId="2147483801"/>
              <pc:sldLayoutMk cId="2360944442" sldId="2147483825"/>
              <ac:spMk id="42" creationId="{F242B4FE-EB7E-4FA9-AB3C-67B43CEF323F}"/>
            </ac:spMkLst>
          </pc:spChg>
          <pc:spChg chg="mod">
            <ac:chgData name="Ekko 92i" userId="b4d265b765874ec8" providerId="LiveId" clId="{A22BCDE7-1DEF-4A17-92F4-9BE4D3DA4B64}" dt="2021-12-23T23:29:27.385" v="325" actId="2711"/>
            <ac:spMkLst>
              <pc:docMk/>
              <pc:sldMasterMk cId="2788972734" sldId="2147483801"/>
              <pc:sldLayoutMk cId="2360944442" sldId="2147483825"/>
              <ac:spMk id="43" creationId="{11DE01EE-0C34-4152-BB99-A583588087AA}"/>
            </ac:spMkLst>
          </pc:spChg>
          <pc:spChg chg="mod">
            <ac:chgData name="Ekko 92i" userId="b4d265b765874ec8" providerId="LiveId" clId="{A22BCDE7-1DEF-4A17-92F4-9BE4D3DA4B64}" dt="2021-12-23T23:29:27.385" v="325" actId="2711"/>
            <ac:spMkLst>
              <pc:docMk/>
              <pc:sldMasterMk cId="2788972734" sldId="2147483801"/>
              <pc:sldLayoutMk cId="2360944442" sldId="2147483825"/>
              <ac:spMk id="44" creationId="{F479660E-AC03-43D5-9673-1DF0F3723B62}"/>
            </ac:spMkLst>
          </pc:spChg>
          <pc:spChg chg="mod">
            <ac:chgData name="Ekko 92i" userId="b4d265b765874ec8" providerId="LiveId" clId="{A22BCDE7-1DEF-4A17-92F4-9BE4D3DA4B64}" dt="2021-12-23T23:29:27.385" v="325" actId="2711"/>
            <ac:spMkLst>
              <pc:docMk/>
              <pc:sldMasterMk cId="2788972734" sldId="2147483801"/>
              <pc:sldLayoutMk cId="2360944442" sldId="2147483825"/>
              <ac:spMk id="45" creationId="{02FE990F-251D-42F5-AFDB-585EB748C15A}"/>
            </ac:spMkLst>
          </pc:spChg>
          <pc:spChg chg="mod">
            <ac:chgData name="Ekko 92i" userId="b4d265b765874ec8" providerId="LiveId" clId="{A22BCDE7-1DEF-4A17-92F4-9BE4D3DA4B64}" dt="2021-12-23T23:29:27.385" v="325" actId="2711"/>
            <ac:spMkLst>
              <pc:docMk/>
              <pc:sldMasterMk cId="2788972734" sldId="2147483801"/>
              <pc:sldLayoutMk cId="2360944442" sldId="2147483825"/>
              <ac:spMk id="46" creationId="{45C71F86-9EA2-4D55-BB59-D1F4EE5A95AA}"/>
            </ac:spMkLst>
          </pc:spChg>
          <pc:picChg chg="mod">
            <ac:chgData name="Ekko 92i" userId="b4d265b765874ec8" providerId="LiveId" clId="{A22BCDE7-1DEF-4A17-92F4-9BE4D3DA4B64}" dt="2021-12-23T23:29:31.749" v="326" actId="1076"/>
            <ac:picMkLst>
              <pc:docMk/>
              <pc:sldMasterMk cId="2788972734" sldId="2147483801"/>
              <pc:sldLayoutMk cId="2360944442" sldId="2147483825"/>
              <ac:picMk id="5" creationId="{C9F4EF1A-7B41-4424-8C3F-35D9C533D342}"/>
            </ac:picMkLst>
          </pc:picChg>
        </pc:sldLayoutChg>
        <pc:sldLayoutChg chg="del">
          <pc:chgData name="Ekko 92i" userId="b4d265b765874ec8" providerId="LiveId" clId="{A22BCDE7-1DEF-4A17-92F4-9BE4D3DA4B64}" dt="2021-12-23T23:05:50.681" v="94" actId="2696"/>
          <pc:sldLayoutMkLst>
            <pc:docMk/>
            <pc:sldMasterMk cId="2788972734" sldId="2147483801"/>
            <pc:sldLayoutMk cId="1857030121" sldId="2147483826"/>
          </pc:sldLayoutMkLst>
        </pc:sldLayoutChg>
      </pc:sldMasterChg>
      <pc:sldMasterChg chg="new del mod addSldLayout delSldLayout">
        <pc:chgData name="Ekko 92i" userId="b4d265b765874ec8" providerId="LiveId" clId="{A22BCDE7-1DEF-4A17-92F4-9BE4D3DA4B64}" dt="2021-12-23T22:43:05.564" v="6" actId="6938"/>
        <pc:sldMasterMkLst>
          <pc:docMk/>
          <pc:sldMasterMk cId="2183705634" sldId="2147483824"/>
        </pc:sldMasterMkLst>
        <pc:sldLayoutChg chg="new del replId">
          <pc:chgData name="Ekko 92i" userId="b4d265b765874ec8" providerId="LiveId" clId="{A22BCDE7-1DEF-4A17-92F4-9BE4D3DA4B64}" dt="2021-12-23T22:43:05.564" v="6" actId="6938"/>
          <pc:sldLayoutMkLst>
            <pc:docMk/>
            <pc:sldMasterMk cId="2183705634" sldId="2147483824"/>
            <pc:sldLayoutMk cId="3517612212" sldId="2147483825"/>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2398163144" sldId="2147483826"/>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4129385644" sldId="2147483827"/>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948370876" sldId="2147483828"/>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4175361854" sldId="2147483829"/>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3352764569" sldId="2147483830"/>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3222355823" sldId="2147483831"/>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3568720648" sldId="2147483832"/>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2799439129" sldId="2147483833"/>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2359290764" sldId="2147483834"/>
          </pc:sldLayoutMkLst>
        </pc:sldLayoutChg>
        <pc:sldLayoutChg chg="new del replId">
          <pc:chgData name="Ekko 92i" userId="b4d265b765874ec8" providerId="LiveId" clId="{A22BCDE7-1DEF-4A17-92F4-9BE4D3DA4B64}" dt="2021-12-23T22:43:05.564" v="6" actId="6938"/>
          <pc:sldLayoutMkLst>
            <pc:docMk/>
            <pc:sldMasterMk cId="2183705634" sldId="2147483824"/>
            <pc:sldLayoutMk cId="1002676889" sldId="2147483835"/>
          </pc:sldLayoutMkLst>
        </pc:sldLayoutChg>
      </pc:sldMasterChg>
      <pc:sldMasterChg chg="new del mod addSldLayout delSldLayout">
        <pc:chgData name="Ekko 92i" userId="b4d265b765874ec8" providerId="LiveId" clId="{A22BCDE7-1DEF-4A17-92F4-9BE4D3DA4B64}" dt="2021-12-23T22:51:52.640" v="53" actId="6938"/>
        <pc:sldMasterMkLst>
          <pc:docMk/>
          <pc:sldMasterMk cId="2570496045" sldId="2147483825"/>
        </pc:sldMasterMkLst>
        <pc:sldLayoutChg chg="new del replId">
          <pc:chgData name="Ekko 92i" userId="b4d265b765874ec8" providerId="LiveId" clId="{A22BCDE7-1DEF-4A17-92F4-9BE4D3DA4B64}" dt="2021-12-23T22:51:52.640" v="53" actId="6938"/>
          <pc:sldLayoutMkLst>
            <pc:docMk/>
            <pc:sldMasterMk cId="2570496045" sldId="2147483825"/>
            <pc:sldLayoutMk cId="2665256274" sldId="2147483826"/>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2973279449" sldId="2147483827"/>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2395429027" sldId="2147483828"/>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2716709923" sldId="2147483829"/>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90851190" sldId="2147483830"/>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980068283" sldId="2147483831"/>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3007873460" sldId="2147483832"/>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2952772825" sldId="2147483833"/>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403024564" sldId="2147483834"/>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2294262567" sldId="2147483835"/>
          </pc:sldLayoutMkLst>
        </pc:sldLayoutChg>
        <pc:sldLayoutChg chg="new del replId">
          <pc:chgData name="Ekko 92i" userId="b4d265b765874ec8" providerId="LiveId" clId="{A22BCDE7-1DEF-4A17-92F4-9BE4D3DA4B64}" dt="2021-12-23T22:51:52.640" v="53" actId="6938"/>
          <pc:sldLayoutMkLst>
            <pc:docMk/>
            <pc:sldMasterMk cId="2570496045" sldId="2147483825"/>
            <pc:sldLayoutMk cId="2659458142" sldId="2147483836"/>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6" dt="2021-12-11T16:43:50.914" idx="2">
    <p:pos x="146" y="146"/>
    <p:text>C'est un module ? partie plutot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3T14:15:18.243" idx="22">
    <p:pos x="4565" y="2741"/>
    <p:text>Image inaccessible à la correction.
Corriger par "action informative"</p:text>
    <p:extLst>
      <p:ext uri="{C676402C-5697-4E1C-873F-D02D1690AC5C}">
        <p15:threadingInfo xmlns:p15="http://schemas.microsoft.com/office/powerpoint/2012/main" timeZoneBias="-60"/>
      </p:ext>
    </p:extLst>
  </p:cm>
  <p:cm authorId="4" dt="2021-12-06T16:49:37.866" idx="4">
    <p:pos x="4565" y="2877"/>
    <p:text>@Cyril : A modifier stp</p:text>
    <p:extLst>
      <p:ext uri="{C676402C-5697-4E1C-873F-D02D1690AC5C}">
        <p15:threadingInfo xmlns:p15="http://schemas.microsoft.com/office/powerpoint/2012/main" timeZoneBias="-60">
          <p15:parentCm authorId="3" idx="22"/>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B365248-5A35-45AC-829D-01B1E5087E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latin typeface="Calibri" panose="020F0502020204030204" pitchFamily="34" charset="0"/>
            </a:endParaRPr>
          </a:p>
        </p:txBody>
      </p:sp>
      <p:sp>
        <p:nvSpPr>
          <p:cNvPr id="3" name="Espace réservé de la date 2">
            <a:extLst>
              <a:ext uri="{FF2B5EF4-FFF2-40B4-BE49-F238E27FC236}">
                <a16:creationId xmlns:a16="http://schemas.microsoft.com/office/drawing/2014/main" id="{B2F782EE-E91E-43D0-BAC4-3721FAE1DC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53011F-FB9E-442F-A83A-34AB88C221E0}" type="datetimeFigureOut">
              <a:rPr lang="fr-FR" smtClean="0">
                <a:latin typeface="Calibri" panose="020F0502020204030204" pitchFamily="34" charset="0"/>
              </a:rPr>
              <a:t>25/05/2023</a:t>
            </a:fld>
            <a:endParaRPr lang="fr-FR" dirty="0">
              <a:latin typeface="Calibri" panose="020F0502020204030204" pitchFamily="34" charset="0"/>
            </a:endParaRPr>
          </a:p>
        </p:txBody>
      </p:sp>
      <p:sp>
        <p:nvSpPr>
          <p:cNvPr id="4" name="Espace réservé du pied de page 3">
            <a:extLst>
              <a:ext uri="{FF2B5EF4-FFF2-40B4-BE49-F238E27FC236}">
                <a16:creationId xmlns:a16="http://schemas.microsoft.com/office/drawing/2014/main" id="{34AD6F14-1930-40E7-99C6-34AC25196D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latin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DFFBFEDE-CBFB-43E4-B8A1-6CCC29A89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473929-F380-4884-9C16-04367B85C305}" type="slidenum">
              <a:rPr lang="fr-FR" smtClean="0">
                <a:latin typeface="Calibri" panose="020F0502020204030204" pitchFamily="34" charset="0"/>
              </a:rPr>
              <a:t>‹N°›</a:t>
            </a:fld>
            <a:endParaRPr lang="fr-FR" dirty="0">
              <a:latin typeface="Calibri" panose="020F0502020204030204" pitchFamily="34" charset="0"/>
            </a:endParaRPr>
          </a:p>
        </p:txBody>
      </p:sp>
    </p:spTree>
    <p:extLst>
      <p:ext uri="{BB962C8B-B14F-4D97-AF65-F5344CB8AC3E}">
        <p14:creationId xmlns:p14="http://schemas.microsoft.com/office/powerpoint/2010/main" val="3018451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dirty="0"/>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lvl1pPr>
              <a:defRPr>
                <a:latin typeface="Calibri" panose="020F0502020204030204" pitchFamily="34" charset="0"/>
              </a:defRPr>
            </a:lvl1pPr>
          </a:lstStyle>
          <a:p>
            <a:pPr algn="r"/>
            <a:fld id="{00000000-1234-1234-1234-123412341234}" type="slidenum">
              <a:rPr lang="fr-FR" sz="1200" smtClean="0">
                <a:solidFill>
                  <a:schemeClr val="dk1"/>
                </a:solidFill>
                <a:ea typeface="Calibri"/>
                <a:cs typeface="Calibri"/>
                <a:sym typeface="Calibri"/>
              </a:rPr>
              <a:pPr algn="r"/>
              <a:t>‹N°›</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845477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B0604020104020204" pitchFamily="34" charset="0"/>
        <a:ea typeface="Abadi" panose="020B0604020104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http://home.cern/fr/science/computing/birth-web</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7</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62062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43</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553953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44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24780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60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27445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[8] www.w3schools.com</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64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8139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73</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646399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Source : https://developer.mozilla.org/fr/docs/Web/CSS/Adjacent_sibling_combinator</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137</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02753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Source : https://developer.mozilla.org/fr/docs/Web/CSS/General_sibling_combinator</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138</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043007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Source : https://developer.mozilla.org/fr/docs/Web/CSS/Child_combinator</a:t>
            </a:r>
          </a:p>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139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429845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Source : https://developer.mozilla.org/fr/docs/Web/CSS/Descendant_combinator</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140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73143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142</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75402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http://home.cern/fr/science/computing/birth-web</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8</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031350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143</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063154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144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050872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145</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902682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146</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4239991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152</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336763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154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946033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155</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609795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157</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536797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159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563030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161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03183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Source : https://www.wddonline.com/2016/09/27/history-world-wide-web/</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501838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163</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742554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164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7674213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165</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429804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166</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2965799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167</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277284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169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7008699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964352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860593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172</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645087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173</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526818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http://home.cern/fr/science/computing/birth-web</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1171408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2606615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175</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6376825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176</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4648307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177</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4083539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178</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9997280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9381515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6902768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3251460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182</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4988816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183</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11322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 https://www.w3.org/</a:t>
            </a:r>
          </a:p>
          <a:p>
            <a:r>
              <a:rPr lang="fr-FR" dirty="0"/>
              <a:t>[3] https://www.w3.org/Consortium/mission#principles</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12</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4697560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8785746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187</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7906486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189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4273179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190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505495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191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4335124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194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5497344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195</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5589152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197</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9364118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198</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7773306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199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6800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[4] https://delmas-rigoutsos.nom.fr/documents/YDelmas-ArchiWeb/YDelmas-ArchiWeb.html</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708240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9763145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5039833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203</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7110753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8703456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205</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3449583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208</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913787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706669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211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3972254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212</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9998549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[8] https://getbootstrap.com/docs/5.0/layout/containers/</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220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093862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[5] ttps://code.visualstudio.com/</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17</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2315395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279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676819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284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4680830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[9]: https://www.techno-science.net/definition/3800.html</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291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56832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[6] https://marketplace.visualstudio.com/VSCode</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708103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[7] www.w3schools.com</a:t>
            </a:r>
          </a:p>
        </p:txBody>
      </p:sp>
      <p:sp>
        <p:nvSpPr>
          <p:cNvPr id="4" name="Espace réservé du numéro de diapositive 3"/>
          <p:cNvSpPr>
            <a:spLocks noGrp="1"/>
          </p:cNvSpPr>
          <p:nvPr>
            <p:ph type="sldNum" idx="12"/>
          </p:nvPr>
        </p:nvSpPr>
        <p:spPr/>
        <p:txBody>
          <a:bodyPr/>
          <a:lstStyle/>
          <a:p>
            <a:pPr algn="r"/>
            <a:fld id="{00000000-1234-1234-1234-123412341234}" type="slidenum">
              <a:rPr lang="fr-FR" sz="1200" smtClean="0">
                <a:solidFill>
                  <a:schemeClr val="dk1"/>
                </a:solidFill>
                <a:ea typeface="Calibri"/>
                <a:cs typeface="Calibri"/>
                <a:sym typeface="Calibri"/>
              </a:rPr>
              <a:pPr algn="r"/>
              <a:t>26</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044139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UVERTURE">
    <p:spTree>
      <p:nvGrpSpPr>
        <p:cNvPr id="1" name=""/>
        <p:cNvGrpSpPr/>
        <p:nvPr/>
      </p:nvGrpSpPr>
      <p:grpSpPr>
        <a:xfrm>
          <a:off x="0" y="0"/>
          <a:ext cx="0" cy="0"/>
          <a:chOff x="0" y="0"/>
          <a:chExt cx="0" cy="0"/>
        </a:xfrm>
      </p:grpSpPr>
      <p:pic>
        <p:nvPicPr>
          <p:cNvPr id="2" name="Image 9">
            <a:extLst>
              <a:ext uri="{FF2B5EF4-FFF2-40B4-BE49-F238E27FC236}">
                <a16:creationId xmlns:a16="http://schemas.microsoft.com/office/drawing/2014/main" id="{059073E6-445F-2C41-958F-6D98C4F4206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027" t="3384" r="3808" b="1450"/>
          <a:stretch/>
        </p:blipFill>
        <p:spPr>
          <a:xfrm>
            <a:off x="0" y="0"/>
            <a:ext cx="12192000" cy="6858000"/>
          </a:xfrm>
          <a:prstGeom prst="rect">
            <a:avLst/>
          </a:prstGeom>
          <a:noFill/>
          <a:ln cap="flat">
            <a:noFill/>
          </a:ln>
        </p:spPr>
      </p:pic>
      <p:pic>
        <p:nvPicPr>
          <p:cNvPr id="5" name="Image 4">
            <a:extLst>
              <a:ext uri="{FF2B5EF4-FFF2-40B4-BE49-F238E27FC236}">
                <a16:creationId xmlns:a16="http://schemas.microsoft.com/office/drawing/2014/main" id="{F96ADE21-F926-45B9-AAEA-098086A329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sp>
        <p:nvSpPr>
          <p:cNvPr id="8" name="Rectangle : avec coins arrondis en haut 7">
            <a:extLst>
              <a:ext uri="{FF2B5EF4-FFF2-40B4-BE49-F238E27FC236}">
                <a16:creationId xmlns:a16="http://schemas.microsoft.com/office/drawing/2014/main" id="{C72253F4-9644-4C8B-A3E0-02E53E246244}"/>
              </a:ext>
            </a:extLst>
          </p:cNvPr>
          <p:cNvSpPr/>
          <p:nvPr/>
        </p:nvSpPr>
        <p:spPr>
          <a:xfrm>
            <a:off x="5016000" y="6132986"/>
            <a:ext cx="2160000" cy="720000"/>
          </a:xfrm>
          <a:prstGeom prst="round2SameRect">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0"/>
          </a:p>
        </p:txBody>
      </p:sp>
      <p:sp>
        <p:nvSpPr>
          <p:cNvPr id="9" name="Espace réservé du texte 8">
            <a:extLst>
              <a:ext uri="{FF2B5EF4-FFF2-40B4-BE49-F238E27FC236}">
                <a16:creationId xmlns:a16="http://schemas.microsoft.com/office/drawing/2014/main" id="{B32B4672-C29D-4299-A0C2-9E75A3B5431C}"/>
              </a:ext>
            </a:extLst>
          </p:cNvPr>
          <p:cNvSpPr>
            <a:spLocks noGrp="1"/>
          </p:cNvSpPr>
          <p:nvPr>
            <p:ph type="body" sz="quarter" idx="10" hasCustomPrompt="1"/>
          </p:nvPr>
        </p:nvSpPr>
        <p:spPr>
          <a:xfrm>
            <a:off x="5486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10" name="Image 9">
            <a:extLst>
              <a:ext uri="{FF2B5EF4-FFF2-40B4-BE49-F238E27FC236}">
                <a16:creationId xmlns:a16="http://schemas.microsoft.com/office/drawing/2014/main" id="{C7DE88CE-59BB-47A0-8D9C-3D1AB1E95AD3}"/>
              </a:ext>
            </a:extLst>
          </p:cNvPr>
          <p:cNvPicPr>
            <a:picLocks noChangeAspect="1"/>
          </p:cNvPicPr>
          <p:nvPr/>
        </p:nvPicPr>
        <p:blipFill>
          <a:blip r:embed="rId4"/>
          <a:stretch>
            <a:fillRect/>
          </a:stretch>
        </p:blipFill>
        <p:spPr>
          <a:xfrm>
            <a:off x="5192397" y="6268947"/>
            <a:ext cx="401660" cy="396000"/>
          </a:xfrm>
          <a:prstGeom prst="rect">
            <a:avLst/>
          </a:prstGeom>
        </p:spPr>
      </p:pic>
      <p:pic>
        <p:nvPicPr>
          <p:cNvPr id="12" name="Image 11">
            <a:extLst>
              <a:ext uri="{FF2B5EF4-FFF2-40B4-BE49-F238E27FC236}">
                <a16:creationId xmlns:a16="http://schemas.microsoft.com/office/drawing/2014/main" id="{C30B3257-5AC4-4B33-A4C5-542F62ABD83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pic>
        <p:nvPicPr>
          <p:cNvPr id="14" name="Image 13">
            <a:extLst>
              <a:ext uri="{FF2B5EF4-FFF2-40B4-BE49-F238E27FC236}">
                <a16:creationId xmlns:a16="http://schemas.microsoft.com/office/drawing/2014/main" id="{8EB8F109-143F-400A-81E3-0FD05EFC8165}"/>
              </a:ext>
            </a:extLst>
          </p:cNvPr>
          <p:cNvPicPr>
            <a:picLocks noChangeAspect="1"/>
          </p:cNvPicPr>
          <p:nvPr/>
        </p:nvPicPr>
        <p:blipFill>
          <a:blip r:embed="rId4"/>
          <a:stretch>
            <a:fillRect/>
          </a:stretch>
        </p:blipFill>
        <p:spPr>
          <a:xfrm>
            <a:off x="5192397" y="6268947"/>
            <a:ext cx="401660" cy="396000"/>
          </a:xfrm>
          <a:prstGeom prst="rect">
            <a:avLst/>
          </a:prstGeom>
        </p:spPr>
      </p:pic>
      <p:sp>
        <p:nvSpPr>
          <p:cNvPr id="15" name="Espace réservé du texte 8">
            <a:extLst>
              <a:ext uri="{FF2B5EF4-FFF2-40B4-BE49-F238E27FC236}">
                <a16:creationId xmlns:a16="http://schemas.microsoft.com/office/drawing/2014/main" id="{33E6BB56-B884-42A7-B0BC-423430B078DB}"/>
              </a:ext>
            </a:extLst>
          </p:cNvPr>
          <p:cNvSpPr>
            <a:spLocks noGrp="1"/>
          </p:cNvSpPr>
          <p:nvPr>
            <p:ph type="body" sz="quarter" idx="11" hasCustomPrompt="1"/>
          </p:nvPr>
        </p:nvSpPr>
        <p:spPr>
          <a:xfrm>
            <a:off x="714895" y="5020760"/>
            <a:ext cx="9667701" cy="865074"/>
          </a:xfrm>
          <a:prstGeom prst="rect">
            <a:avLst/>
          </a:prstGeom>
          <a:ln>
            <a:noFill/>
          </a:ln>
        </p:spPr>
        <p:txBody>
          <a:bodyPr anchor="ctr" anchorCtr="0"/>
          <a:lstStyle>
            <a:lvl1pPr marL="0" indent="0" algn="ctr">
              <a:buNone/>
              <a:defRPr sz="2400" b="1">
                <a:solidFill>
                  <a:srgbClr val="0059A1"/>
                </a:solidFill>
                <a:latin typeface="Calibri" panose="020F0502020204030204" pitchFamily="34" charset="0"/>
                <a:cs typeface="Calibri" panose="020F0502020204030204" pitchFamily="34" charset="0"/>
              </a:defRPr>
            </a:lvl1pPr>
          </a:lstStyle>
          <a:p>
            <a:pPr lvl="0"/>
            <a:r>
              <a:rPr lang="fr-FR" dirty="0"/>
              <a:t>TITRE</a:t>
            </a:r>
          </a:p>
        </p:txBody>
      </p:sp>
      <p:pic>
        <p:nvPicPr>
          <p:cNvPr id="16" name="Picture 6">
            <a:extLst>
              <a:ext uri="{FF2B5EF4-FFF2-40B4-BE49-F238E27FC236}">
                <a16:creationId xmlns:a16="http://schemas.microsoft.com/office/drawing/2014/main" id="{380888E0-1F6D-45A2-8426-4A3795CC46FF}"/>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4775292" y="229196"/>
            <a:ext cx="1181846" cy="1167606"/>
          </a:xfrm>
          <a:prstGeom prst="rect">
            <a:avLst/>
          </a:prstGeom>
          <a:noFill/>
          <a:ln cap="flat">
            <a:noFill/>
          </a:ln>
        </p:spPr>
      </p:pic>
      <p:pic>
        <p:nvPicPr>
          <p:cNvPr id="17" name="Image 16">
            <a:extLst>
              <a:ext uri="{FF2B5EF4-FFF2-40B4-BE49-F238E27FC236}">
                <a16:creationId xmlns:a16="http://schemas.microsoft.com/office/drawing/2014/main" id="{3330E48E-A994-4C6A-8027-A13FC30487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1742" y="474891"/>
            <a:ext cx="2002221" cy="645160"/>
          </a:xfrm>
          <a:prstGeom prst="rect">
            <a:avLst/>
          </a:prstGeom>
        </p:spPr>
      </p:pic>
    </p:spTree>
    <p:extLst>
      <p:ext uri="{BB962C8B-B14F-4D97-AF65-F5344CB8AC3E}">
        <p14:creationId xmlns:p14="http://schemas.microsoft.com/office/powerpoint/2010/main" val="388323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CONTENU PARTIE 4">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6D54BDBF-ABA5-4FA0-AE80-5970C7C3CEB8}"/>
              </a:ext>
            </a:extLst>
          </p:cNvPr>
          <p:cNvPicPr>
            <a:picLocks noChangeAspect="1"/>
          </p:cNvPicPr>
          <p:nvPr userDrawn="1"/>
        </p:nvPicPr>
        <p:blipFill>
          <a:blip r:embed="rId2"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4468C630-197B-46F2-B983-471621C59FBD}"/>
              </a:ext>
            </a:extLst>
          </p:cNvPr>
          <p:cNvSpPr txBox="1"/>
          <p:nvPr userDrawn="1"/>
        </p:nvSpPr>
        <p:spPr>
          <a:xfrm>
            <a:off x="11789199" y="6650902"/>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cs typeface="Calibri" panose="020F0502020204030204" pitchFamily="34" charset="0"/>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4" name="ZoneTexte 17">
            <a:extLst>
              <a:ext uri="{FF2B5EF4-FFF2-40B4-BE49-F238E27FC236}">
                <a16:creationId xmlns:a16="http://schemas.microsoft.com/office/drawing/2014/main" id="{94AAA6CC-288E-433D-B768-723C1B24554A}"/>
              </a:ext>
            </a:extLst>
          </p:cNvPr>
          <p:cNvSpPr txBox="1"/>
          <p:nvPr userDrawn="1"/>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9F377CC2-21F9-404D-9957-5464A673F1ED}"/>
              </a:ext>
            </a:extLst>
          </p:cNvPr>
          <p:cNvSpPr/>
          <p:nvPr userDrawn="1"/>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cs typeface="Calibri" panose="020F0502020204030204" pitchFamily="34" charset="0"/>
            </a:endParaRPr>
          </a:p>
        </p:txBody>
      </p:sp>
      <p:sp>
        <p:nvSpPr>
          <p:cNvPr id="26" name="Titre 1">
            <a:extLst>
              <a:ext uri="{FF2B5EF4-FFF2-40B4-BE49-F238E27FC236}">
                <a16:creationId xmlns:a16="http://schemas.microsoft.com/office/drawing/2014/main" id="{6B6089AA-FEFB-4FAE-A40A-2F93EE65BD3C}"/>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565656"/>
                </a:solidFill>
                <a:latin typeface="Calibri" panose="020F0502020204030204" pitchFamily="34" charset="0"/>
                <a:cs typeface="Calibri" panose="020F0502020204030204" pitchFamily="34" charset="0"/>
              </a:defRPr>
            </a:lvl1pPr>
          </a:lstStyle>
          <a:p>
            <a:r>
              <a:rPr lang="fr-FR" dirty="0"/>
              <a:t>Modifiez le style du titre</a:t>
            </a:r>
          </a:p>
        </p:txBody>
      </p:sp>
      <p:sp>
        <p:nvSpPr>
          <p:cNvPr id="27" name="Espace réservé du texte 14">
            <a:extLst>
              <a:ext uri="{FF2B5EF4-FFF2-40B4-BE49-F238E27FC236}">
                <a16:creationId xmlns:a16="http://schemas.microsoft.com/office/drawing/2014/main" id="{498B0689-1C7B-4277-894C-D46B92CB3726}"/>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565656"/>
                </a:solidFill>
                <a:latin typeface="Calibri" panose="020F0502020204030204" pitchFamily="34" charset="0"/>
                <a:cs typeface="Calibri" panose="020F0502020204030204" pitchFamily="34" charset="0"/>
              </a:defRPr>
            </a:lvl1pPr>
          </a:lstStyle>
          <a:p>
            <a:pPr lvl="0"/>
            <a:r>
              <a:rPr lang="fr-FR" dirty="0"/>
              <a:t>Modifiez le style du titre</a:t>
            </a:r>
          </a:p>
        </p:txBody>
      </p:sp>
      <p:sp>
        <p:nvSpPr>
          <p:cNvPr id="28" name="Larme 27">
            <a:extLst>
              <a:ext uri="{FF2B5EF4-FFF2-40B4-BE49-F238E27FC236}">
                <a16:creationId xmlns:a16="http://schemas.microsoft.com/office/drawing/2014/main" id="{B9069FAB-14A1-46F7-8F20-8CE169421BA1}"/>
              </a:ext>
            </a:extLst>
          </p:cNvPr>
          <p:cNvSpPr/>
          <p:nvPr userDrawn="1"/>
        </p:nvSpPr>
        <p:spPr>
          <a:xfrm rot="5400000">
            <a:off x="0" y="5868983"/>
            <a:ext cx="536787" cy="536787"/>
          </a:xfrm>
          <a:prstGeom prst="teardrop">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29" name="Titre 1">
            <a:extLst>
              <a:ext uri="{FF2B5EF4-FFF2-40B4-BE49-F238E27FC236}">
                <a16:creationId xmlns:a16="http://schemas.microsoft.com/office/drawing/2014/main" id="{01D5BEB5-1544-4AF6-9411-851BAF3A93A3}"/>
              </a:ext>
            </a:extLst>
          </p:cNvPr>
          <p:cNvSpPr txBox="1">
            <a:spLocks/>
          </p:cNvSpPr>
          <p:nvPr userDrawn="1"/>
        </p:nvSpPr>
        <p:spPr>
          <a:xfrm rot="16200000">
            <a:off x="-271608" y="5331769"/>
            <a:ext cx="1080003" cy="536786"/>
          </a:xfrm>
          <a:prstGeom prst="rect">
            <a:avLst/>
          </a:prstGeom>
          <a:solidFill>
            <a:srgbClr val="565656"/>
          </a:solidFill>
        </p:spPr>
        <p:txBody>
          <a:bodyPr anchor="ctr" anchorCtr="0"/>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mn-lt"/>
              </a:rPr>
              <a:t>PARTIE 4</a:t>
            </a:r>
          </a:p>
        </p:txBody>
      </p:sp>
      <p:pic>
        <p:nvPicPr>
          <p:cNvPr id="34" name="Picture 6">
            <a:extLst>
              <a:ext uri="{FF2B5EF4-FFF2-40B4-BE49-F238E27FC236}">
                <a16:creationId xmlns:a16="http://schemas.microsoft.com/office/drawing/2014/main" id="{94BE856C-0745-42E1-8527-BA11E1801FA2}"/>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90BDE94B-CC75-42C9-B491-CECCE76EA3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2A9815E4-4572-412F-A4EA-6FFBF811C75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2FFCE3FF-A0B3-44C9-8F05-D57159F4A62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40" name="Espace réservé du contenu 17">
            <a:extLst>
              <a:ext uri="{FF2B5EF4-FFF2-40B4-BE49-F238E27FC236}">
                <a16:creationId xmlns:a16="http://schemas.microsoft.com/office/drawing/2014/main" id="{9F54CDBA-3C58-4931-A11E-5E81DEDC9160}"/>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endParaRPr lang="fr-FR" dirty="0"/>
          </a:p>
        </p:txBody>
      </p:sp>
      <p:sp>
        <p:nvSpPr>
          <p:cNvPr id="41" name="Espace réservé du contenu 17">
            <a:extLst>
              <a:ext uri="{FF2B5EF4-FFF2-40B4-BE49-F238E27FC236}">
                <a16:creationId xmlns:a16="http://schemas.microsoft.com/office/drawing/2014/main" id="{4C226CBB-76E9-4425-AAD9-AAC5552AC264}"/>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endParaRPr lang="fr-FR" dirty="0"/>
          </a:p>
        </p:txBody>
      </p:sp>
    </p:spTree>
    <p:extLst>
      <p:ext uri="{BB962C8B-B14F-4D97-AF65-F5344CB8AC3E}">
        <p14:creationId xmlns:p14="http://schemas.microsoft.com/office/powerpoint/2010/main" val="16733151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LIDE CONTENU PARTIE 5">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FC7F3CDC-B2D2-408E-B415-A2A50E27E44F}"/>
              </a:ext>
            </a:extLst>
          </p:cNvPr>
          <p:cNvPicPr>
            <a:picLocks noChangeAspect="1"/>
          </p:cNvPicPr>
          <p:nvPr userDrawn="1"/>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89540313-98AD-4A44-85E7-F5DC228F9F71}"/>
              </a:ext>
            </a:extLst>
          </p:cNvPr>
          <p:cNvSpPr txBox="1"/>
          <p:nvPr userDrawn="1"/>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Arial" pitchFamily="34"/>
              <a:cs typeface="Arial" pitchFamily="34"/>
            </a:endParaRPr>
          </a:p>
        </p:txBody>
      </p:sp>
      <p:sp>
        <p:nvSpPr>
          <p:cNvPr id="24" name="ZoneTexte 17">
            <a:extLst>
              <a:ext uri="{FF2B5EF4-FFF2-40B4-BE49-F238E27FC236}">
                <a16:creationId xmlns:a16="http://schemas.microsoft.com/office/drawing/2014/main" id="{56D6034C-E67C-4ED1-AE13-596CF27A08A1}"/>
              </a:ext>
            </a:extLst>
          </p:cNvPr>
          <p:cNvSpPr txBox="1"/>
          <p:nvPr userDrawn="1"/>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1818C249-E00C-414F-8072-539170F3580F}"/>
              </a:ext>
            </a:extLst>
          </p:cNvPr>
          <p:cNvSpPr/>
          <p:nvPr userDrawn="1"/>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6" name="Titre 1">
            <a:extLst>
              <a:ext uri="{FF2B5EF4-FFF2-40B4-BE49-F238E27FC236}">
                <a16:creationId xmlns:a16="http://schemas.microsoft.com/office/drawing/2014/main" id="{4415FF2B-2E9F-4CBA-8209-7297B1F8399E}"/>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08ACA2"/>
                </a:solidFill>
                <a:latin typeface="Calibri" panose="020F0502020204030204" pitchFamily="34" charset="0"/>
                <a:cs typeface="Calibri" panose="020F0502020204030204" pitchFamily="34" charset="0"/>
              </a:defRPr>
            </a:lvl1pPr>
          </a:lstStyle>
          <a:p>
            <a:r>
              <a:rPr lang="fr-FR" dirty="0"/>
              <a:t>Modifiez le style du titre</a:t>
            </a:r>
          </a:p>
        </p:txBody>
      </p:sp>
      <p:sp>
        <p:nvSpPr>
          <p:cNvPr id="27" name="Espace réservé du texte 14">
            <a:extLst>
              <a:ext uri="{FF2B5EF4-FFF2-40B4-BE49-F238E27FC236}">
                <a16:creationId xmlns:a16="http://schemas.microsoft.com/office/drawing/2014/main" id="{5E789AA3-7B37-49E3-BC18-5B82AB690DB6}"/>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08ACA2"/>
                </a:solidFill>
                <a:latin typeface="Calibri" panose="020F0502020204030204" pitchFamily="34" charset="0"/>
                <a:cs typeface="Calibri" panose="020F0502020204030204" pitchFamily="34" charset="0"/>
              </a:defRPr>
            </a:lvl1pPr>
          </a:lstStyle>
          <a:p>
            <a:pPr lvl="0"/>
            <a:r>
              <a:rPr lang="fr-FR" dirty="0"/>
              <a:t>Modifiez le style du titre</a:t>
            </a:r>
          </a:p>
        </p:txBody>
      </p:sp>
      <p:sp>
        <p:nvSpPr>
          <p:cNvPr id="28" name="Larme 27">
            <a:extLst>
              <a:ext uri="{FF2B5EF4-FFF2-40B4-BE49-F238E27FC236}">
                <a16:creationId xmlns:a16="http://schemas.microsoft.com/office/drawing/2014/main" id="{C609FDBD-8595-4032-AF7B-9B20BCF6E5A2}"/>
              </a:ext>
            </a:extLst>
          </p:cNvPr>
          <p:cNvSpPr/>
          <p:nvPr userDrawn="1"/>
        </p:nvSpPr>
        <p:spPr>
          <a:xfrm rot="5400000">
            <a:off x="0" y="5868983"/>
            <a:ext cx="536787" cy="536787"/>
          </a:xfrm>
          <a:prstGeom prst="teardrop">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itre 1">
            <a:extLst>
              <a:ext uri="{FF2B5EF4-FFF2-40B4-BE49-F238E27FC236}">
                <a16:creationId xmlns:a16="http://schemas.microsoft.com/office/drawing/2014/main" id="{1A7FD51A-17DC-40A3-8E79-B0A6EAF3E772}"/>
              </a:ext>
            </a:extLst>
          </p:cNvPr>
          <p:cNvSpPr txBox="1">
            <a:spLocks/>
          </p:cNvSpPr>
          <p:nvPr userDrawn="1"/>
        </p:nvSpPr>
        <p:spPr>
          <a:xfrm rot="16200000">
            <a:off x="-271608" y="5331769"/>
            <a:ext cx="1080003" cy="536786"/>
          </a:xfrm>
          <a:prstGeom prst="rect">
            <a:avLst/>
          </a:prstGeom>
          <a:solidFill>
            <a:srgbClr val="08ACA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mn-lt"/>
              </a:rPr>
              <a:t>PARTIE 5</a:t>
            </a:r>
          </a:p>
        </p:txBody>
      </p:sp>
      <p:pic>
        <p:nvPicPr>
          <p:cNvPr id="34" name="Picture 6">
            <a:extLst>
              <a:ext uri="{FF2B5EF4-FFF2-40B4-BE49-F238E27FC236}">
                <a16:creationId xmlns:a16="http://schemas.microsoft.com/office/drawing/2014/main" id="{EF4E112A-1735-4FE8-B7A8-10CF94D4B60B}"/>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1C4FF9CC-EB44-4361-96F0-115D9BD3963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613DF923-CE17-46FF-82F9-A516525E9AB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AAFBF3C1-AB85-4157-B0BF-536199750EB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40" name="Espace réservé du contenu 17">
            <a:extLst>
              <a:ext uri="{FF2B5EF4-FFF2-40B4-BE49-F238E27FC236}">
                <a16:creationId xmlns:a16="http://schemas.microsoft.com/office/drawing/2014/main" id="{40EB30C1-B5C7-4A23-AF59-57039B514BC3}"/>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endParaRPr lang="fr-FR" dirty="0"/>
          </a:p>
        </p:txBody>
      </p:sp>
      <p:sp>
        <p:nvSpPr>
          <p:cNvPr id="41" name="Espace réservé du contenu 17">
            <a:extLst>
              <a:ext uri="{FF2B5EF4-FFF2-40B4-BE49-F238E27FC236}">
                <a16:creationId xmlns:a16="http://schemas.microsoft.com/office/drawing/2014/main" id="{C8EF492D-49B3-4E2B-BFA8-25135495E0C2}"/>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endParaRPr lang="fr-FR" dirty="0"/>
          </a:p>
        </p:txBody>
      </p:sp>
    </p:spTree>
    <p:extLst>
      <p:ext uri="{BB962C8B-B14F-4D97-AF65-F5344CB8AC3E}">
        <p14:creationId xmlns:p14="http://schemas.microsoft.com/office/powerpoint/2010/main" val="25682768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BA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F4EF1A-7B41-4424-8C3F-35D9C533D34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6" name="ZoneTexte 15">
            <a:extLst>
              <a:ext uri="{FF2B5EF4-FFF2-40B4-BE49-F238E27FC236}">
                <a16:creationId xmlns:a16="http://schemas.microsoft.com/office/drawing/2014/main" id="{35305712-A66C-F549-A6A6-7FABFCDA4CDC}"/>
              </a:ext>
            </a:extLst>
          </p:cNvPr>
          <p:cNvSpPr txBox="1"/>
          <p:nvPr userDrawn="1"/>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8" name="ZoneTexte 17">
            <a:extLst>
              <a:ext uri="{FF2B5EF4-FFF2-40B4-BE49-F238E27FC236}">
                <a16:creationId xmlns:a16="http://schemas.microsoft.com/office/drawing/2014/main" id="{15A3A4DC-3397-664C-AF69-B25199659E74}"/>
              </a:ext>
            </a:extLst>
          </p:cNvPr>
          <p:cNvSpPr txBox="1"/>
          <p:nvPr userDrawn="1"/>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rPr>
              <a:t>Copyright - Tout droit réservé - OFPPT</a:t>
            </a:r>
          </a:p>
        </p:txBody>
      </p:sp>
      <p:pic>
        <p:nvPicPr>
          <p:cNvPr id="7" name="Picture 6">
            <a:extLst>
              <a:ext uri="{FF2B5EF4-FFF2-40B4-BE49-F238E27FC236}">
                <a16:creationId xmlns:a16="http://schemas.microsoft.com/office/drawing/2014/main" id="{B57249D5-9DB7-458B-95AE-C364C9662DF5}"/>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10" name="Image 9">
            <a:extLst>
              <a:ext uri="{FF2B5EF4-FFF2-40B4-BE49-F238E27FC236}">
                <a16:creationId xmlns:a16="http://schemas.microsoft.com/office/drawing/2014/main" id="{700CD01D-6F03-4353-AAC7-F8D3094F6E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Tree>
    <p:extLst>
      <p:ext uri="{BB962C8B-B14F-4D97-AF65-F5344CB8AC3E}">
        <p14:creationId xmlns:p14="http://schemas.microsoft.com/office/powerpoint/2010/main" val="266510396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SLIDE SOMMAIRE">
    <p:spTree>
      <p:nvGrpSpPr>
        <p:cNvPr id="1" name=""/>
        <p:cNvGrpSpPr/>
        <p:nvPr/>
      </p:nvGrpSpPr>
      <p:grpSpPr>
        <a:xfrm>
          <a:off x="0" y="0"/>
          <a:ext cx="0" cy="0"/>
          <a:chOff x="0" y="0"/>
          <a:chExt cx="0" cy="0"/>
        </a:xfrm>
      </p:grpSpPr>
      <p:pic>
        <p:nvPicPr>
          <p:cNvPr id="2" name="Image 8">
            <a:extLst>
              <a:ext uri="{FF2B5EF4-FFF2-40B4-BE49-F238E27FC236}">
                <a16:creationId xmlns:a16="http://schemas.microsoft.com/office/drawing/2014/main" id="{86F38022-88E9-2043-9513-74C16F7C57CB}"/>
              </a:ext>
            </a:extLst>
          </p:cNvPr>
          <p:cNvPicPr>
            <a:picLocks noChangeAspect="1"/>
          </p:cNvPicPr>
          <p:nvPr/>
        </p:nvPicPr>
        <p:blipFill>
          <a:blip r:embed="rId2"/>
          <a:stretch>
            <a:fillRect/>
          </a:stretch>
        </p:blipFill>
        <p:spPr>
          <a:xfrm>
            <a:off x="0" y="1783"/>
            <a:ext cx="12191996" cy="6854433"/>
          </a:xfrm>
          <a:prstGeom prst="rect">
            <a:avLst/>
          </a:prstGeom>
          <a:noFill/>
          <a:ln cap="flat">
            <a:noFill/>
          </a:ln>
        </p:spPr>
      </p:pic>
      <p:sp>
        <p:nvSpPr>
          <p:cNvPr id="3" name="ZoneTexte 9">
            <a:extLst>
              <a:ext uri="{FF2B5EF4-FFF2-40B4-BE49-F238E27FC236}">
                <a16:creationId xmlns:a16="http://schemas.microsoft.com/office/drawing/2014/main" id="{F509BA39-798B-5E4D-9884-552E5B82AF7F}"/>
              </a:ext>
            </a:extLst>
          </p:cNvPr>
          <p:cNvSpPr txBox="1"/>
          <p:nvPr/>
        </p:nvSpPr>
        <p:spPr>
          <a:xfrm>
            <a:off x="1439222" y="1433253"/>
            <a:ext cx="5580811" cy="553998"/>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000" b="1" i="0" u="none" strike="noStrike" kern="1200" cap="none" spc="0" baseline="0" dirty="0">
                <a:solidFill>
                  <a:srgbClr val="1C3151"/>
                </a:solidFill>
                <a:uFillTx/>
                <a:latin typeface="Calibri" panose="020F0502020204030204" pitchFamily="34" charset="0"/>
                <a:cs typeface="Calibri" panose="020F0502020204030204" pitchFamily="34" charset="0"/>
              </a:rPr>
              <a:t>SOMMAIRE</a:t>
            </a:r>
            <a:endParaRPr lang="fr-FR" sz="3000" b="0" i="0" u="none" strike="noStrike" kern="1200" cap="none" spc="0" baseline="0" dirty="0">
              <a:solidFill>
                <a:srgbClr val="1C3151"/>
              </a:solidFill>
              <a:uFillTx/>
              <a:latin typeface="Calibri" panose="020F0502020204030204" pitchFamily="34" charset="0"/>
              <a:cs typeface="Calibri" panose="020F0502020204030204" pitchFamily="34" charset="0"/>
            </a:endParaRPr>
          </a:p>
        </p:txBody>
      </p:sp>
      <p:pic>
        <p:nvPicPr>
          <p:cNvPr id="4" name="Picture 6">
            <a:extLst>
              <a:ext uri="{FF2B5EF4-FFF2-40B4-BE49-F238E27FC236}">
                <a16:creationId xmlns:a16="http://schemas.microsoft.com/office/drawing/2014/main" id="{424E579E-DB95-4F65-A4F6-9868640F7C7F}"/>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269715" y="242587"/>
            <a:ext cx="728497" cy="719719"/>
          </a:xfrm>
          <a:prstGeom prst="rect">
            <a:avLst/>
          </a:prstGeom>
          <a:noFill/>
          <a:ln cap="flat">
            <a:noFill/>
          </a:ln>
        </p:spPr>
      </p:pic>
      <p:pic>
        <p:nvPicPr>
          <p:cNvPr id="5" name="Image 4">
            <a:extLst>
              <a:ext uri="{FF2B5EF4-FFF2-40B4-BE49-F238E27FC236}">
                <a16:creationId xmlns:a16="http://schemas.microsoft.com/office/drawing/2014/main" id="{B22A3098-E74D-4994-A615-B38E96BDA72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10869" y="327669"/>
            <a:ext cx="1469045" cy="473359"/>
          </a:xfrm>
          <a:prstGeom prst="rect">
            <a:avLst/>
          </a:prstGeom>
        </p:spPr>
      </p:pic>
    </p:spTree>
    <p:extLst>
      <p:ext uri="{BB962C8B-B14F-4D97-AF65-F5344CB8AC3E}">
        <p14:creationId xmlns:p14="http://schemas.microsoft.com/office/powerpoint/2010/main" val="36886786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ODALITES PEDAGOGIQUES">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F4EF1A-7B41-4424-8C3F-35D9C533D3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0"/>
            <a:ext cx="12187066" cy="6858000"/>
          </a:xfrm>
          <a:prstGeom prst="rect">
            <a:avLst/>
          </a:prstGeom>
        </p:spPr>
      </p:pic>
      <p:sp>
        <p:nvSpPr>
          <p:cNvPr id="6" name="ZoneTexte 15">
            <a:extLst>
              <a:ext uri="{FF2B5EF4-FFF2-40B4-BE49-F238E27FC236}">
                <a16:creationId xmlns:a16="http://schemas.microsoft.com/office/drawing/2014/main" id="{35305712-A66C-F549-A6A6-7FABFCDA4CDC}"/>
              </a:ext>
            </a:extLst>
          </p:cNvPr>
          <p:cNvSpPr txBox="1"/>
          <p:nvPr/>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Arial" pitchFamily="34"/>
              <a:cs typeface="Arial" pitchFamily="34"/>
            </a:endParaRPr>
          </a:p>
        </p:txBody>
      </p:sp>
      <p:sp>
        <p:nvSpPr>
          <p:cNvPr id="8" name="ZoneTexte 17">
            <a:extLst>
              <a:ext uri="{FF2B5EF4-FFF2-40B4-BE49-F238E27FC236}">
                <a16:creationId xmlns:a16="http://schemas.microsoft.com/office/drawing/2014/main" id="{15A3A4DC-3397-664C-AF69-B25199659E74}"/>
              </a:ext>
            </a:extLst>
          </p:cNvPr>
          <p:cNvSpPr txBox="1"/>
          <p:nvPr/>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10" name="Google Shape;86;p16">
            <a:extLst>
              <a:ext uri="{FF2B5EF4-FFF2-40B4-BE49-F238E27FC236}">
                <a16:creationId xmlns:a16="http://schemas.microsoft.com/office/drawing/2014/main" id="{0E060007-F668-4DF5-BC6B-856DB623B728}"/>
              </a:ext>
            </a:extLst>
          </p:cNvPr>
          <p:cNvSpPr/>
          <p:nvPr/>
        </p:nvSpPr>
        <p:spPr>
          <a:xfrm>
            <a:off x="1754550" y="1618530"/>
            <a:ext cx="8682900" cy="4463400"/>
          </a:xfrm>
          <a:prstGeom prst="rect">
            <a:avLst/>
          </a:prstGeom>
          <a:solidFill>
            <a:srgbClr val="FFFFFF"/>
          </a:solidFill>
          <a:ln w="9525" cap="flat" cmpd="sng">
            <a:solidFill>
              <a:srgbClr val="A5A5A5"/>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 name="Google Shape;87;p16">
            <a:extLst>
              <a:ext uri="{FF2B5EF4-FFF2-40B4-BE49-F238E27FC236}">
                <a16:creationId xmlns:a16="http://schemas.microsoft.com/office/drawing/2014/main" id="{45AF851D-664A-4877-8D80-FDA445C2C6CC}"/>
              </a:ext>
            </a:extLst>
          </p:cNvPr>
          <p:cNvSpPr txBox="1"/>
          <p:nvPr/>
        </p:nvSpPr>
        <p:spPr>
          <a:xfrm>
            <a:off x="0" y="536034"/>
            <a:ext cx="5260200" cy="523180"/>
          </a:xfrm>
          <a:prstGeom prst="rect">
            <a:avLst/>
          </a:prstGeom>
          <a:noFill/>
          <a:ln>
            <a:noFill/>
          </a:ln>
        </p:spPr>
        <p:txBody>
          <a:bodyPr spcFirstLastPara="1" wrap="square" lIns="91425" tIns="45700" rIns="91425" bIns="45700" anchor="t" anchorCtr="1">
            <a:spAutoFit/>
          </a:bodyPr>
          <a:lstStyle/>
          <a:p>
            <a:pPr marL="0" marR="0" lvl="0" indent="0" algn="ctr" rtl="0">
              <a:spcBef>
                <a:spcPts val="0"/>
              </a:spcBef>
              <a:spcAft>
                <a:spcPts val="0"/>
              </a:spcAft>
              <a:buNone/>
            </a:pPr>
            <a:r>
              <a:rPr lang="fr-FR" sz="2800" b="1" i="0" u="none" strike="noStrike" cap="none" dirty="0">
                <a:solidFill>
                  <a:srgbClr val="008245"/>
                </a:solidFill>
                <a:latin typeface="Calibri" panose="020F0502020204030204" pitchFamily="34" charset="0"/>
                <a:ea typeface="Arial"/>
                <a:cs typeface="Calibri" panose="020F0502020204030204" pitchFamily="34" charset="0"/>
                <a:sym typeface="Arial"/>
              </a:rPr>
              <a:t>MODALITÉS </a:t>
            </a:r>
            <a:r>
              <a:rPr lang="fr-FR" sz="2800" b="1" dirty="0">
                <a:solidFill>
                  <a:srgbClr val="008245"/>
                </a:solidFill>
                <a:latin typeface="Calibri" panose="020F0502020204030204" pitchFamily="34" charset="0"/>
                <a:cs typeface="Calibri" panose="020F0502020204030204" pitchFamily="34" charset="0"/>
              </a:rPr>
              <a:t>PÉDAGOGIQUES</a:t>
            </a:r>
            <a:endParaRPr sz="2800" b="1" i="0" u="none" strike="noStrike" cap="none" dirty="0">
              <a:solidFill>
                <a:srgbClr val="008245"/>
              </a:solidFill>
              <a:latin typeface="Calibri" panose="020F0502020204030204" pitchFamily="34" charset="0"/>
              <a:ea typeface="Arial"/>
              <a:cs typeface="Calibri" panose="020F0502020204030204" pitchFamily="34" charset="0"/>
              <a:sym typeface="Arial"/>
            </a:endParaRPr>
          </a:p>
        </p:txBody>
      </p:sp>
      <p:grpSp>
        <p:nvGrpSpPr>
          <p:cNvPr id="55" name="Groupe 54">
            <a:extLst>
              <a:ext uri="{FF2B5EF4-FFF2-40B4-BE49-F238E27FC236}">
                <a16:creationId xmlns:a16="http://schemas.microsoft.com/office/drawing/2014/main" id="{9C28F931-6C6C-47E8-B6BA-FF540874AF4A}"/>
              </a:ext>
            </a:extLst>
          </p:cNvPr>
          <p:cNvGrpSpPr/>
          <p:nvPr/>
        </p:nvGrpSpPr>
        <p:grpSpPr>
          <a:xfrm>
            <a:off x="1927160" y="1910684"/>
            <a:ext cx="8337681" cy="3879092"/>
            <a:chOff x="1985405" y="1978790"/>
            <a:chExt cx="8337681" cy="3879092"/>
          </a:xfrm>
        </p:grpSpPr>
        <p:grpSp>
          <p:nvGrpSpPr>
            <p:cNvPr id="54" name="Groupe 53">
              <a:extLst>
                <a:ext uri="{FF2B5EF4-FFF2-40B4-BE49-F238E27FC236}">
                  <a16:creationId xmlns:a16="http://schemas.microsoft.com/office/drawing/2014/main" id="{D1CD823F-212C-4F8B-816D-D21EE24EAD8E}"/>
                </a:ext>
              </a:extLst>
            </p:cNvPr>
            <p:cNvGrpSpPr/>
            <p:nvPr/>
          </p:nvGrpSpPr>
          <p:grpSpPr>
            <a:xfrm>
              <a:off x="1985405" y="2096568"/>
              <a:ext cx="1584000" cy="3088271"/>
              <a:chOff x="2149789" y="2096568"/>
              <a:chExt cx="1584000" cy="3088271"/>
            </a:xfrm>
          </p:grpSpPr>
          <p:grpSp>
            <p:nvGrpSpPr>
              <p:cNvPr id="49" name="Groupe 48">
                <a:extLst>
                  <a:ext uri="{FF2B5EF4-FFF2-40B4-BE49-F238E27FC236}">
                    <a16:creationId xmlns:a16="http://schemas.microsoft.com/office/drawing/2014/main" id="{F1B17ECF-4583-4AFE-8F93-B7DFB3D97D8F}"/>
                  </a:ext>
                </a:extLst>
              </p:cNvPr>
              <p:cNvGrpSpPr/>
              <p:nvPr/>
            </p:nvGrpSpPr>
            <p:grpSpPr>
              <a:xfrm>
                <a:off x="2149789" y="2096568"/>
                <a:ext cx="1584000" cy="3088271"/>
                <a:chOff x="2149789" y="2096568"/>
                <a:chExt cx="1584000" cy="3088271"/>
              </a:xfrm>
            </p:grpSpPr>
            <p:sp>
              <p:nvSpPr>
                <p:cNvPr id="12" name="Google Shape;88;p16">
                  <a:extLst>
                    <a:ext uri="{FF2B5EF4-FFF2-40B4-BE49-F238E27FC236}">
                      <a16:creationId xmlns:a16="http://schemas.microsoft.com/office/drawing/2014/main" id="{7933F26D-BE4B-4DEB-BB94-B71B66167D9A}"/>
                    </a:ext>
                  </a:extLst>
                </p:cNvPr>
                <p:cNvSpPr/>
                <p:nvPr/>
              </p:nvSpPr>
              <p:spPr>
                <a:xfrm>
                  <a:off x="2621839" y="2096568"/>
                  <a:ext cx="639900" cy="599002"/>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a:solidFill>
                      <a:srgbClr val="FFFFFF"/>
                    </a:solidFill>
                    <a:latin typeface="Arial"/>
                    <a:ea typeface="Arial"/>
                    <a:cs typeface="Arial"/>
                    <a:sym typeface="Arial"/>
                  </a:endParaRPr>
                </a:p>
              </p:txBody>
            </p:sp>
            <p:sp>
              <p:nvSpPr>
                <p:cNvPr id="32" name="Google Shape;108;p16">
                  <a:extLst>
                    <a:ext uri="{FF2B5EF4-FFF2-40B4-BE49-F238E27FC236}">
                      <a16:creationId xmlns:a16="http://schemas.microsoft.com/office/drawing/2014/main" id="{C0B1F164-8A10-4478-9E4A-371EF847301C}"/>
                    </a:ext>
                  </a:extLst>
                </p:cNvPr>
                <p:cNvSpPr txBox="1"/>
                <p:nvPr/>
              </p:nvSpPr>
              <p:spPr>
                <a:xfrm>
                  <a:off x="2149789" y="3799885"/>
                  <a:ext cx="1584000" cy="1384954"/>
                </a:xfrm>
                <a:prstGeom prst="rect">
                  <a:avLst/>
                </a:prstGeom>
                <a:noFill/>
                <a:ln w="28575">
                  <a:solidFill>
                    <a:srgbClr val="FF7800"/>
                  </a:solid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i="0" u="none" strike="noStrike" cap="none" dirty="0">
                      <a:solidFill>
                        <a:srgbClr val="0059A1"/>
                      </a:solidFill>
                      <a:latin typeface="Calibri" panose="020F0502020204030204" pitchFamily="34" charset="0"/>
                      <a:ea typeface="Calibri"/>
                      <a:cs typeface="Calibri" panose="020F0502020204030204" pitchFamily="34" charset="0"/>
                      <a:sym typeface="Calibri"/>
                    </a:rPr>
                    <a:t>LE GUIDE DE SOUTIEN</a:t>
                  </a:r>
                  <a:endParaRPr lang="fr-FR" sz="1400" dirty="0">
                    <a:solidFill>
                      <a:srgbClr val="0059A1"/>
                    </a:solidFill>
                    <a:latin typeface="Calibri" panose="020F0502020204030204" pitchFamily="34" charset="0"/>
                    <a:ea typeface="Calibri"/>
                    <a:cs typeface="Calibri" panose="020F0502020204030204" pitchFamily="34" charset="0"/>
                    <a:sym typeface="Calibri"/>
                  </a:endParaRP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Il contient le ré</a:t>
                  </a:r>
                  <a:r>
                    <a:rPr lang="fr-FR" sz="1400" b="0" i="0" u="none" strike="noStrike" cap="none" dirty="0">
                      <a:solidFill>
                        <a:srgbClr val="3F3F3F"/>
                      </a:solidFill>
                      <a:latin typeface="Calibri" panose="020F0502020204030204" pitchFamily="34" charset="0"/>
                      <a:ea typeface="Calibri"/>
                      <a:cs typeface="Calibri" panose="020F0502020204030204" pitchFamily="34" charset="0"/>
                      <a:sym typeface="Calibri"/>
                    </a:rPr>
                    <a:t>sumé théorique et le manuel des travaux pratiques</a:t>
                  </a:r>
                  <a:endParaRPr sz="1400" dirty="0">
                    <a:latin typeface="Calibri" panose="020F0502020204030204" pitchFamily="34" charset="0"/>
                    <a:cs typeface="Calibri" panose="020F0502020204030204" pitchFamily="34" charset="0"/>
                  </a:endParaRPr>
                </a:p>
              </p:txBody>
            </p:sp>
          </p:grpSp>
          <p:grpSp>
            <p:nvGrpSpPr>
              <p:cNvPr id="2" name="Groupe 1">
                <a:extLst>
                  <a:ext uri="{FF2B5EF4-FFF2-40B4-BE49-F238E27FC236}">
                    <a16:creationId xmlns:a16="http://schemas.microsoft.com/office/drawing/2014/main" id="{571D3AF8-CDE8-4FB0-9B48-4D15B7A820C3}"/>
                  </a:ext>
                </a:extLst>
              </p:cNvPr>
              <p:cNvGrpSpPr/>
              <p:nvPr/>
            </p:nvGrpSpPr>
            <p:grpSpPr>
              <a:xfrm>
                <a:off x="2587039" y="3022198"/>
                <a:ext cx="637500" cy="596700"/>
                <a:chOff x="2587039" y="3022198"/>
                <a:chExt cx="637500" cy="596700"/>
              </a:xfrm>
            </p:grpSpPr>
            <p:sp>
              <p:nvSpPr>
                <p:cNvPr id="37" name="Google Shape;113;p16">
                  <a:extLst>
                    <a:ext uri="{FF2B5EF4-FFF2-40B4-BE49-F238E27FC236}">
                      <a16:creationId xmlns:a16="http://schemas.microsoft.com/office/drawing/2014/main" id="{5E939301-5B96-4B78-8B8F-D06410BB794E}"/>
                    </a:ext>
                  </a:extLst>
                </p:cNvPr>
                <p:cNvSpPr/>
                <p:nvPr/>
              </p:nvSpPr>
              <p:spPr>
                <a:xfrm>
                  <a:off x="2587039"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alibri"/>
                    <a:ea typeface="Calibri"/>
                    <a:cs typeface="Calibri"/>
                    <a:sym typeface="Calibri"/>
                  </a:endParaRPr>
                </a:p>
              </p:txBody>
            </p:sp>
            <p:sp>
              <p:nvSpPr>
                <p:cNvPr id="42" name="Rectangle 41">
                  <a:extLst>
                    <a:ext uri="{FF2B5EF4-FFF2-40B4-BE49-F238E27FC236}">
                      <a16:creationId xmlns:a16="http://schemas.microsoft.com/office/drawing/2014/main" id="{F242B4FE-EB7E-4FA9-AB3C-67B43CEF323F}"/>
                    </a:ext>
                  </a:extLst>
                </p:cNvPr>
                <p:cNvSpPr/>
                <p:nvPr/>
              </p:nvSpPr>
              <p:spPr>
                <a:xfrm>
                  <a:off x="2735710" y="3089715"/>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1</a:t>
                  </a:r>
                  <a:endParaRPr lang="fr-FR" sz="2400" b="1" dirty="0">
                    <a:solidFill>
                      <a:srgbClr val="0059A1"/>
                    </a:solidFill>
                    <a:latin typeface="Calibri" panose="020F0502020204030204" pitchFamily="34" charset="0"/>
                    <a:cs typeface="Calibri" panose="020F0502020204030204" pitchFamily="34" charset="0"/>
                  </a:endParaRPr>
                </a:p>
              </p:txBody>
            </p:sp>
          </p:grpSp>
        </p:grpSp>
        <p:grpSp>
          <p:nvGrpSpPr>
            <p:cNvPr id="50" name="Groupe 49">
              <a:extLst>
                <a:ext uri="{FF2B5EF4-FFF2-40B4-BE49-F238E27FC236}">
                  <a16:creationId xmlns:a16="http://schemas.microsoft.com/office/drawing/2014/main" id="{53168013-0FB2-4E00-BBAC-599AA4E6EADF}"/>
                </a:ext>
              </a:extLst>
            </p:cNvPr>
            <p:cNvGrpSpPr/>
            <p:nvPr/>
          </p:nvGrpSpPr>
          <p:grpSpPr>
            <a:xfrm>
              <a:off x="3683025" y="2056878"/>
              <a:ext cx="1584000" cy="3558847"/>
              <a:chOff x="3765217" y="2056878"/>
              <a:chExt cx="1584000" cy="3558847"/>
            </a:xfrm>
          </p:grpSpPr>
          <p:grpSp>
            <p:nvGrpSpPr>
              <p:cNvPr id="13" name="Google Shape;89;p16">
                <a:extLst>
                  <a:ext uri="{FF2B5EF4-FFF2-40B4-BE49-F238E27FC236}">
                    <a16:creationId xmlns:a16="http://schemas.microsoft.com/office/drawing/2014/main" id="{00A56C00-FE86-4D41-AA52-9DAC693266D6}"/>
                  </a:ext>
                </a:extLst>
              </p:cNvPr>
              <p:cNvGrpSpPr/>
              <p:nvPr/>
            </p:nvGrpSpPr>
            <p:grpSpPr>
              <a:xfrm>
                <a:off x="4140067" y="2056878"/>
                <a:ext cx="834300" cy="662869"/>
                <a:chOff x="4002843" y="1987306"/>
                <a:chExt cx="834300" cy="662869"/>
              </a:xfrm>
            </p:grpSpPr>
            <p:sp>
              <p:nvSpPr>
                <p:cNvPr id="14" name="Google Shape;90;p16">
                  <a:extLst>
                    <a:ext uri="{FF2B5EF4-FFF2-40B4-BE49-F238E27FC236}">
                      <a16:creationId xmlns:a16="http://schemas.microsoft.com/office/drawing/2014/main" id="{49164E02-095E-447C-9FE2-E3996451B6CB}"/>
                    </a:ext>
                  </a:extLst>
                </p:cNvPr>
                <p:cNvSpPr/>
                <p:nvPr/>
              </p:nvSpPr>
              <p:spPr>
                <a:xfrm>
                  <a:off x="4002843" y="1987306"/>
                  <a:ext cx="834300" cy="662869"/>
                </a:xfrm>
                <a:custGeom>
                  <a:avLst/>
                  <a:gdLst/>
                  <a:ahLst/>
                  <a:cxnLst/>
                  <a:rect l="l" t="t" r="r" b="b"/>
                  <a:pathLst>
                    <a:path w="3240000" h="2574247" extrusionOk="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a:solidFill>
                      <a:srgbClr val="FFFFFF"/>
                    </a:solidFill>
                    <a:latin typeface="Arial"/>
                    <a:ea typeface="Arial"/>
                    <a:cs typeface="Arial"/>
                    <a:sym typeface="Arial"/>
                  </a:endParaRPr>
                </a:p>
              </p:txBody>
            </p:sp>
            <p:sp>
              <p:nvSpPr>
                <p:cNvPr id="15" name="Google Shape;91;p16">
                  <a:extLst>
                    <a:ext uri="{FF2B5EF4-FFF2-40B4-BE49-F238E27FC236}">
                      <a16:creationId xmlns:a16="http://schemas.microsoft.com/office/drawing/2014/main" id="{74C91C81-9CC6-4F6E-B22E-499C2B644CA9}"/>
                    </a:ext>
                  </a:extLst>
                </p:cNvPr>
                <p:cNvSpPr/>
                <p:nvPr/>
              </p:nvSpPr>
              <p:spPr>
                <a:xfrm>
                  <a:off x="4116776" y="2182747"/>
                  <a:ext cx="589749" cy="110877"/>
                </a:xfrm>
                <a:custGeom>
                  <a:avLst/>
                  <a:gdLst/>
                  <a:ahLst/>
                  <a:cxnLst/>
                  <a:rect l="l" t="t" r="r" b="b"/>
                  <a:pathLst>
                    <a:path w="589749" h="110877" extrusionOk="0">
                      <a:moveTo>
                        <a:pt x="553417" y="44276"/>
                      </a:moveTo>
                      <a:cubicBezTo>
                        <a:pt x="548853" y="44276"/>
                        <a:pt x="545083" y="45938"/>
                        <a:pt x="542106" y="49262"/>
                      </a:cubicBezTo>
                      <a:cubicBezTo>
                        <a:pt x="539130" y="52586"/>
                        <a:pt x="537666" y="57101"/>
                        <a:pt x="537716" y="62806"/>
                      </a:cubicBezTo>
                      <a:lnTo>
                        <a:pt x="568970" y="62806"/>
                      </a:lnTo>
                      <a:cubicBezTo>
                        <a:pt x="568821" y="56753"/>
                        <a:pt x="567258" y="52152"/>
                        <a:pt x="564282" y="49002"/>
                      </a:cubicBezTo>
                      <a:cubicBezTo>
                        <a:pt x="561305" y="45852"/>
                        <a:pt x="557684" y="44276"/>
                        <a:pt x="553417" y="44276"/>
                      </a:cubicBezTo>
                      <a:close/>
                      <a:moveTo>
                        <a:pt x="124792" y="44276"/>
                      </a:moveTo>
                      <a:cubicBezTo>
                        <a:pt x="120228" y="44276"/>
                        <a:pt x="116458" y="45938"/>
                        <a:pt x="113481" y="49262"/>
                      </a:cubicBezTo>
                      <a:cubicBezTo>
                        <a:pt x="110505" y="52586"/>
                        <a:pt x="109041" y="57101"/>
                        <a:pt x="109091" y="62806"/>
                      </a:cubicBezTo>
                      <a:lnTo>
                        <a:pt x="140345" y="62806"/>
                      </a:lnTo>
                      <a:cubicBezTo>
                        <a:pt x="140196" y="56753"/>
                        <a:pt x="138633" y="52152"/>
                        <a:pt x="135657" y="49002"/>
                      </a:cubicBezTo>
                      <a:cubicBezTo>
                        <a:pt x="132680" y="45852"/>
                        <a:pt x="129059" y="44276"/>
                        <a:pt x="124792" y="44276"/>
                      </a:cubicBezTo>
                      <a:close/>
                      <a:moveTo>
                        <a:pt x="445815" y="30063"/>
                      </a:moveTo>
                      <a:lnTo>
                        <a:pt x="466725" y="30063"/>
                      </a:lnTo>
                      <a:lnTo>
                        <a:pt x="466725" y="109091"/>
                      </a:lnTo>
                      <a:lnTo>
                        <a:pt x="445815" y="109091"/>
                      </a:lnTo>
                      <a:close/>
                      <a:moveTo>
                        <a:pt x="170259" y="30063"/>
                      </a:moveTo>
                      <a:lnTo>
                        <a:pt x="195783" y="30063"/>
                      </a:lnTo>
                      <a:lnTo>
                        <a:pt x="209773" y="51792"/>
                      </a:lnTo>
                      <a:lnTo>
                        <a:pt x="224507" y="30063"/>
                      </a:lnTo>
                      <a:lnTo>
                        <a:pt x="249064" y="30063"/>
                      </a:lnTo>
                      <a:lnTo>
                        <a:pt x="222275" y="67494"/>
                      </a:lnTo>
                      <a:lnTo>
                        <a:pt x="251519" y="109091"/>
                      </a:lnTo>
                      <a:lnTo>
                        <a:pt x="225847" y="109091"/>
                      </a:lnTo>
                      <a:lnTo>
                        <a:pt x="209773" y="84609"/>
                      </a:lnTo>
                      <a:lnTo>
                        <a:pt x="193551" y="109091"/>
                      </a:lnTo>
                      <a:lnTo>
                        <a:pt x="169069" y="109091"/>
                      </a:lnTo>
                      <a:lnTo>
                        <a:pt x="197569" y="68387"/>
                      </a:lnTo>
                      <a:close/>
                      <a:moveTo>
                        <a:pt x="552152" y="28277"/>
                      </a:moveTo>
                      <a:cubicBezTo>
                        <a:pt x="563910" y="28277"/>
                        <a:pt x="573187" y="32159"/>
                        <a:pt x="579983" y="39923"/>
                      </a:cubicBezTo>
                      <a:cubicBezTo>
                        <a:pt x="586780" y="47687"/>
                        <a:pt x="590029" y="59581"/>
                        <a:pt x="589731" y="75605"/>
                      </a:cubicBezTo>
                      <a:lnTo>
                        <a:pt x="537344" y="75605"/>
                      </a:lnTo>
                      <a:cubicBezTo>
                        <a:pt x="537493" y="81806"/>
                        <a:pt x="539179" y="86630"/>
                        <a:pt x="542404" y="90078"/>
                      </a:cubicBezTo>
                      <a:cubicBezTo>
                        <a:pt x="545629" y="93526"/>
                        <a:pt x="549647" y="95250"/>
                        <a:pt x="554459" y="95250"/>
                      </a:cubicBezTo>
                      <a:cubicBezTo>
                        <a:pt x="557733" y="95250"/>
                        <a:pt x="560487" y="94357"/>
                        <a:pt x="562719" y="92571"/>
                      </a:cubicBezTo>
                      <a:cubicBezTo>
                        <a:pt x="564952" y="90785"/>
                        <a:pt x="566638" y="87908"/>
                        <a:pt x="567779" y="83939"/>
                      </a:cubicBezTo>
                      <a:lnTo>
                        <a:pt x="588615" y="87437"/>
                      </a:lnTo>
                      <a:cubicBezTo>
                        <a:pt x="585936" y="95076"/>
                        <a:pt x="581707" y="100893"/>
                        <a:pt x="575928" y="104887"/>
                      </a:cubicBezTo>
                      <a:cubicBezTo>
                        <a:pt x="570148" y="108880"/>
                        <a:pt x="562917" y="110877"/>
                        <a:pt x="554236" y="110877"/>
                      </a:cubicBezTo>
                      <a:cubicBezTo>
                        <a:pt x="540494" y="110877"/>
                        <a:pt x="530324" y="106387"/>
                        <a:pt x="523726" y="97408"/>
                      </a:cubicBezTo>
                      <a:cubicBezTo>
                        <a:pt x="518517" y="90215"/>
                        <a:pt x="515913" y="81136"/>
                        <a:pt x="515913" y="70173"/>
                      </a:cubicBezTo>
                      <a:cubicBezTo>
                        <a:pt x="515913" y="57076"/>
                        <a:pt x="519336" y="46819"/>
                        <a:pt x="526182" y="39402"/>
                      </a:cubicBezTo>
                      <a:cubicBezTo>
                        <a:pt x="533028" y="31986"/>
                        <a:pt x="541685" y="28277"/>
                        <a:pt x="552152" y="28277"/>
                      </a:cubicBezTo>
                      <a:close/>
                      <a:moveTo>
                        <a:pt x="123527" y="28277"/>
                      </a:moveTo>
                      <a:cubicBezTo>
                        <a:pt x="135285" y="28277"/>
                        <a:pt x="144562" y="32159"/>
                        <a:pt x="151358" y="39923"/>
                      </a:cubicBezTo>
                      <a:cubicBezTo>
                        <a:pt x="158155" y="47687"/>
                        <a:pt x="161404" y="59581"/>
                        <a:pt x="161106" y="75605"/>
                      </a:cubicBezTo>
                      <a:lnTo>
                        <a:pt x="108719" y="75605"/>
                      </a:lnTo>
                      <a:cubicBezTo>
                        <a:pt x="108868" y="81806"/>
                        <a:pt x="110554" y="86630"/>
                        <a:pt x="113779" y="90078"/>
                      </a:cubicBezTo>
                      <a:cubicBezTo>
                        <a:pt x="117004" y="93526"/>
                        <a:pt x="121022" y="95250"/>
                        <a:pt x="125834" y="95250"/>
                      </a:cubicBezTo>
                      <a:cubicBezTo>
                        <a:pt x="129108" y="95250"/>
                        <a:pt x="131862" y="94357"/>
                        <a:pt x="134094" y="92571"/>
                      </a:cubicBezTo>
                      <a:cubicBezTo>
                        <a:pt x="136327" y="90785"/>
                        <a:pt x="138013" y="87908"/>
                        <a:pt x="139154" y="83939"/>
                      </a:cubicBezTo>
                      <a:lnTo>
                        <a:pt x="159990" y="87437"/>
                      </a:lnTo>
                      <a:cubicBezTo>
                        <a:pt x="157311" y="95076"/>
                        <a:pt x="153082" y="100893"/>
                        <a:pt x="147303" y="104887"/>
                      </a:cubicBezTo>
                      <a:cubicBezTo>
                        <a:pt x="141523" y="108880"/>
                        <a:pt x="134293" y="110877"/>
                        <a:pt x="125611" y="110877"/>
                      </a:cubicBezTo>
                      <a:cubicBezTo>
                        <a:pt x="111869" y="110877"/>
                        <a:pt x="101699" y="106387"/>
                        <a:pt x="95101" y="97408"/>
                      </a:cubicBezTo>
                      <a:cubicBezTo>
                        <a:pt x="89892" y="90215"/>
                        <a:pt x="87288" y="81136"/>
                        <a:pt x="87288" y="70173"/>
                      </a:cubicBezTo>
                      <a:cubicBezTo>
                        <a:pt x="87288" y="57076"/>
                        <a:pt x="90711" y="46819"/>
                        <a:pt x="97557" y="39402"/>
                      </a:cubicBezTo>
                      <a:cubicBezTo>
                        <a:pt x="104403" y="31986"/>
                        <a:pt x="113060" y="28277"/>
                        <a:pt x="123527" y="28277"/>
                      </a:cubicBezTo>
                      <a:close/>
                      <a:moveTo>
                        <a:pt x="286792" y="2158"/>
                      </a:moveTo>
                      <a:lnTo>
                        <a:pt x="286792" y="30063"/>
                      </a:lnTo>
                      <a:lnTo>
                        <a:pt x="301079" y="30063"/>
                      </a:lnTo>
                      <a:lnTo>
                        <a:pt x="301079" y="46732"/>
                      </a:lnTo>
                      <a:lnTo>
                        <a:pt x="286792" y="46732"/>
                      </a:lnTo>
                      <a:lnTo>
                        <a:pt x="286792" y="78581"/>
                      </a:lnTo>
                      <a:cubicBezTo>
                        <a:pt x="286792" y="85031"/>
                        <a:pt x="286928" y="88788"/>
                        <a:pt x="287201" y="89855"/>
                      </a:cubicBezTo>
                      <a:cubicBezTo>
                        <a:pt x="287474" y="90922"/>
                        <a:pt x="288094" y="91802"/>
                        <a:pt x="289061" y="92497"/>
                      </a:cubicBezTo>
                      <a:cubicBezTo>
                        <a:pt x="290029" y="93191"/>
                        <a:pt x="291207" y="93539"/>
                        <a:pt x="292596" y="93539"/>
                      </a:cubicBezTo>
                      <a:cubicBezTo>
                        <a:pt x="294531" y="93539"/>
                        <a:pt x="297334" y="92869"/>
                        <a:pt x="301005" y="91529"/>
                      </a:cubicBezTo>
                      <a:lnTo>
                        <a:pt x="302791" y="107752"/>
                      </a:lnTo>
                      <a:cubicBezTo>
                        <a:pt x="297929" y="109835"/>
                        <a:pt x="292422" y="110877"/>
                        <a:pt x="286271" y="110877"/>
                      </a:cubicBezTo>
                      <a:cubicBezTo>
                        <a:pt x="282501" y="110877"/>
                        <a:pt x="279102" y="110245"/>
                        <a:pt x="276076" y="108980"/>
                      </a:cubicBezTo>
                      <a:cubicBezTo>
                        <a:pt x="273050" y="107714"/>
                        <a:pt x="270830" y="106077"/>
                        <a:pt x="269416" y="104068"/>
                      </a:cubicBezTo>
                      <a:cubicBezTo>
                        <a:pt x="268002" y="102059"/>
                        <a:pt x="267022" y="99343"/>
                        <a:pt x="266477" y="95920"/>
                      </a:cubicBezTo>
                      <a:cubicBezTo>
                        <a:pt x="266030" y="93489"/>
                        <a:pt x="265807" y="88578"/>
                        <a:pt x="265807" y="81186"/>
                      </a:cubicBezTo>
                      <a:lnTo>
                        <a:pt x="265807" y="46732"/>
                      </a:lnTo>
                      <a:lnTo>
                        <a:pt x="256208" y="46732"/>
                      </a:lnTo>
                      <a:lnTo>
                        <a:pt x="256208" y="30063"/>
                      </a:lnTo>
                      <a:lnTo>
                        <a:pt x="265807" y="30063"/>
                      </a:lnTo>
                      <a:lnTo>
                        <a:pt x="265807" y="14362"/>
                      </a:lnTo>
                      <a:close/>
                      <a:moveTo>
                        <a:pt x="483915" y="0"/>
                      </a:moveTo>
                      <a:lnTo>
                        <a:pt x="504825" y="0"/>
                      </a:lnTo>
                      <a:lnTo>
                        <a:pt x="504825" y="109091"/>
                      </a:lnTo>
                      <a:lnTo>
                        <a:pt x="483915" y="109091"/>
                      </a:lnTo>
                      <a:close/>
                      <a:moveTo>
                        <a:pt x="445815" y="0"/>
                      </a:moveTo>
                      <a:lnTo>
                        <a:pt x="466725" y="0"/>
                      </a:lnTo>
                      <a:lnTo>
                        <a:pt x="466725" y="19348"/>
                      </a:lnTo>
                      <a:lnTo>
                        <a:pt x="445815" y="19348"/>
                      </a:lnTo>
                      <a:close/>
                      <a:moveTo>
                        <a:pt x="350862" y="0"/>
                      </a:moveTo>
                      <a:lnTo>
                        <a:pt x="425648" y="0"/>
                      </a:lnTo>
                      <a:lnTo>
                        <a:pt x="425648" y="18455"/>
                      </a:lnTo>
                      <a:lnTo>
                        <a:pt x="372889" y="18455"/>
                      </a:lnTo>
                      <a:lnTo>
                        <a:pt x="372889" y="44276"/>
                      </a:lnTo>
                      <a:lnTo>
                        <a:pt x="418430" y="44276"/>
                      </a:lnTo>
                      <a:lnTo>
                        <a:pt x="418430" y="62731"/>
                      </a:lnTo>
                      <a:lnTo>
                        <a:pt x="372889" y="62731"/>
                      </a:lnTo>
                      <a:lnTo>
                        <a:pt x="372889" y="109091"/>
                      </a:lnTo>
                      <a:lnTo>
                        <a:pt x="350862" y="109091"/>
                      </a:lnTo>
                      <a:close/>
                      <a:moveTo>
                        <a:pt x="0" y="0"/>
                      </a:moveTo>
                      <a:lnTo>
                        <a:pt x="86692" y="0"/>
                      </a:lnTo>
                      <a:lnTo>
                        <a:pt x="86692" y="18455"/>
                      </a:lnTo>
                      <a:lnTo>
                        <a:pt x="54397" y="18455"/>
                      </a:lnTo>
                      <a:lnTo>
                        <a:pt x="54397" y="109091"/>
                      </a:lnTo>
                      <a:lnTo>
                        <a:pt x="32370" y="109091"/>
                      </a:lnTo>
                      <a:lnTo>
                        <a:pt x="32370" y="18455"/>
                      </a:lnTo>
                      <a:lnTo>
                        <a:pt x="0" y="18455"/>
                      </a:lnTo>
                      <a:close/>
                    </a:path>
                  </a:pathLst>
                </a:custGeom>
                <a:solidFill>
                  <a:srgbClr val="0059A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Calibri"/>
                    <a:buNone/>
                  </a:pPr>
                  <a:endParaRPr sz="1200" b="0" i="0" u="none" strike="noStrike" cap="none">
                    <a:solidFill>
                      <a:srgbClr val="8CBABE"/>
                    </a:solidFill>
                    <a:latin typeface="Arial"/>
                    <a:ea typeface="Arial"/>
                    <a:cs typeface="Arial"/>
                    <a:sym typeface="Arial"/>
                  </a:endParaRPr>
                </a:p>
              </p:txBody>
            </p:sp>
          </p:grpSp>
          <p:sp>
            <p:nvSpPr>
              <p:cNvPr id="33" name="Google Shape;109;p16">
                <a:extLst>
                  <a:ext uri="{FF2B5EF4-FFF2-40B4-BE49-F238E27FC236}">
                    <a16:creationId xmlns:a16="http://schemas.microsoft.com/office/drawing/2014/main" id="{8659226A-8566-4547-90E4-29C67DDAEE06}"/>
                  </a:ext>
                </a:extLst>
              </p:cNvPr>
              <p:cNvSpPr txBox="1"/>
              <p:nvPr/>
            </p:nvSpPr>
            <p:spPr>
              <a:xfrm>
                <a:off x="3765217" y="3799884"/>
                <a:ext cx="1584000" cy="1815841"/>
              </a:xfrm>
              <a:prstGeom prst="rect">
                <a:avLst/>
              </a:prstGeom>
              <a:noFill/>
              <a:ln w="28575">
                <a:solidFill>
                  <a:srgbClr val="FF7800"/>
                </a:solid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LA VERSION PDF</a:t>
                </a:r>
                <a:endParaRPr lang="fr-FR" sz="1400" dirty="0">
                  <a:solidFill>
                    <a:srgbClr val="0059A1"/>
                  </a:solidFill>
                  <a:latin typeface="Calibri" panose="020F0502020204030204" pitchFamily="34" charset="0"/>
                  <a:ea typeface="Calibri"/>
                  <a:cs typeface="Calibri" panose="020F0502020204030204" pitchFamily="34" charset="0"/>
                  <a:sym typeface="Calibri"/>
                </a:endParaRP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Une version PDF est mise en ligne sur l’espace apprenant et formateur de la plateforme </a:t>
                </a:r>
                <a:r>
                  <a:rPr lang="fr-FR" sz="1400" dirty="0" err="1">
                    <a:solidFill>
                      <a:srgbClr val="3F3F3F"/>
                    </a:solidFill>
                    <a:latin typeface="Calibri" panose="020F0502020204030204" pitchFamily="34" charset="0"/>
                    <a:ea typeface="Calibri"/>
                    <a:cs typeface="Calibri" panose="020F0502020204030204" pitchFamily="34" charset="0"/>
                    <a:sym typeface="Calibri"/>
                  </a:rPr>
                  <a:t>WebForce</a:t>
                </a:r>
                <a:r>
                  <a:rPr lang="fr-FR" sz="1400" dirty="0">
                    <a:solidFill>
                      <a:srgbClr val="3F3F3F"/>
                    </a:solidFill>
                    <a:latin typeface="Calibri" panose="020F0502020204030204" pitchFamily="34" charset="0"/>
                    <a:ea typeface="Calibri"/>
                    <a:cs typeface="Calibri" panose="020F0502020204030204" pitchFamily="34" charset="0"/>
                    <a:sym typeface="Calibri"/>
                  </a:rPr>
                  <a:t> Life</a:t>
                </a:r>
                <a:endParaRPr sz="1400" dirty="0">
                  <a:latin typeface="Calibri" panose="020F0502020204030204" pitchFamily="34" charset="0"/>
                  <a:cs typeface="Calibri" panose="020F0502020204030204" pitchFamily="34" charset="0"/>
                </a:endParaRPr>
              </a:p>
            </p:txBody>
          </p:sp>
          <p:grpSp>
            <p:nvGrpSpPr>
              <p:cNvPr id="3" name="Groupe 2">
                <a:extLst>
                  <a:ext uri="{FF2B5EF4-FFF2-40B4-BE49-F238E27FC236}">
                    <a16:creationId xmlns:a16="http://schemas.microsoft.com/office/drawing/2014/main" id="{BDE17767-F768-4176-8AD7-89F9CDE01BB4}"/>
                  </a:ext>
                </a:extLst>
              </p:cNvPr>
              <p:cNvGrpSpPr/>
              <p:nvPr/>
            </p:nvGrpSpPr>
            <p:grpSpPr>
              <a:xfrm>
                <a:off x="4238467" y="3022198"/>
                <a:ext cx="637500" cy="596700"/>
                <a:chOff x="4120713" y="3022198"/>
                <a:chExt cx="637500" cy="596700"/>
              </a:xfrm>
            </p:grpSpPr>
            <p:sp>
              <p:nvSpPr>
                <p:cNvPr id="38" name="Google Shape;114;p16">
                  <a:extLst>
                    <a:ext uri="{FF2B5EF4-FFF2-40B4-BE49-F238E27FC236}">
                      <a16:creationId xmlns:a16="http://schemas.microsoft.com/office/drawing/2014/main" id="{C66B6963-835B-4014-8DC3-454D0121E7B7}"/>
                    </a:ext>
                  </a:extLst>
                </p:cNvPr>
                <p:cNvSpPr/>
                <p:nvPr/>
              </p:nvSpPr>
              <p:spPr>
                <a:xfrm>
                  <a:off x="4120713"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Rectangle 42">
                  <a:extLst>
                    <a:ext uri="{FF2B5EF4-FFF2-40B4-BE49-F238E27FC236}">
                      <a16:creationId xmlns:a16="http://schemas.microsoft.com/office/drawing/2014/main" id="{11DE01EE-0C34-4152-BB99-A583588087AA}"/>
                    </a:ext>
                  </a:extLst>
                </p:cNvPr>
                <p:cNvSpPr/>
                <p:nvPr/>
              </p:nvSpPr>
              <p:spPr>
                <a:xfrm>
                  <a:off x="4269384"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2</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1" name="Groupe 50">
              <a:extLst>
                <a:ext uri="{FF2B5EF4-FFF2-40B4-BE49-F238E27FC236}">
                  <a16:creationId xmlns:a16="http://schemas.microsoft.com/office/drawing/2014/main" id="{0FBFEF04-8A2B-40A1-8A14-FF1A972D7027}"/>
                </a:ext>
              </a:extLst>
            </p:cNvPr>
            <p:cNvGrpSpPr/>
            <p:nvPr/>
          </p:nvGrpSpPr>
          <p:grpSpPr>
            <a:xfrm>
              <a:off x="5368360" y="1987059"/>
              <a:ext cx="1584000" cy="3413223"/>
              <a:chOff x="5399182" y="1987059"/>
              <a:chExt cx="1584000" cy="3413223"/>
            </a:xfrm>
          </p:grpSpPr>
          <p:grpSp>
            <p:nvGrpSpPr>
              <p:cNvPr id="16" name="Google Shape;92;p16">
                <a:extLst>
                  <a:ext uri="{FF2B5EF4-FFF2-40B4-BE49-F238E27FC236}">
                    <a16:creationId xmlns:a16="http://schemas.microsoft.com/office/drawing/2014/main" id="{5EF59CFE-3BC9-48F5-970B-496A0424FF6E}"/>
                  </a:ext>
                </a:extLst>
              </p:cNvPr>
              <p:cNvGrpSpPr/>
              <p:nvPr/>
            </p:nvGrpSpPr>
            <p:grpSpPr>
              <a:xfrm>
                <a:off x="5893069" y="1987059"/>
                <a:ext cx="596226" cy="710511"/>
                <a:chOff x="5683857" y="1993534"/>
                <a:chExt cx="596226" cy="710511"/>
              </a:xfrm>
            </p:grpSpPr>
            <p:sp>
              <p:nvSpPr>
                <p:cNvPr id="17" name="Google Shape;93;p16">
                  <a:extLst>
                    <a:ext uri="{FF2B5EF4-FFF2-40B4-BE49-F238E27FC236}">
                      <a16:creationId xmlns:a16="http://schemas.microsoft.com/office/drawing/2014/main" id="{656579B1-1AA0-42D1-9D38-B03DEF2DBD3E}"/>
                    </a:ext>
                  </a:extLst>
                </p:cNvPr>
                <p:cNvSpPr/>
                <p:nvPr/>
              </p:nvSpPr>
              <p:spPr>
                <a:xfrm>
                  <a:off x="5683857" y="1993534"/>
                  <a:ext cx="596226" cy="710511"/>
                </a:xfrm>
                <a:custGeom>
                  <a:avLst/>
                  <a:gdLst/>
                  <a:ahLst/>
                  <a:cxnLst/>
                  <a:rect l="l" t="t" r="r" b="b"/>
                  <a:pathLst>
                    <a:path w="3312367" h="3947283" extrusionOk="0">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18" name="Google Shape;94;p16">
                  <a:extLst>
                    <a:ext uri="{FF2B5EF4-FFF2-40B4-BE49-F238E27FC236}">
                      <a16:creationId xmlns:a16="http://schemas.microsoft.com/office/drawing/2014/main" id="{7B5595EC-C083-4201-AC46-D24C1B97FAF0}"/>
                    </a:ext>
                  </a:extLst>
                </p:cNvPr>
                <p:cNvSpPr/>
                <p:nvPr/>
              </p:nvSpPr>
              <p:spPr>
                <a:xfrm>
                  <a:off x="5820945" y="2188975"/>
                  <a:ext cx="297000" cy="297000"/>
                </a:xfrm>
                <a:custGeom>
                  <a:avLst/>
                  <a:gdLst/>
                  <a:ahLst/>
                  <a:cxnLst/>
                  <a:rect l="l" t="t" r="r" b="b"/>
                  <a:pathLst>
                    <a:path w="3960000" h="3960000" extrusionOk="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34" name="Google Shape;110;p16">
                <a:extLst>
                  <a:ext uri="{FF2B5EF4-FFF2-40B4-BE49-F238E27FC236}">
                    <a16:creationId xmlns:a16="http://schemas.microsoft.com/office/drawing/2014/main" id="{F15BDCD3-F419-4D05-ABDE-CA5F0E04D18D}"/>
                  </a:ext>
                </a:extLst>
              </p:cNvPr>
              <p:cNvSpPr txBox="1"/>
              <p:nvPr/>
            </p:nvSpPr>
            <p:spPr>
              <a:xfrm>
                <a:off x="5399182" y="3799884"/>
                <a:ext cx="1584000" cy="1600398"/>
              </a:xfrm>
              <a:prstGeom prst="rect">
                <a:avLst/>
              </a:prstGeom>
              <a:noFill/>
              <a:ln w="28575">
                <a:solidFill>
                  <a:srgbClr val="FF7800"/>
                </a:solid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DES CONTENUS</a:t>
                </a:r>
                <a:endParaRPr lang="fr-FR" sz="1400" dirty="0">
                  <a:solidFill>
                    <a:srgbClr val="0059A1"/>
                  </a:solidFill>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TÉLÉCHARGEABLES</a:t>
                </a:r>
              </a:p>
              <a:p>
                <a:pPr marL="0" marR="0" lvl="0" indent="0" algn="ctr" rtl="0">
                  <a:lnSpc>
                    <a:spcPct val="100000"/>
                  </a:lnSpc>
                  <a:spcBef>
                    <a:spcPts val="0"/>
                  </a:spcBef>
                  <a:spcAft>
                    <a:spcPts val="0"/>
                  </a:spcAft>
                  <a:buClr>
                    <a:srgbClr val="3F3F3F"/>
                  </a:buClr>
                  <a:buSzPts val="1200"/>
                  <a:buFont typeface="Arial"/>
                  <a:buNone/>
                </a:pPr>
                <a:r>
                  <a:rPr lang="fr-FR" sz="1400" dirty="0">
                    <a:solidFill>
                      <a:srgbClr val="3F3F3F"/>
                    </a:solidFill>
                    <a:latin typeface="Calibri" panose="020F0502020204030204" pitchFamily="34" charset="0"/>
                    <a:cs typeface="Calibri" panose="020F0502020204030204" pitchFamily="34" charset="0"/>
                    <a:sym typeface="Arial"/>
                  </a:rPr>
                  <a:t>L</a:t>
                </a:r>
                <a:r>
                  <a:rPr lang="fr-FR" sz="1400" b="0" i="0" u="none" strike="noStrike" cap="none" dirty="0">
                    <a:solidFill>
                      <a:srgbClr val="3F3F3F"/>
                    </a:solidFill>
                    <a:latin typeface="Calibri" panose="020F0502020204030204" pitchFamily="34" charset="0"/>
                    <a:cs typeface="Calibri" panose="020F0502020204030204" pitchFamily="34" charset="0"/>
                    <a:sym typeface="Arial"/>
                  </a:rPr>
                  <a:t>es fiches de résumés ou des exercices sont téléchargeables sur </a:t>
                </a:r>
                <a:r>
                  <a:rPr lang="fr-FR" sz="1400" b="0" i="0" u="none" strike="noStrike" cap="none" dirty="0" err="1">
                    <a:solidFill>
                      <a:srgbClr val="3F3F3F"/>
                    </a:solidFill>
                    <a:latin typeface="Calibri" panose="020F0502020204030204" pitchFamily="34" charset="0"/>
                    <a:cs typeface="Calibri" panose="020F0502020204030204" pitchFamily="34" charset="0"/>
                    <a:sym typeface="Arial"/>
                  </a:rPr>
                  <a:t>WebForce</a:t>
                </a:r>
                <a:r>
                  <a:rPr lang="fr-FR" sz="1400" b="0" i="0" u="none" strike="noStrike" cap="none" dirty="0">
                    <a:solidFill>
                      <a:srgbClr val="3F3F3F"/>
                    </a:solidFill>
                    <a:latin typeface="Calibri" panose="020F0502020204030204" pitchFamily="34" charset="0"/>
                    <a:cs typeface="Calibri" panose="020F0502020204030204" pitchFamily="34" charset="0"/>
                    <a:sym typeface="Arial"/>
                  </a:rPr>
                  <a:t> Life</a:t>
                </a:r>
                <a:endParaRPr sz="1400" dirty="0">
                  <a:latin typeface="Calibri" panose="020F0502020204030204" pitchFamily="34" charset="0"/>
                  <a:cs typeface="Calibri" panose="020F0502020204030204" pitchFamily="34" charset="0"/>
                </a:endParaRPr>
              </a:p>
            </p:txBody>
          </p:sp>
          <p:grpSp>
            <p:nvGrpSpPr>
              <p:cNvPr id="4" name="Groupe 3">
                <a:extLst>
                  <a:ext uri="{FF2B5EF4-FFF2-40B4-BE49-F238E27FC236}">
                    <a16:creationId xmlns:a16="http://schemas.microsoft.com/office/drawing/2014/main" id="{BCF3B8CB-0AFA-4BC7-A5E8-AB8E9EE0F607}"/>
                  </a:ext>
                </a:extLst>
              </p:cNvPr>
              <p:cNvGrpSpPr/>
              <p:nvPr/>
            </p:nvGrpSpPr>
            <p:grpSpPr>
              <a:xfrm>
                <a:off x="5872432" y="3022198"/>
                <a:ext cx="637500" cy="596700"/>
                <a:chOff x="5682736" y="3022198"/>
                <a:chExt cx="637500" cy="596700"/>
              </a:xfrm>
            </p:grpSpPr>
            <p:sp>
              <p:nvSpPr>
                <p:cNvPr id="39" name="Google Shape;115;p16">
                  <a:extLst>
                    <a:ext uri="{FF2B5EF4-FFF2-40B4-BE49-F238E27FC236}">
                      <a16:creationId xmlns:a16="http://schemas.microsoft.com/office/drawing/2014/main" id="{01B88BC7-6575-41BE-A376-FD599582882D}"/>
                    </a:ext>
                  </a:extLst>
                </p:cNvPr>
                <p:cNvSpPr/>
                <p:nvPr/>
              </p:nvSpPr>
              <p:spPr>
                <a:xfrm>
                  <a:off x="5682736"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Rectangle 43">
                  <a:extLst>
                    <a:ext uri="{FF2B5EF4-FFF2-40B4-BE49-F238E27FC236}">
                      <a16:creationId xmlns:a16="http://schemas.microsoft.com/office/drawing/2014/main" id="{F479660E-AC03-43D5-9673-1DF0F3723B62}"/>
                    </a:ext>
                  </a:extLst>
                </p:cNvPr>
                <p:cNvSpPr/>
                <p:nvPr/>
              </p:nvSpPr>
              <p:spPr>
                <a:xfrm>
                  <a:off x="5831407"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3</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2" name="Groupe 51">
              <a:extLst>
                <a:ext uri="{FF2B5EF4-FFF2-40B4-BE49-F238E27FC236}">
                  <a16:creationId xmlns:a16="http://schemas.microsoft.com/office/drawing/2014/main" id="{9249766A-ED49-499D-BE6B-09AF81BF1AC1}"/>
                </a:ext>
              </a:extLst>
            </p:cNvPr>
            <p:cNvGrpSpPr/>
            <p:nvPr/>
          </p:nvGrpSpPr>
          <p:grpSpPr>
            <a:xfrm>
              <a:off x="7055034" y="2000757"/>
              <a:ext cx="1584000" cy="3830412"/>
              <a:chOff x="6993390" y="2000757"/>
              <a:chExt cx="1584000" cy="3830412"/>
            </a:xfrm>
          </p:grpSpPr>
          <p:sp>
            <p:nvSpPr>
              <p:cNvPr id="19" name="Google Shape;95;p16">
                <a:extLst>
                  <a:ext uri="{FF2B5EF4-FFF2-40B4-BE49-F238E27FC236}">
                    <a16:creationId xmlns:a16="http://schemas.microsoft.com/office/drawing/2014/main" id="{33808313-CF1E-4013-8D42-4D58E3AC816D}"/>
                  </a:ext>
                </a:extLst>
              </p:cNvPr>
              <p:cNvSpPr/>
              <p:nvPr/>
            </p:nvSpPr>
            <p:spPr>
              <a:xfrm rot="10800000" flipH="1">
                <a:off x="7488218" y="2000757"/>
                <a:ext cx="594345" cy="667447"/>
              </a:xfrm>
              <a:custGeom>
                <a:avLst/>
                <a:gdLst/>
                <a:ahLst/>
                <a:cxnLst/>
                <a:rect l="l" t="t" r="r" b="b"/>
                <a:pathLst>
                  <a:path w="3496146" h="3926159" extrusionOk="0">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 name="Google Shape;111;p16">
                <a:extLst>
                  <a:ext uri="{FF2B5EF4-FFF2-40B4-BE49-F238E27FC236}">
                    <a16:creationId xmlns:a16="http://schemas.microsoft.com/office/drawing/2014/main" id="{3CAFA74A-EC50-4261-BC86-5E55CE603BE5}"/>
                  </a:ext>
                </a:extLst>
              </p:cNvPr>
              <p:cNvSpPr txBox="1"/>
              <p:nvPr/>
            </p:nvSpPr>
            <p:spPr>
              <a:xfrm>
                <a:off x="6993390" y="3799884"/>
                <a:ext cx="1584000" cy="2031285"/>
              </a:xfrm>
              <a:prstGeom prst="rect">
                <a:avLst/>
              </a:prstGeom>
              <a:noFill/>
              <a:ln w="28575">
                <a:solidFill>
                  <a:srgbClr val="FF7800"/>
                </a:solidFill>
              </a:ln>
            </p:spPr>
            <p:txBody>
              <a:bodyPr spcFirstLastPara="1" wrap="square" lIns="91425" tIns="45700" rIns="91425" bIns="45700" anchor="t" anchorCtr="0">
                <a:spAutoFit/>
              </a:bodyPr>
              <a:lstStyle/>
              <a:p>
                <a:pPr algn="ctr"/>
                <a:r>
                  <a:rPr lang="fr-FR" sz="1400" b="1" dirty="0">
                    <a:solidFill>
                      <a:schemeClr val="accent1">
                        <a:lumMod val="75000"/>
                      </a:schemeClr>
                    </a:solidFill>
                    <a:latin typeface="Calibri" panose="020F0502020204030204" pitchFamily="34" charset="0"/>
                    <a:cs typeface="Calibri" panose="020F0502020204030204" pitchFamily="34" charset="0"/>
                  </a:rPr>
                  <a:t>DU CONTENU INTERACTIF</a:t>
                </a:r>
              </a:p>
              <a:p>
                <a:pPr algn="ctr"/>
                <a:r>
                  <a:rPr lang="fr-FR" altLang="ko-KR" sz="1400" dirty="0">
                    <a:solidFill>
                      <a:prstClr val="black">
                        <a:lumMod val="75000"/>
                        <a:lumOff val="25000"/>
                      </a:prstClr>
                    </a:solidFill>
                    <a:latin typeface="Calibri" panose="020F0502020204030204" pitchFamily="34" charset="0"/>
                    <a:ea typeface="Arial Unicode MS"/>
                    <a:cs typeface="Calibri" panose="020F0502020204030204" pitchFamily="34" charset="0"/>
                  </a:rPr>
                  <a:t>Vous disposez de contenus interactifs sous forme d’exercices et de cours à utiliser sur </a:t>
                </a:r>
                <a:r>
                  <a:rPr lang="fr-FR" altLang="ko-KR" sz="1400" dirty="0" err="1">
                    <a:solidFill>
                      <a:prstClr val="black">
                        <a:lumMod val="75000"/>
                        <a:lumOff val="25000"/>
                      </a:prstClr>
                    </a:solidFill>
                    <a:latin typeface="Calibri" panose="020F0502020204030204" pitchFamily="34" charset="0"/>
                    <a:ea typeface="Arial Unicode MS"/>
                    <a:cs typeface="Calibri" panose="020F0502020204030204" pitchFamily="34" charset="0"/>
                  </a:rPr>
                  <a:t>WebForce</a:t>
                </a:r>
                <a:r>
                  <a:rPr lang="fr-FR" altLang="ko-KR" sz="1400" dirty="0">
                    <a:solidFill>
                      <a:prstClr val="black">
                        <a:lumMod val="75000"/>
                        <a:lumOff val="25000"/>
                      </a:prstClr>
                    </a:solidFill>
                    <a:latin typeface="Calibri" panose="020F0502020204030204" pitchFamily="34" charset="0"/>
                    <a:ea typeface="Arial Unicode MS"/>
                    <a:cs typeface="Calibri" panose="020F0502020204030204" pitchFamily="34" charset="0"/>
                  </a:rPr>
                  <a:t> Life</a:t>
                </a:r>
              </a:p>
            </p:txBody>
          </p:sp>
          <p:grpSp>
            <p:nvGrpSpPr>
              <p:cNvPr id="47" name="Groupe 46">
                <a:extLst>
                  <a:ext uri="{FF2B5EF4-FFF2-40B4-BE49-F238E27FC236}">
                    <a16:creationId xmlns:a16="http://schemas.microsoft.com/office/drawing/2014/main" id="{C9533FDB-CEE9-4748-AEF3-227DE66DAD60}"/>
                  </a:ext>
                </a:extLst>
              </p:cNvPr>
              <p:cNvGrpSpPr/>
              <p:nvPr/>
            </p:nvGrpSpPr>
            <p:grpSpPr>
              <a:xfrm>
                <a:off x="7466640" y="3022198"/>
                <a:ext cx="637500" cy="596700"/>
                <a:chOff x="7317740" y="3022198"/>
                <a:chExt cx="637500" cy="596700"/>
              </a:xfrm>
            </p:grpSpPr>
            <p:sp>
              <p:nvSpPr>
                <p:cNvPr id="40" name="Google Shape;116;p16">
                  <a:extLst>
                    <a:ext uri="{FF2B5EF4-FFF2-40B4-BE49-F238E27FC236}">
                      <a16:creationId xmlns:a16="http://schemas.microsoft.com/office/drawing/2014/main" id="{C0321714-09AB-4477-AF46-0355090C7B66}"/>
                    </a:ext>
                  </a:extLst>
                </p:cNvPr>
                <p:cNvSpPr/>
                <p:nvPr/>
              </p:nvSpPr>
              <p:spPr>
                <a:xfrm>
                  <a:off x="7317740"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Rectangle 44">
                  <a:extLst>
                    <a:ext uri="{FF2B5EF4-FFF2-40B4-BE49-F238E27FC236}">
                      <a16:creationId xmlns:a16="http://schemas.microsoft.com/office/drawing/2014/main" id="{02FE990F-251D-42F5-AFDB-585EB748C15A}"/>
                    </a:ext>
                  </a:extLst>
                </p:cNvPr>
                <p:cNvSpPr/>
                <p:nvPr/>
              </p:nvSpPr>
              <p:spPr>
                <a:xfrm>
                  <a:off x="7466411"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4</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3" name="Groupe 52">
              <a:extLst>
                <a:ext uri="{FF2B5EF4-FFF2-40B4-BE49-F238E27FC236}">
                  <a16:creationId xmlns:a16="http://schemas.microsoft.com/office/drawing/2014/main" id="{12892AF0-9D05-4888-91C9-2CA347DB9340}"/>
                </a:ext>
              </a:extLst>
            </p:cNvPr>
            <p:cNvGrpSpPr/>
            <p:nvPr/>
          </p:nvGrpSpPr>
          <p:grpSpPr>
            <a:xfrm>
              <a:off x="8739086" y="1978790"/>
              <a:ext cx="1584000" cy="3879092"/>
              <a:chOff x="8584976" y="1958242"/>
              <a:chExt cx="1584000" cy="3879092"/>
            </a:xfrm>
          </p:grpSpPr>
          <p:grpSp>
            <p:nvGrpSpPr>
              <p:cNvPr id="20" name="Google Shape;96;p16">
                <a:extLst>
                  <a:ext uri="{FF2B5EF4-FFF2-40B4-BE49-F238E27FC236}">
                    <a16:creationId xmlns:a16="http://schemas.microsoft.com/office/drawing/2014/main" id="{C8642362-652B-4310-A119-E03E2FFE80C5}"/>
                  </a:ext>
                </a:extLst>
              </p:cNvPr>
              <p:cNvGrpSpPr/>
              <p:nvPr/>
            </p:nvGrpSpPr>
            <p:grpSpPr>
              <a:xfrm>
                <a:off x="8998065" y="1958242"/>
                <a:ext cx="757823" cy="716613"/>
                <a:chOff x="8688204" y="1938095"/>
                <a:chExt cx="757823" cy="716613"/>
              </a:xfrm>
            </p:grpSpPr>
            <p:grpSp>
              <p:nvGrpSpPr>
                <p:cNvPr id="21" name="Google Shape;97;p16">
                  <a:extLst>
                    <a:ext uri="{FF2B5EF4-FFF2-40B4-BE49-F238E27FC236}">
                      <a16:creationId xmlns:a16="http://schemas.microsoft.com/office/drawing/2014/main" id="{102E8E3C-616C-4953-A13F-2E3BE4D20E9D}"/>
                    </a:ext>
                  </a:extLst>
                </p:cNvPr>
                <p:cNvGrpSpPr/>
                <p:nvPr/>
              </p:nvGrpSpPr>
              <p:grpSpPr>
                <a:xfrm>
                  <a:off x="8688204" y="1938095"/>
                  <a:ext cx="757823" cy="716613"/>
                  <a:chOff x="7051340" y="4835372"/>
                  <a:chExt cx="1381125" cy="1306019"/>
                </a:xfrm>
              </p:grpSpPr>
              <p:sp>
                <p:nvSpPr>
                  <p:cNvPr id="23" name="Google Shape;98;p16">
                    <a:extLst>
                      <a:ext uri="{FF2B5EF4-FFF2-40B4-BE49-F238E27FC236}">
                        <a16:creationId xmlns:a16="http://schemas.microsoft.com/office/drawing/2014/main" id="{E26EDCD2-CBA8-493E-AEB6-9DFB96DF84F3}"/>
                      </a:ext>
                    </a:extLst>
                  </p:cNvPr>
                  <p:cNvSpPr/>
                  <p:nvPr/>
                </p:nvSpPr>
                <p:spPr>
                  <a:xfrm>
                    <a:off x="8272236" y="5859034"/>
                    <a:ext cx="142875" cy="180975"/>
                  </a:xfrm>
                  <a:custGeom>
                    <a:avLst/>
                    <a:gdLst/>
                    <a:ahLst/>
                    <a:cxnLst/>
                    <a:rect l="l" t="t" r="r" b="b"/>
                    <a:pathLst>
                      <a:path w="142875" h="180975" extrusionOk="0">
                        <a:moveTo>
                          <a:pt x="101650" y="155057"/>
                        </a:moveTo>
                        <a:lnTo>
                          <a:pt x="134035" y="69332"/>
                        </a:lnTo>
                        <a:cubicBezTo>
                          <a:pt x="137845" y="59807"/>
                          <a:pt x="136893" y="50282"/>
                          <a:pt x="134035" y="41709"/>
                        </a:cubicBezTo>
                        <a:cubicBezTo>
                          <a:pt x="130225" y="32184"/>
                          <a:pt x="125463" y="20754"/>
                          <a:pt x="115938" y="16944"/>
                        </a:cubicBezTo>
                        <a:lnTo>
                          <a:pt x="94983" y="9324"/>
                        </a:lnTo>
                        <a:cubicBezTo>
                          <a:pt x="74980" y="1704"/>
                          <a:pt x="50215" y="15039"/>
                          <a:pt x="42595" y="34089"/>
                        </a:cubicBezTo>
                        <a:lnTo>
                          <a:pt x="10210" y="119814"/>
                        </a:lnTo>
                        <a:cubicBezTo>
                          <a:pt x="2590" y="139817"/>
                          <a:pt x="9258" y="164582"/>
                          <a:pt x="29260" y="172202"/>
                        </a:cubicBezTo>
                        <a:lnTo>
                          <a:pt x="50215" y="179822"/>
                        </a:lnTo>
                        <a:cubicBezTo>
                          <a:pt x="63550" y="184584"/>
                          <a:pt x="81648" y="178869"/>
                          <a:pt x="92125" y="169344"/>
                        </a:cubicBezTo>
                        <a:cubicBezTo>
                          <a:pt x="95935" y="165534"/>
                          <a:pt x="99745" y="160772"/>
                          <a:pt x="101650" y="155057"/>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4" name="Google Shape;99;p16">
                    <a:extLst>
                      <a:ext uri="{FF2B5EF4-FFF2-40B4-BE49-F238E27FC236}">
                        <a16:creationId xmlns:a16="http://schemas.microsoft.com/office/drawing/2014/main" id="{2622F02E-318B-42D7-84EA-D60ED2BCCD94}"/>
                      </a:ext>
                    </a:extLst>
                  </p:cNvPr>
                  <p:cNvSpPr/>
                  <p:nvPr/>
                </p:nvSpPr>
                <p:spPr>
                  <a:xfrm>
                    <a:off x="7072640" y="5859034"/>
                    <a:ext cx="142875" cy="180975"/>
                  </a:xfrm>
                  <a:custGeom>
                    <a:avLst/>
                    <a:gdLst/>
                    <a:ahLst/>
                    <a:cxnLst/>
                    <a:rect l="l" t="t" r="r" b="b"/>
                    <a:pathLst>
                      <a:path w="142875" h="180975" extrusionOk="0">
                        <a:moveTo>
                          <a:pt x="42042" y="155057"/>
                        </a:moveTo>
                        <a:lnTo>
                          <a:pt x="9657" y="69332"/>
                        </a:lnTo>
                        <a:cubicBezTo>
                          <a:pt x="5847" y="59807"/>
                          <a:pt x="6799" y="50282"/>
                          <a:pt x="9657" y="41709"/>
                        </a:cubicBezTo>
                        <a:cubicBezTo>
                          <a:pt x="13467" y="32184"/>
                          <a:pt x="18229" y="20754"/>
                          <a:pt x="27754" y="16944"/>
                        </a:cubicBezTo>
                        <a:lnTo>
                          <a:pt x="48709" y="9324"/>
                        </a:lnTo>
                        <a:cubicBezTo>
                          <a:pt x="68712" y="1704"/>
                          <a:pt x="93477" y="15039"/>
                          <a:pt x="101097" y="34089"/>
                        </a:cubicBezTo>
                        <a:lnTo>
                          <a:pt x="133482" y="119814"/>
                        </a:lnTo>
                        <a:cubicBezTo>
                          <a:pt x="141102" y="139817"/>
                          <a:pt x="134434" y="164582"/>
                          <a:pt x="114432" y="172202"/>
                        </a:cubicBezTo>
                        <a:lnTo>
                          <a:pt x="93477" y="179822"/>
                        </a:lnTo>
                        <a:cubicBezTo>
                          <a:pt x="80142" y="184584"/>
                          <a:pt x="62044" y="178869"/>
                          <a:pt x="51567" y="169344"/>
                        </a:cubicBezTo>
                        <a:cubicBezTo>
                          <a:pt x="47757" y="165534"/>
                          <a:pt x="43947" y="160772"/>
                          <a:pt x="42042" y="15505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 name="Google Shape;100;p16">
                    <a:extLst>
                      <a:ext uri="{FF2B5EF4-FFF2-40B4-BE49-F238E27FC236}">
                        <a16:creationId xmlns:a16="http://schemas.microsoft.com/office/drawing/2014/main" id="{D3C1CB21-78E2-4B49-A75A-2166EB09BDFC}"/>
                      </a:ext>
                    </a:extLst>
                  </p:cNvPr>
                  <p:cNvSpPr/>
                  <p:nvPr/>
                </p:nvSpPr>
                <p:spPr>
                  <a:xfrm>
                    <a:off x="7051340" y="4835372"/>
                    <a:ext cx="1381125" cy="962025"/>
                  </a:xfrm>
                  <a:custGeom>
                    <a:avLst/>
                    <a:gdLst/>
                    <a:ahLst/>
                    <a:cxnLst/>
                    <a:rect l="l" t="t" r="r" b="b"/>
                    <a:pathLst>
                      <a:path w="1381125" h="962025" extrusionOk="0">
                        <a:moveTo>
                          <a:pt x="1313021" y="947261"/>
                        </a:moveTo>
                        <a:cubicBezTo>
                          <a:pt x="1316831" y="950119"/>
                          <a:pt x="1320641" y="952976"/>
                          <a:pt x="1323499" y="955834"/>
                        </a:cubicBezTo>
                        <a:cubicBezTo>
                          <a:pt x="1358741" y="872966"/>
                          <a:pt x="1376839" y="782479"/>
                          <a:pt x="1376839" y="691039"/>
                        </a:cubicBezTo>
                        <a:cubicBezTo>
                          <a:pt x="1376839" y="313849"/>
                          <a:pt x="1069181" y="7144"/>
                          <a:pt x="691991" y="7144"/>
                        </a:cubicBezTo>
                        <a:cubicBezTo>
                          <a:pt x="313849" y="7144"/>
                          <a:pt x="7144" y="313849"/>
                          <a:pt x="7144" y="691991"/>
                        </a:cubicBezTo>
                        <a:cubicBezTo>
                          <a:pt x="7144" y="784384"/>
                          <a:pt x="25241" y="873919"/>
                          <a:pt x="59531" y="956786"/>
                        </a:cubicBezTo>
                        <a:cubicBezTo>
                          <a:pt x="63341" y="952976"/>
                          <a:pt x="66199" y="950119"/>
                          <a:pt x="70961" y="947261"/>
                        </a:cubicBezTo>
                        <a:cubicBezTo>
                          <a:pt x="76676" y="924401"/>
                          <a:pt x="90964" y="904399"/>
                          <a:pt x="110966" y="892016"/>
                        </a:cubicBezTo>
                        <a:cubicBezTo>
                          <a:pt x="89059" y="828199"/>
                          <a:pt x="77629" y="760571"/>
                          <a:pt x="77629" y="691991"/>
                        </a:cubicBezTo>
                        <a:cubicBezTo>
                          <a:pt x="77629" y="353854"/>
                          <a:pt x="352901" y="77629"/>
                          <a:pt x="691991" y="77629"/>
                        </a:cubicBezTo>
                        <a:cubicBezTo>
                          <a:pt x="1030129" y="77629"/>
                          <a:pt x="1306354" y="352901"/>
                          <a:pt x="1306354" y="691991"/>
                        </a:cubicBezTo>
                        <a:cubicBezTo>
                          <a:pt x="1306354" y="761524"/>
                          <a:pt x="1294924" y="829151"/>
                          <a:pt x="1273016" y="892969"/>
                        </a:cubicBezTo>
                        <a:cubicBezTo>
                          <a:pt x="1293019" y="905351"/>
                          <a:pt x="1307306" y="925354"/>
                          <a:pt x="1313021" y="94726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 name="Google Shape;101;p16">
                    <a:extLst>
                      <a:ext uri="{FF2B5EF4-FFF2-40B4-BE49-F238E27FC236}">
                        <a16:creationId xmlns:a16="http://schemas.microsoft.com/office/drawing/2014/main" id="{55FF01F2-1FCD-434E-8F95-1520D0F58E8F}"/>
                      </a:ext>
                    </a:extLst>
                  </p:cNvPr>
                  <p:cNvSpPr/>
                  <p:nvPr/>
                </p:nvSpPr>
                <p:spPr>
                  <a:xfrm>
                    <a:off x="8239108" y="5775490"/>
                    <a:ext cx="161925" cy="323850"/>
                  </a:xfrm>
                  <a:custGeom>
                    <a:avLst/>
                    <a:gdLst/>
                    <a:ahLst/>
                    <a:cxnLst/>
                    <a:rect l="l" t="t" r="r" b="b"/>
                    <a:pathLst>
                      <a:path w="161925" h="323850" extrusionOk="0">
                        <a:moveTo>
                          <a:pt x="125254" y="7144"/>
                        </a:moveTo>
                        <a:cubicBezTo>
                          <a:pt x="130016" y="25241"/>
                          <a:pt x="129064" y="45244"/>
                          <a:pt x="122396" y="64294"/>
                        </a:cubicBezTo>
                        <a:lnTo>
                          <a:pt x="42386" y="272891"/>
                        </a:lnTo>
                        <a:cubicBezTo>
                          <a:pt x="34766" y="291941"/>
                          <a:pt x="22384" y="306229"/>
                          <a:pt x="7144" y="316706"/>
                        </a:cubicBezTo>
                        <a:cubicBezTo>
                          <a:pt x="39529" y="320516"/>
                          <a:pt x="72866" y="302419"/>
                          <a:pt x="84296" y="270034"/>
                        </a:cubicBezTo>
                        <a:lnTo>
                          <a:pt x="151924" y="93821"/>
                        </a:lnTo>
                        <a:cubicBezTo>
                          <a:pt x="162401" y="66199"/>
                          <a:pt x="154781" y="35719"/>
                          <a:pt x="135731" y="15716"/>
                        </a:cubicBezTo>
                        <a:cubicBezTo>
                          <a:pt x="131921" y="12859"/>
                          <a:pt x="129064" y="10001"/>
                          <a:pt x="125254" y="7144"/>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7" name="Google Shape;102;p16">
                    <a:extLst>
                      <a:ext uri="{FF2B5EF4-FFF2-40B4-BE49-F238E27FC236}">
                        <a16:creationId xmlns:a16="http://schemas.microsoft.com/office/drawing/2014/main" id="{068A9634-40D3-4631-A31E-58E4FBF85050}"/>
                      </a:ext>
                    </a:extLst>
                  </p:cNvPr>
                  <p:cNvSpPr/>
                  <p:nvPr/>
                </p:nvSpPr>
                <p:spPr>
                  <a:xfrm>
                    <a:off x="8147668" y="5703100"/>
                    <a:ext cx="219075" cy="409575"/>
                  </a:xfrm>
                  <a:custGeom>
                    <a:avLst/>
                    <a:gdLst/>
                    <a:ahLst/>
                    <a:cxnLst/>
                    <a:rect l="l" t="t" r="r" b="b"/>
                    <a:pathLst>
                      <a:path w="219075" h="409575" extrusionOk="0">
                        <a:moveTo>
                          <a:pt x="133826" y="345281"/>
                        </a:moveTo>
                        <a:lnTo>
                          <a:pt x="213836" y="136684"/>
                        </a:lnTo>
                        <a:cubicBezTo>
                          <a:pt x="221456" y="117634"/>
                          <a:pt x="221456" y="97631"/>
                          <a:pt x="216694" y="79534"/>
                        </a:cubicBezTo>
                        <a:cubicBezTo>
                          <a:pt x="210979" y="57626"/>
                          <a:pt x="196691" y="37624"/>
                          <a:pt x="176689" y="24289"/>
                        </a:cubicBezTo>
                        <a:cubicBezTo>
                          <a:pt x="171926" y="21431"/>
                          <a:pt x="166211" y="18574"/>
                          <a:pt x="159544" y="15716"/>
                        </a:cubicBezTo>
                        <a:lnTo>
                          <a:pt x="136684" y="7144"/>
                        </a:lnTo>
                        <a:cubicBezTo>
                          <a:pt x="147161" y="32861"/>
                          <a:pt x="148114" y="63341"/>
                          <a:pt x="137636" y="90964"/>
                        </a:cubicBezTo>
                        <a:lnTo>
                          <a:pt x="38576" y="350996"/>
                        </a:lnTo>
                        <a:cubicBezTo>
                          <a:pt x="31909" y="369094"/>
                          <a:pt x="20479" y="384334"/>
                          <a:pt x="7144" y="395764"/>
                        </a:cubicBezTo>
                        <a:lnTo>
                          <a:pt x="13811" y="398621"/>
                        </a:lnTo>
                        <a:cubicBezTo>
                          <a:pt x="43339" y="410051"/>
                          <a:pt x="74771" y="405289"/>
                          <a:pt x="99536" y="389096"/>
                        </a:cubicBezTo>
                        <a:cubicBezTo>
                          <a:pt x="113824" y="378619"/>
                          <a:pt x="126206" y="363379"/>
                          <a:pt x="133826" y="34528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8" name="Google Shape;103;p16">
                    <a:extLst>
                      <a:ext uri="{FF2B5EF4-FFF2-40B4-BE49-F238E27FC236}">
                        <a16:creationId xmlns:a16="http://schemas.microsoft.com/office/drawing/2014/main" id="{1456FD85-CC02-4B55-8A0B-6A2523FDE04F}"/>
                      </a:ext>
                    </a:extLst>
                  </p:cNvPr>
                  <p:cNvSpPr/>
                  <p:nvPr/>
                </p:nvSpPr>
                <p:spPr>
                  <a:xfrm>
                    <a:off x="7082810" y="5775490"/>
                    <a:ext cx="161925" cy="323850"/>
                  </a:xfrm>
                  <a:custGeom>
                    <a:avLst/>
                    <a:gdLst/>
                    <a:ahLst/>
                    <a:cxnLst/>
                    <a:rect l="l" t="t" r="r" b="b"/>
                    <a:pathLst>
                      <a:path w="161925" h="323850" extrusionOk="0">
                        <a:moveTo>
                          <a:pt x="122359" y="272891"/>
                        </a:moveTo>
                        <a:lnTo>
                          <a:pt x="42349" y="64294"/>
                        </a:lnTo>
                        <a:cubicBezTo>
                          <a:pt x="34729" y="45244"/>
                          <a:pt x="34729" y="25241"/>
                          <a:pt x="39492" y="7144"/>
                        </a:cubicBezTo>
                        <a:cubicBezTo>
                          <a:pt x="35682" y="10001"/>
                          <a:pt x="31872" y="12859"/>
                          <a:pt x="28062" y="16669"/>
                        </a:cubicBezTo>
                        <a:cubicBezTo>
                          <a:pt x="9012" y="36671"/>
                          <a:pt x="1392" y="66199"/>
                          <a:pt x="11869" y="93821"/>
                        </a:cubicBezTo>
                        <a:lnTo>
                          <a:pt x="79497" y="270034"/>
                        </a:lnTo>
                        <a:cubicBezTo>
                          <a:pt x="91879" y="302419"/>
                          <a:pt x="124264" y="320516"/>
                          <a:pt x="156649" y="316706"/>
                        </a:cubicBezTo>
                        <a:cubicBezTo>
                          <a:pt x="141409" y="306229"/>
                          <a:pt x="129027" y="290989"/>
                          <a:pt x="122359" y="27289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9" name="Google Shape;104;p16">
                    <a:extLst>
                      <a:ext uri="{FF2B5EF4-FFF2-40B4-BE49-F238E27FC236}">
                        <a16:creationId xmlns:a16="http://schemas.microsoft.com/office/drawing/2014/main" id="{76404DD8-B1FA-4733-9810-4E31780A31C2}"/>
                      </a:ext>
                    </a:extLst>
                  </p:cNvPr>
                  <p:cNvSpPr/>
                  <p:nvPr/>
                </p:nvSpPr>
                <p:spPr>
                  <a:xfrm>
                    <a:off x="7112181" y="5704052"/>
                    <a:ext cx="219075" cy="409575"/>
                  </a:xfrm>
                  <a:custGeom>
                    <a:avLst/>
                    <a:gdLst/>
                    <a:ahLst/>
                    <a:cxnLst/>
                    <a:rect l="l" t="t" r="r" b="b"/>
                    <a:pathLst>
                      <a:path w="219075" h="409575" extrusionOk="0">
                        <a:moveTo>
                          <a:pt x="10120" y="78581"/>
                        </a:moveTo>
                        <a:cubicBezTo>
                          <a:pt x="5358" y="96679"/>
                          <a:pt x="6310" y="116681"/>
                          <a:pt x="12978" y="135731"/>
                        </a:cubicBezTo>
                        <a:lnTo>
                          <a:pt x="92988" y="344329"/>
                        </a:lnTo>
                        <a:cubicBezTo>
                          <a:pt x="99655" y="363379"/>
                          <a:pt x="112990" y="377666"/>
                          <a:pt x="128230" y="388144"/>
                        </a:cubicBezTo>
                        <a:cubicBezTo>
                          <a:pt x="152995" y="404336"/>
                          <a:pt x="184428" y="409099"/>
                          <a:pt x="213955" y="397669"/>
                        </a:cubicBezTo>
                        <a:lnTo>
                          <a:pt x="220623" y="394811"/>
                        </a:lnTo>
                        <a:cubicBezTo>
                          <a:pt x="207288" y="382429"/>
                          <a:pt x="195858" y="368141"/>
                          <a:pt x="189190" y="350044"/>
                        </a:cubicBezTo>
                        <a:lnTo>
                          <a:pt x="89178" y="90964"/>
                        </a:lnTo>
                        <a:cubicBezTo>
                          <a:pt x="78700" y="62389"/>
                          <a:pt x="79653" y="32861"/>
                          <a:pt x="90130" y="7144"/>
                        </a:cubicBezTo>
                        <a:lnTo>
                          <a:pt x="67270" y="15716"/>
                        </a:lnTo>
                        <a:cubicBezTo>
                          <a:pt x="61555" y="17621"/>
                          <a:pt x="55840" y="20479"/>
                          <a:pt x="50125" y="24289"/>
                        </a:cubicBezTo>
                        <a:cubicBezTo>
                          <a:pt x="30123" y="36671"/>
                          <a:pt x="15835" y="56674"/>
                          <a:pt x="10120" y="7858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0" name="Google Shape;105;p16">
                    <a:extLst>
                      <a:ext uri="{FF2B5EF4-FFF2-40B4-BE49-F238E27FC236}">
                        <a16:creationId xmlns:a16="http://schemas.microsoft.com/office/drawing/2014/main" id="{03F39855-3911-4F21-91F4-641D62DEBBFC}"/>
                      </a:ext>
                    </a:extLst>
                  </p:cNvPr>
                  <p:cNvSpPr/>
                  <p:nvPr/>
                </p:nvSpPr>
                <p:spPr>
                  <a:xfrm>
                    <a:off x="7186441" y="5598466"/>
                    <a:ext cx="400050" cy="542925"/>
                  </a:xfrm>
                  <a:custGeom>
                    <a:avLst/>
                    <a:gdLst/>
                    <a:ahLst/>
                    <a:cxnLst/>
                    <a:rect l="l" t="t" r="r" b="b"/>
                    <a:pathLst>
                      <a:path w="400050" h="542925" extrusionOk="0">
                        <a:moveTo>
                          <a:pt x="14918" y="196550"/>
                        </a:moveTo>
                        <a:lnTo>
                          <a:pt x="113978" y="456583"/>
                        </a:lnTo>
                        <a:cubicBezTo>
                          <a:pt x="120645" y="474680"/>
                          <a:pt x="132075" y="489920"/>
                          <a:pt x="145410" y="501350"/>
                        </a:cubicBezTo>
                        <a:cubicBezTo>
                          <a:pt x="176843" y="528973"/>
                          <a:pt x="231135" y="548023"/>
                          <a:pt x="273045" y="532783"/>
                        </a:cubicBezTo>
                        <a:lnTo>
                          <a:pt x="335910" y="508970"/>
                        </a:lnTo>
                        <a:cubicBezTo>
                          <a:pt x="394965" y="486110"/>
                          <a:pt x="415920" y="409910"/>
                          <a:pt x="393060" y="350855"/>
                        </a:cubicBezTo>
                        <a:lnTo>
                          <a:pt x="293048" y="89870"/>
                        </a:lnTo>
                        <a:cubicBezTo>
                          <a:pt x="270188" y="30815"/>
                          <a:pt x="193988" y="-9190"/>
                          <a:pt x="134933" y="13670"/>
                        </a:cubicBezTo>
                        <a:lnTo>
                          <a:pt x="72068" y="37483"/>
                        </a:lnTo>
                        <a:cubicBezTo>
                          <a:pt x="40635" y="49865"/>
                          <a:pt x="27300" y="83203"/>
                          <a:pt x="15870" y="111778"/>
                        </a:cubicBezTo>
                        <a:cubicBezTo>
                          <a:pt x="5393" y="138448"/>
                          <a:pt x="3488" y="167975"/>
                          <a:pt x="14918" y="196550"/>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1" name="Google Shape;106;p16">
                    <a:extLst>
                      <a:ext uri="{FF2B5EF4-FFF2-40B4-BE49-F238E27FC236}">
                        <a16:creationId xmlns:a16="http://schemas.microsoft.com/office/drawing/2014/main" id="{7FE7B66B-73AB-414D-BFA8-370E6354DF43}"/>
                      </a:ext>
                    </a:extLst>
                  </p:cNvPr>
                  <p:cNvSpPr/>
                  <p:nvPr/>
                </p:nvSpPr>
                <p:spPr>
                  <a:xfrm>
                    <a:off x="7891770" y="5598377"/>
                    <a:ext cx="400049" cy="542925"/>
                  </a:xfrm>
                  <a:custGeom>
                    <a:avLst/>
                    <a:gdLst/>
                    <a:ahLst/>
                    <a:cxnLst/>
                    <a:rect l="l" t="t" r="r" b="b"/>
                    <a:pathLst>
                      <a:path w="400050" h="542925" extrusionOk="0">
                        <a:moveTo>
                          <a:pt x="294473" y="455719"/>
                        </a:moveTo>
                        <a:lnTo>
                          <a:pt x="393533" y="195686"/>
                        </a:lnTo>
                        <a:cubicBezTo>
                          <a:pt x="404010" y="167111"/>
                          <a:pt x="403058" y="137584"/>
                          <a:pt x="392580" y="111866"/>
                        </a:cubicBezTo>
                        <a:cubicBezTo>
                          <a:pt x="381150" y="83291"/>
                          <a:pt x="367815" y="49001"/>
                          <a:pt x="336383" y="37571"/>
                        </a:cubicBezTo>
                        <a:lnTo>
                          <a:pt x="273518" y="13759"/>
                        </a:lnTo>
                        <a:cubicBezTo>
                          <a:pt x="213510" y="-9101"/>
                          <a:pt x="138263" y="29951"/>
                          <a:pt x="115403" y="89959"/>
                        </a:cubicBezTo>
                        <a:lnTo>
                          <a:pt x="16343" y="349991"/>
                        </a:lnTo>
                        <a:cubicBezTo>
                          <a:pt x="-6517" y="409046"/>
                          <a:pt x="13485" y="485246"/>
                          <a:pt x="73493" y="508106"/>
                        </a:cubicBezTo>
                        <a:lnTo>
                          <a:pt x="136358" y="531919"/>
                        </a:lnTo>
                        <a:cubicBezTo>
                          <a:pt x="178268" y="548111"/>
                          <a:pt x="232560" y="528109"/>
                          <a:pt x="263993" y="500486"/>
                        </a:cubicBezTo>
                        <a:cubicBezTo>
                          <a:pt x="276375" y="489056"/>
                          <a:pt x="286853" y="473816"/>
                          <a:pt x="294473" y="455719"/>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22" name="Google Shape;107;p16">
                  <a:extLst>
                    <a:ext uri="{FF2B5EF4-FFF2-40B4-BE49-F238E27FC236}">
                      <a16:creationId xmlns:a16="http://schemas.microsoft.com/office/drawing/2014/main" id="{DFC04C1D-B2E2-470B-9301-57345C5B81C7}"/>
                    </a:ext>
                  </a:extLst>
                </p:cNvPr>
                <p:cNvSpPr/>
                <p:nvPr/>
              </p:nvSpPr>
              <p:spPr>
                <a:xfrm>
                  <a:off x="8947491" y="2019659"/>
                  <a:ext cx="243387" cy="421200"/>
                </a:xfrm>
                <a:custGeom>
                  <a:avLst/>
                  <a:gdLst/>
                  <a:ahLst/>
                  <a:cxnLst/>
                  <a:rect l="l" t="t" r="r" b="b"/>
                  <a:pathLst>
                    <a:path w="1872208" h="3240000" extrusionOk="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rgbClr val="1E4E7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a:solidFill>
                      <a:srgbClr val="FFFFFF"/>
                    </a:solidFill>
                    <a:latin typeface="Arial"/>
                    <a:ea typeface="Arial"/>
                    <a:cs typeface="Arial"/>
                    <a:sym typeface="Arial"/>
                  </a:endParaRPr>
                </a:p>
              </p:txBody>
            </p:sp>
          </p:grpSp>
          <p:sp>
            <p:nvSpPr>
              <p:cNvPr id="36" name="Google Shape;112;p16">
                <a:extLst>
                  <a:ext uri="{FF2B5EF4-FFF2-40B4-BE49-F238E27FC236}">
                    <a16:creationId xmlns:a16="http://schemas.microsoft.com/office/drawing/2014/main" id="{8392A872-668E-4A9A-913D-65B0A7ACCA1C}"/>
                  </a:ext>
                </a:extLst>
              </p:cNvPr>
              <p:cNvSpPr txBox="1"/>
              <p:nvPr/>
            </p:nvSpPr>
            <p:spPr>
              <a:xfrm>
                <a:off x="8584976" y="3785334"/>
                <a:ext cx="1584000" cy="2052000"/>
              </a:xfrm>
              <a:prstGeom prst="rect">
                <a:avLst/>
              </a:prstGeom>
              <a:noFill/>
              <a:ln w="28575">
                <a:solidFill>
                  <a:srgbClr val="FF7800"/>
                </a:solid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DES RESSOURCES</a:t>
                </a:r>
                <a:endParaRPr lang="fr-FR" sz="1400" dirty="0">
                  <a:solidFill>
                    <a:srgbClr val="0059A1"/>
                  </a:solidFill>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EN LIGNES</a:t>
                </a: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Les ressources sont consultables en synchrone et en asynchrone pour s’adapter au rythme de l’apprentissage</a:t>
                </a:r>
                <a:endParaRPr sz="1400" dirty="0">
                  <a:latin typeface="Calibri" panose="020F0502020204030204" pitchFamily="34" charset="0"/>
                  <a:cs typeface="Calibri" panose="020F0502020204030204" pitchFamily="34" charset="0"/>
                </a:endParaRPr>
              </a:p>
            </p:txBody>
          </p:sp>
          <p:grpSp>
            <p:nvGrpSpPr>
              <p:cNvPr id="48" name="Groupe 47">
                <a:extLst>
                  <a:ext uri="{FF2B5EF4-FFF2-40B4-BE49-F238E27FC236}">
                    <a16:creationId xmlns:a16="http://schemas.microsoft.com/office/drawing/2014/main" id="{280DCA49-D46C-4C24-938D-E6AEBB0001B7}"/>
                  </a:ext>
                </a:extLst>
              </p:cNvPr>
              <p:cNvGrpSpPr/>
              <p:nvPr/>
            </p:nvGrpSpPr>
            <p:grpSpPr>
              <a:xfrm>
                <a:off x="9058226" y="3022198"/>
                <a:ext cx="637500" cy="596700"/>
                <a:chOff x="8888631" y="3022198"/>
                <a:chExt cx="637500" cy="596700"/>
              </a:xfrm>
            </p:grpSpPr>
            <p:sp>
              <p:nvSpPr>
                <p:cNvPr id="41" name="Google Shape;117;p16">
                  <a:extLst>
                    <a:ext uri="{FF2B5EF4-FFF2-40B4-BE49-F238E27FC236}">
                      <a16:creationId xmlns:a16="http://schemas.microsoft.com/office/drawing/2014/main" id="{91C1C6C2-C400-4174-A96D-A6662F0869E6}"/>
                    </a:ext>
                  </a:extLst>
                </p:cNvPr>
                <p:cNvSpPr/>
                <p:nvPr/>
              </p:nvSpPr>
              <p:spPr>
                <a:xfrm>
                  <a:off x="8888631"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 name="Rectangle 45">
                  <a:extLst>
                    <a:ext uri="{FF2B5EF4-FFF2-40B4-BE49-F238E27FC236}">
                      <a16:creationId xmlns:a16="http://schemas.microsoft.com/office/drawing/2014/main" id="{45C71F86-9EA2-4D55-BB59-D1F4EE5A95AA}"/>
                    </a:ext>
                  </a:extLst>
                </p:cNvPr>
                <p:cNvSpPr/>
                <p:nvPr/>
              </p:nvSpPr>
              <p:spPr>
                <a:xfrm>
                  <a:off x="9037302"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5</a:t>
                  </a:r>
                  <a:endParaRPr lang="fr-FR" sz="2400" dirty="0">
                    <a:solidFill>
                      <a:srgbClr val="0059A1"/>
                    </a:solidFill>
                    <a:latin typeface="Calibri" panose="020F0502020204030204" pitchFamily="34" charset="0"/>
                    <a:cs typeface="Calibri" panose="020F0502020204030204" pitchFamily="34" charset="0"/>
                  </a:endParaRPr>
                </a:p>
              </p:txBody>
            </p:sp>
          </p:grpSp>
        </p:grpSp>
      </p:grpSp>
      <p:pic>
        <p:nvPicPr>
          <p:cNvPr id="56" name="Picture 6">
            <a:extLst>
              <a:ext uri="{FF2B5EF4-FFF2-40B4-BE49-F238E27FC236}">
                <a16:creationId xmlns:a16="http://schemas.microsoft.com/office/drawing/2014/main" id="{52C87499-F26E-42E1-98A6-A3BFE5679C3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57" name="Image 56">
            <a:extLst>
              <a:ext uri="{FF2B5EF4-FFF2-40B4-BE49-F238E27FC236}">
                <a16:creationId xmlns:a16="http://schemas.microsoft.com/office/drawing/2014/main" id="{06CD588E-6549-4B4F-A2D9-B53DA88EA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Tree>
    <p:extLst>
      <p:ext uri="{BB962C8B-B14F-4D97-AF65-F5344CB8AC3E}">
        <p14:creationId xmlns:p14="http://schemas.microsoft.com/office/powerpoint/2010/main" val="236094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ARTIE">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2C80E2A6-190D-4EDC-A3B3-B54A603EB7F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6" name="Rectangle : avec coins arrondis en haut 15">
            <a:extLst>
              <a:ext uri="{FF2B5EF4-FFF2-40B4-BE49-F238E27FC236}">
                <a16:creationId xmlns:a16="http://schemas.microsoft.com/office/drawing/2014/main" id="{9E27EBC3-AFA1-4CFB-A123-A075ED377627}"/>
              </a:ext>
            </a:extLst>
          </p:cNvPr>
          <p:cNvSpPr/>
          <p:nvPr userDrawn="1"/>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space réservé du texte 8">
            <a:extLst>
              <a:ext uri="{FF2B5EF4-FFF2-40B4-BE49-F238E27FC236}">
                <a16:creationId xmlns:a16="http://schemas.microsoft.com/office/drawing/2014/main" id="{5B338BA1-B2C5-4B1F-AB6B-0A37BB5B568F}"/>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PARTIE</a:t>
            </a:r>
          </a:p>
        </p:txBody>
      </p:sp>
      <p:sp>
        <p:nvSpPr>
          <p:cNvPr id="19" name="Espace réservé du texte 8">
            <a:extLst>
              <a:ext uri="{FF2B5EF4-FFF2-40B4-BE49-F238E27FC236}">
                <a16:creationId xmlns:a16="http://schemas.microsoft.com/office/drawing/2014/main" id="{AAE3476E-5D4C-43AE-9AED-D76EE18FFDD8}"/>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
        <p:nvSpPr>
          <p:cNvPr id="21" name="Rectangle 20">
            <a:extLst>
              <a:ext uri="{FF2B5EF4-FFF2-40B4-BE49-F238E27FC236}">
                <a16:creationId xmlns:a16="http://schemas.microsoft.com/office/drawing/2014/main" id="{FF8BB92A-763C-4A55-AD56-8267461E7B3D}"/>
              </a:ext>
            </a:extLst>
          </p:cNvPr>
          <p:cNvSpPr/>
          <p:nvPr userDrawn="1"/>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Calibri" panose="020F0502020204030204" pitchFamily="34" charset="0"/>
                <a:ea typeface="맑은 고딕" pitchFamily="34"/>
                <a:cs typeface="Calibri" panose="020F0502020204030204" pitchFamily="34" charset="0"/>
              </a:rPr>
              <a:t>Dans ce module, vous allez :</a:t>
            </a:r>
          </a:p>
        </p:txBody>
      </p:sp>
      <p:sp>
        <p:nvSpPr>
          <p:cNvPr id="22" name="Espace réservé du texte 8">
            <a:extLst>
              <a:ext uri="{FF2B5EF4-FFF2-40B4-BE49-F238E27FC236}">
                <a16:creationId xmlns:a16="http://schemas.microsoft.com/office/drawing/2014/main" id="{C001CBFC-9364-4962-8E57-BC901FEAA26D}"/>
              </a:ext>
            </a:extLst>
          </p:cNvPr>
          <p:cNvSpPr>
            <a:spLocks noGrp="1"/>
          </p:cNvSpPr>
          <p:nvPr>
            <p:ph type="body" sz="quarter" idx="14" hasCustomPrompt="1"/>
          </p:nvPr>
        </p:nvSpPr>
        <p:spPr>
          <a:xfrm>
            <a:off x="6300000" y="2880000"/>
            <a:ext cx="5580000" cy="144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Espace réservé pour une image  21">
            <a:extLst>
              <a:ext uri="{FF2B5EF4-FFF2-40B4-BE49-F238E27FC236}">
                <a16:creationId xmlns:a16="http://schemas.microsoft.com/office/drawing/2014/main" id="{BFA60609-CDD4-4A85-BF8A-4420AE51C1D4}"/>
              </a:ext>
            </a:extLst>
          </p:cNvPr>
          <p:cNvSpPr>
            <a:spLocks noGrp="1"/>
          </p:cNvSpPr>
          <p:nvPr>
            <p:ph type="pic" sz="quarter" idx="15" hasCustomPrompt="1"/>
          </p:nvPr>
        </p:nvSpPr>
        <p:spPr>
          <a:xfrm>
            <a:off x="8640000" y="4524826"/>
            <a:ext cx="900000" cy="900000"/>
          </a:xfrm>
          <a:prstGeom prst="rect">
            <a:avLst/>
          </a:prstGeom>
        </p:spPr>
        <p:txBody>
          <a:bodyPr/>
          <a:lstStyle>
            <a:lvl1pPr marL="0" indent="0" algn="ctr">
              <a:buNone/>
              <a:defRPr sz="1600"/>
            </a:lvl1pPr>
          </a:lstStyle>
          <a:p>
            <a:r>
              <a:rPr lang="fr-FR" dirty="0"/>
              <a:t>QR CODE</a:t>
            </a:r>
          </a:p>
        </p:txBody>
      </p:sp>
      <p:sp>
        <p:nvSpPr>
          <p:cNvPr id="24" name="Espace réservé du texte 8">
            <a:extLst>
              <a:ext uri="{FF2B5EF4-FFF2-40B4-BE49-F238E27FC236}">
                <a16:creationId xmlns:a16="http://schemas.microsoft.com/office/drawing/2014/main" id="{F4D90335-7729-4328-9F12-1DC06EDDAD2A}"/>
              </a:ext>
            </a:extLst>
          </p:cNvPr>
          <p:cNvSpPr>
            <a:spLocks noGrp="1"/>
          </p:cNvSpPr>
          <p:nvPr>
            <p:ph type="body" sz="quarter" idx="10"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43DB45BC-B0D2-4D68-A143-67059E84762A}"/>
              </a:ext>
            </a:extLst>
          </p:cNvPr>
          <p:cNvPicPr>
            <a:picLocks noChangeAspect="1"/>
          </p:cNvPicPr>
          <p:nvPr userDrawn="1"/>
        </p:nvPicPr>
        <p:blipFill>
          <a:blip r:embed="rId3"/>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BE95A489-1B7B-432F-B0BB-3047C0D7406C}"/>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AED50B38-2C9A-45AA-B5E0-F77CEFC8677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pic>
        <p:nvPicPr>
          <p:cNvPr id="28" name="Image 27">
            <a:extLst>
              <a:ext uri="{FF2B5EF4-FFF2-40B4-BE49-F238E27FC236}">
                <a16:creationId xmlns:a16="http://schemas.microsoft.com/office/drawing/2014/main" id="{2D185A0C-86F0-4C88-8A6C-82E26EC15D19}"/>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657463" y="4542289"/>
            <a:ext cx="865074" cy="865074"/>
          </a:xfrm>
          <a:prstGeom prst="rect">
            <a:avLst/>
          </a:prstGeom>
        </p:spPr>
      </p:pic>
    </p:spTree>
    <p:extLst>
      <p:ext uri="{BB962C8B-B14F-4D97-AF65-F5344CB8AC3E}">
        <p14:creationId xmlns:p14="http://schemas.microsoft.com/office/powerpoint/2010/main" val="264426140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OBJECTIFS">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B032E72E-E5E9-4514-96DD-018635A3DD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4" y="0"/>
            <a:ext cx="12187066" cy="6858000"/>
          </a:xfrm>
          <a:prstGeom prst="rect">
            <a:avLst/>
          </a:prstGeom>
        </p:spPr>
      </p:pic>
      <p:sp>
        <p:nvSpPr>
          <p:cNvPr id="16" name="Rectangle 15">
            <a:extLst>
              <a:ext uri="{FF2B5EF4-FFF2-40B4-BE49-F238E27FC236}">
                <a16:creationId xmlns:a16="http://schemas.microsoft.com/office/drawing/2014/main" id="{7C15D6AE-76AD-4736-A659-340E85CC426C}"/>
              </a:ext>
            </a:extLst>
          </p:cNvPr>
          <p:cNvSpPr/>
          <p:nvPr userDrawn="1"/>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Calibri" panose="020F0502020204030204" pitchFamily="34" charset="0"/>
                <a:ea typeface="맑은 고딕" pitchFamily="34"/>
                <a:cs typeface="Calibri" panose="020F0502020204030204" pitchFamily="34" charset="0"/>
              </a:rPr>
              <a:t>Ce que vous allez apprendre dans ce chapitre :</a:t>
            </a:r>
          </a:p>
        </p:txBody>
      </p:sp>
      <p:sp>
        <p:nvSpPr>
          <p:cNvPr id="17" name="Espace réservé du texte 8">
            <a:extLst>
              <a:ext uri="{FF2B5EF4-FFF2-40B4-BE49-F238E27FC236}">
                <a16:creationId xmlns:a16="http://schemas.microsoft.com/office/drawing/2014/main" id="{3883BECC-5C11-4994-AD56-CBB8E16324EC}"/>
              </a:ext>
            </a:extLst>
          </p:cNvPr>
          <p:cNvSpPr>
            <a:spLocks noGrp="1"/>
          </p:cNvSpPr>
          <p:nvPr>
            <p:ph type="body" sz="quarter" idx="14" hasCustomPrompt="1"/>
          </p:nvPr>
        </p:nvSpPr>
        <p:spPr>
          <a:xfrm>
            <a:off x="6300000" y="2880000"/>
            <a:ext cx="5580000" cy="180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
        <p:nvSpPr>
          <p:cNvPr id="19" name="Rectangle : avec coins arrondis en haut 18">
            <a:extLst>
              <a:ext uri="{FF2B5EF4-FFF2-40B4-BE49-F238E27FC236}">
                <a16:creationId xmlns:a16="http://schemas.microsoft.com/office/drawing/2014/main" id="{39575469-F20B-46A0-A455-96147E31177B}"/>
              </a:ext>
            </a:extLst>
          </p:cNvPr>
          <p:cNvSpPr/>
          <p:nvPr userDrawn="1"/>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space réservé du texte 8">
            <a:extLst>
              <a:ext uri="{FF2B5EF4-FFF2-40B4-BE49-F238E27FC236}">
                <a16:creationId xmlns:a16="http://schemas.microsoft.com/office/drawing/2014/main" id="{3BD5F45C-786D-4EE1-8AF9-24E5533853AC}"/>
              </a:ext>
            </a:extLst>
          </p:cNvPr>
          <p:cNvSpPr>
            <a:spLocks noGrp="1"/>
          </p:cNvSpPr>
          <p:nvPr>
            <p:ph type="body" sz="quarter" idx="15"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22" name="Image 21">
            <a:extLst>
              <a:ext uri="{FF2B5EF4-FFF2-40B4-BE49-F238E27FC236}">
                <a16:creationId xmlns:a16="http://schemas.microsoft.com/office/drawing/2014/main" id="{38D0EFEE-3DCC-4584-8417-265EB9102136}"/>
              </a:ext>
            </a:extLst>
          </p:cNvPr>
          <p:cNvPicPr>
            <a:picLocks noChangeAspect="1"/>
          </p:cNvPicPr>
          <p:nvPr userDrawn="1"/>
        </p:nvPicPr>
        <p:blipFill>
          <a:blip r:embed="rId3"/>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28B40350-83E0-4D80-B6EB-8FB22E090F1E}"/>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9159E63C-F268-46DB-BF6F-2659DD54C12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pic>
        <p:nvPicPr>
          <p:cNvPr id="28" name="Picture 6">
            <a:extLst>
              <a:ext uri="{FF2B5EF4-FFF2-40B4-BE49-F238E27FC236}">
                <a16:creationId xmlns:a16="http://schemas.microsoft.com/office/drawing/2014/main" id="{7961454A-EEA2-4BB0-8EC7-E770AB14FDF3}"/>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9" name="Image 28">
            <a:extLst>
              <a:ext uri="{FF2B5EF4-FFF2-40B4-BE49-F238E27FC236}">
                <a16:creationId xmlns:a16="http://schemas.microsoft.com/office/drawing/2014/main" id="{93EF4130-4DE1-4059-9F2A-376A4EA99FD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
        <p:nvSpPr>
          <p:cNvPr id="38" name="Espace réservé du texte 8">
            <a:extLst>
              <a:ext uri="{FF2B5EF4-FFF2-40B4-BE49-F238E27FC236}">
                <a16:creationId xmlns:a16="http://schemas.microsoft.com/office/drawing/2014/main" id="{B4761B40-CDC6-4535-B6E5-E8F7338368FA}"/>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CHAPITRE</a:t>
            </a:r>
          </a:p>
        </p:txBody>
      </p:sp>
      <p:sp>
        <p:nvSpPr>
          <p:cNvPr id="39" name="Espace réservé du texte 8">
            <a:extLst>
              <a:ext uri="{FF2B5EF4-FFF2-40B4-BE49-F238E27FC236}">
                <a16:creationId xmlns:a16="http://schemas.microsoft.com/office/drawing/2014/main" id="{240839EF-FA4B-429B-AD3E-B3939CDA9047}"/>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Tree>
    <p:extLst>
      <p:ext uri="{BB962C8B-B14F-4D97-AF65-F5344CB8AC3E}">
        <p14:creationId xmlns:p14="http://schemas.microsoft.com/office/powerpoint/2010/main" val="26243065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OUS TITRE">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1B98147D-F078-48DD-8E45-22CF62956B0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9" name="Espace réservé du texte 8">
            <a:extLst>
              <a:ext uri="{FF2B5EF4-FFF2-40B4-BE49-F238E27FC236}">
                <a16:creationId xmlns:a16="http://schemas.microsoft.com/office/drawing/2014/main" id="{96A902F7-780D-490F-A233-37A510BE52BB}"/>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CHAPITRE</a:t>
            </a:r>
          </a:p>
        </p:txBody>
      </p:sp>
      <p:sp>
        <p:nvSpPr>
          <p:cNvPr id="10" name="Espace réservé du texte 8">
            <a:extLst>
              <a:ext uri="{FF2B5EF4-FFF2-40B4-BE49-F238E27FC236}">
                <a16:creationId xmlns:a16="http://schemas.microsoft.com/office/drawing/2014/main" id="{AFD590C9-0F64-4137-A836-C32D3E0B1627}"/>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
        <p:nvSpPr>
          <p:cNvPr id="11" name="Espace réservé du texte 8">
            <a:extLst>
              <a:ext uri="{FF2B5EF4-FFF2-40B4-BE49-F238E27FC236}">
                <a16:creationId xmlns:a16="http://schemas.microsoft.com/office/drawing/2014/main" id="{2983AC36-3997-4C23-BDFB-1BF6D1E45DE9}"/>
              </a:ext>
            </a:extLst>
          </p:cNvPr>
          <p:cNvSpPr>
            <a:spLocks noGrp="1"/>
          </p:cNvSpPr>
          <p:nvPr>
            <p:ph type="body" sz="quarter" idx="14" hasCustomPrompt="1"/>
          </p:nvPr>
        </p:nvSpPr>
        <p:spPr>
          <a:xfrm>
            <a:off x="6300000" y="2880000"/>
            <a:ext cx="5580000" cy="1800000"/>
          </a:xfrm>
          <a:prstGeom prst="rect">
            <a:avLst/>
          </a:prstGeom>
        </p:spPr>
        <p:txBody>
          <a:bodyPr anchor="t" anchorCtr="0"/>
          <a:lstStyle>
            <a:lvl1pPr marL="342900" indent="-342900" algn="l">
              <a:lnSpc>
                <a:spcPct val="100000"/>
              </a:lnSpc>
              <a:spcBef>
                <a:spcPts val="600"/>
              </a:spcBef>
              <a:buFont typeface="+mj-lt"/>
              <a:buAutoNum type="arabicPeriod"/>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pic>
        <p:nvPicPr>
          <p:cNvPr id="12" name="Picture 6">
            <a:extLst>
              <a:ext uri="{FF2B5EF4-FFF2-40B4-BE49-F238E27FC236}">
                <a16:creationId xmlns:a16="http://schemas.microsoft.com/office/drawing/2014/main" id="{E77B9D5B-676F-4618-92AF-8E5A3E2A79F0}"/>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3" name="Image 12">
            <a:extLst>
              <a:ext uri="{FF2B5EF4-FFF2-40B4-BE49-F238E27FC236}">
                <a16:creationId xmlns:a16="http://schemas.microsoft.com/office/drawing/2014/main" id="{B2C601FF-100B-418C-B9C3-0A773F12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pic>
        <p:nvPicPr>
          <p:cNvPr id="14" name="Picture 6">
            <a:extLst>
              <a:ext uri="{FF2B5EF4-FFF2-40B4-BE49-F238E27FC236}">
                <a16:creationId xmlns:a16="http://schemas.microsoft.com/office/drawing/2014/main" id="{AB3B855C-B345-4CE8-8733-93600BA04ECF}"/>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5" name="Image 14">
            <a:extLst>
              <a:ext uri="{FF2B5EF4-FFF2-40B4-BE49-F238E27FC236}">
                <a16:creationId xmlns:a16="http://schemas.microsoft.com/office/drawing/2014/main" id="{D859EF71-0FFF-4E37-A99E-81F4AC8FC0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40968574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CONTENU  PARTIE 1">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6F38567C-83BB-4B69-90F3-D1A73F5A63FC}"/>
              </a:ext>
            </a:extLst>
          </p:cNvPr>
          <p:cNvPicPr>
            <a:picLocks noChangeAspect="1"/>
          </p:cNvPicPr>
          <p:nvPr userDrawn="1"/>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47775" y="-5590"/>
            <a:ext cx="12187065" cy="6858000"/>
          </a:xfrm>
          <a:prstGeom prst="rect">
            <a:avLst/>
          </a:prstGeom>
        </p:spPr>
      </p:pic>
      <p:sp>
        <p:nvSpPr>
          <p:cNvPr id="20" name="ZoneTexte 15">
            <a:extLst>
              <a:ext uri="{FF2B5EF4-FFF2-40B4-BE49-F238E27FC236}">
                <a16:creationId xmlns:a16="http://schemas.microsoft.com/office/drawing/2014/main" id="{8D84CF98-580D-4F3D-BDBB-903235030F56}"/>
              </a:ext>
            </a:extLst>
          </p:cNvPr>
          <p:cNvSpPr txBox="1"/>
          <p:nvPr userDrawn="1"/>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Arial" pitchFamily="34"/>
              <a:cs typeface="Arial" pitchFamily="34"/>
            </a:endParaRPr>
          </a:p>
        </p:txBody>
      </p:sp>
      <p:sp>
        <p:nvSpPr>
          <p:cNvPr id="21" name="ZoneTexte 17">
            <a:extLst>
              <a:ext uri="{FF2B5EF4-FFF2-40B4-BE49-F238E27FC236}">
                <a16:creationId xmlns:a16="http://schemas.microsoft.com/office/drawing/2014/main" id="{653B9011-6E88-480C-A2FF-CAF8F07CA624}"/>
              </a:ext>
            </a:extLst>
          </p:cNvPr>
          <p:cNvSpPr txBox="1"/>
          <p:nvPr userDrawn="1"/>
        </p:nvSpPr>
        <p:spPr>
          <a:xfrm>
            <a:off x="4245835" y="663537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2" name="Rectangle : coins arrondis 2">
            <a:extLst>
              <a:ext uri="{FF2B5EF4-FFF2-40B4-BE49-F238E27FC236}">
                <a16:creationId xmlns:a16="http://schemas.microsoft.com/office/drawing/2014/main" id="{0248B705-FA76-4459-81C6-08484D9B1636}"/>
              </a:ext>
            </a:extLst>
          </p:cNvPr>
          <p:cNvSpPr/>
          <p:nvPr userDrawn="1"/>
        </p:nvSpPr>
        <p:spPr>
          <a:xfrm>
            <a:off x="536787" y="1464009"/>
            <a:ext cx="11118424" cy="5152406"/>
          </a:xfrm>
          <a:prstGeom prst="rect">
            <a:avLst/>
          </a:prstGeom>
          <a:solidFill>
            <a:srgbClr val="FFFFFF"/>
          </a:solidFill>
          <a:ln cap="flat">
            <a:solidFill>
              <a:schemeClr val="accent6">
                <a:lumMod val="40000"/>
                <a:lumOff val="60000"/>
              </a:schemeClr>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23" name="Titre 1">
            <a:extLst>
              <a:ext uri="{FF2B5EF4-FFF2-40B4-BE49-F238E27FC236}">
                <a16:creationId xmlns:a16="http://schemas.microsoft.com/office/drawing/2014/main" id="{A6E045E9-190B-4C0C-87E8-0DFD078F7FD3}"/>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007842"/>
                </a:solidFill>
                <a:latin typeface="Calibri" panose="020F0502020204030204" pitchFamily="34" charset="0"/>
                <a:cs typeface="Calibri" panose="020F0502020204030204" pitchFamily="34" charset="0"/>
              </a:defRPr>
            </a:lvl1pPr>
          </a:lstStyle>
          <a:p>
            <a:r>
              <a:rPr lang="fr-FR" dirty="0"/>
              <a:t>Modifiez le style du titre</a:t>
            </a:r>
          </a:p>
        </p:txBody>
      </p:sp>
      <p:sp>
        <p:nvSpPr>
          <p:cNvPr id="24" name="Espace réservé du texte 14">
            <a:extLst>
              <a:ext uri="{FF2B5EF4-FFF2-40B4-BE49-F238E27FC236}">
                <a16:creationId xmlns:a16="http://schemas.microsoft.com/office/drawing/2014/main" id="{27881726-454D-4947-9B5F-7DD7CFF5A643}"/>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007842"/>
                </a:solidFill>
                <a:latin typeface="Calibri" panose="020F0502020204030204" pitchFamily="34" charset="0"/>
                <a:cs typeface="Calibri" panose="020F0502020204030204" pitchFamily="34" charset="0"/>
              </a:defRPr>
            </a:lvl1pPr>
          </a:lstStyle>
          <a:p>
            <a:pPr lvl="0"/>
            <a:r>
              <a:rPr lang="fr-FR" dirty="0"/>
              <a:t>Modifiez le style du titre</a:t>
            </a:r>
          </a:p>
        </p:txBody>
      </p:sp>
      <p:sp>
        <p:nvSpPr>
          <p:cNvPr id="25" name="Larme 24">
            <a:extLst>
              <a:ext uri="{FF2B5EF4-FFF2-40B4-BE49-F238E27FC236}">
                <a16:creationId xmlns:a16="http://schemas.microsoft.com/office/drawing/2014/main" id="{899B3022-6247-442E-BE80-2FAA8F30A61A}"/>
              </a:ext>
            </a:extLst>
          </p:cNvPr>
          <p:cNvSpPr/>
          <p:nvPr userDrawn="1"/>
        </p:nvSpPr>
        <p:spPr>
          <a:xfrm rot="5400000">
            <a:off x="0" y="5868983"/>
            <a:ext cx="536787" cy="536787"/>
          </a:xfrm>
          <a:prstGeom prst="teardrop">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Titre 1">
            <a:extLst>
              <a:ext uri="{FF2B5EF4-FFF2-40B4-BE49-F238E27FC236}">
                <a16:creationId xmlns:a16="http://schemas.microsoft.com/office/drawing/2014/main" id="{162E31AE-77E9-423F-99DF-8DB95407A37E}"/>
              </a:ext>
            </a:extLst>
          </p:cNvPr>
          <p:cNvSpPr txBox="1">
            <a:spLocks/>
          </p:cNvSpPr>
          <p:nvPr userDrawn="1"/>
        </p:nvSpPr>
        <p:spPr>
          <a:xfrm rot="16200000">
            <a:off x="-271608" y="5331769"/>
            <a:ext cx="1080003" cy="536786"/>
          </a:xfrm>
          <a:prstGeom prst="rect">
            <a:avLst/>
          </a:prstGeom>
          <a:solidFill>
            <a:srgbClr val="00784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mn-lt"/>
              </a:rPr>
              <a:t>PARTIE 1</a:t>
            </a:r>
          </a:p>
        </p:txBody>
      </p:sp>
      <p:pic>
        <p:nvPicPr>
          <p:cNvPr id="31" name="Picture 6">
            <a:extLst>
              <a:ext uri="{FF2B5EF4-FFF2-40B4-BE49-F238E27FC236}">
                <a16:creationId xmlns:a16="http://schemas.microsoft.com/office/drawing/2014/main" id="{175ED392-2BEE-4D17-8CF1-675412CC389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2" name="Image 31">
            <a:extLst>
              <a:ext uri="{FF2B5EF4-FFF2-40B4-BE49-F238E27FC236}">
                <a16:creationId xmlns:a16="http://schemas.microsoft.com/office/drawing/2014/main" id="{40CD0EC6-5A71-4C3A-88FE-01FB9CB2F7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pic>
        <p:nvPicPr>
          <p:cNvPr id="33" name="Picture 6">
            <a:extLst>
              <a:ext uri="{FF2B5EF4-FFF2-40B4-BE49-F238E27FC236}">
                <a16:creationId xmlns:a16="http://schemas.microsoft.com/office/drawing/2014/main" id="{D3C68030-0CED-49D7-A7DD-73E79103348B}"/>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4" name="Image 33">
            <a:extLst>
              <a:ext uri="{FF2B5EF4-FFF2-40B4-BE49-F238E27FC236}">
                <a16:creationId xmlns:a16="http://schemas.microsoft.com/office/drawing/2014/main" id="{B3D989A6-554C-4F72-9044-B1B1D2EC26C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35" name="Espace réservé du contenu 17">
            <a:extLst>
              <a:ext uri="{FF2B5EF4-FFF2-40B4-BE49-F238E27FC236}">
                <a16:creationId xmlns:a16="http://schemas.microsoft.com/office/drawing/2014/main" id="{5FC8676B-F710-4EA1-90BE-6C0A8597AE1D}"/>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mn-lt"/>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endParaRPr lang="fr-FR" dirty="0"/>
          </a:p>
        </p:txBody>
      </p:sp>
      <p:sp>
        <p:nvSpPr>
          <p:cNvPr id="36" name="Espace réservé du contenu 17">
            <a:extLst>
              <a:ext uri="{FF2B5EF4-FFF2-40B4-BE49-F238E27FC236}">
                <a16:creationId xmlns:a16="http://schemas.microsoft.com/office/drawing/2014/main" id="{776C74D7-AE41-4423-A678-EE38989E3C46}"/>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endParaRPr lang="fr-FR" dirty="0"/>
          </a:p>
        </p:txBody>
      </p:sp>
    </p:spTree>
    <p:extLst>
      <p:ext uri="{BB962C8B-B14F-4D97-AF65-F5344CB8AC3E}">
        <p14:creationId xmlns:p14="http://schemas.microsoft.com/office/powerpoint/2010/main" val="10352040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CONTENU  PARTIE 2">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842A5F73-7488-48B2-9A28-EC3BF9348504}"/>
              </a:ext>
            </a:extLst>
          </p:cNvPr>
          <p:cNvPicPr>
            <a:picLocks noChangeAspect="1"/>
          </p:cNvPicPr>
          <p:nvPr userDrawn="1"/>
        </p:nvPicPr>
        <p:blipFill>
          <a:blip r:embed="rId2"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28E7FB8B-4F89-4D9E-92B9-60D0DF51A1AC}"/>
              </a:ext>
            </a:extLst>
          </p:cNvPr>
          <p:cNvSpPr txBox="1"/>
          <p:nvPr userDrawn="1"/>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Arial" pitchFamily="34"/>
              <a:cs typeface="Arial" pitchFamily="34"/>
            </a:endParaRPr>
          </a:p>
        </p:txBody>
      </p:sp>
      <p:sp>
        <p:nvSpPr>
          <p:cNvPr id="24" name="ZoneTexte 17">
            <a:extLst>
              <a:ext uri="{FF2B5EF4-FFF2-40B4-BE49-F238E27FC236}">
                <a16:creationId xmlns:a16="http://schemas.microsoft.com/office/drawing/2014/main" id="{71286F82-2752-4AEF-BD8E-6EC8D8C6FD95}"/>
              </a:ext>
            </a:extLst>
          </p:cNvPr>
          <p:cNvSpPr txBox="1"/>
          <p:nvPr userDrawn="1"/>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10EF06D2-D597-4506-BA4C-C8D45702354F}"/>
              </a:ext>
            </a:extLst>
          </p:cNvPr>
          <p:cNvSpPr/>
          <p:nvPr userDrawn="1"/>
        </p:nvSpPr>
        <p:spPr>
          <a:xfrm>
            <a:off x="536787" y="1461023"/>
            <a:ext cx="11118424" cy="5146334"/>
          </a:xfrm>
          <a:prstGeom prst="rect">
            <a:avLst/>
          </a:prstGeom>
          <a:solidFill>
            <a:srgbClr val="FFFFFF"/>
          </a:solidFill>
          <a:ln cap="flat">
            <a:solidFill>
              <a:srgbClr val="F9CCAD"/>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6" name="Titre 1">
            <a:extLst>
              <a:ext uri="{FF2B5EF4-FFF2-40B4-BE49-F238E27FC236}">
                <a16:creationId xmlns:a16="http://schemas.microsoft.com/office/drawing/2014/main" id="{65FA0110-A19E-4880-BF2C-07B1377E3D3A}"/>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FF7800"/>
                </a:solidFill>
                <a:latin typeface="Calibri" panose="020F0502020204030204" pitchFamily="34" charset="0"/>
                <a:cs typeface="Calibri" panose="020F0502020204030204" pitchFamily="34" charset="0"/>
              </a:defRPr>
            </a:lvl1pPr>
          </a:lstStyle>
          <a:p>
            <a:r>
              <a:rPr lang="fr-FR" dirty="0"/>
              <a:t>Modifiez le style du titre</a:t>
            </a:r>
          </a:p>
        </p:txBody>
      </p:sp>
      <p:sp>
        <p:nvSpPr>
          <p:cNvPr id="27" name="Espace réservé du texte 14">
            <a:extLst>
              <a:ext uri="{FF2B5EF4-FFF2-40B4-BE49-F238E27FC236}">
                <a16:creationId xmlns:a16="http://schemas.microsoft.com/office/drawing/2014/main" id="{EBD980E0-6788-4CED-B4E9-FD65482EAE4F}"/>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FF7800"/>
                </a:solidFill>
                <a:latin typeface="Calibri" panose="020F0502020204030204" pitchFamily="34" charset="0"/>
                <a:cs typeface="Calibri" panose="020F0502020204030204" pitchFamily="34" charset="0"/>
              </a:defRPr>
            </a:lvl1pPr>
          </a:lstStyle>
          <a:p>
            <a:pPr lvl="0"/>
            <a:r>
              <a:rPr lang="fr-FR" dirty="0"/>
              <a:t>Modifiez le style du titre</a:t>
            </a:r>
          </a:p>
        </p:txBody>
      </p:sp>
      <p:sp>
        <p:nvSpPr>
          <p:cNvPr id="28" name="Larme 27">
            <a:extLst>
              <a:ext uri="{FF2B5EF4-FFF2-40B4-BE49-F238E27FC236}">
                <a16:creationId xmlns:a16="http://schemas.microsoft.com/office/drawing/2014/main" id="{46ED03F3-E69B-4772-BE43-AAFDF26960DF}"/>
              </a:ext>
            </a:extLst>
          </p:cNvPr>
          <p:cNvSpPr/>
          <p:nvPr userDrawn="1"/>
        </p:nvSpPr>
        <p:spPr>
          <a:xfrm rot="5400000">
            <a:off x="0" y="5868983"/>
            <a:ext cx="536787" cy="536787"/>
          </a:xfrm>
          <a:prstGeom prst="teardrop">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itre 1">
            <a:extLst>
              <a:ext uri="{FF2B5EF4-FFF2-40B4-BE49-F238E27FC236}">
                <a16:creationId xmlns:a16="http://schemas.microsoft.com/office/drawing/2014/main" id="{5C079538-489D-41EA-AAA1-D199B5349FA0}"/>
              </a:ext>
            </a:extLst>
          </p:cNvPr>
          <p:cNvSpPr txBox="1">
            <a:spLocks/>
          </p:cNvSpPr>
          <p:nvPr userDrawn="1"/>
        </p:nvSpPr>
        <p:spPr>
          <a:xfrm rot="16200000">
            <a:off x="-271608" y="5331769"/>
            <a:ext cx="1080003" cy="536786"/>
          </a:xfrm>
          <a:prstGeom prst="rect">
            <a:avLst/>
          </a:prstGeom>
          <a:solidFill>
            <a:srgbClr val="FF7800"/>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mn-lt"/>
              </a:rPr>
              <a:t>PARTIE 2</a:t>
            </a:r>
          </a:p>
        </p:txBody>
      </p:sp>
      <p:pic>
        <p:nvPicPr>
          <p:cNvPr id="34" name="Picture 6">
            <a:extLst>
              <a:ext uri="{FF2B5EF4-FFF2-40B4-BE49-F238E27FC236}">
                <a16:creationId xmlns:a16="http://schemas.microsoft.com/office/drawing/2014/main" id="{DC87914E-B379-4BE2-AE73-8AF2AF4A4552}"/>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1CBE13B4-B1F2-4F79-ABF2-F28835B26EA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5DD3EA2B-F3CF-4CF4-8BD9-06E97E1677BC}"/>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1D070491-2B87-4844-8442-0863C4F3AC8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38" name="Espace réservé du contenu 17">
            <a:extLst>
              <a:ext uri="{FF2B5EF4-FFF2-40B4-BE49-F238E27FC236}">
                <a16:creationId xmlns:a16="http://schemas.microsoft.com/office/drawing/2014/main" id="{402870E3-819E-429A-B93F-3C5B878E6B94}"/>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mn-lt"/>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endParaRPr lang="fr-FR" dirty="0"/>
          </a:p>
        </p:txBody>
      </p:sp>
      <p:sp>
        <p:nvSpPr>
          <p:cNvPr id="39" name="Espace réservé du contenu 17">
            <a:extLst>
              <a:ext uri="{FF2B5EF4-FFF2-40B4-BE49-F238E27FC236}">
                <a16:creationId xmlns:a16="http://schemas.microsoft.com/office/drawing/2014/main" id="{78AD1031-8ADA-4B66-AAD3-853DD72671E4}"/>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endParaRPr lang="fr-FR" dirty="0"/>
          </a:p>
        </p:txBody>
      </p:sp>
    </p:spTree>
    <p:extLst>
      <p:ext uri="{BB962C8B-B14F-4D97-AF65-F5344CB8AC3E}">
        <p14:creationId xmlns:p14="http://schemas.microsoft.com/office/powerpoint/2010/main" val="6455230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CONTENU PARTIE 3">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6C9C5275-C916-437C-92BC-0860AE02526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2" name="ZoneTexte 15">
            <a:extLst>
              <a:ext uri="{FF2B5EF4-FFF2-40B4-BE49-F238E27FC236}">
                <a16:creationId xmlns:a16="http://schemas.microsoft.com/office/drawing/2014/main" id="{02463296-7AB0-451F-ABDD-32C7A9252F4A}"/>
              </a:ext>
            </a:extLst>
          </p:cNvPr>
          <p:cNvSpPr txBox="1"/>
          <p:nvPr userDrawn="1"/>
        </p:nvSpPr>
        <p:spPr>
          <a:xfrm>
            <a:off x="11789199" y="6650902"/>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cs typeface="Calibri" panose="020F0502020204030204" pitchFamily="34" charset="0"/>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3" name="ZoneTexte 17">
            <a:extLst>
              <a:ext uri="{FF2B5EF4-FFF2-40B4-BE49-F238E27FC236}">
                <a16:creationId xmlns:a16="http://schemas.microsoft.com/office/drawing/2014/main" id="{6016370A-65C6-4351-A3FE-B087CC11174C}"/>
              </a:ext>
            </a:extLst>
          </p:cNvPr>
          <p:cNvSpPr txBox="1"/>
          <p:nvPr userDrawn="1"/>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rPr>
              <a:t>Copyright - Tout droit réservé - OFPPT</a:t>
            </a:r>
          </a:p>
        </p:txBody>
      </p:sp>
      <p:sp>
        <p:nvSpPr>
          <p:cNvPr id="24" name="Rectangle : coins arrondis 2">
            <a:extLst>
              <a:ext uri="{FF2B5EF4-FFF2-40B4-BE49-F238E27FC236}">
                <a16:creationId xmlns:a16="http://schemas.microsoft.com/office/drawing/2014/main" id="{1B58669D-89B1-437A-B7F7-C2F90D71E454}"/>
              </a:ext>
            </a:extLst>
          </p:cNvPr>
          <p:cNvSpPr/>
          <p:nvPr userDrawn="1"/>
        </p:nvSpPr>
        <p:spPr>
          <a:xfrm>
            <a:off x="536787" y="1465445"/>
            <a:ext cx="11118424" cy="5146334"/>
          </a:xfrm>
          <a:prstGeom prst="rect">
            <a:avLst/>
          </a:prstGeom>
          <a:solidFill>
            <a:srgbClr val="FFFFFF"/>
          </a:solidFill>
          <a:ln cap="flat">
            <a:solidFill>
              <a:srgbClr val="9EC3E7"/>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cs typeface="Calibri" panose="020F0502020204030204" pitchFamily="34" charset="0"/>
            </a:endParaRPr>
          </a:p>
        </p:txBody>
      </p:sp>
      <p:sp>
        <p:nvSpPr>
          <p:cNvPr id="25" name="Titre 1">
            <a:extLst>
              <a:ext uri="{FF2B5EF4-FFF2-40B4-BE49-F238E27FC236}">
                <a16:creationId xmlns:a16="http://schemas.microsoft.com/office/drawing/2014/main" id="{BEDE3F31-174B-4873-8337-A66303B93E4C}"/>
              </a:ext>
            </a:extLst>
          </p:cNvPr>
          <p:cNvSpPr>
            <a:spLocks noGrp="1"/>
          </p:cNvSpPr>
          <p:nvPr>
            <p:ph type="title"/>
          </p:nvPr>
        </p:nvSpPr>
        <p:spPr>
          <a:xfrm>
            <a:off x="180000" y="452230"/>
            <a:ext cx="5075172" cy="415143"/>
          </a:xfrm>
          <a:prstGeom prst="rect">
            <a:avLst/>
          </a:prstGeom>
        </p:spPr>
        <p:txBody>
          <a:bodyPr anchor="ctr" anchorCtr="0"/>
          <a:lstStyle>
            <a:lvl1pPr>
              <a:defRPr sz="2000" b="1">
                <a:solidFill>
                  <a:srgbClr val="0059A1"/>
                </a:solidFill>
                <a:latin typeface="Calibri" panose="020F0502020204030204" pitchFamily="34" charset="0"/>
                <a:cs typeface="Calibri" panose="020F0502020204030204" pitchFamily="34" charset="0"/>
              </a:defRPr>
            </a:lvl1pPr>
          </a:lstStyle>
          <a:p>
            <a:r>
              <a:rPr lang="fr-FR" dirty="0"/>
              <a:t>Modifiez le style du titre</a:t>
            </a:r>
          </a:p>
        </p:txBody>
      </p:sp>
      <p:sp>
        <p:nvSpPr>
          <p:cNvPr id="26" name="Espace réservé du texte 14">
            <a:extLst>
              <a:ext uri="{FF2B5EF4-FFF2-40B4-BE49-F238E27FC236}">
                <a16:creationId xmlns:a16="http://schemas.microsoft.com/office/drawing/2014/main" id="{F1B283BA-FB66-4DEA-937E-BA6233D3821C}"/>
              </a:ext>
            </a:extLst>
          </p:cNvPr>
          <p:cNvSpPr>
            <a:spLocks noGrp="1"/>
          </p:cNvSpPr>
          <p:nvPr>
            <p:ph type="body" sz="quarter" idx="11" hasCustomPrompt="1"/>
          </p:nvPr>
        </p:nvSpPr>
        <p:spPr>
          <a:xfrm>
            <a:off x="190510" y="777945"/>
            <a:ext cx="5064662" cy="444906"/>
          </a:xfrm>
          <a:prstGeom prst="rect">
            <a:avLst/>
          </a:prstGeom>
        </p:spPr>
        <p:txBody>
          <a:bodyPr/>
          <a:lstStyle>
            <a:lvl1pPr marL="0" indent="0">
              <a:buNone/>
              <a:defRPr sz="1600" b="1">
                <a:solidFill>
                  <a:srgbClr val="0059A1"/>
                </a:solidFill>
                <a:latin typeface="Calibri" panose="020F0502020204030204" pitchFamily="34" charset="0"/>
                <a:cs typeface="Calibri" panose="020F0502020204030204" pitchFamily="34" charset="0"/>
              </a:defRPr>
            </a:lvl1pPr>
          </a:lstStyle>
          <a:p>
            <a:pPr lvl="0"/>
            <a:r>
              <a:rPr lang="fr-FR" dirty="0"/>
              <a:t>Modifiez le style du titre</a:t>
            </a:r>
          </a:p>
        </p:txBody>
      </p:sp>
      <p:sp>
        <p:nvSpPr>
          <p:cNvPr id="27" name="Larme 26">
            <a:extLst>
              <a:ext uri="{FF2B5EF4-FFF2-40B4-BE49-F238E27FC236}">
                <a16:creationId xmlns:a16="http://schemas.microsoft.com/office/drawing/2014/main" id="{76590D20-3420-45CA-AE94-D181462C15B0}"/>
              </a:ext>
            </a:extLst>
          </p:cNvPr>
          <p:cNvSpPr/>
          <p:nvPr userDrawn="1"/>
        </p:nvSpPr>
        <p:spPr>
          <a:xfrm rot="5400000">
            <a:off x="0" y="5868983"/>
            <a:ext cx="536787" cy="536787"/>
          </a:xfrm>
          <a:prstGeom prst="teardrop">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28" name="Titre 1">
            <a:extLst>
              <a:ext uri="{FF2B5EF4-FFF2-40B4-BE49-F238E27FC236}">
                <a16:creationId xmlns:a16="http://schemas.microsoft.com/office/drawing/2014/main" id="{1E48C12A-F09A-4CF9-9FCF-4EF0D363D6FE}"/>
              </a:ext>
            </a:extLst>
          </p:cNvPr>
          <p:cNvSpPr txBox="1">
            <a:spLocks/>
          </p:cNvSpPr>
          <p:nvPr userDrawn="1"/>
        </p:nvSpPr>
        <p:spPr>
          <a:xfrm rot="16200000">
            <a:off x="-271608" y="5331769"/>
            <a:ext cx="1080003" cy="536786"/>
          </a:xfrm>
          <a:prstGeom prst="rect">
            <a:avLst/>
          </a:prstGeom>
          <a:solidFill>
            <a:srgbClr val="0059A1"/>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mn-lt"/>
              </a:rPr>
              <a:t>PARTIE 3</a:t>
            </a:r>
          </a:p>
        </p:txBody>
      </p:sp>
      <p:pic>
        <p:nvPicPr>
          <p:cNvPr id="33" name="Picture 6">
            <a:extLst>
              <a:ext uri="{FF2B5EF4-FFF2-40B4-BE49-F238E27FC236}">
                <a16:creationId xmlns:a16="http://schemas.microsoft.com/office/drawing/2014/main" id="{14E500C2-ED3D-40CE-86BF-D099C02C43B3}"/>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4" name="Image 33">
            <a:extLst>
              <a:ext uri="{FF2B5EF4-FFF2-40B4-BE49-F238E27FC236}">
                <a16:creationId xmlns:a16="http://schemas.microsoft.com/office/drawing/2014/main" id="{A0B2010A-EF06-4F92-902C-FBEAF9DDA4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pic>
        <p:nvPicPr>
          <p:cNvPr id="35" name="Picture 6">
            <a:extLst>
              <a:ext uri="{FF2B5EF4-FFF2-40B4-BE49-F238E27FC236}">
                <a16:creationId xmlns:a16="http://schemas.microsoft.com/office/drawing/2014/main" id="{14B206C5-44D5-4F95-8B1A-51E6B48D3D70}"/>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6" name="Image 35">
            <a:extLst>
              <a:ext uri="{FF2B5EF4-FFF2-40B4-BE49-F238E27FC236}">
                <a16:creationId xmlns:a16="http://schemas.microsoft.com/office/drawing/2014/main" id="{F26F3692-AAC5-4F67-BE65-67CDE56B6EB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37" name="Espace réservé du contenu 17">
            <a:extLst>
              <a:ext uri="{FF2B5EF4-FFF2-40B4-BE49-F238E27FC236}">
                <a16:creationId xmlns:a16="http://schemas.microsoft.com/office/drawing/2014/main" id="{38456827-F6BB-40AA-B0EA-9DF5F6016EBF}"/>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endParaRPr lang="fr-FR" dirty="0"/>
          </a:p>
        </p:txBody>
      </p:sp>
      <p:sp>
        <p:nvSpPr>
          <p:cNvPr id="38" name="Espace réservé du contenu 17">
            <a:extLst>
              <a:ext uri="{FF2B5EF4-FFF2-40B4-BE49-F238E27FC236}">
                <a16:creationId xmlns:a16="http://schemas.microsoft.com/office/drawing/2014/main" id="{60F8EBFA-4CB5-426E-911F-3868DEB727CD}"/>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endParaRPr lang="fr-FR" dirty="0"/>
          </a:p>
        </p:txBody>
      </p:sp>
    </p:spTree>
    <p:extLst>
      <p:ext uri="{BB962C8B-B14F-4D97-AF65-F5344CB8AC3E}">
        <p14:creationId xmlns:p14="http://schemas.microsoft.com/office/powerpoint/2010/main" val="32578925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972734"/>
      </p:ext>
    </p:extLst>
  </p:cSld>
  <p:clrMap bg1="lt1" tx1="dk1" bg2="lt2" tx2="dk2" accent1="accent1" accent2="accent2" accent3="accent3" accent4="accent4" accent5="accent5" accent6="accent6" hlink="hlink" folHlink="folHlink"/>
  <p:sldLayoutIdLst>
    <p:sldLayoutId id="2147483691" r:id="rId1"/>
    <p:sldLayoutId id="2147483652" r:id="rId2"/>
    <p:sldLayoutId id="2147483825"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hyperlink" Target="http://www.css-faciles.com/liste-proprietes/background-color.php" TargetMode="External"/><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143.xml.rels><?xml version="1.0" encoding="UTF-8" standalone="yes"?>
<Relationships xmlns="http://schemas.openxmlformats.org/package/2006/relationships"><Relationship Id="rId8" Type="http://schemas.openxmlformats.org/officeDocument/2006/relationships/hyperlink" Target="http://www.w3big.com/fr/cssref/sel-invalid.html" TargetMode="External"/><Relationship Id="rId13" Type="http://schemas.openxmlformats.org/officeDocument/2006/relationships/hyperlink" Target="http://www.w3big.com/fr/cssref/sel-nth-last-child.html" TargetMode="External"/><Relationship Id="rId18" Type="http://schemas.openxmlformats.org/officeDocument/2006/relationships/hyperlink" Target="http://www.w3big.com/fr/cssref/sel-optional.html" TargetMode="External"/><Relationship Id="rId3" Type="http://schemas.openxmlformats.org/officeDocument/2006/relationships/hyperlink" Target="http://www.w3big.com/fr/cssref/sel-checked.html" TargetMode="External"/><Relationship Id="rId7" Type="http://schemas.openxmlformats.org/officeDocument/2006/relationships/hyperlink" Target="http://www.w3big.com/fr/cssref/sel-in-range.html" TargetMode="External"/><Relationship Id="rId12" Type="http://schemas.openxmlformats.org/officeDocument/2006/relationships/hyperlink" Target="http://www.w3big.com/fr/cssref/sel-nth-child.html" TargetMode="External"/><Relationship Id="rId17" Type="http://schemas.openxmlformats.org/officeDocument/2006/relationships/hyperlink" Target="http://www.w3big.com/fr/cssref/sel-only-child.html" TargetMode="External"/><Relationship Id="rId2" Type="http://schemas.openxmlformats.org/officeDocument/2006/relationships/notesSlide" Target="../notesSlides/notesSlide20.xml"/><Relationship Id="rId16" Type="http://schemas.openxmlformats.org/officeDocument/2006/relationships/hyperlink" Target="http://www.w3big.com/fr/cssref/sel-only-of-type.html" TargetMode="External"/><Relationship Id="rId1" Type="http://schemas.openxmlformats.org/officeDocument/2006/relationships/slideLayout" Target="../slideLayouts/slideLayout9.xml"/><Relationship Id="rId6" Type="http://schemas.openxmlformats.org/officeDocument/2006/relationships/hyperlink" Target="http://www.w3big.com/fr/cssref/sel-first-of-type.html" TargetMode="External"/><Relationship Id="rId11" Type="http://schemas.openxmlformats.org/officeDocument/2006/relationships/hyperlink" Target="http://www.w3big.com/fr/cssref/sel-not.html" TargetMode="External"/><Relationship Id="rId5" Type="http://schemas.openxmlformats.org/officeDocument/2006/relationships/hyperlink" Target="http://www.w3big.com/fr/cssref/sel-empty.html" TargetMode="External"/><Relationship Id="rId15" Type="http://schemas.openxmlformats.org/officeDocument/2006/relationships/hyperlink" Target="http://www.w3big.com/fr/cssref/sel-nth-of-type.html" TargetMode="External"/><Relationship Id="rId10" Type="http://schemas.openxmlformats.org/officeDocument/2006/relationships/hyperlink" Target="http://www.w3big.com/fr/cssref/sel-last-of-type.html" TargetMode="External"/><Relationship Id="rId19" Type="http://schemas.openxmlformats.org/officeDocument/2006/relationships/hyperlink" Target="http://www.w3big.com/fr/cssref/sel-out-of-range.html" TargetMode="External"/><Relationship Id="rId4" Type="http://schemas.openxmlformats.org/officeDocument/2006/relationships/hyperlink" Target="http://www.w3big.com/fr/css/cssref/sel-disabled.html" TargetMode="External"/><Relationship Id="rId9" Type="http://schemas.openxmlformats.org/officeDocument/2006/relationships/hyperlink" Target="http://www.w3big.com/fr/cssref/sel-last-child.html" TargetMode="External"/><Relationship Id="rId14" Type="http://schemas.openxmlformats.org/officeDocument/2006/relationships/hyperlink" Target="http://www.w3big.com/fr/cssref/sel-nth-last-of-type.html" TargetMode="External"/></Relationships>
</file>

<file path=ppt/slides/_rels/slide144.xml.rels><?xml version="1.0" encoding="UTF-8" standalone="yes"?>
<Relationships xmlns="http://schemas.openxmlformats.org/package/2006/relationships"><Relationship Id="rId8" Type="http://schemas.openxmlformats.org/officeDocument/2006/relationships/hyperlink" Target="http://www.w3big.com/fr/cssref/sel-valid.html" TargetMode="External"/><Relationship Id="rId13" Type="http://schemas.openxmlformats.org/officeDocument/2006/relationships/hyperlink" Target="http://www.w3big.com/fr/cssref/sel-focus.html" TargetMode="External"/><Relationship Id="rId18" Type="http://schemas.openxmlformats.org/officeDocument/2006/relationships/hyperlink" Target="http://www.w3big.com/fr/cssref/sel-after.html" TargetMode="External"/><Relationship Id="rId3" Type="http://schemas.openxmlformats.org/officeDocument/2006/relationships/hyperlink" Target="http://www.w3big.com/fr/cssref/sel-read-only.html" TargetMode="External"/><Relationship Id="rId7" Type="http://schemas.openxmlformats.org/officeDocument/2006/relationships/hyperlink" Target="http://www.w3big.com/fr/cssref/sel-target.html" TargetMode="External"/><Relationship Id="rId12" Type="http://schemas.openxmlformats.org/officeDocument/2006/relationships/hyperlink" Target="http://www.w3big.com/fr/cssref/sel-hover.html" TargetMode="External"/><Relationship Id="rId17" Type="http://schemas.openxmlformats.org/officeDocument/2006/relationships/hyperlink" Target="http://www.w3big.com/fr/cssref/sel-before.html" TargetMode="External"/><Relationship Id="rId2" Type="http://schemas.openxmlformats.org/officeDocument/2006/relationships/notesSlide" Target="../notesSlides/notesSlide21.xml"/><Relationship Id="rId16" Type="http://schemas.openxmlformats.org/officeDocument/2006/relationships/hyperlink" Target="http://www.w3big.com/fr/cssref/sel-firstchild.html" TargetMode="External"/><Relationship Id="rId1" Type="http://schemas.openxmlformats.org/officeDocument/2006/relationships/slideLayout" Target="../slideLayouts/slideLayout9.xml"/><Relationship Id="rId6" Type="http://schemas.openxmlformats.org/officeDocument/2006/relationships/hyperlink" Target="http://www.w3big.com/fr/cssref/sel-root.html" TargetMode="External"/><Relationship Id="rId11" Type="http://schemas.openxmlformats.org/officeDocument/2006/relationships/hyperlink" Target="http://www.w3big.com/fr/cssref/sel-active.html" TargetMode="External"/><Relationship Id="rId5" Type="http://schemas.openxmlformats.org/officeDocument/2006/relationships/hyperlink" Target="http://www.w3big.com/fr/cssref/sel-required.html" TargetMode="External"/><Relationship Id="rId15" Type="http://schemas.openxmlformats.org/officeDocument/2006/relationships/hyperlink" Target="http://www.w3big.com/fr/cssref/sel-firstline.html" TargetMode="External"/><Relationship Id="rId10" Type="http://schemas.openxmlformats.org/officeDocument/2006/relationships/hyperlink" Target="http://www.w3big.com/fr/cssref/sel-visited.html" TargetMode="External"/><Relationship Id="rId19" Type="http://schemas.openxmlformats.org/officeDocument/2006/relationships/hyperlink" Target="http://www.w3big.com/fr/cssref/sel-lang.html" TargetMode="External"/><Relationship Id="rId4" Type="http://schemas.openxmlformats.org/officeDocument/2006/relationships/hyperlink" Target="http://www.w3big.com/fr/cssref/sel-read-write.html" TargetMode="External"/><Relationship Id="rId9" Type="http://schemas.openxmlformats.org/officeDocument/2006/relationships/hyperlink" Target="http://www.w3big.com/fr/cssref/sel-link.html" TargetMode="External"/><Relationship Id="rId14" Type="http://schemas.openxmlformats.org/officeDocument/2006/relationships/hyperlink" Target="http://www.w3big.com/fr/cssref/sel-firstletter.html" TargetMode="External"/></Relationships>
</file>

<file path=ppt/slides/_rels/slide1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5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1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1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2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0.xml"/></Relationships>
</file>

<file path=ppt/slides/_rels/slide2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0.xml"/></Relationships>
</file>

<file path=ppt/slides/_rels/slide2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2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0.xml"/></Relationships>
</file>

<file path=ppt/slides/_rels/slide23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3.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png"/><Relationship Id="rId1" Type="http://schemas.openxmlformats.org/officeDocument/2006/relationships/slideLayout" Target="../slideLayouts/slideLayout10.xml"/><Relationship Id="rId4" Type="http://schemas.openxmlformats.org/officeDocument/2006/relationships/image" Target="../media/image66.png"/></Relationships>
</file>

<file path=ppt/slides/_rels/slide244.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10.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0.xml"/></Relationships>
</file>

<file path=ppt/slides/_rels/slide24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0.xml"/></Relationships>
</file>

<file path=ppt/slides/_rels/slide24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0.xml"/></Relationships>
</file>

<file path=ppt/slides/_rels/slide25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0.xml"/></Relationships>
</file>

<file path=ppt/slides/_rels/slide25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0.xml"/></Relationships>
</file>

<file path=ppt/slides/_rels/slide25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0.xml"/></Relationships>
</file>

<file path=ppt/slides/_rels/slide25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0.xml"/></Relationships>
</file>

<file path=ppt/slides/_rels/slide25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0.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0.xml"/></Relationships>
</file>

<file path=ppt/slides/_rels/slide25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0.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0.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0.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0.xml"/></Relationships>
</file>

<file path=ppt/slides/_rels/slide26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0.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0.xml"/></Relationships>
</file>

<file path=ppt/slides/_rels/slide27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0.xml"/></Relationships>
</file>

<file path=ppt/slides/_rels/slide27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0.xml"/></Relationships>
</file>

<file path=ppt/slides/_rels/slide27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0.xml"/></Relationships>
</file>

<file path=ppt/slides/_rels/slide27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0.xml"/></Relationships>
</file>

<file path=ppt/slides/_rels/slide27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0.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0.xml"/><Relationship Id="rId1" Type="http://schemas.openxmlformats.org/officeDocument/2006/relationships/slideLayout" Target="../slideLayouts/slideLayout10.xml"/><Relationship Id="rId4" Type="http://schemas.openxmlformats.org/officeDocument/2006/relationships/image" Target="../media/image9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0.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0.xml"/></Relationships>
</file>

<file path=ppt/slides/_rels/slide28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28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0.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1.xml"/></Relationships>
</file>

<file path=ppt/slides/_rels/slide30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1.xml"/></Relationships>
</file>

<file path=ppt/slides/_rels/slide30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s://htmlcolorcodes.com/" TargetMode="External"/><Relationship Id="rId2" Type="http://schemas.openxmlformats.org/officeDocument/2006/relationships/hyperlink" Target="https://www.w3schools.com/colors/colors_picker.asp"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E23582A-1F02-43E6-AA15-8B5616A418DC}"/>
              </a:ext>
            </a:extLst>
          </p:cNvPr>
          <p:cNvSpPr>
            <a:spLocks noGrp="1"/>
          </p:cNvSpPr>
          <p:nvPr>
            <p:ph type="body" sz="quarter" idx="10"/>
          </p:nvPr>
        </p:nvSpPr>
        <p:spPr/>
        <p:txBody>
          <a:bodyPr/>
          <a:lstStyle/>
          <a:p>
            <a:r>
              <a:rPr lang="fr-FR" dirty="0"/>
              <a:t>100 heures</a:t>
            </a:r>
          </a:p>
        </p:txBody>
      </p:sp>
      <p:sp>
        <p:nvSpPr>
          <p:cNvPr id="3" name="Espace réservé du texte 2">
            <a:extLst>
              <a:ext uri="{FF2B5EF4-FFF2-40B4-BE49-F238E27FC236}">
                <a16:creationId xmlns:a16="http://schemas.microsoft.com/office/drawing/2014/main" id="{22578C40-3A0C-4017-99AE-81BE2C606719}"/>
              </a:ext>
            </a:extLst>
          </p:cNvPr>
          <p:cNvSpPr>
            <a:spLocks noGrp="1"/>
          </p:cNvSpPr>
          <p:nvPr>
            <p:ph type="body" sz="quarter" idx="11"/>
          </p:nvPr>
        </p:nvSpPr>
        <p:spPr/>
        <p:txBody>
          <a:bodyPr/>
          <a:lstStyle/>
          <a:p>
            <a:pPr algn="ctr">
              <a:defRPr sz="1800" b="0" i="0" u="none" strike="noStrike" kern="0" cap="none" spc="0" baseline="0">
                <a:solidFill>
                  <a:srgbClr val="000000"/>
                </a:solidFill>
                <a:uFillTx/>
              </a:defRPr>
            </a:pPr>
            <a:r>
              <a:rPr lang="fr-FR" sz="2400" b="1" u="none" strike="noStrike" kern="1200" cap="none" spc="0" baseline="0" dirty="0">
                <a:solidFill>
                  <a:srgbClr val="1C3151"/>
                </a:solidFill>
                <a:uFillTx/>
                <a:latin typeface="Calibri" panose="020F0502020204030204" pitchFamily="34" charset="0"/>
                <a:cs typeface="Calibri" panose="020F0502020204030204" pitchFamily="34" charset="0"/>
              </a:rPr>
              <a:t>RÉSUMÉ THÉORIQUE – FILIÈRE DÉVELOPPEMENT </a:t>
            </a:r>
            <a:r>
              <a:rPr lang="fr-FR" sz="2400" b="1" i="0" dirty="0">
                <a:solidFill>
                  <a:srgbClr val="1C3151"/>
                </a:solidFill>
                <a:effectLst/>
                <a:latin typeface="Calibri" panose="020F0502020204030204" pitchFamily="34" charset="0"/>
              </a:rPr>
              <a:t>DIGITAL</a:t>
            </a:r>
            <a:endParaRPr lang="fr-FR" sz="2400" b="1" u="none" strike="noStrike" kern="1200" cap="none" spc="0" baseline="0" dirty="0">
              <a:solidFill>
                <a:srgbClr val="1C3151"/>
              </a:solidFill>
              <a:uFillTx/>
              <a:latin typeface="Calibri" panose="020F0502020204030204" pitchFamily="34" charset="0"/>
              <a:cs typeface="Calibri" panose="020F0502020204030204" pitchFamily="34" charset="0"/>
            </a:endParaRPr>
          </a:p>
          <a:p>
            <a:pPr lvl="0" algn="ctr">
              <a:defRPr sz="1800" b="0" i="0" u="none" strike="noStrike" kern="0" cap="none" spc="0" baseline="0">
                <a:solidFill>
                  <a:srgbClr val="000000"/>
                </a:solidFill>
                <a:uFillTx/>
              </a:defRPr>
            </a:pPr>
            <a:r>
              <a:rPr lang="fr-FR" sz="2400" b="1" u="none" strike="noStrike" kern="1200" cap="none" spc="0" baseline="0" dirty="0">
                <a:solidFill>
                  <a:srgbClr val="1C3151"/>
                </a:solidFill>
                <a:uFillTx/>
                <a:latin typeface="Calibri" panose="020F0502020204030204" pitchFamily="34" charset="0"/>
                <a:cs typeface="Calibri" panose="020F0502020204030204" pitchFamily="34" charset="0"/>
              </a:rPr>
              <a:t>M104 – </a:t>
            </a:r>
            <a:r>
              <a:rPr lang="fr-FR" sz="2400" b="1" dirty="0">
                <a:solidFill>
                  <a:srgbClr val="1C3151"/>
                </a:solidFill>
                <a:latin typeface="Calibri" panose="020F0502020204030204" pitchFamily="34" charset="0"/>
                <a:ea typeface="Arial Unicode MS"/>
                <a:cs typeface="Calibri" panose="020F0502020204030204" pitchFamily="34" charset="0"/>
              </a:rPr>
              <a:t>Développer des sites web statiques </a:t>
            </a:r>
            <a:endParaRPr lang="fr-FR" sz="2400" b="1" u="none" strike="noStrike" kern="1200" cap="none" spc="0" baseline="0" dirty="0">
              <a:solidFill>
                <a:srgbClr val="1C3151"/>
              </a:solidFill>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53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prstGeom prst="rect">
            <a:avLst/>
          </a:prstGeom>
        </p:spPr>
        <p:txBody>
          <a:bodyPr/>
          <a:lstStyle/>
          <a:p>
            <a:r>
              <a:rPr lang="fr-FR" dirty="0"/>
              <a:t>01- </a:t>
            </a:r>
            <a:r>
              <a:rPr lang="fr-FR" sz="2000" b="1" u="none" strike="noStrike" kern="1200" cap="all" spc="0" dirty="0">
                <a:solidFill>
                  <a:srgbClr val="008245"/>
                </a:solidFill>
                <a:uFillTx/>
                <a:cs typeface="Calibri" panose="020F0502020204030204" pitchFamily="34" charset="0"/>
              </a:rPr>
              <a:t>Introduction au langage HTML</a:t>
            </a: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prstGeom prst="rect">
            <a:avLst/>
          </a:prstGeom>
        </p:spPr>
        <p:txBody>
          <a:bodyPr/>
          <a:lstStyle/>
          <a:p>
            <a:r>
              <a:rPr lang="fr-FR" dirty="0"/>
              <a:t>Historique de l’HTML</a:t>
            </a:r>
          </a:p>
        </p:txBody>
      </p:sp>
      <p:sp>
        <p:nvSpPr>
          <p:cNvPr id="18" name="Espace réservé du contenu 17">
            <a:extLst>
              <a:ext uri="{FF2B5EF4-FFF2-40B4-BE49-F238E27FC236}">
                <a16:creationId xmlns:a16="http://schemas.microsoft.com/office/drawing/2014/main" id="{7954145C-DF82-4440-8E2D-539B9C7E918F}"/>
              </a:ext>
            </a:extLst>
          </p:cNvPr>
          <p:cNvSpPr>
            <a:spLocks noGrp="1"/>
          </p:cNvSpPr>
          <p:nvPr>
            <p:ph sz="quarter" idx="12"/>
          </p:nvPr>
        </p:nvSpPr>
        <p:spPr>
          <a:xfrm>
            <a:off x="720000" y="1943056"/>
            <a:ext cx="8242080" cy="4514894"/>
          </a:xfrm>
          <a:prstGeom prst="rect">
            <a:avLst/>
          </a:prstGeom>
        </p:spPr>
        <p:txBody>
          <a:bodyPr/>
          <a:lstStyle/>
          <a:p>
            <a:pPr marL="0" indent="0" algn="just">
              <a:buNone/>
            </a:pPr>
            <a:endParaRPr lang="fr-FR" b="1" dirty="0"/>
          </a:p>
          <a:p>
            <a:pPr algn="just"/>
            <a:r>
              <a:rPr lang="fr-FR" b="1" dirty="0"/>
              <a:t>HTML1 (1990 - 1992) </a:t>
            </a:r>
            <a:r>
              <a:rPr lang="fr-FR" dirty="0"/>
              <a:t>Première publication du langage HTML</a:t>
            </a:r>
          </a:p>
          <a:p>
            <a:pPr algn="just"/>
            <a:r>
              <a:rPr lang="fr-FR" b="1" dirty="0"/>
              <a:t>1994 : Apports de Netscape Navigator : </a:t>
            </a:r>
            <a:r>
              <a:rPr lang="fr-FR" dirty="0"/>
              <a:t>support de nombreux éléments de présentation est ajouté : attributs de texte, clignotement, centrage, </a:t>
            </a:r>
            <a:r>
              <a:rPr lang="fr-FR" dirty="0" err="1"/>
              <a:t>etc</a:t>
            </a:r>
            <a:endParaRPr lang="fr-FR" dirty="0"/>
          </a:p>
          <a:p>
            <a:r>
              <a:rPr lang="fr-FR" b="1" dirty="0"/>
              <a:t>HTML 2.0 (1995 - 1996)</a:t>
            </a:r>
          </a:p>
          <a:p>
            <a:r>
              <a:rPr lang="fr-FR" b="1" dirty="0"/>
              <a:t>HTML 3.2 et 4.0 (1997) : </a:t>
            </a:r>
            <a:r>
              <a:rPr lang="fr-FR" dirty="0"/>
              <a:t>Le 14 janvier 1997, le W3C publie la spécification HTML 3.2. Ses plus importantes nouveautés sont la standardisation des tables et de nombreux éléments de présentation. Le 18 décembre 1997, le W3C publie la spécification HTML 4.0 qui standardise de nombreuses extensions supportant les styles et les scripts, les cadres (</a:t>
            </a:r>
            <a:r>
              <a:rPr lang="fr-FR" i="1" dirty="0"/>
              <a:t>frames</a:t>
            </a:r>
            <a:r>
              <a:rPr lang="fr-FR" dirty="0"/>
              <a:t>) et les objets (inclusion généralisée de contenu). </a:t>
            </a:r>
          </a:p>
          <a:p>
            <a:r>
              <a:rPr lang="fr-FR" b="1" dirty="0"/>
              <a:t>XHTML (2000- 2006) : </a:t>
            </a:r>
            <a:r>
              <a:rPr lang="fr-FR" dirty="0"/>
              <a:t>Le développement de HTML en tant qu’application du </a:t>
            </a:r>
            <a:r>
              <a:rPr lang="fr-FR" i="1" dirty="0"/>
              <a:t>Standard </a:t>
            </a:r>
            <a:r>
              <a:rPr lang="fr-FR" i="1" dirty="0" err="1"/>
              <a:t>Generalized</a:t>
            </a:r>
            <a:r>
              <a:rPr lang="fr-FR" i="1" dirty="0"/>
              <a:t> Markup </a:t>
            </a:r>
            <a:r>
              <a:rPr lang="fr-FR" i="1" dirty="0" err="1"/>
              <a:t>Language</a:t>
            </a:r>
            <a:r>
              <a:rPr lang="fr-FR" dirty="0"/>
              <a:t>(SGML) est officiellement abandonné au profit de XHTML, application de </a:t>
            </a:r>
            <a:r>
              <a:rPr lang="fr-FR" i="1" dirty="0"/>
              <a:t>Extensible Markup </a:t>
            </a:r>
            <a:r>
              <a:rPr lang="fr-FR" i="1" dirty="0" err="1"/>
              <a:t>Language</a:t>
            </a:r>
            <a:r>
              <a:rPr lang="fr-FR" dirty="0"/>
              <a:t>(XML). </a:t>
            </a:r>
          </a:p>
          <a:p>
            <a:r>
              <a:rPr lang="fr-FR" b="1" dirty="0"/>
              <a:t>HTML 5 (2007 à nos jours)</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endParaRPr lang="fr-FR" dirty="0"/>
          </a:p>
          <a:p>
            <a:pPr marL="0" indent="0">
              <a:buNone/>
            </a:pPr>
            <a:endParaRPr lang="fr-FR" dirty="0"/>
          </a:p>
          <a:p>
            <a:endParaRPr lang="fr-FR" dirty="0"/>
          </a:p>
        </p:txBody>
      </p:sp>
      <p:sp>
        <p:nvSpPr>
          <p:cNvPr id="2" name="Espace réservé du contenu 1">
            <a:extLst>
              <a:ext uri="{FF2B5EF4-FFF2-40B4-BE49-F238E27FC236}">
                <a16:creationId xmlns:a16="http://schemas.microsoft.com/office/drawing/2014/main" id="{CCF50D01-8E6C-475B-B4D4-815ADC9BAB8F}"/>
              </a:ext>
            </a:extLst>
          </p:cNvPr>
          <p:cNvSpPr>
            <a:spLocks noGrp="1"/>
          </p:cNvSpPr>
          <p:nvPr>
            <p:ph sz="quarter" idx="13"/>
          </p:nvPr>
        </p:nvSpPr>
        <p:spPr/>
        <p:txBody>
          <a:bodyPr/>
          <a:lstStyle/>
          <a:p>
            <a:r>
              <a:rPr lang="fr-FR" b="1" dirty="0">
                <a:solidFill>
                  <a:srgbClr val="008245"/>
                </a:solidFill>
              </a:rPr>
              <a:t>Évolution Langage HTML </a:t>
            </a:r>
          </a:p>
          <a:p>
            <a:endParaRPr lang="fr-FR" dirty="0"/>
          </a:p>
        </p:txBody>
      </p:sp>
      <p:pic>
        <p:nvPicPr>
          <p:cNvPr id="3" name="Image 2">
            <a:extLst>
              <a:ext uri="{FF2B5EF4-FFF2-40B4-BE49-F238E27FC236}">
                <a16:creationId xmlns:a16="http://schemas.microsoft.com/office/drawing/2014/main" id="{C94C36EC-5BBC-43B0-910C-1F811590D72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57889" y="2397125"/>
            <a:ext cx="2063750" cy="2063750"/>
          </a:xfrm>
          <a:prstGeom prst="rect">
            <a:avLst/>
          </a:prstGeom>
        </p:spPr>
      </p:pic>
      <p:sp>
        <p:nvSpPr>
          <p:cNvPr id="4" name="ZoneTexte 3">
            <a:extLst>
              <a:ext uri="{FF2B5EF4-FFF2-40B4-BE49-F238E27FC236}">
                <a16:creationId xmlns:a16="http://schemas.microsoft.com/office/drawing/2014/main" id="{BC909FF0-48D6-4CDD-BA67-EDDF15142220}"/>
              </a:ext>
            </a:extLst>
          </p:cNvPr>
          <p:cNvSpPr txBox="1"/>
          <p:nvPr/>
        </p:nvSpPr>
        <p:spPr>
          <a:xfrm>
            <a:off x="8962080" y="4748930"/>
            <a:ext cx="2616246" cy="276999"/>
          </a:xfrm>
          <a:prstGeom prst="rect">
            <a:avLst/>
          </a:prstGeom>
          <a:noFill/>
        </p:spPr>
        <p:txBody>
          <a:bodyPr wrap="square" rtlCol="0">
            <a:spAutoFit/>
          </a:bodyPr>
          <a:lstStyle/>
          <a:p>
            <a:r>
              <a:rPr lang="fr-FR" sz="1200" i="1" dirty="0">
                <a:solidFill>
                  <a:schemeClr val="bg1">
                    <a:lumMod val="65000"/>
                  </a:schemeClr>
                </a:solidFill>
                <a:latin typeface="Calibri" panose="020F0502020204030204" pitchFamily="34" charset="0"/>
                <a:cs typeface="Calibri" panose="020F0502020204030204" pitchFamily="34" charset="0"/>
              </a:rPr>
              <a:t>Figure 1 : Logo du langage HTML5 </a:t>
            </a:r>
          </a:p>
        </p:txBody>
      </p:sp>
    </p:spTree>
    <p:extLst>
      <p:ext uri="{BB962C8B-B14F-4D97-AF65-F5344CB8AC3E}">
        <p14:creationId xmlns:p14="http://schemas.microsoft.com/office/powerpoint/2010/main" val="38290371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3B0F3E9-988B-4E21-BAC1-CE0C910B8A26}"/>
              </a:ext>
            </a:extLst>
          </p:cNvPr>
          <p:cNvSpPr>
            <a:spLocks noGrp="1"/>
          </p:cNvSpPr>
          <p:nvPr>
            <p:ph type="body" sz="quarter" idx="12"/>
          </p:nvPr>
        </p:nvSpPr>
        <p:spPr>
          <a:prstGeom prst="rect">
            <a:avLst/>
          </a:prstGeom>
        </p:spPr>
        <p:txBody>
          <a:bodyPr/>
          <a:lstStyle/>
          <a:p>
            <a:r>
              <a:rPr lang="fr-FR" sz="2800" u="none" strike="noStrike" kern="1200" cap="none" spc="0" baseline="0" dirty="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36DF0DFE-5016-40D0-8215-8A522963A2C5}"/>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Intégrer des formulaires dans une page web </a:t>
            </a:r>
          </a:p>
        </p:txBody>
      </p:sp>
      <p:sp>
        <p:nvSpPr>
          <p:cNvPr id="4" name="Espace réservé du texte 3">
            <a:extLst>
              <a:ext uri="{FF2B5EF4-FFF2-40B4-BE49-F238E27FC236}">
                <a16:creationId xmlns:a16="http://schemas.microsoft.com/office/drawing/2014/main" id="{0D5B0270-993B-4A20-8B21-EA9387448BEE}"/>
              </a:ext>
            </a:extLst>
          </p:cNvPr>
          <p:cNvSpPr>
            <a:spLocks noGrp="1"/>
          </p:cNvSpPr>
          <p:nvPr>
            <p:ph type="body" sz="quarter" idx="14"/>
          </p:nvPr>
        </p:nvSpPr>
        <p:spPr/>
        <p:txBody>
          <a:bodyPr/>
          <a:lstStyle/>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 &lt;</a:t>
            </a:r>
            <a:r>
              <a:rPr lang="fr-FR" sz="1600" dirty="0" err="1">
                <a:solidFill>
                  <a:schemeClr val="bg1">
                    <a:lumMod val="65000"/>
                  </a:schemeClr>
                </a:solidFill>
                <a:cs typeface="Calibri" panose="020F0502020204030204" pitchFamily="34" charset="0"/>
              </a:rPr>
              <a:t>form</a:t>
            </a:r>
            <a:r>
              <a:rPr lang="fr-FR" sz="1600" dirty="0">
                <a:solidFill>
                  <a:schemeClr val="bg1">
                    <a:lumMod val="65000"/>
                  </a:schemeClr>
                </a:solidFill>
                <a:cs typeface="Calibri" panose="020F0502020204030204" pitchFamily="34" charset="0"/>
              </a:rPr>
              <a:t>&gt;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Champs de saisie (Input, </a:t>
            </a:r>
            <a:r>
              <a:rPr lang="fr-FR" sz="1600" u="none" strike="noStrike" kern="1200" cap="none" spc="0" baseline="0" dirty="0" err="1">
                <a:solidFill>
                  <a:schemeClr val="bg1">
                    <a:lumMod val="65000"/>
                  </a:schemeClr>
                </a:solidFill>
                <a:uFillTx/>
                <a:cs typeface="Calibri" panose="020F0502020204030204" pitchFamily="34" charset="0"/>
              </a:rPr>
              <a:t>TextArea</a:t>
            </a:r>
            <a:r>
              <a:rPr lang="fr-FR" sz="1600" u="none" strike="noStrike" kern="1200" cap="none" spc="0" baseline="0" dirty="0">
                <a:solidFill>
                  <a:schemeClr val="bg1">
                    <a:lumMod val="65000"/>
                  </a:schemeClr>
                </a:solidFill>
                <a:uFillTx/>
                <a:cs typeface="Calibri" panose="020F0502020204030204" pitchFamily="34" charset="0"/>
              </a:rPr>
              <a:t>)</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Balises de choix (</a:t>
            </a:r>
            <a:r>
              <a:rPr lang="fr-FR" sz="1600" dirty="0" err="1">
                <a:solidFill>
                  <a:schemeClr val="bg1">
                    <a:lumMod val="65000"/>
                  </a:schemeClr>
                </a:solidFill>
                <a:cs typeface="Calibri" panose="020F0502020204030204" pitchFamily="34" charset="0"/>
              </a:rPr>
              <a:t>RadioButton</a:t>
            </a:r>
            <a:r>
              <a:rPr lang="fr-FR" sz="1600" dirty="0">
                <a:solidFill>
                  <a:schemeClr val="bg1">
                    <a:lumMod val="65000"/>
                  </a:schemeClr>
                </a:solidFill>
                <a:cs typeface="Calibri" panose="020F0502020204030204" pitchFamily="34" charset="0"/>
              </a:rPr>
              <a:t>, </a:t>
            </a:r>
            <a:r>
              <a:rPr lang="fr-FR" sz="1600" dirty="0" err="1">
                <a:solidFill>
                  <a:schemeClr val="bg1">
                    <a:lumMod val="65000"/>
                  </a:schemeClr>
                </a:solidFill>
                <a:cs typeface="Calibri" panose="020F0502020204030204" pitchFamily="34" charset="0"/>
              </a:rPr>
              <a:t>CheckBox</a:t>
            </a:r>
            <a:r>
              <a:rPr lang="fr-FR" sz="1600" dirty="0">
                <a:solidFill>
                  <a:schemeClr val="bg1">
                    <a:lumMod val="65000"/>
                  </a:schemeClr>
                </a:solidFill>
                <a:cs typeface="Calibri" panose="020F0502020204030204" pitchFamily="34" charset="0"/>
              </a:rPr>
              <a:t>, Select)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Balises HTML5 pour les formulaires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dirty="0">
                <a:solidFill>
                  <a:srgbClr val="FF7800"/>
                </a:solidFill>
                <a:ea typeface="맑은 고딕" pitchFamily="34"/>
                <a:cs typeface="Calibri" panose="020F0502020204030204" pitchFamily="34" charset="0"/>
              </a:rPr>
              <a:t>Validation</a:t>
            </a:r>
            <a:r>
              <a:rPr lang="fr-FR" sz="1600" dirty="0">
                <a:solidFill>
                  <a:schemeClr val="bg1">
                    <a:lumMod val="65000"/>
                  </a:schemeClr>
                </a:solidFill>
                <a:cs typeface="Calibri" panose="020F0502020204030204" pitchFamily="34" charset="0"/>
              </a:rPr>
              <a:t> </a:t>
            </a:r>
            <a:r>
              <a:rPr lang="fr-FR" sz="1600" b="1" kern="0" dirty="0">
                <a:solidFill>
                  <a:srgbClr val="FF7800"/>
                </a:solidFill>
                <a:ea typeface="맑은 고딕" pitchFamily="34"/>
                <a:cs typeface="Calibri" panose="020F0502020204030204" pitchFamily="34" charset="0"/>
              </a:rPr>
              <a:t>automatique</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kern="0" dirty="0">
                <a:solidFill>
                  <a:schemeClr val="bg1">
                    <a:lumMod val="65000"/>
                  </a:schemeClr>
                </a:solidFill>
                <a:cs typeface="Calibri" panose="020F0502020204030204" pitchFamily="34" charset="0"/>
              </a:rPr>
              <a:t>Boutons</a:t>
            </a:r>
          </a:p>
          <a:p>
            <a:pPr algn="just">
              <a:spcBef>
                <a:spcPts val="600"/>
              </a:spcBef>
            </a:pPr>
            <a:endParaRPr lang="fr-FR" sz="1600" dirty="0"/>
          </a:p>
          <a:p>
            <a:endParaRPr lang="fr-FR" dirty="0"/>
          </a:p>
        </p:txBody>
      </p:sp>
    </p:spTree>
    <p:extLst>
      <p:ext uri="{BB962C8B-B14F-4D97-AF65-F5344CB8AC3E}">
        <p14:creationId xmlns:p14="http://schemas.microsoft.com/office/powerpoint/2010/main" val="40426132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a:t>
            </a:r>
            <a:endParaRPr lang="fr-FR" dirty="0"/>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80000" y="874057"/>
            <a:ext cx="5064662" cy="444906"/>
          </a:xfrm>
          <a:prstGeom prst="rect">
            <a:avLst/>
          </a:prstGeom>
        </p:spPr>
        <p:txBody>
          <a:bodyPr/>
          <a:lstStyle/>
          <a:p>
            <a:r>
              <a:rPr lang="fr-FR" kern="0" dirty="0">
                <a:ea typeface="맑은 고딕" pitchFamily="34"/>
                <a:cs typeface="Calibri" panose="020F0502020204030204" pitchFamily="34" charset="0"/>
              </a:rPr>
              <a:t>Validation automatique</a:t>
            </a:r>
            <a:endParaRPr lang="fr-FR" dirty="0"/>
          </a:p>
        </p:txBody>
      </p:sp>
      <p:sp>
        <p:nvSpPr>
          <p:cNvPr id="3" name="Espace réservé du contenu 2">
            <a:extLst>
              <a:ext uri="{FF2B5EF4-FFF2-40B4-BE49-F238E27FC236}">
                <a16:creationId xmlns:a16="http://schemas.microsoft.com/office/drawing/2014/main" id="{463CE57C-3007-43D3-B7D4-2B98B5C4C350}"/>
              </a:ext>
            </a:extLst>
          </p:cNvPr>
          <p:cNvSpPr>
            <a:spLocks noGrp="1"/>
          </p:cNvSpPr>
          <p:nvPr>
            <p:ph sz="quarter" idx="12"/>
          </p:nvPr>
        </p:nvSpPr>
        <p:spPr/>
        <p:txBody>
          <a:bodyPr/>
          <a:lstStyle/>
          <a:p>
            <a:pPr algn="just"/>
            <a:r>
              <a:rPr lang="fr-FR" dirty="0">
                <a:solidFill>
                  <a:schemeClr val="tx1">
                    <a:lumMod val="65000"/>
                    <a:lumOff val="35000"/>
                  </a:schemeClr>
                </a:solidFill>
                <a:latin typeface="Calibri" panose="020F0502020204030204" pitchFamily="34" charset="0"/>
              </a:rPr>
              <a:t>La validation d’un formulaire consiste à vérifier si les données saisies par l’utilisateur sont correctes et conformes au fonctionnement attendu. Si ce n'est pas le cas, la page doit émettre des messages d'erreur.</a:t>
            </a:r>
          </a:p>
          <a:p>
            <a:pPr algn="just"/>
            <a:endParaRPr lang="fr-FR" dirty="0">
              <a:solidFill>
                <a:schemeClr val="tx1">
                  <a:lumMod val="65000"/>
                  <a:lumOff val="35000"/>
                </a:schemeClr>
              </a:solidFill>
              <a:latin typeface="Calibri" panose="020F0502020204030204" pitchFamily="34" charset="0"/>
            </a:endParaRPr>
          </a:p>
          <a:p>
            <a:pPr algn="just"/>
            <a:r>
              <a:rPr lang="fr-FR" b="1" dirty="0">
                <a:solidFill>
                  <a:schemeClr val="tx1">
                    <a:lumMod val="65000"/>
                    <a:lumOff val="35000"/>
                  </a:schemeClr>
                </a:solidFill>
                <a:latin typeface="Calibri" panose="020F0502020204030204" pitchFamily="34" charset="0"/>
              </a:rPr>
              <a:t>Exemples de critères de validation </a:t>
            </a:r>
            <a:r>
              <a:rPr lang="fr-FR" dirty="0">
                <a:solidFill>
                  <a:schemeClr val="tx1">
                    <a:lumMod val="65000"/>
                    <a:lumOff val="35000"/>
                  </a:schemeClr>
                </a:solidFill>
                <a:latin typeface="Calibri" panose="020F0502020204030204" pitchFamily="34" charset="0"/>
              </a:rPr>
              <a:t>: champ de saisi obligatoire, format de l’email ou du numéro de téléphone correct, taille et format d’un champ de mot de passe (nombre de caractères, présence d’un caractère spécial, lettre majuscule, …)</a:t>
            </a:r>
          </a:p>
          <a:p>
            <a:pPr algn="just"/>
            <a:endParaRPr lang="fr-FR" dirty="0">
              <a:solidFill>
                <a:schemeClr val="tx1">
                  <a:lumMod val="65000"/>
                  <a:lumOff val="35000"/>
                </a:schemeClr>
              </a:solidFill>
              <a:latin typeface="Calibri" panose="020F0502020204030204" pitchFamily="34" charset="0"/>
            </a:endParaRPr>
          </a:p>
          <a:p>
            <a:pPr algn="just"/>
            <a:r>
              <a:rPr lang="fr-FR" sz="1600" b="1" dirty="0">
                <a:solidFill>
                  <a:srgbClr val="FF7800"/>
                </a:solidFill>
                <a:latin typeface="Calibri" panose="020F0502020204030204" pitchFamily="34" charset="0"/>
              </a:rPr>
              <a:t>Les types de validation :</a:t>
            </a:r>
          </a:p>
          <a:p>
            <a:pPr algn="just"/>
            <a:endParaRPr lang="fr-FR" b="1" dirty="0">
              <a:solidFill>
                <a:schemeClr val="tx1">
                  <a:lumMod val="65000"/>
                  <a:lumOff val="35000"/>
                </a:schemeClr>
              </a:solidFill>
              <a:latin typeface="Calibri" panose="020F0502020204030204" pitchFamily="34" charset="0"/>
            </a:endParaRPr>
          </a:p>
          <a:p>
            <a:pPr algn="just"/>
            <a:r>
              <a:rPr lang="fr-FR" b="1" dirty="0">
                <a:solidFill>
                  <a:schemeClr val="tx1">
                    <a:lumMod val="65000"/>
                    <a:lumOff val="35000"/>
                  </a:schemeClr>
                </a:solidFill>
                <a:latin typeface="Calibri" panose="020F0502020204030204" pitchFamily="34" charset="0"/>
              </a:rPr>
              <a:t>La validation côté client : </a:t>
            </a:r>
            <a:r>
              <a:rPr lang="fr-FR" dirty="0">
                <a:solidFill>
                  <a:schemeClr val="tx1">
                    <a:lumMod val="65000"/>
                    <a:lumOff val="35000"/>
                  </a:schemeClr>
                </a:solidFill>
                <a:latin typeface="Calibri" panose="020F0502020204030204" pitchFamily="34" charset="0"/>
              </a:rPr>
              <a:t>effectuée au niveau du navigateur, avant  de soumettre les données au serveur.  Cette validation peut être mise en œuvre de deux manières :</a:t>
            </a:r>
          </a:p>
          <a:p>
            <a:pPr marL="742950" lvl="1"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 validation JavaScript</a:t>
            </a:r>
          </a:p>
          <a:p>
            <a:pPr marL="742950" lvl="1"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 validation par les fonctions intégrées dans HTML5. </a:t>
            </a:r>
          </a:p>
          <a:p>
            <a:pPr marL="742950" lvl="1" indent="-285750" algn="just">
              <a:buFont typeface="Arial" panose="020B0604020202020204" pitchFamily="34" charset="0"/>
              <a:buChar char="•"/>
            </a:pPr>
            <a:endParaRPr lang="fr-FR" sz="1200" dirty="0">
              <a:solidFill>
                <a:schemeClr val="tx1">
                  <a:lumMod val="65000"/>
                  <a:lumOff val="35000"/>
                </a:schemeClr>
              </a:solidFill>
              <a:latin typeface="Calibri" panose="020F0502020204030204" pitchFamily="34" charset="0"/>
            </a:endParaRPr>
          </a:p>
          <a:p>
            <a:pPr algn="just"/>
            <a:r>
              <a:rPr lang="fr-FR" b="1" dirty="0">
                <a:solidFill>
                  <a:schemeClr val="tx1">
                    <a:lumMod val="65000"/>
                    <a:lumOff val="35000"/>
                  </a:schemeClr>
                </a:solidFill>
                <a:latin typeface="Calibri" panose="020F0502020204030204" pitchFamily="34" charset="0"/>
              </a:rPr>
              <a:t>La validation côté serveur : </a:t>
            </a:r>
            <a:r>
              <a:rPr lang="fr-FR" dirty="0">
                <a:solidFill>
                  <a:schemeClr val="tx1">
                    <a:lumMod val="65000"/>
                    <a:lumOff val="35000"/>
                  </a:schemeClr>
                </a:solidFill>
                <a:latin typeface="Calibri" panose="020F0502020204030204" pitchFamily="34" charset="0"/>
              </a:rPr>
              <a:t>opérée sur le serveur, après soumission des données ont été soumises et avant l’enregistrement des données dans la base de données. </a:t>
            </a:r>
          </a:p>
          <a:p>
            <a:endParaRPr lang="fr-FR" dirty="0"/>
          </a:p>
        </p:txBody>
      </p:sp>
      <p:sp>
        <p:nvSpPr>
          <p:cNvPr id="4" name="Espace réservé du contenu 3">
            <a:extLst>
              <a:ext uri="{FF2B5EF4-FFF2-40B4-BE49-F238E27FC236}">
                <a16:creationId xmlns:a16="http://schemas.microsoft.com/office/drawing/2014/main" id="{B3E1980D-AF6C-49A3-A983-9325698D17CC}"/>
              </a:ext>
            </a:extLst>
          </p:cNvPr>
          <p:cNvSpPr>
            <a:spLocks noGrp="1"/>
          </p:cNvSpPr>
          <p:nvPr>
            <p:ph sz="quarter" idx="13"/>
          </p:nvPr>
        </p:nvSpPr>
        <p:spPr/>
        <p:txBody>
          <a:bodyPr/>
          <a:lstStyle/>
          <a:p>
            <a:r>
              <a:rPr lang="fr-FR" sz="1600" b="1" dirty="0">
                <a:solidFill>
                  <a:srgbClr val="FF7800"/>
                </a:solidFill>
                <a:latin typeface="Calibri" panose="020F0502020204030204" pitchFamily="34" charset="0"/>
                <a:cs typeface="Calibri" panose="020F0502020204030204" pitchFamily="34" charset="0"/>
              </a:rPr>
              <a:t>Types de validation des formulaires HTML</a:t>
            </a:r>
          </a:p>
          <a:p>
            <a:endParaRPr lang="fr-FR" dirty="0"/>
          </a:p>
        </p:txBody>
      </p:sp>
    </p:spTree>
    <p:extLst>
      <p:ext uri="{BB962C8B-B14F-4D97-AF65-F5344CB8AC3E}">
        <p14:creationId xmlns:p14="http://schemas.microsoft.com/office/powerpoint/2010/main" val="42839214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84780C0-0022-484A-B04F-51B74E27E368}"/>
              </a:ext>
            </a:extLst>
          </p:cNvPr>
          <p:cNvSpPr>
            <a:spLocks noGrp="1"/>
          </p:cNvSpPr>
          <p:nvPr>
            <p:ph sz="quarter" idx="12"/>
          </p:nvPr>
        </p:nvSpPr>
        <p:spPr/>
        <p:txBody>
          <a:bodyPr/>
          <a:lstStyle/>
          <a:p>
            <a:pPr marL="228600" indent="-228600" algn="just">
              <a:lnSpc>
                <a:spcPct val="250000"/>
              </a:lnSpc>
              <a:buFont typeface="+mj-lt"/>
              <a:buAutoNum type="arabicPeriod"/>
            </a:pPr>
            <a:r>
              <a:rPr lang="fr-FR" sz="1200" dirty="0">
                <a:solidFill>
                  <a:schemeClr val="tx1">
                    <a:lumMod val="65000"/>
                    <a:lumOff val="35000"/>
                  </a:schemeClr>
                </a:solidFill>
                <a:latin typeface="Calibri" panose="020F0502020204030204" pitchFamily="34" charset="0"/>
              </a:rPr>
              <a:t>Utilisation de l’attribut </a:t>
            </a:r>
            <a:r>
              <a:rPr lang="fr-FR" sz="1200" b="1" dirty="0" err="1">
                <a:solidFill>
                  <a:schemeClr val="tx1">
                    <a:lumMod val="65000"/>
                    <a:lumOff val="35000"/>
                  </a:schemeClr>
                </a:solidFill>
                <a:latin typeface="Calibri" panose="020F0502020204030204" pitchFamily="34" charset="0"/>
              </a:rPr>
              <a:t>required</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 rendre une entrée obligatoire et empêcher la soumission du formulaire si l’entrée est vide.</a:t>
            </a:r>
          </a:p>
          <a:p>
            <a:pPr marL="228600" indent="-228600" algn="just">
              <a:lnSpc>
                <a:spcPct val="250000"/>
              </a:lnSpc>
              <a:buFont typeface="+mj-lt"/>
              <a:buAutoNum type="arabicPeriod"/>
            </a:pPr>
            <a:r>
              <a:rPr lang="fr-FR" sz="1200" dirty="0">
                <a:solidFill>
                  <a:schemeClr val="tx1">
                    <a:lumMod val="65000"/>
                    <a:lumOff val="35000"/>
                  </a:schemeClr>
                </a:solidFill>
                <a:latin typeface="Calibri" panose="020F0502020204030204" pitchFamily="34" charset="0"/>
              </a:rPr>
              <a:t>Validation selon une expression régulière avec l’attribut </a:t>
            </a:r>
            <a:r>
              <a:rPr lang="fr-FR" sz="1200" b="1" dirty="0">
                <a:solidFill>
                  <a:schemeClr val="tx1">
                    <a:lumMod val="65000"/>
                    <a:lumOff val="35000"/>
                  </a:schemeClr>
                </a:solidFill>
                <a:latin typeface="Calibri" panose="020F0502020204030204" pitchFamily="34" charset="0"/>
              </a:rPr>
              <a:t>pattern</a:t>
            </a:r>
            <a:r>
              <a:rPr lang="fr-FR" sz="1200" dirty="0">
                <a:solidFill>
                  <a:schemeClr val="tx1">
                    <a:lumMod val="65000"/>
                    <a:lumOff val="35000"/>
                  </a:schemeClr>
                </a:solidFill>
                <a:latin typeface="Calibri" panose="020F0502020204030204" pitchFamily="34" charset="0"/>
              </a:rPr>
              <a:t> : utile pour valider le numéro de téléphone par exemple</a:t>
            </a:r>
          </a:p>
          <a:p>
            <a:pPr marL="228600" indent="-228600" algn="just">
              <a:lnSpc>
                <a:spcPct val="250000"/>
              </a:lnSpc>
              <a:buFont typeface="+mj-lt"/>
              <a:buAutoNum type="arabicPeriod"/>
            </a:pPr>
            <a:r>
              <a:rPr lang="fr-FR" sz="1200" dirty="0">
                <a:solidFill>
                  <a:schemeClr val="tx1">
                    <a:lumMod val="65000"/>
                    <a:lumOff val="35000"/>
                  </a:schemeClr>
                </a:solidFill>
                <a:latin typeface="Calibri" panose="020F0502020204030204" pitchFamily="34" charset="0"/>
              </a:rPr>
              <a:t>Limitation de la taille des entrées avec les attributs  </a:t>
            </a:r>
            <a:r>
              <a:rPr lang="fr-FR" sz="1200" b="1" dirty="0" err="1">
                <a:solidFill>
                  <a:schemeClr val="tx1">
                    <a:lumMod val="65000"/>
                    <a:lumOff val="35000"/>
                  </a:schemeClr>
                </a:solidFill>
                <a:latin typeface="Calibri" panose="020F0502020204030204" pitchFamily="34" charset="0"/>
              </a:rPr>
              <a:t>minlength</a:t>
            </a:r>
            <a:r>
              <a:rPr lang="fr-FR" sz="1200" dirty="0">
                <a:solidFill>
                  <a:schemeClr val="tx1">
                    <a:lumMod val="65000"/>
                    <a:lumOff val="35000"/>
                  </a:schemeClr>
                </a:solidFill>
                <a:latin typeface="Calibri" panose="020F0502020204030204" pitchFamily="34" charset="0"/>
              </a:rPr>
              <a:t> et </a:t>
            </a:r>
            <a:r>
              <a:rPr lang="fr-FR" sz="1200" b="1" dirty="0" err="1">
                <a:solidFill>
                  <a:schemeClr val="tx1">
                    <a:lumMod val="65000"/>
                    <a:lumOff val="35000"/>
                  </a:schemeClr>
                </a:solidFill>
                <a:latin typeface="Calibri" panose="020F0502020204030204" pitchFamily="34" charset="0"/>
              </a:rPr>
              <a:t>maxlength</a:t>
            </a:r>
            <a:r>
              <a:rPr lang="fr-FR" sz="1200" dirty="0">
                <a:solidFill>
                  <a:schemeClr val="tx1">
                    <a:lumMod val="65000"/>
                    <a:lumOff val="35000"/>
                  </a:schemeClr>
                </a:solidFill>
                <a:latin typeface="Calibri" panose="020F0502020204030204" pitchFamily="34" charset="0"/>
              </a:rPr>
              <a:t> (pour les champs input et </a:t>
            </a:r>
            <a:r>
              <a:rPr lang="fr-FR" sz="1200" dirty="0" err="1">
                <a:solidFill>
                  <a:schemeClr val="tx1">
                    <a:lumMod val="65000"/>
                    <a:lumOff val="35000"/>
                  </a:schemeClr>
                </a:solidFill>
                <a:latin typeface="Calibri" panose="020F0502020204030204" pitchFamily="34" charset="0"/>
              </a:rPr>
              <a:t>textarea</a:t>
            </a:r>
            <a:r>
              <a:rPr lang="fr-FR" sz="1200" dirty="0">
                <a:solidFill>
                  <a:schemeClr val="tx1">
                    <a:lumMod val="65000"/>
                    <a:lumOff val="35000"/>
                  </a:schemeClr>
                </a:solidFill>
                <a:latin typeface="Calibri" panose="020F0502020204030204" pitchFamily="34" charset="0"/>
              </a:rPr>
              <a:t>) et les attributs </a:t>
            </a:r>
            <a:r>
              <a:rPr lang="fr-FR" sz="1200" b="1" dirty="0">
                <a:solidFill>
                  <a:schemeClr val="tx1">
                    <a:lumMod val="65000"/>
                    <a:lumOff val="35000"/>
                  </a:schemeClr>
                </a:solidFill>
                <a:latin typeface="Calibri" panose="020F0502020204030204" pitchFamily="34" charset="0"/>
              </a:rPr>
              <a:t>min</a:t>
            </a:r>
            <a:r>
              <a:rPr lang="fr-FR" sz="1200" dirty="0">
                <a:solidFill>
                  <a:schemeClr val="tx1">
                    <a:lumMod val="65000"/>
                    <a:lumOff val="35000"/>
                  </a:schemeClr>
                </a:solidFill>
                <a:latin typeface="Calibri" panose="020F0502020204030204" pitchFamily="34" charset="0"/>
              </a:rPr>
              <a:t> et </a:t>
            </a:r>
            <a:r>
              <a:rPr lang="fr-FR" sz="1200" b="1" dirty="0">
                <a:solidFill>
                  <a:schemeClr val="tx1">
                    <a:lumMod val="65000"/>
                    <a:lumOff val="35000"/>
                  </a:schemeClr>
                </a:solidFill>
                <a:latin typeface="Calibri" panose="020F0502020204030204" pitchFamily="34" charset="0"/>
              </a:rPr>
              <a:t>max</a:t>
            </a:r>
            <a:r>
              <a:rPr lang="fr-FR" sz="1200" dirty="0">
                <a:solidFill>
                  <a:schemeClr val="tx1">
                    <a:lumMod val="65000"/>
                    <a:lumOff val="35000"/>
                  </a:schemeClr>
                </a:solidFill>
                <a:latin typeface="Calibri" panose="020F0502020204030204" pitchFamily="34" charset="0"/>
              </a:rPr>
              <a:t> pour le champ </a:t>
            </a:r>
            <a:r>
              <a:rPr lang="fr-FR" sz="1200" dirty="0" err="1">
                <a:solidFill>
                  <a:schemeClr val="tx1">
                    <a:lumMod val="65000"/>
                    <a:lumOff val="35000"/>
                  </a:schemeClr>
                </a:solidFill>
                <a:latin typeface="Calibri" panose="020F0502020204030204" pitchFamily="34" charset="0"/>
              </a:rPr>
              <a:t>number</a:t>
            </a:r>
            <a:endParaRPr lang="fr-FR" dirty="0">
              <a:solidFill>
                <a:schemeClr val="tx1">
                  <a:lumMod val="65000"/>
                  <a:lumOff val="35000"/>
                </a:schemeClr>
              </a:solidFill>
              <a:latin typeface="Calibri" panose="020F0502020204030204" pitchFamily="34" charset="0"/>
            </a:endParaRPr>
          </a:p>
          <a:p>
            <a:pPr marL="228600" indent="-228600" algn="just">
              <a:lnSpc>
                <a:spcPct val="250000"/>
              </a:lnSpc>
              <a:buFont typeface="+mj-lt"/>
              <a:buAutoNum type="arabicPeriod"/>
            </a:pPr>
            <a:r>
              <a:rPr lang="fr-FR" sz="1200" dirty="0">
                <a:solidFill>
                  <a:schemeClr val="tx1">
                    <a:lumMod val="65000"/>
                    <a:lumOff val="35000"/>
                  </a:schemeClr>
                </a:solidFill>
                <a:latin typeface="Calibri" panose="020F0502020204030204" pitchFamily="34" charset="0"/>
              </a:rPr>
              <a:t>L’attribut </a:t>
            </a:r>
            <a:r>
              <a:rPr lang="fr-FR" sz="1200" b="1" dirty="0" err="1">
                <a:solidFill>
                  <a:schemeClr val="tx1">
                    <a:lumMod val="65000"/>
                    <a:lumOff val="35000"/>
                  </a:schemeClr>
                </a:solidFill>
                <a:latin typeface="Calibri" panose="020F0502020204030204" pitchFamily="34" charset="0"/>
              </a:rPr>
              <a:t>Novalidate</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du</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formulaire</a:t>
            </a:r>
            <a:r>
              <a:rPr lang="fr-FR" sz="1200" b="1" dirty="0">
                <a:solidFill>
                  <a:schemeClr val="tx1">
                    <a:lumMod val="65000"/>
                    <a:lumOff val="35000"/>
                  </a:schemeClr>
                </a:solidFill>
                <a:latin typeface="Calibri" panose="020F0502020204030204" pitchFamily="34" charset="0"/>
              </a:rPr>
              <a:t> (l</a:t>
            </a:r>
            <a:r>
              <a:rPr lang="fr-FR" sz="1200" dirty="0">
                <a:solidFill>
                  <a:schemeClr val="tx1">
                    <a:lumMod val="65000"/>
                    <a:lumOff val="35000"/>
                  </a:schemeClr>
                </a:solidFill>
                <a:latin typeface="Calibri" panose="020F0502020204030204" pitchFamily="34" charset="0"/>
              </a:rPr>
              <a:t>orsqu'il est présent) précise que les données du </a:t>
            </a:r>
            <a:r>
              <a:rPr lang="fr-FR" sz="1200" dirty="0" err="1">
                <a:solidFill>
                  <a:schemeClr val="tx1">
                    <a:lumMod val="65000"/>
                    <a:lumOff val="35000"/>
                  </a:schemeClr>
                </a:solidFill>
                <a:latin typeface="Calibri" panose="020F0502020204030204" pitchFamily="34" charset="0"/>
              </a:rPr>
              <a:t>form</a:t>
            </a:r>
            <a:r>
              <a:rPr lang="fr-FR" sz="1200" dirty="0">
                <a:solidFill>
                  <a:schemeClr val="tx1">
                    <a:lumMod val="65000"/>
                    <a:lumOff val="35000"/>
                  </a:schemeClr>
                </a:solidFill>
                <a:latin typeface="Calibri" panose="020F0502020204030204" pitchFamily="34" charset="0"/>
              </a:rPr>
              <a:t> ne doivent pas être validées lors de son envoi</a:t>
            </a:r>
          </a:p>
          <a:p>
            <a:pPr marL="285750" indent="-285750" algn="just">
              <a:lnSpc>
                <a:spcPct val="250000"/>
              </a:lnSpc>
              <a:buFont typeface="Arial" panose="020B0604020202020204" pitchFamily="34" charset="0"/>
              <a:buChar char="•"/>
            </a:pPr>
            <a:endParaRPr lang="fr-FR" sz="1200" dirty="0">
              <a:solidFill>
                <a:schemeClr val="tx1">
                  <a:lumMod val="65000"/>
                  <a:lumOff val="35000"/>
                </a:schemeClr>
              </a:solidFill>
              <a:latin typeface="Calibri" panose="020F0502020204030204" pitchFamily="34" charset="0"/>
            </a:endParaRPr>
          </a:p>
          <a:p>
            <a:pPr>
              <a:lnSpc>
                <a:spcPct val="250000"/>
              </a:lnSpc>
            </a:pPr>
            <a:endParaRPr lang="fr-FR" dirty="0"/>
          </a:p>
        </p:txBody>
      </p:sp>
      <p:sp>
        <p:nvSpPr>
          <p:cNvPr id="4" name="Espace réservé du contenu 3">
            <a:extLst>
              <a:ext uri="{FF2B5EF4-FFF2-40B4-BE49-F238E27FC236}">
                <a16:creationId xmlns:a16="http://schemas.microsoft.com/office/drawing/2014/main" id="{134FEECD-5965-4011-A9CC-682B292205FB}"/>
              </a:ext>
            </a:extLst>
          </p:cNvPr>
          <p:cNvSpPr>
            <a:spLocks noGrp="1"/>
          </p:cNvSpPr>
          <p:nvPr>
            <p:ph sz="quarter" idx="13"/>
          </p:nvPr>
        </p:nvSpPr>
        <p:spPr/>
        <p:txBody>
          <a:bodyPr/>
          <a:lstStyle/>
          <a:p>
            <a:r>
              <a:rPr lang="fr-FR" sz="1600" b="1" dirty="0">
                <a:solidFill>
                  <a:srgbClr val="FF7800"/>
                </a:solidFill>
                <a:latin typeface="Calibri" panose="020F0502020204030204" pitchFamily="34" charset="0"/>
                <a:cs typeface="Calibri" panose="020F0502020204030204" pitchFamily="34" charset="0"/>
              </a:rPr>
              <a:t>Validation des formulaires par les fonctions intégrées dans HTML5</a:t>
            </a:r>
          </a:p>
          <a:p>
            <a:endParaRPr lang="fr-FR" dirty="0"/>
          </a:p>
        </p:txBody>
      </p:sp>
      <p:sp>
        <p:nvSpPr>
          <p:cNvPr id="13" name="Titre 1">
            <a:extLst>
              <a:ext uri="{FF2B5EF4-FFF2-40B4-BE49-F238E27FC236}">
                <a16:creationId xmlns:a16="http://schemas.microsoft.com/office/drawing/2014/main" id="{409439E1-706C-4C26-ACFC-1D1E34B9D8B5}"/>
              </a:ext>
            </a:extLst>
          </p:cNvPr>
          <p:cNvSpPr>
            <a:spLocks noGrp="1"/>
          </p:cNvSpPr>
          <p:nvPr>
            <p:ph type="title"/>
          </p:nvPr>
        </p:nvSpPr>
        <p:spPr>
          <a:xfrm>
            <a:off x="180000" y="452230"/>
            <a:ext cx="5075172" cy="415143"/>
          </a:xfrm>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a:t>
            </a:r>
            <a:endParaRPr lang="fr-FR" dirty="0"/>
          </a:p>
        </p:txBody>
      </p:sp>
      <p:sp>
        <p:nvSpPr>
          <p:cNvPr id="15" name="Espace réservé du texte 5">
            <a:extLst>
              <a:ext uri="{FF2B5EF4-FFF2-40B4-BE49-F238E27FC236}">
                <a16:creationId xmlns:a16="http://schemas.microsoft.com/office/drawing/2014/main" id="{5DBD9197-D153-449F-BEF8-E6E286868B71}"/>
              </a:ext>
            </a:extLst>
          </p:cNvPr>
          <p:cNvSpPr>
            <a:spLocks noGrp="1"/>
          </p:cNvSpPr>
          <p:nvPr>
            <p:ph type="body" sz="quarter" idx="11"/>
          </p:nvPr>
        </p:nvSpPr>
        <p:spPr>
          <a:xfrm>
            <a:off x="180000" y="874057"/>
            <a:ext cx="5064662" cy="444906"/>
          </a:xfrm>
          <a:prstGeom prst="rect">
            <a:avLst/>
          </a:prstGeom>
        </p:spPr>
        <p:txBody>
          <a:bodyPr/>
          <a:lstStyle/>
          <a:p>
            <a:r>
              <a:rPr lang="fr-FR" kern="0" dirty="0">
                <a:ea typeface="맑은 고딕" pitchFamily="34"/>
                <a:cs typeface="Calibri" panose="020F0502020204030204" pitchFamily="34" charset="0"/>
              </a:rPr>
              <a:t>Validation automatique</a:t>
            </a:r>
            <a:endParaRPr lang="fr-FR" dirty="0"/>
          </a:p>
        </p:txBody>
      </p:sp>
    </p:spTree>
    <p:extLst>
      <p:ext uri="{BB962C8B-B14F-4D97-AF65-F5344CB8AC3E}">
        <p14:creationId xmlns:p14="http://schemas.microsoft.com/office/powerpoint/2010/main" val="2010458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3B0F3E9-988B-4E21-BAC1-CE0C910B8A26}"/>
              </a:ext>
            </a:extLst>
          </p:cNvPr>
          <p:cNvSpPr>
            <a:spLocks noGrp="1"/>
          </p:cNvSpPr>
          <p:nvPr>
            <p:ph type="body" sz="quarter" idx="12"/>
          </p:nvPr>
        </p:nvSpPr>
        <p:spPr>
          <a:prstGeom prst="rect">
            <a:avLst/>
          </a:prstGeom>
        </p:spPr>
        <p:txBody>
          <a:bodyPr/>
          <a:lstStyle/>
          <a:p>
            <a:r>
              <a:rPr lang="fr-FR" sz="2800" u="none" strike="noStrike" kern="1200" cap="none" spc="0" baseline="0" dirty="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36DF0DFE-5016-40D0-8215-8A522963A2C5}"/>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Intégrer des formulaires dans une page web </a:t>
            </a:r>
          </a:p>
        </p:txBody>
      </p:sp>
      <p:sp>
        <p:nvSpPr>
          <p:cNvPr id="4" name="Espace réservé du texte 3">
            <a:extLst>
              <a:ext uri="{FF2B5EF4-FFF2-40B4-BE49-F238E27FC236}">
                <a16:creationId xmlns:a16="http://schemas.microsoft.com/office/drawing/2014/main" id="{33D1FAC8-46BB-4DD3-8E66-0ED7B03E77C9}"/>
              </a:ext>
            </a:extLst>
          </p:cNvPr>
          <p:cNvSpPr>
            <a:spLocks noGrp="1"/>
          </p:cNvSpPr>
          <p:nvPr>
            <p:ph type="body" sz="quarter" idx="14"/>
          </p:nvPr>
        </p:nvSpPr>
        <p:spPr/>
        <p:txBody>
          <a:bodyPr/>
          <a:lstStyle/>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 &lt;</a:t>
            </a:r>
            <a:r>
              <a:rPr lang="fr-FR" sz="1600" dirty="0" err="1">
                <a:solidFill>
                  <a:schemeClr val="bg1">
                    <a:lumMod val="65000"/>
                  </a:schemeClr>
                </a:solidFill>
                <a:cs typeface="Calibri" panose="020F0502020204030204" pitchFamily="34" charset="0"/>
              </a:rPr>
              <a:t>form</a:t>
            </a:r>
            <a:r>
              <a:rPr lang="fr-FR" sz="1600" dirty="0">
                <a:solidFill>
                  <a:schemeClr val="bg1">
                    <a:lumMod val="65000"/>
                  </a:schemeClr>
                </a:solidFill>
                <a:cs typeface="Calibri" panose="020F0502020204030204" pitchFamily="34" charset="0"/>
              </a:rPr>
              <a:t>&gt;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Champs de saisie (Input, </a:t>
            </a:r>
            <a:r>
              <a:rPr lang="fr-FR" sz="1600" u="none" strike="noStrike" kern="1200" cap="none" spc="0" baseline="0" dirty="0" err="1">
                <a:solidFill>
                  <a:schemeClr val="bg1">
                    <a:lumMod val="65000"/>
                  </a:schemeClr>
                </a:solidFill>
                <a:uFillTx/>
                <a:cs typeface="Calibri" panose="020F0502020204030204" pitchFamily="34" charset="0"/>
              </a:rPr>
              <a:t>TextArea</a:t>
            </a:r>
            <a:r>
              <a:rPr lang="fr-FR" sz="1600" u="none" strike="noStrike" kern="1200" cap="none" spc="0" baseline="0" dirty="0">
                <a:solidFill>
                  <a:schemeClr val="bg1">
                    <a:lumMod val="65000"/>
                  </a:schemeClr>
                </a:solidFill>
                <a:uFillTx/>
                <a:cs typeface="Calibri" panose="020F0502020204030204" pitchFamily="34" charset="0"/>
              </a:rPr>
              <a:t>)</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Balises de choix (</a:t>
            </a:r>
            <a:r>
              <a:rPr lang="fr-FR" sz="1600" dirty="0" err="1">
                <a:solidFill>
                  <a:schemeClr val="bg1">
                    <a:lumMod val="65000"/>
                  </a:schemeClr>
                </a:solidFill>
                <a:cs typeface="Calibri" panose="020F0502020204030204" pitchFamily="34" charset="0"/>
              </a:rPr>
              <a:t>RadioButton</a:t>
            </a:r>
            <a:r>
              <a:rPr lang="fr-FR" sz="1600" dirty="0">
                <a:solidFill>
                  <a:schemeClr val="bg1">
                    <a:lumMod val="65000"/>
                  </a:schemeClr>
                </a:solidFill>
                <a:cs typeface="Calibri" panose="020F0502020204030204" pitchFamily="34" charset="0"/>
              </a:rPr>
              <a:t>, </a:t>
            </a:r>
            <a:r>
              <a:rPr lang="fr-FR" sz="1600" dirty="0" err="1">
                <a:solidFill>
                  <a:schemeClr val="bg1">
                    <a:lumMod val="65000"/>
                  </a:schemeClr>
                </a:solidFill>
                <a:cs typeface="Calibri" panose="020F0502020204030204" pitchFamily="34" charset="0"/>
              </a:rPr>
              <a:t>CheckBox</a:t>
            </a:r>
            <a:r>
              <a:rPr lang="fr-FR" sz="1600" dirty="0">
                <a:solidFill>
                  <a:schemeClr val="bg1">
                    <a:lumMod val="65000"/>
                  </a:schemeClr>
                </a:solidFill>
                <a:cs typeface="Calibri" panose="020F0502020204030204" pitchFamily="34" charset="0"/>
              </a:rPr>
              <a:t>, Select)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Balises HTML5 pour les formulaires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Validation automatique</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dirty="0">
                <a:solidFill>
                  <a:srgbClr val="FF7800"/>
                </a:solidFill>
                <a:ea typeface="맑은 고딕" pitchFamily="34"/>
                <a:cs typeface="Calibri" panose="020F0502020204030204" pitchFamily="34" charset="0"/>
              </a:rPr>
              <a:t>Boutons</a:t>
            </a:r>
          </a:p>
          <a:p>
            <a:pPr algn="just">
              <a:spcBef>
                <a:spcPts val="600"/>
              </a:spcBef>
            </a:pPr>
            <a:endParaRPr lang="fr-FR" sz="1600" dirty="0"/>
          </a:p>
          <a:p>
            <a:endParaRPr lang="fr-FR" dirty="0"/>
          </a:p>
        </p:txBody>
      </p:sp>
    </p:spTree>
    <p:extLst>
      <p:ext uri="{BB962C8B-B14F-4D97-AF65-F5344CB8AC3E}">
        <p14:creationId xmlns:p14="http://schemas.microsoft.com/office/powerpoint/2010/main" val="21765642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a:t>
            </a:r>
            <a:endParaRPr lang="fr-FR" dirty="0"/>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90510" y="897363"/>
            <a:ext cx="5064662" cy="444906"/>
          </a:xfrm>
          <a:prstGeom prst="rect">
            <a:avLst/>
          </a:prstGeom>
        </p:spPr>
        <p:txBody>
          <a:bodyPr/>
          <a:lstStyle/>
          <a:p>
            <a:r>
              <a:rPr lang="fr-FR" kern="0" dirty="0">
                <a:ea typeface="맑은 고딕" pitchFamily="34"/>
                <a:cs typeface="Calibri" panose="020F0502020204030204" pitchFamily="34" charset="0"/>
              </a:rPr>
              <a:t>Boutons</a:t>
            </a:r>
            <a:endParaRPr lang="fr-FR" sz="1800" dirty="0"/>
          </a:p>
        </p:txBody>
      </p:sp>
      <p:sp>
        <p:nvSpPr>
          <p:cNvPr id="3" name="Espace réservé du contenu 2">
            <a:extLst>
              <a:ext uri="{FF2B5EF4-FFF2-40B4-BE49-F238E27FC236}">
                <a16:creationId xmlns:a16="http://schemas.microsoft.com/office/drawing/2014/main" id="{66CA4B29-6A6F-4D95-BE09-ACAFAFE4A38B}"/>
              </a:ext>
            </a:extLst>
          </p:cNvPr>
          <p:cNvSpPr>
            <a:spLocks noGrp="1"/>
          </p:cNvSpPr>
          <p:nvPr>
            <p:ph sz="quarter" idx="12"/>
          </p:nvPr>
        </p:nvSpPr>
        <p:spPr/>
        <p:txBody>
          <a:bodyPr/>
          <a:lstStyle/>
          <a:p>
            <a:pPr algn="just"/>
            <a:endParaRPr lang="fr-FR" sz="1200" b="1" dirty="0">
              <a:solidFill>
                <a:schemeClr val="tx1">
                  <a:lumMod val="65000"/>
                  <a:lumOff val="35000"/>
                </a:schemeClr>
              </a:solidFill>
              <a:latin typeface="Calibri" panose="020F0502020204030204" pitchFamily="34" charset="0"/>
            </a:endParaRPr>
          </a:p>
          <a:p>
            <a:pPr algn="just"/>
            <a:r>
              <a:rPr lang="fr-FR" sz="1200" b="1" dirty="0">
                <a:solidFill>
                  <a:schemeClr val="tx1">
                    <a:lumMod val="65000"/>
                    <a:lumOff val="35000"/>
                  </a:schemeClr>
                </a:solidFill>
                <a:latin typeface="Calibri" panose="020F0502020204030204" pitchFamily="34" charset="0"/>
              </a:rPr>
              <a:t>&lt;input type="</a:t>
            </a:r>
            <a:r>
              <a:rPr lang="fr-FR" sz="1200" b="1" dirty="0" err="1">
                <a:solidFill>
                  <a:schemeClr val="tx1">
                    <a:lumMod val="65000"/>
                    <a:lumOff val="35000"/>
                  </a:schemeClr>
                </a:solidFill>
                <a:latin typeface="Calibri" panose="020F0502020204030204" pitchFamily="34" charset="0"/>
              </a:rPr>
              <a:t>submit</a:t>
            </a:r>
            <a:r>
              <a:rPr lang="fr-FR" sz="1200" b="1" dirty="0">
                <a:solidFill>
                  <a:schemeClr val="tx1">
                    <a:lumMod val="65000"/>
                    <a:lumOff val="35000"/>
                  </a:schemeClr>
                </a:solidFill>
                <a:latin typeface="Calibri" panose="020F0502020204030204" pitchFamily="34" charset="0"/>
              </a:rPr>
              <a:t>"&gt;</a:t>
            </a:r>
            <a:r>
              <a:rPr lang="fr-FR" sz="1200" dirty="0">
                <a:solidFill>
                  <a:schemeClr val="tx1">
                    <a:lumMod val="65000"/>
                    <a:lumOff val="35000"/>
                  </a:schemeClr>
                </a:solidFill>
                <a:latin typeface="Calibri" panose="020F0502020204030204" pitchFamily="34" charset="0"/>
              </a:rPr>
              <a:t> définit un bouton pour soumettre des données de formulaire à un gestionnaire de formulaire.</a:t>
            </a:r>
          </a:p>
          <a:p>
            <a:pPr algn="just"/>
            <a:r>
              <a:rPr lang="fr-FR" sz="1200" dirty="0">
                <a:solidFill>
                  <a:schemeClr val="tx1">
                    <a:lumMod val="65000"/>
                    <a:lumOff val="35000"/>
                  </a:schemeClr>
                </a:solidFill>
                <a:latin typeface="Calibri" panose="020F0502020204030204" pitchFamily="34" charset="0"/>
              </a:rPr>
              <a:t>Le gestionnaire de formulaires est généralement une page de serveur avec un script pour le traitement des données d'entrée.</a:t>
            </a:r>
          </a:p>
          <a:p>
            <a:endParaRPr lang="fr-FR" dirty="0"/>
          </a:p>
        </p:txBody>
      </p:sp>
      <p:sp>
        <p:nvSpPr>
          <p:cNvPr id="4" name="Espace réservé du contenu 3">
            <a:extLst>
              <a:ext uri="{FF2B5EF4-FFF2-40B4-BE49-F238E27FC236}">
                <a16:creationId xmlns:a16="http://schemas.microsoft.com/office/drawing/2014/main" id="{38CFEB61-549D-4DDD-8EBA-1C9E5C04358B}"/>
              </a:ext>
            </a:extLst>
          </p:cNvPr>
          <p:cNvSpPr>
            <a:spLocks noGrp="1"/>
          </p:cNvSpPr>
          <p:nvPr>
            <p:ph sz="quarter" idx="13"/>
          </p:nvPr>
        </p:nvSpPr>
        <p:spPr/>
        <p:txBody>
          <a:bodyPr/>
          <a:lstStyle/>
          <a:p>
            <a:r>
              <a:rPr lang="fr-FR" sz="1600" b="1" dirty="0">
                <a:solidFill>
                  <a:srgbClr val="FF7800"/>
                </a:solidFill>
                <a:latin typeface="Calibri" panose="020F0502020204030204" pitchFamily="34" charset="0"/>
                <a:cs typeface="Calibri" panose="020F0502020204030204" pitchFamily="34" charset="0"/>
              </a:rPr>
              <a:t>Type </a:t>
            </a:r>
            <a:r>
              <a:rPr lang="fr-FR" sz="1600" b="1" dirty="0" err="1">
                <a:solidFill>
                  <a:srgbClr val="FF7800"/>
                </a:solidFill>
                <a:latin typeface="Calibri" panose="020F0502020204030204" pitchFamily="34" charset="0"/>
                <a:cs typeface="Calibri" panose="020F0502020204030204" pitchFamily="34" charset="0"/>
              </a:rPr>
              <a:t>submit</a:t>
            </a:r>
            <a:endParaRPr lang="fr-FR" sz="1600" b="1" dirty="0">
              <a:solidFill>
                <a:srgbClr val="FF7800"/>
              </a:solidFill>
              <a:latin typeface="Calibri" panose="020F0502020204030204" pitchFamily="34" charset="0"/>
              <a:cs typeface="Calibri" panose="020F0502020204030204" pitchFamily="34" charset="0"/>
            </a:endParaRPr>
          </a:p>
          <a:p>
            <a:endParaRPr lang="fr-FR" dirty="0"/>
          </a:p>
        </p:txBody>
      </p:sp>
      <p:sp>
        <p:nvSpPr>
          <p:cNvPr id="13" name="Rectangle 12">
            <a:extLst>
              <a:ext uri="{FF2B5EF4-FFF2-40B4-BE49-F238E27FC236}">
                <a16:creationId xmlns:a16="http://schemas.microsoft.com/office/drawing/2014/main" id="{8AA44DB2-21F6-4B9E-812E-92709559482D}"/>
              </a:ext>
            </a:extLst>
          </p:cNvPr>
          <p:cNvSpPr/>
          <p:nvPr/>
        </p:nvSpPr>
        <p:spPr>
          <a:xfrm>
            <a:off x="776893" y="3283722"/>
            <a:ext cx="7258744" cy="1569660"/>
          </a:xfrm>
          <a:prstGeom prst="rect">
            <a:avLst/>
          </a:prstGeom>
          <a:ln>
            <a:solidFill>
              <a:schemeClr val="accent1"/>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form</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action</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/action_page.php</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label</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for</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fname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First </a:t>
            </a:r>
            <a:r>
              <a:rPr lang="fr-FR" sz="1200" dirty="0" err="1">
                <a:solidFill>
                  <a:srgbClr val="333333"/>
                </a:solidFill>
                <a:effectLst/>
                <a:latin typeface="Calibri" panose="020F0502020204030204" pitchFamily="34" charset="0"/>
              </a:rPr>
              <a:t>name</a:t>
            </a:r>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label</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br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input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type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text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id</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fname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name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fname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br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label</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for</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lname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Last </a:t>
            </a:r>
            <a:r>
              <a:rPr lang="fr-FR" sz="1200" dirty="0" err="1">
                <a:solidFill>
                  <a:srgbClr val="333333"/>
                </a:solidFill>
                <a:effectLst/>
                <a:latin typeface="Calibri" panose="020F0502020204030204" pitchFamily="34" charset="0"/>
              </a:rPr>
              <a:t>name</a:t>
            </a:r>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label</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br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input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type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text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id</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lname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name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lname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br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br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input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type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submit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value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Submit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form</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pic>
        <p:nvPicPr>
          <p:cNvPr id="15" name="Image 14">
            <a:extLst>
              <a:ext uri="{FF2B5EF4-FFF2-40B4-BE49-F238E27FC236}">
                <a16:creationId xmlns:a16="http://schemas.microsoft.com/office/drawing/2014/main" id="{A241D3FA-CBB0-4E75-86C6-5E73FE44D5A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00913" y="3288575"/>
            <a:ext cx="1852064" cy="1234709"/>
          </a:xfrm>
          <a:prstGeom prst="rect">
            <a:avLst/>
          </a:prstGeom>
        </p:spPr>
      </p:pic>
      <p:sp>
        <p:nvSpPr>
          <p:cNvPr id="8" name="ZoneTexte 7">
            <a:extLst>
              <a:ext uri="{FF2B5EF4-FFF2-40B4-BE49-F238E27FC236}">
                <a16:creationId xmlns:a16="http://schemas.microsoft.com/office/drawing/2014/main" id="{8C1A7B78-1605-4820-B406-C2939E481504}"/>
              </a:ext>
            </a:extLst>
          </p:cNvPr>
          <p:cNvSpPr txBox="1"/>
          <p:nvPr/>
        </p:nvSpPr>
        <p:spPr>
          <a:xfrm>
            <a:off x="7802387" y="4574617"/>
            <a:ext cx="2849116" cy="276999"/>
          </a:xfrm>
          <a:prstGeom prst="rect">
            <a:avLst/>
          </a:prstGeom>
          <a:noFill/>
        </p:spPr>
        <p:txBody>
          <a:bodyPr wrap="square" rtlCol="0">
            <a:spAutoFit/>
          </a:bodyPr>
          <a:lstStyle/>
          <a:p>
            <a:pPr algn="ctr"/>
            <a:r>
              <a:rPr lang="fr-FR" sz="1200" i="1" dirty="0">
                <a:solidFill>
                  <a:schemeClr val="bg1">
                    <a:lumMod val="65000"/>
                  </a:schemeClr>
                </a:solidFill>
              </a:rPr>
              <a:t>Figure 29 : Bouton </a:t>
            </a:r>
            <a:r>
              <a:rPr lang="fr-FR" sz="1200" i="1" dirty="0" err="1">
                <a:solidFill>
                  <a:schemeClr val="bg1">
                    <a:lumMod val="65000"/>
                  </a:schemeClr>
                </a:solidFill>
              </a:rPr>
              <a:t>Submit</a:t>
            </a:r>
            <a:endParaRPr lang="fr-FR" sz="1200" i="1" dirty="0">
              <a:solidFill>
                <a:schemeClr val="bg1">
                  <a:lumMod val="65000"/>
                </a:schemeClr>
              </a:solidFill>
            </a:endParaRPr>
          </a:p>
        </p:txBody>
      </p:sp>
    </p:spTree>
    <p:extLst>
      <p:ext uri="{BB962C8B-B14F-4D97-AF65-F5344CB8AC3E}">
        <p14:creationId xmlns:p14="http://schemas.microsoft.com/office/powerpoint/2010/main" val="35942766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586743A-E21F-474E-BD39-BB1C7ADE5995}"/>
              </a:ext>
            </a:extLst>
          </p:cNvPr>
          <p:cNvSpPr/>
          <p:nvPr/>
        </p:nvSpPr>
        <p:spPr>
          <a:xfrm>
            <a:off x="892634" y="2913389"/>
            <a:ext cx="7203322" cy="1754326"/>
          </a:xfrm>
          <a:prstGeom prst="rect">
            <a:avLst/>
          </a:prstGeom>
          <a:ln>
            <a:solidFill>
              <a:schemeClr val="accent1"/>
            </a:solidFill>
          </a:ln>
        </p:spPr>
        <p:txBody>
          <a:bodyPr wrap="square">
            <a:spAutoFit/>
          </a:bodyPr>
          <a:lstStyle/>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form</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action</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/action_page.php</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label</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for</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fname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First </a:t>
            </a:r>
            <a:r>
              <a:rPr lang="fr-FR" sz="1200" dirty="0" err="1">
                <a:solidFill>
                  <a:srgbClr val="333333"/>
                </a:solidFill>
                <a:effectLst/>
                <a:latin typeface="Calibri" panose="020F0502020204030204" pitchFamily="34" charset="0"/>
              </a:rPr>
              <a:t>name</a:t>
            </a:r>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label</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br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input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type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text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id</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fname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name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fname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br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label</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for</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lname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Last </a:t>
            </a:r>
            <a:r>
              <a:rPr lang="fr-FR" sz="1200" dirty="0" err="1">
                <a:solidFill>
                  <a:srgbClr val="333333"/>
                </a:solidFill>
                <a:effectLst/>
                <a:latin typeface="Calibri" panose="020F0502020204030204" pitchFamily="34" charset="0"/>
              </a:rPr>
              <a:t>name</a:t>
            </a:r>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label</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br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input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type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text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id</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lname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name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lname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br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br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input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type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submit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value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Submit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input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type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reset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value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Réinitialiser</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form</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pic>
        <p:nvPicPr>
          <p:cNvPr id="10" name="Image 9">
            <a:extLst>
              <a:ext uri="{FF2B5EF4-FFF2-40B4-BE49-F238E27FC236}">
                <a16:creationId xmlns:a16="http://schemas.microsoft.com/office/drawing/2014/main" id="{C420CE59-2485-452A-A92E-0F323D6436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64025" y="3256468"/>
            <a:ext cx="2049939" cy="1431522"/>
          </a:xfrm>
          <a:prstGeom prst="rect">
            <a:avLst/>
          </a:prstGeom>
        </p:spPr>
      </p:pic>
      <p:sp>
        <p:nvSpPr>
          <p:cNvPr id="11" name="ZoneTexte 10">
            <a:extLst>
              <a:ext uri="{FF2B5EF4-FFF2-40B4-BE49-F238E27FC236}">
                <a16:creationId xmlns:a16="http://schemas.microsoft.com/office/drawing/2014/main" id="{DDE4B6DD-6BCA-4F59-B016-D976467A54E5}"/>
              </a:ext>
            </a:extLst>
          </p:cNvPr>
          <p:cNvSpPr txBox="1"/>
          <p:nvPr/>
        </p:nvSpPr>
        <p:spPr>
          <a:xfrm>
            <a:off x="7697706" y="4783979"/>
            <a:ext cx="284911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30 : Bouton reset</a:t>
            </a:r>
          </a:p>
        </p:txBody>
      </p:sp>
      <p:sp>
        <p:nvSpPr>
          <p:cNvPr id="7" name="Espace réservé du contenu 6">
            <a:extLst>
              <a:ext uri="{FF2B5EF4-FFF2-40B4-BE49-F238E27FC236}">
                <a16:creationId xmlns:a16="http://schemas.microsoft.com/office/drawing/2014/main" id="{7D5D5F83-492D-4A48-ACA2-628850B8A962}"/>
              </a:ext>
            </a:extLst>
          </p:cNvPr>
          <p:cNvSpPr>
            <a:spLocks noGrp="1"/>
          </p:cNvSpPr>
          <p:nvPr>
            <p:ph sz="quarter" idx="13"/>
          </p:nvPr>
        </p:nvSpPr>
        <p:spPr>
          <a:xfrm>
            <a:off x="720000" y="1570642"/>
            <a:ext cx="10746576" cy="319714"/>
          </a:xfrm>
        </p:spPr>
        <p:txBody>
          <a:bodyPr/>
          <a:lstStyle/>
          <a:p>
            <a:r>
              <a:rPr lang="fr-FR" sz="1600" b="1" dirty="0">
                <a:solidFill>
                  <a:srgbClr val="FF7800"/>
                </a:solidFill>
                <a:latin typeface="Calibri" panose="020F0502020204030204" pitchFamily="34" charset="0"/>
                <a:cs typeface="Calibri" panose="020F0502020204030204" pitchFamily="34" charset="0"/>
              </a:rPr>
              <a:t>Type reset</a:t>
            </a:r>
          </a:p>
          <a:p>
            <a:endParaRPr lang="fr-FR" dirty="0"/>
          </a:p>
        </p:txBody>
      </p:sp>
      <p:sp>
        <p:nvSpPr>
          <p:cNvPr id="15" name="Espace réservé du contenu 14">
            <a:extLst>
              <a:ext uri="{FF2B5EF4-FFF2-40B4-BE49-F238E27FC236}">
                <a16:creationId xmlns:a16="http://schemas.microsoft.com/office/drawing/2014/main" id="{84C65967-1731-47E0-BB49-80A78F5EAB68}"/>
              </a:ext>
            </a:extLst>
          </p:cNvPr>
          <p:cNvSpPr>
            <a:spLocks noGrp="1"/>
          </p:cNvSpPr>
          <p:nvPr>
            <p:ph sz="quarter" idx="12"/>
          </p:nvPr>
        </p:nvSpPr>
        <p:spPr>
          <a:xfrm>
            <a:off x="720725" y="1903413"/>
            <a:ext cx="10745788" cy="569002"/>
          </a:xfrm>
          <a:prstGeom prst="rect">
            <a:avLst/>
          </a:prstGeom>
        </p:spPr>
        <p:txBody>
          <a:bodyPr wrap="square">
            <a:spAutoFit/>
          </a:bodyPr>
          <a:lstStyle/>
          <a:p>
            <a:pPr algn="just"/>
            <a:endParaRPr lang="fr-FR" b="1" dirty="0">
              <a:solidFill>
                <a:schemeClr val="tx1">
                  <a:lumMod val="65000"/>
                  <a:lumOff val="35000"/>
                </a:schemeClr>
              </a:solidFill>
              <a:latin typeface="Calibri" panose="020F0502020204030204" pitchFamily="34" charset="0"/>
            </a:endParaRPr>
          </a:p>
          <a:p>
            <a:pPr algn="just"/>
            <a:r>
              <a:rPr lang="fr-FR" b="1" dirty="0">
                <a:solidFill>
                  <a:schemeClr val="tx1">
                    <a:lumMod val="65000"/>
                    <a:lumOff val="35000"/>
                  </a:schemeClr>
                </a:solidFill>
                <a:latin typeface="Calibri" panose="020F0502020204030204" pitchFamily="34" charset="0"/>
              </a:rPr>
              <a:t>&lt;input type="reset"&gt; </a:t>
            </a:r>
            <a:r>
              <a:rPr lang="fr-FR" dirty="0">
                <a:solidFill>
                  <a:schemeClr val="tx1">
                    <a:lumMod val="65000"/>
                    <a:lumOff val="35000"/>
                  </a:schemeClr>
                </a:solidFill>
                <a:latin typeface="Calibri" panose="020F0502020204030204" pitchFamily="34" charset="0"/>
              </a:rPr>
              <a:t>définit un bouton de réinitialisation qui réinitialisera toutes les valeurs du formulaire à leurs valeurs par défaut.</a:t>
            </a:r>
          </a:p>
        </p:txBody>
      </p:sp>
      <p:sp>
        <p:nvSpPr>
          <p:cNvPr id="20" name="Titre 1">
            <a:extLst>
              <a:ext uri="{FF2B5EF4-FFF2-40B4-BE49-F238E27FC236}">
                <a16:creationId xmlns:a16="http://schemas.microsoft.com/office/drawing/2014/main" id="{6D2DAD01-E4D9-4864-AF55-9AE6E788FA03}"/>
              </a:ext>
            </a:extLst>
          </p:cNvPr>
          <p:cNvSpPr>
            <a:spLocks noGrp="1"/>
          </p:cNvSpPr>
          <p:nvPr>
            <p:ph type="title"/>
          </p:nvPr>
        </p:nvSpPr>
        <p:spPr>
          <a:xfrm>
            <a:off x="180000" y="452230"/>
            <a:ext cx="5075172" cy="415143"/>
          </a:xfrm>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a:t>
            </a:r>
            <a:endParaRPr lang="fr-FR" dirty="0"/>
          </a:p>
        </p:txBody>
      </p:sp>
      <p:sp>
        <p:nvSpPr>
          <p:cNvPr id="21" name="Espace réservé du texte 5">
            <a:extLst>
              <a:ext uri="{FF2B5EF4-FFF2-40B4-BE49-F238E27FC236}">
                <a16:creationId xmlns:a16="http://schemas.microsoft.com/office/drawing/2014/main" id="{450BFAD4-D0DE-48D9-9727-C1D828338680}"/>
              </a:ext>
            </a:extLst>
          </p:cNvPr>
          <p:cNvSpPr>
            <a:spLocks noGrp="1"/>
          </p:cNvSpPr>
          <p:nvPr>
            <p:ph type="body" sz="quarter" idx="11"/>
          </p:nvPr>
        </p:nvSpPr>
        <p:spPr>
          <a:xfrm>
            <a:off x="190510" y="897363"/>
            <a:ext cx="5064662" cy="444906"/>
          </a:xfrm>
          <a:prstGeom prst="rect">
            <a:avLst/>
          </a:prstGeom>
        </p:spPr>
        <p:txBody>
          <a:bodyPr/>
          <a:lstStyle/>
          <a:p>
            <a:r>
              <a:rPr lang="fr-FR" kern="0" dirty="0">
                <a:ea typeface="맑은 고딕" pitchFamily="34"/>
                <a:cs typeface="Calibri" panose="020F0502020204030204" pitchFamily="34" charset="0"/>
              </a:rPr>
              <a:t>Boutons</a:t>
            </a:r>
            <a:endParaRPr lang="fr-FR" sz="1800" dirty="0"/>
          </a:p>
        </p:txBody>
      </p:sp>
    </p:spTree>
    <p:extLst>
      <p:ext uri="{BB962C8B-B14F-4D97-AF65-F5344CB8AC3E}">
        <p14:creationId xmlns:p14="http://schemas.microsoft.com/office/powerpoint/2010/main" val="31996586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AA3E535-ADA9-4009-962C-C0BD58B25845}"/>
              </a:ext>
            </a:extLst>
          </p:cNvPr>
          <p:cNvSpPr>
            <a:spLocks noGrp="1"/>
          </p:cNvSpPr>
          <p:nvPr>
            <p:ph type="body" sz="quarter" idx="12"/>
          </p:nvPr>
        </p:nvSpPr>
        <p:spPr>
          <a:prstGeom prst="rect">
            <a:avLst/>
          </a:prstGeom>
        </p:spPr>
        <p:txBody>
          <a:bodyPr/>
          <a:lstStyle/>
          <a:p>
            <a:pPr defTabSz="829543">
              <a:defRPr sz="1800" b="0" i="0" u="none" strike="noStrike" kern="0" cap="none" spc="0" baseline="0">
                <a:solidFill>
                  <a:srgbClr val="000000"/>
                </a:solidFill>
                <a:uFillTx/>
              </a:defRPr>
            </a:pPr>
            <a:r>
              <a:rPr kumimoji="0" lang="fr-FR" sz="2800" b="1" strike="noStrike" kern="1200" cap="none" spc="0" normalizeH="0" baseline="0" noProof="0" dirty="0">
                <a:ln>
                  <a:noFill/>
                </a:ln>
                <a:solidFill>
                  <a:srgbClr val="008245"/>
                </a:solidFill>
                <a:effectLst/>
                <a:uLnTx/>
                <a:uFillTx/>
                <a:latin typeface="Calibri" panose="020F0502020204030204" pitchFamily="34" charset="0"/>
                <a:cs typeface="Calibri" panose="020F0502020204030204" pitchFamily="34" charset="0"/>
              </a:rPr>
              <a:t>PARTIE 3 </a:t>
            </a:r>
          </a:p>
        </p:txBody>
      </p:sp>
      <p:sp>
        <p:nvSpPr>
          <p:cNvPr id="6" name="Espace réservé du texte 5">
            <a:extLst>
              <a:ext uri="{FF2B5EF4-FFF2-40B4-BE49-F238E27FC236}">
                <a16:creationId xmlns:a16="http://schemas.microsoft.com/office/drawing/2014/main" id="{81791883-1B4F-4A31-BBD2-5F8BE5FAC6AF}"/>
              </a:ext>
            </a:extLst>
          </p:cNvPr>
          <p:cNvSpPr>
            <a:spLocks noGrp="1"/>
          </p:cNvSpPr>
          <p:nvPr>
            <p:ph type="body" sz="quarter" idx="13"/>
          </p:nvPr>
        </p:nvSpPr>
        <p:spPr/>
        <p:txBody>
          <a:bodyPr/>
          <a:lstStyle/>
          <a:p>
            <a:pPr defTabSz="829543">
              <a:defRPr sz="1800" b="0" i="0" u="none" strike="noStrike" kern="0" cap="none" spc="0" baseline="0">
                <a:solidFill>
                  <a:srgbClr val="000000"/>
                </a:solidFill>
                <a:uFillTx/>
              </a:defRPr>
            </a:pPr>
            <a:r>
              <a:rPr kumimoji="0" lang="fr-FR" sz="2400" b="1" strike="noStrike" kern="1200" cap="none" spc="0" normalizeH="0" baseline="0" noProof="0" dirty="0">
                <a:ln>
                  <a:noFill/>
                </a:ln>
                <a:solidFill>
                  <a:srgbClr val="008245"/>
                </a:solidFill>
                <a:effectLst/>
                <a:uLnTx/>
                <a:uFillTx/>
                <a:latin typeface="Calibri" panose="020F0502020204030204" pitchFamily="34" charset="0"/>
                <a:cs typeface="Calibri" panose="020F0502020204030204" pitchFamily="34" charset="0"/>
              </a:rPr>
              <a:t>Mettre en forme une page web avec les feuilles de style CSS</a:t>
            </a:r>
          </a:p>
          <a:p>
            <a:pPr defTabSz="829543">
              <a:defRPr sz="1800" b="0" i="0" u="none" strike="noStrike" kern="0" cap="none" spc="0" baseline="0">
                <a:solidFill>
                  <a:srgbClr val="000000"/>
                </a:solidFill>
                <a:uFillTx/>
              </a:defRPr>
            </a:pPr>
            <a:endParaRPr kumimoji="0" lang="fr-FR" sz="2400" b="1" strike="noStrike" kern="1200" cap="none" spc="0" normalizeH="0" baseline="0" noProof="0" dirty="0">
              <a:ln>
                <a:noFill/>
              </a:ln>
              <a:solidFill>
                <a:srgbClr val="008245"/>
              </a:solidFill>
              <a:effectLst/>
              <a:uLnTx/>
              <a:uFillTx/>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p:txBody>
      </p:sp>
      <p:sp>
        <p:nvSpPr>
          <p:cNvPr id="2" name="Espace réservé du texte 1">
            <a:extLst>
              <a:ext uri="{FF2B5EF4-FFF2-40B4-BE49-F238E27FC236}">
                <a16:creationId xmlns:a16="http://schemas.microsoft.com/office/drawing/2014/main" id="{F0665C88-8CED-4AF7-852E-F6322270D41F}"/>
              </a:ext>
            </a:extLst>
          </p:cNvPr>
          <p:cNvSpPr>
            <a:spLocks noGrp="1"/>
          </p:cNvSpPr>
          <p:nvPr>
            <p:ph type="body" sz="quarter" idx="14"/>
          </p:nvPr>
        </p:nvSpPr>
        <p:spPr>
          <a:prstGeom prst="rect">
            <a:avLst/>
          </a:prstGeom>
        </p:spPr>
        <p:txBody>
          <a:bodyPr/>
          <a:lstStyle/>
          <a:p>
            <a:pPr marL="285750" lvl="0" indent="-285750" algn="just" rtl="0">
              <a:buFont typeface="Arial" panose="020B0604020202020204" pitchFamily="34" charset="0"/>
              <a:buChar char="•"/>
              <a:tabLst>
                <a:tab pos="1733550" algn="l"/>
              </a:tabLst>
            </a:pPr>
            <a:r>
              <a:rPr lang="fr-FR" dirty="0">
                <a:ea typeface="Calibri" panose="020F0502020204030204" pitchFamily="34" charset="0"/>
                <a:cs typeface="Calibri" panose="020F0502020204030204" pitchFamily="34" charset="0"/>
              </a:rPr>
              <a:t>M</a:t>
            </a:r>
            <a:r>
              <a:rPr lang="fr-FR" sz="1600" dirty="0">
                <a:latin typeface="Calibri" panose="020F0502020204030204" pitchFamily="34" charset="0"/>
                <a:ea typeface="Calibri" panose="020F0502020204030204" pitchFamily="34" charset="0"/>
                <a:cs typeface="Calibri" panose="020F0502020204030204" pitchFamily="34" charset="0"/>
              </a:rPr>
              <a:t>aitriser</a:t>
            </a:r>
            <a:r>
              <a:rPr lang="fr-FR" sz="1600" dirty="0">
                <a:effectLst/>
                <a:latin typeface="Calibri" panose="020F0502020204030204" pitchFamily="34" charset="0"/>
                <a:ea typeface="Calibri" panose="020F0502020204030204" pitchFamily="34" charset="0"/>
                <a:cs typeface="Calibri" panose="020F0502020204030204" pitchFamily="34" charset="0"/>
              </a:rPr>
              <a:t> le CSS pour la mise en forme d’une page web</a:t>
            </a:r>
          </a:p>
          <a:p>
            <a:pPr marL="285750" lvl="0" indent="-285750" algn="just">
              <a:buFont typeface="Arial" panose="020B0604020202020204" pitchFamily="34" charset="0"/>
              <a:buChar char="•"/>
              <a:tabLst>
                <a:tab pos="1733550" algn="l"/>
              </a:tabLst>
            </a:pPr>
            <a:r>
              <a:rPr lang="fr-FR" sz="1600" dirty="0">
                <a:effectLst/>
                <a:latin typeface="Calibri" panose="020F0502020204030204" pitchFamily="34" charset="0"/>
                <a:ea typeface="Calibri" panose="020F0502020204030204" pitchFamily="34" charset="0"/>
                <a:cs typeface="Calibri" panose="020F0502020204030204" pitchFamily="34" charset="0"/>
              </a:rPr>
              <a:t>Utiliser correctement des positionnements pour l’organisation d’une page web avec CSS</a:t>
            </a:r>
          </a:p>
          <a:p>
            <a:pPr marL="285750" lvl="0" indent="-285750" algn="just">
              <a:buFont typeface="Arial" panose="020B0604020202020204" pitchFamily="34" charset="0"/>
              <a:buChar char="•"/>
              <a:tabLst>
                <a:tab pos="1733550" algn="l"/>
              </a:tabLst>
            </a:pPr>
            <a:r>
              <a:rPr lang="fr-FR" sz="1600" dirty="0">
                <a:effectLst/>
                <a:latin typeface="Calibri" panose="020F0502020204030204" pitchFamily="34" charset="0"/>
                <a:ea typeface="Calibri" panose="020F0502020204030204" pitchFamily="34" charset="0"/>
                <a:cs typeface="Calibri" panose="020F0502020204030204" pitchFamily="34" charset="0"/>
              </a:rPr>
              <a:t>Ajouter des animations</a:t>
            </a:r>
          </a:p>
          <a:p>
            <a:pPr marL="285750" indent="-285750" algn="just">
              <a:buFont typeface="Arial" panose="020B0604020202020204" pitchFamily="34" charset="0"/>
              <a:buChar char="•"/>
            </a:pPr>
            <a:r>
              <a:rPr lang="fr-FR" sz="1600" dirty="0">
                <a:effectLst/>
                <a:latin typeface="Calibri" panose="020F0502020204030204" pitchFamily="34" charset="0"/>
                <a:ea typeface="Calibri" panose="020F0502020204030204" pitchFamily="34" charset="0"/>
                <a:cs typeface="Calibri" panose="020F0502020204030204" pitchFamily="34" charset="0"/>
              </a:rPr>
              <a:t>Adapter des </a:t>
            </a:r>
            <a:r>
              <a:rPr lang="fr-FR" sz="1600" dirty="0" err="1">
                <a:effectLst/>
                <a:latin typeface="Calibri" panose="020F0502020204030204" pitchFamily="34" charset="0"/>
                <a:ea typeface="Calibri" panose="020F0502020204030204" pitchFamily="34" charset="0"/>
                <a:cs typeface="Calibri" panose="020F0502020204030204" pitchFamily="34" charset="0"/>
              </a:rPr>
              <a:t>templates</a:t>
            </a:r>
            <a:r>
              <a:rPr lang="fr-FR" sz="1600" dirty="0">
                <a:effectLst/>
                <a:latin typeface="Calibri" panose="020F0502020204030204" pitchFamily="34" charset="0"/>
                <a:ea typeface="Calibri" panose="020F0502020204030204" pitchFamily="34" charset="0"/>
                <a:cs typeface="Calibri" panose="020F0502020204030204" pitchFamily="34" charset="0"/>
              </a:rPr>
              <a:t> HTML/CSS à un site web statique </a:t>
            </a:r>
          </a:p>
          <a:p>
            <a:pPr algn="just"/>
            <a:endParaRPr lang="fr-FR" dirty="0">
              <a:solidFill>
                <a:schemeClr val="tx1">
                  <a:lumMod val="65000"/>
                  <a:lumOff val="35000"/>
                </a:schemeClr>
              </a:solidFill>
            </a:endParaRPr>
          </a:p>
          <a:p>
            <a:endParaRPr lang="fr-FR" dirty="0"/>
          </a:p>
        </p:txBody>
      </p:sp>
      <p:pic>
        <p:nvPicPr>
          <p:cNvPr id="7" name="Espace réservé pour une image  6">
            <a:extLst>
              <a:ext uri="{FF2B5EF4-FFF2-40B4-BE49-F238E27FC236}">
                <a16:creationId xmlns:a16="http://schemas.microsoft.com/office/drawing/2014/main" id="{E26A316E-0D13-408D-85FA-76A589FB77EC}"/>
              </a:ext>
            </a:extLst>
          </p:cNvPr>
          <p:cNvPicPr>
            <a:picLocks noGrp="1" noChangeAspect="1"/>
          </p:cNvPicPr>
          <p:nvPr>
            <p:ph type="pic" sz="quarter" idx="15"/>
          </p:nvPr>
        </p:nvPicPr>
        <p:blipFill rotWithShape="1">
          <a:blip r:embed="rId2" cstate="email">
            <a:extLst>
              <a:ext uri="{28A0092B-C50C-407E-A947-70E740481C1C}">
                <a14:useLocalDpi xmlns:a14="http://schemas.microsoft.com/office/drawing/2010/main"/>
              </a:ext>
            </a:extLst>
          </a:blip>
          <a:srcRect l="88" r="88"/>
          <a:stretch/>
        </p:blipFill>
        <p:spPr>
          <a:prstGeom prst="rect">
            <a:avLst/>
          </a:prstGeom>
        </p:spPr>
      </p:pic>
      <p:sp>
        <p:nvSpPr>
          <p:cNvPr id="3" name="Espace réservé du texte 2">
            <a:extLst>
              <a:ext uri="{FF2B5EF4-FFF2-40B4-BE49-F238E27FC236}">
                <a16:creationId xmlns:a16="http://schemas.microsoft.com/office/drawing/2014/main" id="{D0BC1089-D82D-4D7E-A9FD-847834E5F3D7}"/>
              </a:ext>
            </a:extLst>
          </p:cNvPr>
          <p:cNvSpPr>
            <a:spLocks noGrp="1"/>
          </p:cNvSpPr>
          <p:nvPr>
            <p:ph type="body" sz="quarter" idx="10"/>
          </p:nvPr>
        </p:nvSpPr>
        <p:spPr>
          <a:prstGeom prst="rect">
            <a:avLst/>
          </a:prstGeom>
        </p:spPr>
        <p:txBody>
          <a:bodyPr/>
          <a:lstStyle/>
          <a:p>
            <a:r>
              <a:rPr lang="fr-FR" dirty="0"/>
              <a:t>30 heures</a:t>
            </a:r>
            <a:endParaRPr lang="fr-FR" u="none" strike="noStrike" kern="1200" cap="none" spc="0" baseline="0" dirty="0">
              <a:solidFill>
                <a:srgbClr val="008245"/>
              </a:solidFill>
              <a:uFillTx/>
              <a:cs typeface="Calibri" panose="020F0502020204030204" pitchFamily="34" charset="0"/>
            </a:endParaRPr>
          </a:p>
        </p:txBody>
      </p:sp>
    </p:spTree>
    <p:extLst>
      <p:ext uri="{BB962C8B-B14F-4D97-AF65-F5344CB8AC3E}">
        <p14:creationId xmlns:p14="http://schemas.microsoft.com/office/powerpoint/2010/main" val="1335290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7020A5E3-1E99-4203-8327-65C3122476B2}"/>
              </a:ext>
            </a:extLst>
          </p:cNvPr>
          <p:cNvSpPr>
            <a:spLocks noGrp="1"/>
          </p:cNvSpPr>
          <p:nvPr>
            <p:ph type="body" sz="quarter" idx="14"/>
          </p:nvPr>
        </p:nvSpPr>
        <p:spPr>
          <a:prstGeom prst="rect">
            <a:avLst/>
          </a:prstGeom>
        </p:spPr>
        <p:txBody>
          <a:bodyPr/>
          <a:lstStyle/>
          <a:p>
            <a:pPr marL="342900" marR="0" lvl="0" indent="-342900" algn="just" defTabSz="829543" rtl="0" fontAlgn="auto" hangingPunct="1">
              <a:lnSpc>
                <a:spcPct val="100000"/>
              </a:lnSpc>
              <a:spcAft>
                <a:spcPts val="0"/>
              </a:spcAft>
              <a:buSzPts val="1800"/>
              <a:buFont typeface="Arial" pitchFamily="34"/>
              <a:buChar char="•"/>
              <a:tabLst/>
              <a:defRPr sz="1800" b="0" i="0" u="none" strike="noStrike" kern="0" cap="none" spc="0" baseline="0">
                <a:solidFill>
                  <a:srgbClr val="000000"/>
                </a:solidFill>
                <a:uFillTx/>
              </a:defRPr>
            </a:pPr>
            <a:r>
              <a:rPr lang="fr-FR" dirty="0">
                <a:solidFill>
                  <a:srgbClr val="565656"/>
                </a:solidFill>
                <a:latin typeface="Calibri" panose="020F0502020204030204" pitchFamily="34" charset="0"/>
                <a:cs typeface="Calibri" panose="020F0502020204030204" pitchFamily="34" charset="0"/>
              </a:rPr>
              <a:t>Présenter les éléments CSS</a:t>
            </a:r>
            <a:endParaRPr lang="fr-FR" u="none" strike="noStrike" kern="1200" cap="none" spc="0" baseline="0" dirty="0">
              <a:solidFill>
                <a:srgbClr val="565656"/>
              </a:solidFill>
              <a:uFillTx/>
              <a:latin typeface="Calibri" panose="020F0502020204030204" pitchFamily="34" charset="0"/>
              <a:cs typeface="Calibri" panose="020F0502020204030204" pitchFamily="34" charset="0"/>
            </a:endParaRPr>
          </a:p>
          <a:p>
            <a:pPr marL="342900" marR="0" lvl="0" indent="-342900" algn="just" defTabSz="829543" rtl="0" fontAlgn="auto" hangingPunct="1">
              <a:lnSpc>
                <a:spcPct val="100000"/>
              </a:lnSpc>
              <a:spcAft>
                <a:spcPts val="0"/>
              </a:spcAft>
              <a:buSzPts val="1800"/>
              <a:buFont typeface="Arial" pitchFamily="34"/>
              <a:buChar char="•"/>
              <a:tabLst/>
              <a:defRPr sz="1800" b="0" i="0" u="none" strike="noStrike" kern="0" cap="none" spc="0" baseline="0">
                <a:solidFill>
                  <a:srgbClr val="000000"/>
                </a:solidFill>
                <a:uFillTx/>
              </a:defRPr>
            </a:pPr>
            <a:r>
              <a:rPr lang="fr-FR" u="none" strike="noStrike" kern="1200" cap="none" spc="0" baseline="0" dirty="0">
                <a:solidFill>
                  <a:srgbClr val="565656"/>
                </a:solidFill>
                <a:uFillTx/>
                <a:latin typeface="Calibri" panose="020F0502020204030204" pitchFamily="34" charset="0"/>
                <a:cs typeface="Calibri" panose="020F0502020204030204" pitchFamily="34" charset="0"/>
              </a:rPr>
              <a:t>Gérer les types d’intégration du CSS</a:t>
            </a:r>
          </a:p>
          <a:p>
            <a:pPr marL="342900" marR="0" lvl="0" indent="-342900" algn="just" defTabSz="829543" rtl="0" fontAlgn="auto" hangingPunct="1">
              <a:lnSpc>
                <a:spcPct val="100000"/>
              </a:lnSpc>
              <a:spcAft>
                <a:spcPts val="0"/>
              </a:spcAft>
              <a:buSzPts val="1800"/>
              <a:buFont typeface="Arial" pitchFamily="34"/>
              <a:buChar char="•"/>
              <a:tabLst/>
              <a:defRPr sz="1800" b="0" i="0" u="none" strike="noStrike" kern="0" cap="none" spc="0" baseline="0">
                <a:solidFill>
                  <a:srgbClr val="000000"/>
                </a:solidFill>
                <a:uFillTx/>
              </a:defRPr>
            </a:pPr>
            <a:r>
              <a:rPr lang="fr-FR" u="none" strike="noStrike" kern="1200" cap="none" spc="0" baseline="0" dirty="0">
                <a:solidFill>
                  <a:srgbClr val="565656"/>
                </a:solidFill>
                <a:uFillTx/>
                <a:latin typeface="Calibri" panose="020F0502020204030204" pitchFamily="34" charset="0"/>
                <a:cs typeface="Calibri" panose="020F0502020204030204" pitchFamily="34" charset="0"/>
              </a:rPr>
              <a:t>Utiliser les différents CSS</a:t>
            </a:r>
          </a:p>
        </p:txBody>
      </p:sp>
      <p:sp>
        <p:nvSpPr>
          <p:cNvPr id="5" name="Espace réservé du texte 4">
            <a:extLst>
              <a:ext uri="{FF2B5EF4-FFF2-40B4-BE49-F238E27FC236}">
                <a16:creationId xmlns:a16="http://schemas.microsoft.com/office/drawing/2014/main" id="{5FBA7F6A-9D74-4F1D-943A-812AA643A1D7}"/>
              </a:ext>
            </a:extLst>
          </p:cNvPr>
          <p:cNvSpPr>
            <a:spLocks noGrp="1"/>
          </p:cNvSpPr>
          <p:nvPr>
            <p:ph type="body" sz="quarter" idx="15"/>
          </p:nvPr>
        </p:nvSpPr>
        <p:spPr>
          <a:prstGeom prst="rect">
            <a:avLst/>
          </a:prstGeom>
        </p:spPr>
        <p:txBody>
          <a:bodyPr/>
          <a:lstStyle/>
          <a:p>
            <a:r>
              <a:rPr lang="fr-FR" dirty="0"/>
              <a:t>10 heures</a:t>
            </a:r>
          </a:p>
        </p:txBody>
      </p:sp>
      <p:sp>
        <p:nvSpPr>
          <p:cNvPr id="2" name="Espace réservé du texte 1">
            <a:extLst>
              <a:ext uri="{FF2B5EF4-FFF2-40B4-BE49-F238E27FC236}">
                <a16:creationId xmlns:a16="http://schemas.microsoft.com/office/drawing/2014/main" id="{847939B0-E6C3-4A18-9954-E37C5F92AC52}"/>
              </a:ext>
            </a:extLst>
          </p:cNvPr>
          <p:cNvSpPr>
            <a:spLocks noGrp="1"/>
          </p:cNvSpPr>
          <p:nvPr>
            <p:ph type="body" sz="quarter" idx="12"/>
          </p:nvPr>
        </p:nvSpPr>
        <p:spPr>
          <a:prstGeom prst="rect">
            <a:avLst/>
          </a:prstGeom>
        </p:spPr>
        <p:txBody>
          <a:bodyPr/>
          <a:lstStyle/>
          <a:p>
            <a:r>
              <a:rPr lang="fr-FR" dirty="0"/>
              <a:t>CHAPITRE 1</a:t>
            </a:r>
          </a:p>
        </p:txBody>
      </p:sp>
      <p:sp>
        <p:nvSpPr>
          <p:cNvPr id="3" name="Espace réservé du texte 2">
            <a:extLst>
              <a:ext uri="{FF2B5EF4-FFF2-40B4-BE49-F238E27FC236}">
                <a16:creationId xmlns:a16="http://schemas.microsoft.com/office/drawing/2014/main" id="{672BE9EE-46CB-4D21-AACB-7CFFFDAC22CD}"/>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Introduire le CSS</a:t>
            </a:r>
          </a:p>
        </p:txBody>
      </p:sp>
    </p:spTree>
    <p:extLst>
      <p:ext uri="{BB962C8B-B14F-4D97-AF65-F5344CB8AC3E}">
        <p14:creationId xmlns:p14="http://schemas.microsoft.com/office/powerpoint/2010/main" val="25036679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1</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EA4009CC-7CC2-45FA-B7D5-F89528CA53A5}"/>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dirty="0">
                <a:solidFill>
                  <a:srgbClr val="FF7800"/>
                </a:solidFill>
                <a:ea typeface="맑은 고딕" pitchFamily="34"/>
                <a:cs typeface="Calibri" panose="020F0502020204030204" pitchFamily="34" charset="0"/>
              </a:rPr>
              <a:t>Présentation du CSS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Codification des couleurs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Unités de mesure</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Positions (center, </a:t>
            </a:r>
            <a:r>
              <a:rPr lang="fr-FR" sz="1600" u="none" strike="noStrike" kern="1200" cap="none" spc="0" baseline="0" dirty="0" err="1">
                <a:solidFill>
                  <a:schemeClr val="bg1">
                    <a:lumMod val="65000"/>
                  </a:schemeClr>
                </a:solidFill>
                <a:uFillTx/>
                <a:cs typeface="Calibri" panose="020F0502020204030204" pitchFamily="34" charset="0"/>
              </a:rPr>
              <a:t>left</a:t>
            </a:r>
            <a:r>
              <a:rPr lang="fr-FR" sz="1600" u="none" strike="noStrike" kern="1200" cap="none" spc="0" baseline="0" dirty="0">
                <a:solidFill>
                  <a:schemeClr val="bg1">
                    <a:lumMod val="65000"/>
                  </a:schemeClr>
                </a:solidFill>
                <a:uFillTx/>
                <a:cs typeface="Calibri" panose="020F0502020204030204" pitchFamily="34" charset="0"/>
              </a:rPr>
              <a:t>, right)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Fonts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Types d’intégration du CSS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Sélecteurs simples (</a:t>
            </a:r>
            <a:r>
              <a:rPr lang="fr-FR" sz="1600" u="none" strike="noStrike" kern="1200" cap="none" spc="0" baseline="0" dirty="0" err="1">
                <a:solidFill>
                  <a:schemeClr val="bg1">
                    <a:lumMod val="65000"/>
                  </a:schemeClr>
                </a:solidFill>
                <a:uFillTx/>
                <a:cs typeface="Calibri" panose="020F0502020204030204" pitchFamily="34" charset="0"/>
              </a:rPr>
              <a:t>element</a:t>
            </a:r>
            <a:r>
              <a:rPr lang="fr-FR" sz="1600" u="none" strike="noStrike" kern="1200" cap="none" spc="0" baseline="0" dirty="0">
                <a:solidFill>
                  <a:schemeClr val="bg1">
                    <a:lumMod val="65000"/>
                  </a:schemeClr>
                </a:solidFill>
                <a:uFillTx/>
                <a:cs typeface="Calibri" panose="020F0502020204030204" pitchFamily="34" charset="0"/>
              </a:rPr>
              <a:t>, class, id)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Sélecteurs complexes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Pseudo classes</a:t>
            </a:r>
          </a:p>
          <a:p>
            <a:endParaRPr lang="fr-FR" sz="1600" dirty="0"/>
          </a:p>
          <a:p>
            <a:endParaRPr lang="fr-FR" dirty="0"/>
          </a:p>
        </p:txBody>
      </p:sp>
    </p:spTree>
    <p:extLst>
      <p:ext uri="{BB962C8B-B14F-4D97-AF65-F5344CB8AC3E}">
        <p14:creationId xmlns:p14="http://schemas.microsoft.com/office/powerpoint/2010/main" val="40390931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Présentation du CSS (Cascading Style Sheets)</a:t>
            </a:r>
          </a:p>
        </p:txBody>
      </p:sp>
      <p:sp>
        <p:nvSpPr>
          <p:cNvPr id="2" name="Espace réservé du contenu 1">
            <a:extLst>
              <a:ext uri="{FF2B5EF4-FFF2-40B4-BE49-F238E27FC236}">
                <a16:creationId xmlns:a16="http://schemas.microsoft.com/office/drawing/2014/main" id="{B6C65FB1-8518-43E5-A6E6-7AA2E75FD56C}"/>
              </a:ext>
            </a:extLst>
          </p:cNvPr>
          <p:cNvSpPr>
            <a:spLocks noGrp="1"/>
          </p:cNvSpPr>
          <p:nvPr>
            <p:ph sz="quarter" idx="12"/>
          </p:nvPr>
        </p:nvSpPr>
        <p:spPr/>
        <p:txBody>
          <a:bodyPr/>
          <a:lstStyle/>
          <a:p>
            <a:pPr marL="0" indent="0" algn="just">
              <a:lnSpc>
                <a:spcPct val="150000"/>
              </a:lnSpc>
              <a:spcAft>
                <a:spcPts val="800"/>
              </a:spcAft>
              <a:buNone/>
            </a:pPr>
            <a:endParaRPr lang="fr-FR" dirty="0">
              <a:solidFill>
                <a:schemeClr val="tx1">
                  <a:lumMod val="65000"/>
                  <a:lumOff val="35000"/>
                </a:schemeClr>
              </a:solidFill>
              <a:latin typeface="Calibri" panose="020F0502020204030204" pitchFamily="34" charset="0"/>
            </a:endParaRPr>
          </a:p>
          <a:p>
            <a:pPr marL="0" indent="0" algn="just">
              <a:lnSpc>
                <a:spcPct val="150000"/>
              </a:lnSpc>
              <a:spcAft>
                <a:spcPts val="800"/>
              </a:spcAft>
              <a:buNone/>
            </a:pPr>
            <a:r>
              <a:rPr lang="fr-FR" dirty="0">
                <a:solidFill>
                  <a:schemeClr val="tx1">
                    <a:lumMod val="65000"/>
                    <a:lumOff val="35000"/>
                  </a:schemeClr>
                </a:solidFill>
                <a:latin typeface="Calibri" panose="020F0502020204030204" pitchFamily="34" charset="0"/>
              </a:rPr>
              <a:t>Il existe 3 manières pour introduire le style à une balise donnée :</a:t>
            </a:r>
          </a:p>
          <a:p>
            <a:pPr lvl="1" algn="just">
              <a:lnSpc>
                <a:spcPct val="150000"/>
              </a:lnSpc>
              <a:spcAft>
                <a:spcPts val="800"/>
              </a:spcAft>
            </a:pPr>
            <a:r>
              <a:rPr lang="fr-FR" sz="1200" dirty="0">
                <a:solidFill>
                  <a:schemeClr val="tx1">
                    <a:lumMod val="65000"/>
                    <a:lumOff val="35000"/>
                  </a:schemeClr>
                </a:solidFill>
                <a:latin typeface="Calibri" panose="020F0502020204030204" pitchFamily="34" charset="0"/>
              </a:rPr>
              <a:t>Dans une balise, avec l'attribut </a:t>
            </a:r>
            <a:r>
              <a:rPr lang="fr-FR" sz="1200" b="1" dirty="0">
                <a:solidFill>
                  <a:schemeClr val="tx1">
                    <a:lumMod val="65000"/>
                    <a:lumOff val="35000"/>
                  </a:schemeClr>
                </a:solidFill>
                <a:latin typeface="Calibri" panose="020F0502020204030204" pitchFamily="34" charset="0"/>
              </a:rPr>
              <a:t>style</a:t>
            </a:r>
          </a:p>
          <a:p>
            <a:pPr lvl="1" algn="just">
              <a:lnSpc>
                <a:spcPct val="150000"/>
              </a:lnSpc>
              <a:spcAft>
                <a:spcPts val="800"/>
              </a:spcAft>
            </a:pPr>
            <a:r>
              <a:rPr lang="fr-FR" sz="1200" dirty="0">
                <a:solidFill>
                  <a:schemeClr val="tx1">
                    <a:lumMod val="65000"/>
                    <a:lumOff val="35000"/>
                  </a:schemeClr>
                </a:solidFill>
                <a:latin typeface="Calibri" panose="020F0502020204030204" pitchFamily="34" charset="0"/>
              </a:rPr>
              <a:t>Dans l'en-tête, après la balise </a:t>
            </a:r>
            <a:r>
              <a:rPr lang="fr-FR" sz="1200" dirty="0" err="1">
                <a:solidFill>
                  <a:schemeClr val="tx1">
                    <a:lumMod val="65000"/>
                    <a:lumOff val="35000"/>
                  </a:schemeClr>
                </a:solidFill>
                <a:latin typeface="Calibri" panose="020F0502020204030204" pitchFamily="34" charset="0"/>
              </a:rPr>
              <a:t>title</a:t>
            </a:r>
            <a:r>
              <a:rPr lang="fr-FR" sz="1200" dirty="0">
                <a:solidFill>
                  <a:schemeClr val="tx1">
                    <a:lumMod val="65000"/>
                    <a:lumOff val="35000"/>
                  </a:schemeClr>
                </a:solidFill>
                <a:latin typeface="Calibri" panose="020F0502020204030204" pitchFamily="34" charset="0"/>
              </a:rPr>
              <a:t> (dans la partie </a:t>
            </a:r>
            <a:r>
              <a:rPr lang="fr-FR" sz="1200" dirty="0" err="1">
                <a:solidFill>
                  <a:schemeClr val="tx1">
                    <a:lumMod val="65000"/>
                    <a:lumOff val="35000"/>
                  </a:schemeClr>
                </a:solidFill>
                <a:latin typeface="Calibri" panose="020F0502020204030204" pitchFamily="34" charset="0"/>
              </a:rPr>
              <a:t>head</a:t>
            </a:r>
            <a:r>
              <a:rPr lang="fr-FR" sz="1200" dirty="0">
                <a:solidFill>
                  <a:schemeClr val="tx1">
                    <a:lumMod val="65000"/>
                    <a:lumOff val="35000"/>
                  </a:schemeClr>
                </a:solidFill>
                <a:latin typeface="Calibri" panose="020F0502020204030204" pitchFamily="34" charset="0"/>
              </a:rPr>
              <a:t>)</a:t>
            </a:r>
          </a:p>
          <a:p>
            <a:pPr lvl="1" algn="just">
              <a:lnSpc>
                <a:spcPct val="150000"/>
              </a:lnSpc>
              <a:spcAft>
                <a:spcPts val="800"/>
              </a:spcAft>
            </a:pPr>
            <a:r>
              <a:rPr lang="fr-FR" sz="1200" dirty="0">
                <a:solidFill>
                  <a:schemeClr val="tx1">
                    <a:lumMod val="65000"/>
                    <a:lumOff val="35000"/>
                  </a:schemeClr>
                </a:solidFill>
                <a:latin typeface="Calibri" panose="020F0502020204030204" pitchFamily="34" charset="0"/>
              </a:rPr>
              <a:t>Dans un fichier d’extension </a:t>
            </a: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css</a:t>
            </a:r>
            <a:endParaRPr lang="fr-FR" sz="1200" b="1" dirty="0">
              <a:solidFill>
                <a:schemeClr val="tx1">
                  <a:lumMod val="65000"/>
                  <a:lumOff val="35000"/>
                </a:schemeClr>
              </a:solidFill>
              <a:latin typeface="Calibri" panose="020F0502020204030204" pitchFamily="34" charset="0"/>
            </a:endParaRPr>
          </a:p>
          <a:p>
            <a:pPr marL="457200" lvl="1" indent="0" algn="just">
              <a:lnSpc>
                <a:spcPct val="150000"/>
              </a:lnSpc>
              <a:spcAft>
                <a:spcPts val="800"/>
              </a:spcAft>
              <a:buNone/>
            </a:pPr>
            <a:r>
              <a:rPr lang="fr-FR" sz="1200" b="1" dirty="0">
                <a:solidFill>
                  <a:schemeClr val="tx1">
                    <a:lumMod val="65000"/>
                    <a:lumOff val="35000"/>
                  </a:schemeClr>
                </a:solidFill>
                <a:latin typeface="Calibri" panose="020F0502020204030204" pitchFamily="34" charset="0"/>
              </a:rPr>
              <a:t>La troisième méthode, basée sur l’utilisation du langage CSS dans un fichier séparé, est la technique recommandée</a:t>
            </a:r>
          </a:p>
          <a:p>
            <a:endParaRPr lang="fr-FR" dirty="0"/>
          </a:p>
        </p:txBody>
      </p:sp>
      <p:sp>
        <p:nvSpPr>
          <p:cNvPr id="3" name="Espace réservé du contenu 2">
            <a:extLst>
              <a:ext uri="{FF2B5EF4-FFF2-40B4-BE49-F238E27FC236}">
                <a16:creationId xmlns:a16="http://schemas.microsoft.com/office/drawing/2014/main" id="{551EFC71-0D51-4BB7-A059-F487802F3557}"/>
              </a:ext>
            </a:extLst>
          </p:cNvPr>
          <p:cNvSpPr>
            <a:spLocks noGrp="1"/>
          </p:cNvSpPr>
          <p:nvPr>
            <p:ph sz="quarter" idx="13"/>
          </p:nvPr>
        </p:nvSpPr>
        <p:spPr/>
        <p:txBody>
          <a:bodyPr/>
          <a:lstStyle/>
          <a:p>
            <a:r>
              <a:rPr lang="fr-FR" sz="1600" b="1" dirty="0">
                <a:solidFill>
                  <a:srgbClr val="0059A1"/>
                </a:solidFill>
                <a:latin typeface="Calibri" panose="020F0502020204030204" pitchFamily="34" charset="0"/>
              </a:rPr>
              <a:t>Application d’un style à un code HTML</a:t>
            </a:r>
          </a:p>
          <a:p>
            <a:endParaRPr lang="fr-FR" dirty="0"/>
          </a:p>
        </p:txBody>
      </p:sp>
      <p:sp>
        <p:nvSpPr>
          <p:cNvPr id="10" name="Espace réservé du contenu 2">
            <a:extLst>
              <a:ext uri="{FF2B5EF4-FFF2-40B4-BE49-F238E27FC236}">
                <a16:creationId xmlns:a16="http://schemas.microsoft.com/office/drawing/2014/main" id="{0D298B62-50B4-4240-915E-680C5BAF37C6}"/>
              </a:ext>
            </a:extLst>
          </p:cNvPr>
          <p:cNvSpPr txBox="1">
            <a:spLocks/>
          </p:cNvSpPr>
          <p:nvPr/>
        </p:nvSpPr>
        <p:spPr>
          <a:xfrm>
            <a:off x="870857" y="2049864"/>
            <a:ext cx="10336405" cy="43475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800"/>
              </a:spcAft>
              <a:buNone/>
            </a:pPr>
            <a:endParaRPr lang="fr-FR" sz="1400" b="1" dirty="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2162331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4294967295"/>
          </p:nvPr>
        </p:nvSpPr>
        <p:spPr>
          <a:xfrm>
            <a:off x="6300000" y="539999"/>
            <a:ext cx="5580000" cy="540000"/>
          </a:xfrm>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4294967295"/>
          </p:nvPr>
        </p:nvSpPr>
        <p:spPr>
          <a:xfrm>
            <a:off x="6300000" y="1089893"/>
            <a:ext cx="5580000" cy="900000"/>
          </a:xfrm>
          <a:prstGeom prst="rect">
            <a:avLst/>
          </a:prstGeom>
        </p:spPr>
        <p:txBody>
          <a:bodyPr/>
          <a:lstStyle/>
          <a:p>
            <a:r>
              <a:rPr lang="fr-FR" sz="2400" b="1" u="none" strike="noStrike" kern="1200" cap="all" spc="0" dirty="0">
                <a:solidFill>
                  <a:srgbClr val="008245"/>
                </a:solidFill>
                <a:uFillTx/>
                <a:cs typeface="Calibri" panose="020F0502020204030204" pitchFamily="34" charset="0"/>
              </a:rPr>
              <a:t>Introduction au langage HTML</a:t>
            </a:r>
            <a:endParaRPr lang="fr-FR" b="1" dirty="0">
              <a:solidFill>
                <a:srgbClr val="FF912B"/>
              </a:solidFill>
              <a:cs typeface="Calibri"/>
            </a:endParaRPr>
          </a:p>
        </p:txBody>
      </p:sp>
      <p:sp>
        <p:nvSpPr>
          <p:cNvPr id="6" name="ZoneTexte 5">
            <a:extLst>
              <a:ext uri="{FF2B5EF4-FFF2-40B4-BE49-F238E27FC236}">
                <a16:creationId xmlns:a16="http://schemas.microsoft.com/office/drawing/2014/main" id="{F713AA95-18E3-4539-8378-7079D7CF7A9E}"/>
              </a:ext>
            </a:extLst>
          </p:cNvPr>
          <p:cNvSpPr txBox="1"/>
          <p:nvPr/>
        </p:nvSpPr>
        <p:spPr>
          <a:xfrm>
            <a:off x="6300000" y="2890391"/>
            <a:ext cx="7504386" cy="984885"/>
          </a:xfrm>
          <a:prstGeom prst="rect">
            <a:avLst/>
          </a:prstGeom>
          <a:noFill/>
        </p:spPr>
        <p:txBody>
          <a:bodyPr wrap="square">
            <a:spAutoFit/>
          </a:bodyPr>
          <a:lstStyle/>
          <a:p>
            <a:pPr marL="342900" marR="0" lvl="0" indent="-3240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Historique de l’HTML</a:t>
            </a:r>
          </a:p>
          <a:p>
            <a:pPr marL="342900" marR="0" lvl="0" indent="-3240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b="1" kern="0" dirty="0">
                <a:solidFill>
                  <a:srgbClr val="FF912B"/>
                </a:solidFill>
                <a:latin typeface="Calibri" panose="020F0502020204030204" pitchFamily="34" charset="0"/>
                <a:ea typeface="맑은 고딕" pitchFamily="34"/>
                <a:cs typeface="Calibri" panose="020F0502020204030204" pitchFamily="34" charset="0"/>
              </a:rPr>
              <a:t>Rôle du W3C</a:t>
            </a:r>
          </a:p>
          <a:p>
            <a:pPr marL="342900" marR="0" lvl="0" indent="-3240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Propriétés des navigateurs</a:t>
            </a:r>
          </a:p>
        </p:txBody>
      </p:sp>
    </p:spTree>
    <p:extLst>
      <p:ext uri="{BB962C8B-B14F-4D97-AF65-F5344CB8AC3E}">
        <p14:creationId xmlns:p14="http://schemas.microsoft.com/office/powerpoint/2010/main" val="40895471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Présentation du CSS (Cascading Style Sheets)</a:t>
            </a:r>
          </a:p>
        </p:txBody>
      </p:sp>
      <p:sp>
        <p:nvSpPr>
          <p:cNvPr id="3" name="Espace réservé du contenu 2">
            <a:extLst>
              <a:ext uri="{FF2B5EF4-FFF2-40B4-BE49-F238E27FC236}">
                <a16:creationId xmlns:a16="http://schemas.microsoft.com/office/drawing/2014/main" id="{FB9C470A-F852-400E-8D9E-02C11A18D965}"/>
              </a:ext>
            </a:extLst>
          </p:cNvPr>
          <p:cNvSpPr>
            <a:spLocks noGrp="1"/>
          </p:cNvSpPr>
          <p:nvPr>
            <p:ph sz="quarter" idx="12"/>
          </p:nvPr>
        </p:nvSpPr>
        <p:spPr>
          <a:xfrm>
            <a:off x="3787181" y="2724463"/>
            <a:ext cx="7776213" cy="4514894"/>
          </a:xfrm>
        </p:spPr>
        <p:txBody>
          <a:bodyPr/>
          <a:lstStyle/>
          <a:p>
            <a:pPr>
              <a:lnSpc>
                <a:spcPct val="150000"/>
              </a:lnSpc>
              <a:spcAft>
                <a:spcPts val="800"/>
              </a:spcAft>
            </a:pPr>
            <a:r>
              <a:rPr lang="fr-FR" sz="1200" dirty="0">
                <a:solidFill>
                  <a:schemeClr val="tx1">
                    <a:lumMod val="65000"/>
                    <a:lumOff val="35000"/>
                  </a:schemeClr>
                </a:solidFill>
                <a:latin typeface="Calibri" panose="020F0502020204030204" pitchFamily="34" charset="0"/>
              </a:rPr>
              <a:t>Le langage CSS </a:t>
            </a: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Cascading</a:t>
            </a:r>
            <a:r>
              <a:rPr lang="fr-FR" sz="1200" b="1" dirty="0">
                <a:solidFill>
                  <a:schemeClr val="tx1">
                    <a:lumMod val="65000"/>
                    <a:lumOff val="35000"/>
                  </a:schemeClr>
                </a:solidFill>
                <a:latin typeface="Calibri" panose="020F0502020204030204" pitchFamily="34" charset="0"/>
              </a:rPr>
              <a:t> Style Sheets) </a:t>
            </a:r>
            <a:r>
              <a:rPr lang="fr-FR" sz="1200" dirty="0">
                <a:solidFill>
                  <a:schemeClr val="tx1">
                    <a:lumMod val="65000"/>
                    <a:lumOff val="35000"/>
                  </a:schemeClr>
                </a:solidFill>
                <a:latin typeface="Calibri" panose="020F0502020204030204" pitchFamily="34" charset="0"/>
              </a:rPr>
              <a:t>est destiné à gérer le contenu et la structure d’une page web. </a:t>
            </a:r>
          </a:p>
          <a:p>
            <a:pPr>
              <a:lnSpc>
                <a:spcPct val="150000"/>
              </a:lnSpc>
              <a:spcAft>
                <a:spcPts val="800"/>
              </a:spcAft>
            </a:pPr>
            <a:r>
              <a:rPr lang="fr-FR" sz="1200" dirty="0">
                <a:solidFill>
                  <a:schemeClr val="tx1">
                    <a:lumMod val="65000"/>
                    <a:lumOff val="35000"/>
                  </a:schemeClr>
                </a:solidFill>
                <a:latin typeface="Calibri" panose="020F0502020204030204" pitchFamily="34" charset="0"/>
              </a:rPr>
              <a:t>CSS permet de gérer la mise en forme du contenu d’une page : le texte (couleur, taille, casse, etc.), les images, les tableaux, les formulaires, etc.</a:t>
            </a:r>
          </a:p>
          <a:p>
            <a:pPr>
              <a:lnSpc>
                <a:spcPct val="150000"/>
              </a:lnSpc>
              <a:spcAft>
                <a:spcPts val="800"/>
              </a:spcAft>
            </a:pPr>
            <a:r>
              <a:rPr lang="fr-FR" sz="1200" dirty="0">
                <a:solidFill>
                  <a:schemeClr val="tx1">
                    <a:lumMod val="65000"/>
                    <a:lumOff val="35000"/>
                  </a:schemeClr>
                </a:solidFill>
                <a:latin typeface="Calibri" panose="020F0502020204030204" pitchFamily="34" charset="0"/>
              </a:rPr>
              <a:t>CSS permet également de dimensionner et positionner les éléments dans la page web</a:t>
            </a:r>
          </a:p>
          <a:p>
            <a:pPr>
              <a:lnSpc>
                <a:spcPct val="150000"/>
              </a:lnSpc>
              <a:spcAft>
                <a:spcPts val="800"/>
              </a:spcAft>
            </a:pPr>
            <a:r>
              <a:rPr lang="fr-FR" sz="1200" dirty="0">
                <a:solidFill>
                  <a:schemeClr val="tx1">
                    <a:lumMod val="65000"/>
                    <a:lumOff val="35000"/>
                  </a:schemeClr>
                </a:solidFill>
                <a:latin typeface="Calibri" panose="020F0502020204030204" pitchFamily="34" charset="0"/>
              </a:rPr>
              <a:t>CSS est utilisé aussi pour gérer les animations.</a:t>
            </a:r>
          </a:p>
          <a:p>
            <a:endParaRPr lang="fr-FR" dirty="0"/>
          </a:p>
        </p:txBody>
      </p:sp>
      <p:sp>
        <p:nvSpPr>
          <p:cNvPr id="6" name="Espace réservé du contenu 5">
            <a:extLst>
              <a:ext uri="{FF2B5EF4-FFF2-40B4-BE49-F238E27FC236}">
                <a16:creationId xmlns:a16="http://schemas.microsoft.com/office/drawing/2014/main" id="{AAF63BB9-E96E-4D9A-A320-B163DD0A93BE}"/>
              </a:ext>
            </a:extLst>
          </p:cNvPr>
          <p:cNvSpPr>
            <a:spLocks noGrp="1"/>
          </p:cNvSpPr>
          <p:nvPr>
            <p:ph sz="quarter" idx="13"/>
          </p:nvPr>
        </p:nvSpPr>
        <p:spPr/>
        <p:txBody>
          <a:bodyPr/>
          <a:lstStyle/>
          <a:p>
            <a:r>
              <a:rPr lang="fr-FR" sz="1600" b="1" dirty="0">
                <a:solidFill>
                  <a:srgbClr val="0059A1"/>
                </a:solidFill>
                <a:latin typeface="Calibri" panose="020F0502020204030204" pitchFamily="34" charset="0"/>
              </a:rPr>
              <a:t>Présentation du CSS</a:t>
            </a:r>
          </a:p>
          <a:p>
            <a:endParaRPr lang="fr-FR" dirty="0"/>
          </a:p>
        </p:txBody>
      </p:sp>
      <p:sp>
        <p:nvSpPr>
          <p:cNvPr id="10" name="Espace réservé du contenu 2">
            <a:extLst>
              <a:ext uri="{FF2B5EF4-FFF2-40B4-BE49-F238E27FC236}">
                <a16:creationId xmlns:a16="http://schemas.microsoft.com/office/drawing/2014/main" id="{0D298B62-50B4-4240-915E-680C5BAF37C6}"/>
              </a:ext>
            </a:extLst>
          </p:cNvPr>
          <p:cNvSpPr txBox="1">
            <a:spLocks/>
          </p:cNvSpPr>
          <p:nvPr/>
        </p:nvSpPr>
        <p:spPr>
          <a:xfrm>
            <a:off x="3545394" y="2049864"/>
            <a:ext cx="7661868" cy="43475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800"/>
              </a:spcAft>
            </a:pPr>
            <a:endParaRPr lang="fr-FR" sz="1400" dirty="0">
              <a:solidFill>
                <a:schemeClr val="tx1">
                  <a:lumMod val="65000"/>
                  <a:lumOff val="35000"/>
                </a:schemeClr>
              </a:solidFill>
              <a:latin typeface="Calibri" panose="020F0502020204030204" pitchFamily="34" charset="0"/>
            </a:endParaRPr>
          </a:p>
        </p:txBody>
      </p:sp>
      <p:pic>
        <p:nvPicPr>
          <p:cNvPr id="11" name="Picture 2" descr="CSS, quelques astuces pour se simplifier la vie - SoftFluent">
            <a:extLst>
              <a:ext uri="{FF2B5EF4-FFF2-40B4-BE49-F238E27FC236}">
                <a16:creationId xmlns:a16="http://schemas.microsoft.com/office/drawing/2014/main" id="{7E756F97-8F1E-45BB-B747-B4BBC274E6CD}"/>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23246" r="26052"/>
          <a:stretch/>
        </p:blipFill>
        <p:spPr bwMode="auto">
          <a:xfrm>
            <a:off x="762000" y="2327300"/>
            <a:ext cx="2783394" cy="2882118"/>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3179D912-BB5A-4227-A0A0-FC725FCD40C9}"/>
              </a:ext>
            </a:extLst>
          </p:cNvPr>
          <p:cNvSpPr txBox="1"/>
          <p:nvPr/>
        </p:nvSpPr>
        <p:spPr>
          <a:xfrm>
            <a:off x="1387982" y="5131365"/>
            <a:ext cx="2157412" cy="276999"/>
          </a:xfrm>
          <a:prstGeom prst="rect">
            <a:avLst/>
          </a:prstGeom>
          <a:noFill/>
        </p:spPr>
        <p:txBody>
          <a:bodyPr wrap="square" rtlCol="0">
            <a:spAutoFit/>
          </a:bodyPr>
          <a:lstStyle/>
          <a:p>
            <a:r>
              <a:rPr lang="fr-FR" sz="1200" i="1" dirty="0">
                <a:solidFill>
                  <a:schemeClr val="bg1">
                    <a:lumMod val="65000"/>
                  </a:schemeClr>
                </a:solidFill>
                <a:latin typeface="Calibri" panose="020F0502020204030204" pitchFamily="34" charset="0"/>
                <a:cs typeface="Calibri" panose="020F0502020204030204" pitchFamily="34" charset="0"/>
              </a:rPr>
              <a:t>Figure 31 : Logo du CSS</a:t>
            </a:r>
          </a:p>
        </p:txBody>
      </p:sp>
    </p:spTree>
    <p:extLst>
      <p:ext uri="{BB962C8B-B14F-4D97-AF65-F5344CB8AC3E}">
        <p14:creationId xmlns:p14="http://schemas.microsoft.com/office/powerpoint/2010/main" val="13676536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Présentation du </a:t>
            </a:r>
            <a:r>
              <a:rPr lang="fr-FR" sz="1800"/>
              <a:t>CSS (la </a:t>
            </a:r>
            <a:r>
              <a:rPr lang="fr-FR" sz="1800" dirty="0"/>
              <a:t>syntaxe de CSS)</a:t>
            </a:r>
          </a:p>
        </p:txBody>
      </p:sp>
      <p:sp>
        <p:nvSpPr>
          <p:cNvPr id="2" name="Espace réservé du contenu 1">
            <a:extLst>
              <a:ext uri="{FF2B5EF4-FFF2-40B4-BE49-F238E27FC236}">
                <a16:creationId xmlns:a16="http://schemas.microsoft.com/office/drawing/2014/main" id="{6D080A92-F16C-4BED-877F-E3A3BFEFC815}"/>
              </a:ext>
            </a:extLst>
          </p:cNvPr>
          <p:cNvSpPr>
            <a:spLocks noGrp="1"/>
          </p:cNvSpPr>
          <p:nvPr>
            <p:ph sz="quarter" idx="12"/>
          </p:nvPr>
        </p:nvSpPr>
        <p:spPr/>
        <p:txBody>
          <a:bodyPr/>
          <a:lstStyle/>
          <a:p>
            <a:endParaRPr lang="fr-FR" sz="1200" b="0" i="0" dirty="0">
              <a:solidFill>
                <a:schemeClr val="tx1">
                  <a:lumMod val="65000"/>
                  <a:lumOff val="35000"/>
                </a:schemeClr>
              </a:solidFill>
              <a:effectLst/>
              <a:latin typeface="Calibri" panose="020F0502020204030204" pitchFamily="34" charset="0"/>
            </a:endParaRPr>
          </a:p>
          <a:p>
            <a:r>
              <a:rPr lang="fr-FR" sz="1200" b="0" i="0" dirty="0">
                <a:solidFill>
                  <a:schemeClr val="tx1">
                    <a:lumMod val="65000"/>
                    <a:lumOff val="35000"/>
                  </a:schemeClr>
                </a:solidFill>
                <a:effectLst/>
                <a:latin typeface="Calibri" panose="020F0502020204030204" pitchFamily="34" charset="0"/>
              </a:rPr>
              <a:t>Une déclaration CSS a la forme suivante :</a:t>
            </a:r>
            <a:endParaRPr lang="fr-FR" sz="1200"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EFA88619-0B9B-433B-9726-0AB80522E4D2}"/>
              </a:ext>
            </a:extLst>
          </p:cNvPr>
          <p:cNvSpPr>
            <a:spLocks noGrp="1"/>
          </p:cNvSpPr>
          <p:nvPr>
            <p:ph sz="quarter" idx="13"/>
          </p:nvPr>
        </p:nvSpPr>
        <p:spPr/>
        <p:txBody>
          <a:bodyPr/>
          <a:lstStyle/>
          <a:p>
            <a:r>
              <a:rPr lang="fr-FR" sz="1600" b="1" dirty="0">
                <a:solidFill>
                  <a:srgbClr val="0059A1"/>
                </a:solidFill>
                <a:latin typeface="Calibri" panose="020F0502020204030204" pitchFamily="34" charset="0"/>
              </a:rPr>
              <a:t>Syntaxe du CSS</a:t>
            </a:r>
          </a:p>
        </p:txBody>
      </p:sp>
      <p:pic>
        <p:nvPicPr>
          <p:cNvPr id="11" name="Picture 2" descr="Syntaxe de base de CSS">
            <a:extLst>
              <a:ext uri="{FF2B5EF4-FFF2-40B4-BE49-F238E27FC236}">
                <a16:creationId xmlns:a16="http://schemas.microsoft.com/office/drawing/2014/main" id="{5DB17595-A36B-4D5E-B52F-53E647BD5D6F}"/>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452062" y="3016111"/>
            <a:ext cx="2584706" cy="9477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80FA700A-86AA-48DC-8C55-05370FAD6140}"/>
              </a:ext>
            </a:extLst>
          </p:cNvPr>
          <p:cNvSpPr txBox="1"/>
          <p:nvPr/>
        </p:nvSpPr>
        <p:spPr>
          <a:xfrm>
            <a:off x="859706" y="3016414"/>
            <a:ext cx="3054929" cy="830997"/>
          </a:xfrm>
          <a:prstGeom prst="rect">
            <a:avLst/>
          </a:prstGeom>
          <a:noFill/>
          <a:ln>
            <a:solidFill>
              <a:srgbClr val="005BA7"/>
            </a:solidFill>
          </a:ln>
        </p:spPr>
        <p:txBody>
          <a:bodyPr wrap="square">
            <a:spAutoFit/>
          </a:bodyPr>
          <a:lstStyle/>
          <a:p>
            <a:pPr algn="just"/>
            <a:r>
              <a:rPr lang="fr-FR" sz="1200" dirty="0">
                <a:solidFill>
                  <a:schemeClr val="tx1">
                    <a:lumMod val="65000"/>
                    <a:lumOff val="35000"/>
                  </a:schemeClr>
                </a:solidFill>
                <a:latin typeface="Calibri" panose="020F0502020204030204" pitchFamily="34" charset="0"/>
              </a:rPr>
              <a:t>Le sélecteur est un élément clé qui indique sur quels éléments HTML vont s’appliquer les propriétés CSS définies entre { }</a:t>
            </a:r>
          </a:p>
          <a:p>
            <a:pPr algn="just"/>
            <a:endParaRPr lang="fr-FR" sz="1200" dirty="0">
              <a:solidFill>
                <a:schemeClr val="tx1">
                  <a:lumMod val="65000"/>
                  <a:lumOff val="35000"/>
                </a:schemeClr>
              </a:solidFill>
              <a:latin typeface="Calibri" panose="020F0502020204030204" pitchFamily="34" charset="0"/>
            </a:endParaRPr>
          </a:p>
        </p:txBody>
      </p:sp>
      <p:sp>
        <p:nvSpPr>
          <p:cNvPr id="15" name="ZoneTexte 14">
            <a:extLst>
              <a:ext uri="{FF2B5EF4-FFF2-40B4-BE49-F238E27FC236}">
                <a16:creationId xmlns:a16="http://schemas.microsoft.com/office/drawing/2014/main" id="{72C2979F-44BA-41F5-8834-303372245A87}"/>
              </a:ext>
            </a:extLst>
          </p:cNvPr>
          <p:cNvSpPr txBox="1"/>
          <p:nvPr/>
        </p:nvSpPr>
        <p:spPr>
          <a:xfrm>
            <a:off x="7711271" y="3016414"/>
            <a:ext cx="3659561" cy="1015663"/>
          </a:xfrm>
          <a:prstGeom prst="rect">
            <a:avLst/>
          </a:prstGeom>
          <a:noFill/>
          <a:ln>
            <a:solidFill>
              <a:srgbClr val="005BA7"/>
            </a:solidFill>
          </a:ln>
        </p:spPr>
        <p:txBody>
          <a:bodyPr wrap="square">
            <a:spAutoFit/>
          </a:bodyPr>
          <a:lstStyle/>
          <a:p>
            <a:pPr algn="just"/>
            <a:r>
              <a:rPr lang="fr-FR" sz="1200" dirty="0">
                <a:solidFill>
                  <a:schemeClr val="tx1">
                    <a:lumMod val="65000"/>
                    <a:lumOff val="35000"/>
                  </a:schemeClr>
                </a:solidFill>
                <a:latin typeface="Calibri" panose="020F0502020204030204" pitchFamily="34" charset="0"/>
              </a:rPr>
              <a:t>C’est l’ensemble de paramètres de mise en forme à appliquer sur l’élément identifié par le sélecteur.</a:t>
            </a:r>
          </a:p>
          <a:p>
            <a:pPr algn="just"/>
            <a:r>
              <a:rPr lang="fr-FR" sz="1200" dirty="0">
                <a:solidFill>
                  <a:schemeClr val="tx1">
                    <a:lumMod val="65000"/>
                    <a:lumOff val="35000"/>
                  </a:schemeClr>
                </a:solidFill>
                <a:latin typeface="Calibri" panose="020F0502020204030204" pitchFamily="34" charset="0"/>
              </a:rPr>
              <a:t>Chaque propriété de mise en forme est suivie de deux points et de sa valeur.</a:t>
            </a:r>
          </a:p>
          <a:p>
            <a:pPr algn="just"/>
            <a:r>
              <a:rPr lang="fr-FR" sz="1200" dirty="0">
                <a:solidFill>
                  <a:schemeClr val="tx1">
                    <a:lumMod val="65000"/>
                    <a:lumOff val="35000"/>
                  </a:schemeClr>
                </a:solidFill>
                <a:latin typeface="Calibri" panose="020F0502020204030204" pitchFamily="34" charset="0"/>
              </a:rPr>
              <a:t>Exemple de propriétés : la couleur, la taille, le style, etc. </a:t>
            </a:r>
          </a:p>
        </p:txBody>
      </p:sp>
      <p:cxnSp>
        <p:nvCxnSpPr>
          <p:cNvPr id="16" name="Connecteur droit avec flèche 15">
            <a:extLst>
              <a:ext uri="{FF2B5EF4-FFF2-40B4-BE49-F238E27FC236}">
                <a16:creationId xmlns:a16="http://schemas.microsoft.com/office/drawing/2014/main" id="{EB6D54C5-7B6E-430C-9D6F-D4F866AE4575}"/>
              </a:ext>
            </a:extLst>
          </p:cNvPr>
          <p:cNvCxnSpPr>
            <a:cxnSpLocks/>
            <a:stCxn id="14" idx="3"/>
          </p:cNvCxnSpPr>
          <p:nvPr/>
        </p:nvCxnSpPr>
        <p:spPr>
          <a:xfrm flipV="1">
            <a:off x="3914635" y="3298166"/>
            <a:ext cx="728523" cy="133747"/>
          </a:xfrm>
          <a:prstGeom prst="straightConnector1">
            <a:avLst/>
          </a:prstGeom>
          <a:ln>
            <a:solidFill>
              <a:srgbClr val="005BA7"/>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2B24709D-1D0E-497D-B0C4-0BACFA60FFCD}"/>
              </a:ext>
            </a:extLst>
          </p:cNvPr>
          <p:cNvCxnSpPr>
            <a:cxnSpLocks/>
            <a:stCxn id="15" idx="1"/>
          </p:cNvCxnSpPr>
          <p:nvPr/>
        </p:nvCxnSpPr>
        <p:spPr>
          <a:xfrm flipH="1" flipV="1">
            <a:off x="6769315" y="3493470"/>
            <a:ext cx="941956" cy="30776"/>
          </a:xfrm>
          <a:prstGeom prst="straightConnector1">
            <a:avLst/>
          </a:prstGeom>
          <a:ln>
            <a:solidFill>
              <a:srgbClr val="005BA7"/>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BFDF3CD1-86B6-4F71-A83D-DC1C7E66E199}"/>
              </a:ext>
            </a:extLst>
          </p:cNvPr>
          <p:cNvSpPr txBox="1"/>
          <p:nvPr/>
        </p:nvSpPr>
        <p:spPr>
          <a:xfrm>
            <a:off x="779319" y="4337670"/>
            <a:ext cx="1008481" cy="338554"/>
          </a:xfrm>
          <a:prstGeom prst="rect">
            <a:avLst/>
          </a:prstGeom>
          <a:noFill/>
        </p:spPr>
        <p:txBody>
          <a:bodyPr wrap="none" rtlCol="0">
            <a:spAutoFit/>
          </a:bodyPr>
          <a:lstStyle/>
          <a:p>
            <a:r>
              <a:rPr lang="fr-FR" sz="1600" b="1" dirty="0">
                <a:solidFill>
                  <a:srgbClr val="005BA7"/>
                </a:solidFill>
                <a:latin typeface="Calibri" panose="020F0502020204030204" pitchFamily="34" charset="0"/>
              </a:rPr>
              <a:t>Exemple :</a:t>
            </a:r>
          </a:p>
        </p:txBody>
      </p:sp>
      <p:pic>
        <p:nvPicPr>
          <p:cNvPr id="19" name="Picture 2" descr="Syntaxe de base de CSS : Commentaire">
            <a:extLst>
              <a:ext uri="{FF2B5EF4-FFF2-40B4-BE49-F238E27FC236}">
                <a16:creationId xmlns:a16="http://schemas.microsoft.com/office/drawing/2014/main" id="{64F0F212-5E09-4876-ACF8-0AA5CED7C70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59706" y="4768575"/>
            <a:ext cx="2205041" cy="808516"/>
          </a:xfrm>
          <a:prstGeom prst="rect">
            <a:avLst/>
          </a:prstGeom>
          <a:noFill/>
          <a:ln>
            <a:solidFill>
              <a:srgbClr val="005BA7"/>
            </a:solidFill>
          </a:ln>
          <a:extLst>
            <a:ext uri="{909E8E84-426E-40DD-AFC4-6F175D3DCCD1}">
              <a14:hiddenFill xmlns:a14="http://schemas.microsoft.com/office/drawing/2010/main">
                <a:solidFill>
                  <a:srgbClr val="FFFFFF"/>
                </a:solidFill>
              </a14:hiddenFill>
            </a:ext>
          </a:extLst>
        </p:spPr>
      </p:pic>
      <p:sp>
        <p:nvSpPr>
          <p:cNvPr id="20" name="ZoneTexte 19">
            <a:extLst>
              <a:ext uri="{FF2B5EF4-FFF2-40B4-BE49-F238E27FC236}">
                <a16:creationId xmlns:a16="http://schemas.microsoft.com/office/drawing/2014/main" id="{B7CC4407-DC5B-4096-8731-19B05E3A941A}"/>
              </a:ext>
            </a:extLst>
          </p:cNvPr>
          <p:cNvSpPr txBox="1"/>
          <p:nvPr/>
        </p:nvSpPr>
        <p:spPr>
          <a:xfrm>
            <a:off x="809466" y="5792143"/>
            <a:ext cx="10041081" cy="276999"/>
          </a:xfrm>
          <a:prstGeom prst="rect">
            <a:avLst/>
          </a:prstGeom>
          <a:noFill/>
        </p:spPr>
        <p:txBody>
          <a:bodyPr wrap="square" rtlCol="0">
            <a:spAutoFit/>
          </a:bodyPr>
          <a:lstStyle/>
          <a:p>
            <a:r>
              <a:rPr lang="fr-FR" sz="1200" dirty="0">
                <a:solidFill>
                  <a:schemeClr val="tx1">
                    <a:lumMod val="65000"/>
                    <a:lumOff val="35000"/>
                  </a:schemeClr>
                </a:solidFill>
                <a:latin typeface="Calibri" panose="020F0502020204030204" pitchFamily="34" charset="0"/>
              </a:rPr>
              <a:t>Dans cet exemple, on spécifie la couleur rouge comme couleur par défaut de tous les éléments h1.</a:t>
            </a:r>
          </a:p>
        </p:txBody>
      </p:sp>
    </p:spTree>
    <p:extLst>
      <p:ext uri="{BB962C8B-B14F-4D97-AF65-F5344CB8AC3E}">
        <p14:creationId xmlns:p14="http://schemas.microsoft.com/office/powerpoint/2010/main" val="31665392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1</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8" name="Espace réservé du texte 4">
            <a:extLst>
              <a:ext uri="{FF2B5EF4-FFF2-40B4-BE49-F238E27FC236}">
                <a16:creationId xmlns:a16="http://schemas.microsoft.com/office/drawing/2014/main" id="{98EA5FCA-7970-4A85-BDB4-E2616DD6FAD5}"/>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ea typeface="맑은 고딕" pitchFamily="34"/>
                <a:cs typeface="Calibri" panose="020F0502020204030204" pitchFamily="34" charset="0"/>
              </a:rPr>
              <a:t>Présentation du CSS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u="none" strike="noStrike" kern="1200" cap="none" spc="0" baseline="0" dirty="0">
                <a:solidFill>
                  <a:srgbClr val="FF7800"/>
                </a:solidFill>
                <a:uFillTx/>
                <a:cs typeface="Calibri" panose="020F0502020204030204" pitchFamily="34" charset="0"/>
              </a:rPr>
              <a:t>Codification des couleurs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Unités de mesure</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Positions (center, </a:t>
            </a:r>
            <a:r>
              <a:rPr lang="fr-FR" sz="1600" u="none" strike="noStrike" kern="1200" cap="none" spc="0" baseline="0" dirty="0" err="1">
                <a:solidFill>
                  <a:schemeClr val="bg1">
                    <a:lumMod val="65000"/>
                  </a:schemeClr>
                </a:solidFill>
                <a:uFillTx/>
                <a:cs typeface="Calibri" panose="020F0502020204030204" pitchFamily="34" charset="0"/>
              </a:rPr>
              <a:t>left</a:t>
            </a:r>
            <a:r>
              <a:rPr lang="fr-FR" sz="1600" u="none" strike="noStrike" kern="1200" cap="none" spc="0" baseline="0" dirty="0">
                <a:solidFill>
                  <a:schemeClr val="bg1">
                    <a:lumMod val="65000"/>
                  </a:schemeClr>
                </a:solidFill>
                <a:uFillTx/>
                <a:cs typeface="Calibri" panose="020F0502020204030204" pitchFamily="34" charset="0"/>
              </a:rPr>
              <a:t>, right)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Fonts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Types d’intégration du CSS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Sélecteurs simples (</a:t>
            </a:r>
            <a:r>
              <a:rPr lang="fr-FR" sz="1600" u="none" strike="noStrike" kern="1200" cap="none" spc="0" baseline="0" dirty="0" err="1">
                <a:solidFill>
                  <a:schemeClr val="bg1">
                    <a:lumMod val="65000"/>
                  </a:schemeClr>
                </a:solidFill>
                <a:uFillTx/>
                <a:cs typeface="Calibri" panose="020F0502020204030204" pitchFamily="34" charset="0"/>
              </a:rPr>
              <a:t>element</a:t>
            </a:r>
            <a:r>
              <a:rPr lang="fr-FR" sz="1600" u="none" strike="noStrike" kern="1200" cap="none" spc="0" baseline="0" dirty="0">
                <a:solidFill>
                  <a:schemeClr val="bg1">
                    <a:lumMod val="65000"/>
                  </a:schemeClr>
                </a:solidFill>
                <a:uFillTx/>
                <a:cs typeface="Calibri" panose="020F0502020204030204" pitchFamily="34" charset="0"/>
              </a:rPr>
              <a:t>, class, id)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Sélecteurs complexes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Pseudo classes</a:t>
            </a:r>
          </a:p>
          <a:p>
            <a:endParaRPr lang="fr-FR" sz="1600" dirty="0"/>
          </a:p>
          <a:p>
            <a:endParaRPr lang="fr-FR" dirty="0"/>
          </a:p>
        </p:txBody>
      </p:sp>
    </p:spTree>
    <p:extLst>
      <p:ext uri="{BB962C8B-B14F-4D97-AF65-F5344CB8AC3E}">
        <p14:creationId xmlns:p14="http://schemas.microsoft.com/office/powerpoint/2010/main" val="6116023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Codification des couleurs</a:t>
            </a:r>
          </a:p>
        </p:txBody>
      </p:sp>
      <p:sp>
        <p:nvSpPr>
          <p:cNvPr id="2" name="Espace réservé du contenu 1">
            <a:extLst>
              <a:ext uri="{FF2B5EF4-FFF2-40B4-BE49-F238E27FC236}">
                <a16:creationId xmlns:a16="http://schemas.microsoft.com/office/drawing/2014/main" id="{F341DC83-9656-44D1-9896-B4E5FAC36041}"/>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Les navigateurs admettent 3 méthodes possibles pour la déclaration d'une couleur :</a:t>
            </a:r>
          </a:p>
          <a:p>
            <a:endParaRPr lang="fr-FR" dirty="0"/>
          </a:p>
        </p:txBody>
      </p:sp>
      <p:sp>
        <p:nvSpPr>
          <p:cNvPr id="3" name="Espace réservé du contenu 2">
            <a:extLst>
              <a:ext uri="{FF2B5EF4-FFF2-40B4-BE49-F238E27FC236}">
                <a16:creationId xmlns:a16="http://schemas.microsoft.com/office/drawing/2014/main" id="{D3C33B62-CFF8-45BE-BEA6-931EDFD9DBBA}"/>
              </a:ext>
            </a:extLst>
          </p:cNvPr>
          <p:cNvSpPr>
            <a:spLocks noGrp="1"/>
          </p:cNvSpPr>
          <p:nvPr>
            <p:ph sz="quarter" idx="13"/>
          </p:nvPr>
        </p:nvSpPr>
        <p:spPr/>
        <p:txBody>
          <a:bodyPr/>
          <a:lstStyle/>
          <a:p>
            <a:r>
              <a:rPr lang="fr-FR" sz="1600" b="1" dirty="0">
                <a:solidFill>
                  <a:srgbClr val="0059A1"/>
                </a:solidFill>
                <a:latin typeface="Calibri" panose="020F0502020204030204" pitchFamily="34" charset="0"/>
              </a:rPr>
              <a:t>Codification des couleurs (Rappel)</a:t>
            </a:r>
          </a:p>
          <a:p>
            <a:endParaRPr lang="fr-FR" dirty="0"/>
          </a:p>
        </p:txBody>
      </p:sp>
      <p:graphicFrame>
        <p:nvGraphicFramePr>
          <p:cNvPr id="21" name="Tableau 20">
            <a:extLst>
              <a:ext uri="{FF2B5EF4-FFF2-40B4-BE49-F238E27FC236}">
                <a16:creationId xmlns:a16="http://schemas.microsoft.com/office/drawing/2014/main" id="{D29B5F3C-CDB0-4E02-A969-382BD3CA41FE}"/>
              </a:ext>
            </a:extLst>
          </p:cNvPr>
          <p:cNvGraphicFramePr>
            <a:graphicFrameLocks noGrp="1"/>
          </p:cNvGraphicFramePr>
          <p:nvPr>
            <p:extLst>
              <p:ext uri="{D42A27DB-BD31-4B8C-83A1-F6EECF244321}">
                <p14:modId xmlns:p14="http://schemas.microsoft.com/office/powerpoint/2010/main" val="3817434512"/>
              </p:ext>
            </p:extLst>
          </p:nvPr>
        </p:nvGraphicFramePr>
        <p:xfrm>
          <a:off x="805194" y="2330179"/>
          <a:ext cx="10648373" cy="3973093"/>
        </p:xfrm>
        <a:graphic>
          <a:graphicData uri="http://schemas.openxmlformats.org/drawingml/2006/table">
            <a:tbl>
              <a:tblPr>
                <a:tableStyleId>{BC89EF96-8CEA-46FF-86C4-4CE0E7609802}</a:tableStyleId>
              </a:tblPr>
              <a:tblGrid>
                <a:gridCol w="1382736">
                  <a:extLst>
                    <a:ext uri="{9D8B030D-6E8A-4147-A177-3AD203B41FA5}">
                      <a16:colId xmlns:a16="http://schemas.microsoft.com/office/drawing/2014/main" val="3846922016"/>
                    </a:ext>
                  </a:extLst>
                </a:gridCol>
                <a:gridCol w="3449389">
                  <a:extLst>
                    <a:ext uri="{9D8B030D-6E8A-4147-A177-3AD203B41FA5}">
                      <a16:colId xmlns:a16="http://schemas.microsoft.com/office/drawing/2014/main" val="1572699386"/>
                    </a:ext>
                  </a:extLst>
                </a:gridCol>
                <a:gridCol w="5816248">
                  <a:extLst>
                    <a:ext uri="{9D8B030D-6E8A-4147-A177-3AD203B41FA5}">
                      <a16:colId xmlns:a16="http://schemas.microsoft.com/office/drawing/2014/main" val="3663106561"/>
                    </a:ext>
                  </a:extLst>
                </a:gridCol>
              </a:tblGrid>
              <a:tr h="359233">
                <a:tc>
                  <a:txBody>
                    <a:bodyPr/>
                    <a:lstStyle/>
                    <a:p>
                      <a:pPr algn="ctr"/>
                      <a:r>
                        <a:rPr lang="fr-FR" sz="1400" b="1" dirty="0">
                          <a:solidFill>
                            <a:schemeClr val="tx1">
                              <a:lumMod val="65000"/>
                              <a:lumOff val="35000"/>
                            </a:schemeClr>
                          </a:solidFill>
                          <a:latin typeface="Calibri" panose="020F0502020204030204" pitchFamily="34" charset="0"/>
                          <a:cs typeface="Calibri" panose="020F0502020204030204" pitchFamily="34" charset="0"/>
                        </a:rPr>
                        <a:t>Méthode</a:t>
                      </a:r>
                    </a:p>
                  </a:txBody>
                  <a:tcPr marL="1530" marR="1530" marT="1530" marB="1530" anchor="ctr"/>
                </a:tc>
                <a:tc>
                  <a:txBody>
                    <a:bodyPr/>
                    <a:lstStyle/>
                    <a:p>
                      <a:pPr algn="ctr"/>
                      <a:r>
                        <a:rPr lang="fr-FR" sz="1400" b="1" dirty="0">
                          <a:solidFill>
                            <a:schemeClr val="tx1">
                              <a:lumMod val="65000"/>
                              <a:lumOff val="35000"/>
                            </a:schemeClr>
                          </a:solidFill>
                          <a:latin typeface="Calibri" panose="020F0502020204030204" pitchFamily="34" charset="0"/>
                          <a:cs typeface="Calibri" panose="020F0502020204030204" pitchFamily="34" charset="0"/>
                        </a:rPr>
                        <a:t>Exemple</a:t>
                      </a:r>
                    </a:p>
                  </a:txBody>
                  <a:tcPr marL="1530" marR="1530" marT="1530" marB="1530" anchor="ctr"/>
                </a:tc>
                <a:tc>
                  <a:txBody>
                    <a:bodyPr/>
                    <a:lstStyle/>
                    <a:p>
                      <a:pPr algn="ctr"/>
                      <a:r>
                        <a:rPr lang="fr-FR" sz="1400" b="1" dirty="0">
                          <a:solidFill>
                            <a:schemeClr val="tx1">
                              <a:lumMod val="65000"/>
                              <a:lumOff val="35000"/>
                            </a:schemeClr>
                          </a:solidFill>
                          <a:latin typeface="Calibri" panose="020F0502020204030204" pitchFamily="34" charset="0"/>
                          <a:cs typeface="Calibri" panose="020F0502020204030204" pitchFamily="34" charset="0"/>
                        </a:rPr>
                        <a:t>Notes</a:t>
                      </a:r>
                    </a:p>
                  </a:txBody>
                  <a:tcPr marL="1530" marR="1530" marT="1530" marB="1530" anchor="ctr"/>
                </a:tc>
                <a:extLst>
                  <a:ext uri="{0D108BD9-81ED-4DB2-BD59-A6C34878D82A}">
                    <a16:rowId xmlns:a16="http://schemas.microsoft.com/office/drawing/2014/main" val="3572408260"/>
                  </a:ext>
                </a:extLst>
              </a:tr>
              <a:tr h="909445">
                <a:tc>
                  <a:txBody>
                    <a:bodyPr/>
                    <a:lstStyle/>
                    <a:p>
                      <a:pPr algn="ctr"/>
                      <a:r>
                        <a:rPr lang="fr-FR" sz="1200" b="1" dirty="0">
                          <a:solidFill>
                            <a:schemeClr val="tx1">
                              <a:lumMod val="65000"/>
                              <a:lumOff val="35000"/>
                            </a:schemeClr>
                          </a:solidFill>
                          <a:latin typeface="Calibri" panose="020F0502020204030204" pitchFamily="34" charset="0"/>
                          <a:cs typeface="Calibri" panose="020F0502020204030204" pitchFamily="34" charset="0"/>
                        </a:rPr>
                        <a:t>Couleurs nommées</a:t>
                      </a:r>
                    </a:p>
                  </a:txBody>
                  <a:tcPr marL="1530" marR="1530" marT="1530" marB="1530" anchor="ctr"/>
                </a:tc>
                <a:tc>
                  <a:txBody>
                    <a:bodyPr/>
                    <a:lstStyle/>
                    <a:p>
                      <a:pPr algn="ctr"/>
                      <a:r>
                        <a:rPr lang="fr-FR" sz="1200">
                          <a:solidFill>
                            <a:schemeClr val="tx1">
                              <a:lumMod val="65000"/>
                              <a:lumOff val="35000"/>
                            </a:schemeClr>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background-color</a:t>
                      </a:r>
                      <a:r>
                        <a:rPr lang="fr-FR" sz="1200">
                          <a:solidFill>
                            <a:schemeClr val="tx1">
                              <a:lumMod val="65000"/>
                              <a:lumOff val="35000"/>
                            </a:schemeClr>
                          </a:solidFill>
                          <a:latin typeface="Calibri" panose="020F0502020204030204" pitchFamily="34" charset="0"/>
                          <a:cs typeface="Calibri" panose="020F0502020204030204" pitchFamily="34" charset="0"/>
                        </a:rPr>
                        <a:t> : </a:t>
                      </a:r>
                      <a:r>
                        <a:rPr lang="fr-FR" sz="1200" dirty="0">
                          <a:solidFill>
                            <a:schemeClr val="tx1">
                              <a:lumMod val="65000"/>
                              <a:lumOff val="35000"/>
                            </a:schemeClr>
                          </a:solidFill>
                          <a:latin typeface="Calibri" panose="020F0502020204030204" pitchFamily="34" charset="0"/>
                          <a:cs typeface="Calibri" panose="020F0502020204030204" pitchFamily="34" charset="0"/>
                        </a:rPr>
                        <a:t>grey</a:t>
                      </a:r>
                    </a:p>
                  </a:txBody>
                  <a:tcPr marL="1530" marR="1530" marT="1530" marB="1530" anchor="ctr"/>
                </a:tc>
                <a:tc>
                  <a:txBody>
                    <a:bodyPr/>
                    <a:lstStyle/>
                    <a:p>
                      <a:pPr algn="ctr"/>
                      <a:r>
                        <a:rPr lang="fr-FR" sz="1200" dirty="0">
                          <a:solidFill>
                            <a:schemeClr val="tx1">
                              <a:lumMod val="65000"/>
                              <a:lumOff val="35000"/>
                            </a:schemeClr>
                          </a:solidFill>
                          <a:effectLst/>
                          <a:latin typeface="Calibri" panose="020F0502020204030204" pitchFamily="34" charset="0"/>
                          <a:cs typeface="Calibri" panose="020F0502020204030204" pitchFamily="34" charset="0"/>
                        </a:rPr>
                        <a:t>La couleur est désignée par son nom en anglais. </a:t>
                      </a:r>
                    </a:p>
                    <a:p>
                      <a:pPr algn="ctr"/>
                      <a:r>
                        <a:rPr lang="fr-FR" sz="1200" dirty="0">
                          <a:solidFill>
                            <a:schemeClr val="tx1">
                              <a:lumMod val="65000"/>
                              <a:lumOff val="35000"/>
                            </a:schemeClr>
                          </a:solidFill>
                          <a:effectLst/>
                          <a:latin typeface="Calibri" panose="020F0502020204030204" pitchFamily="34" charset="0"/>
                          <a:cs typeface="Calibri" panose="020F0502020204030204" pitchFamily="34" charset="0"/>
                        </a:rPr>
                        <a:t>Il n'y a que 16 noms de couleurs normalisés par le W3C</a:t>
                      </a:r>
                    </a:p>
                  </a:txBody>
                  <a:tcPr marL="1530" marR="1530" marT="1530" marB="1530" anchor="ctr"/>
                </a:tc>
                <a:extLst>
                  <a:ext uri="{0D108BD9-81ED-4DB2-BD59-A6C34878D82A}">
                    <a16:rowId xmlns:a16="http://schemas.microsoft.com/office/drawing/2014/main" val="2526647077"/>
                  </a:ext>
                </a:extLst>
              </a:tr>
              <a:tr h="1258063">
                <a:tc>
                  <a:txBody>
                    <a:bodyPr/>
                    <a:lstStyle/>
                    <a:p>
                      <a:pPr algn="ctr"/>
                      <a:r>
                        <a:rPr lang="fr-FR" sz="1200" b="1" dirty="0">
                          <a:solidFill>
                            <a:schemeClr val="tx1">
                              <a:lumMod val="65000"/>
                              <a:lumOff val="35000"/>
                            </a:schemeClr>
                          </a:solidFill>
                          <a:latin typeface="Calibri" panose="020F0502020204030204" pitchFamily="34" charset="0"/>
                          <a:cs typeface="Calibri" panose="020F0502020204030204" pitchFamily="34" charset="0"/>
                        </a:rPr>
                        <a:t>Couleurs en hexadécimal</a:t>
                      </a:r>
                    </a:p>
                  </a:txBody>
                  <a:tcPr marL="1530" marR="1530" marT="1530" marB="1530" anchor="ctr"/>
                </a:tc>
                <a:tc>
                  <a:txBody>
                    <a:bodyPr/>
                    <a:lstStyle/>
                    <a:p>
                      <a:pPr algn="ctr"/>
                      <a:r>
                        <a:rPr lang="fr-FR" sz="1200" dirty="0">
                          <a:solidFill>
                            <a:schemeClr val="tx1">
                              <a:lumMod val="65000"/>
                              <a:lumOff val="35000"/>
                            </a:schemeClr>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background-</a:t>
                      </a:r>
                      <a:r>
                        <a:rPr lang="fr-FR" sz="1200" dirty="0" err="1">
                          <a:solidFill>
                            <a:schemeClr val="tx1">
                              <a:lumMod val="65000"/>
                              <a:lumOff val="35000"/>
                            </a:schemeClr>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color</a:t>
                      </a:r>
                      <a:r>
                        <a:rPr lang="fr-FR" sz="1200" dirty="0">
                          <a:solidFill>
                            <a:schemeClr val="tx1">
                              <a:lumMod val="65000"/>
                              <a:lumOff val="35000"/>
                            </a:schemeClr>
                          </a:solidFill>
                          <a:latin typeface="Calibri" panose="020F0502020204030204" pitchFamily="34" charset="0"/>
                          <a:cs typeface="Calibri" panose="020F0502020204030204" pitchFamily="34" charset="0"/>
                        </a:rPr>
                        <a:t> : #808080</a:t>
                      </a:r>
                    </a:p>
                  </a:txBody>
                  <a:tcPr marL="1530" marR="1530" marT="1530" marB="1530" anchor="ctr"/>
                </a:tc>
                <a:tc>
                  <a:txBody>
                    <a:bodyPr/>
                    <a:lstStyle/>
                    <a:p>
                      <a:pPr algn="ctr"/>
                      <a:r>
                        <a:rPr lang="fr-FR" sz="1200" dirty="0">
                          <a:solidFill>
                            <a:schemeClr val="tx1">
                              <a:lumMod val="65000"/>
                              <a:lumOff val="35000"/>
                            </a:schemeClr>
                          </a:solidFill>
                          <a:latin typeface="Calibri" panose="020F0502020204030204" pitchFamily="34" charset="0"/>
                          <a:cs typeface="Calibri" panose="020F0502020204030204" pitchFamily="34" charset="0"/>
                        </a:rPr>
                        <a:t>La couleur est désignée par son code hexadécimal : les deux premiers digits correspondent à la valeur de rouge, les deux suivants le vert et les deux derniers le bleu</a:t>
                      </a:r>
                    </a:p>
                  </a:txBody>
                  <a:tcPr marL="1530" marR="1530" marT="1530" marB="1530" anchor="ctr"/>
                </a:tc>
                <a:extLst>
                  <a:ext uri="{0D108BD9-81ED-4DB2-BD59-A6C34878D82A}">
                    <a16:rowId xmlns:a16="http://schemas.microsoft.com/office/drawing/2014/main" val="3661537969"/>
                  </a:ext>
                </a:extLst>
              </a:tr>
              <a:tr h="1446352">
                <a:tc>
                  <a:txBody>
                    <a:bodyPr/>
                    <a:lstStyle/>
                    <a:p>
                      <a:pPr algn="ctr"/>
                      <a:r>
                        <a:rPr lang="fr-FR" sz="1200" b="1" dirty="0">
                          <a:solidFill>
                            <a:schemeClr val="tx1">
                              <a:lumMod val="65000"/>
                              <a:lumOff val="35000"/>
                            </a:schemeClr>
                          </a:solidFill>
                          <a:latin typeface="Calibri" panose="020F0502020204030204" pitchFamily="34" charset="0"/>
                          <a:cs typeface="Calibri" panose="020F0502020204030204" pitchFamily="34" charset="0"/>
                        </a:rPr>
                        <a:t>Couleurs décomposées</a:t>
                      </a:r>
                    </a:p>
                  </a:txBody>
                  <a:tcPr marL="1530" marR="1530" marT="1530" marB="1530" anchor="ctr"/>
                </a:tc>
                <a:tc>
                  <a:txBody>
                    <a:bodyPr/>
                    <a:lstStyle/>
                    <a:p>
                      <a:pPr algn="ctr"/>
                      <a:r>
                        <a:rPr lang="fr-FR" sz="1200" dirty="0">
                          <a:solidFill>
                            <a:schemeClr val="tx1">
                              <a:lumMod val="65000"/>
                              <a:lumOff val="35000"/>
                            </a:schemeClr>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background-</a:t>
                      </a:r>
                      <a:r>
                        <a:rPr lang="fr-FR" sz="1200" dirty="0" err="1">
                          <a:solidFill>
                            <a:schemeClr val="tx1">
                              <a:lumMod val="65000"/>
                              <a:lumOff val="35000"/>
                            </a:schemeClr>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color</a:t>
                      </a:r>
                      <a:r>
                        <a:rPr lang="fr-FR" sz="1200" dirty="0">
                          <a:solidFill>
                            <a:schemeClr val="tx1">
                              <a:lumMod val="65000"/>
                              <a:lumOff val="35000"/>
                            </a:schemeClr>
                          </a:solidFill>
                          <a:latin typeface="Calibri" panose="020F0502020204030204" pitchFamily="34" charset="0"/>
                          <a:cs typeface="Calibri" panose="020F0502020204030204" pitchFamily="34" charset="0"/>
                        </a:rPr>
                        <a:t> : RGB( 128,128,128 )</a:t>
                      </a:r>
                    </a:p>
                  </a:txBody>
                  <a:tcPr marL="1530" marR="1530" marT="1530" marB="1530" anchor="ctr"/>
                </a:tc>
                <a:tc>
                  <a:txBody>
                    <a:bodyPr/>
                    <a:lstStyle/>
                    <a:p>
                      <a:pPr algn="ctr"/>
                      <a:r>
                        <a:rPr lang="fr-FR" sz="1200" dirty="0">
                          <a:solidFill>
                            <a:schemeClr val="tx1">
                              <a:lumMod val="65000"/>
                              <a:lumOff val="35000"/>
                            </a:schemeClr>
                          </a:solidFill>
                          <a:effectLst/>
                          <a:latin typeface="Calibri" panose="020F0502020204030204" pitchFamily="34" charset="0"/>
                          <a:cs typeface="Calibri" panose="020F0502020204030204" pitchFamily="34" charset="0"/>
                        </a:rPr>
                        <a:t>La couleur est définie par trois nombres décimaux qui peuvent prendre les valeurs de 0 à 255 indiquant respectivement le taux de rouge, le taux de vert et le taux de bleu.</a:t>
                      </a:r>
                    </a:p>
                  </a:txBody>
                  <a:tcPr marL="1530" marR="1530" marT="1530" marB="1530" anchor="ctr"/>
                </a:tc>
                <a:extLst>
                  <a:ext uri="{0D108BD9-81ED-4DB2-BD59-A6C34878D82A}">
                    <a16:rowId xmlns:a16="http://schemas.microsoft.com/office/drawing/2014/main" val="3486943472"/>
                  </a:ext>
                </a:extLst>
              </a:tr>
            </a:tbl>
          </a:graphicData>
        </a:graphic>
      </p:graphicFrame>
    </p:spTree>
    <p:extLst>
      <p:ext uri="{BB962C8B-B14F-4D97-AF65-F5344CB8AC3E}">
        <p14:creationId xmlns:p14="http://schemas.microsoft.com/office/powerpoint/2010/main" val="4871710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1</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59CD662D-7C70-4633-9582-41EEE31A12D9}"/>
              </a:ext>
            </a:extLst>
          </p:cNvPr>
          <p:cNvSpPr>
            <a:spLocks noGrp="1"/>
          </p:cNvSpPr>
          <p:nvPr>
            <p:ph type="body" sz="quarter" idx="14"/>
          </p:nvPr>
        </p:nvSpPr>
        <p:spPr>
          <a:prstGeom prst="rect">
            <a:avLst/>
          </a:prstGeom>
        </p:spPr>
        <p:txBody>
          <a:bodyPr/>
          <a:lstStyle/>
          <a:p>
            <a:pPr marR="0" lvl="0" algn="just" defTabSz="829543" fontAlgn="auto">
              <a:lnSpc>
                <a:spcPct val="100000"/>
              </a:lnSpc>
              <a:spcAft>
                <a:spcPts val="0"/>
              </a:spcAft>
              <a:buSzPts val="1800"/>
              <a:tabLst/>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cs typeface="Calibri" panose="020F0502020204030204" pitchFamily="34" charset="0"/>
              </a:rPr>
              <a:t>Présentation du CSS</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Codification des couleurs</a:t>
            </a:r>
            <a:endPar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Unités de mesure</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Positions (center, </a:t>
            </a:r>
            <a:r>
              <a:rPr lang="fr-FR" sz="1600" u="none" strike="noStrike" kern="1200" cap="none" spc="0" baseline="0" dirty="0" err="1">
                <a:solidFill>
                  <a:schemeClr val="bg1">
                    <a:lumMod val="65000"/>
                  </a:schemeClr>
                </a:solidFill>
                <a:uFillTx/>
                <a:latin typeface="Calibri" panose="020F0502020204030204" pitchFamily="34" charset="0"/>
                <a:cs typeface="Calibri" panose="020F0502020204030204" pitchFamily="34" charset="0"/>
              </a:rPr>
              <a:t>left</a:t>
            </a: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 right)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dirty="0">
                <a:solidFill>
                  <a:schemeClr val="bg1">
                    <a:lumMod val="65000"/>
                  </a:schemeClr>
                </a:solidFill>
                <a:cs typeface="Calibri" panose="020F0502020204030204" pitchFamily="34" charset="0"/>
              </a:rPr>
              <a:t>Fonts</a:t>
            </a:r>
            <a:endPar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Types d’intégration du CSS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Sélecteurs simples (élément, class, id)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Sélecteurs complexes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Pseudo classes</a:t>
            </a:r>
          </a:p>
          <a:p>
            <a:endParaRPr lang="fr-FR" dirty="0"/>
          </a:p>
        </p:txBody>
      </p:sp>
    </p:spTree>
    <p:extLst>
      <p:ext uri="{BB962C8B-B14F-4D97-AF65-F5344CB8AC3E}">
        <p14:creationId xmlns:p14="http://schemas.microsoft.com/office/powerpoint/2010/main" val="20822129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Unités de mesure</a:t>
            </a:r>
          </a:p>
        </p:txBody>
      </p:sp>
      <p:sp>
        <p:nvSpPr>
          <p:cNvPr id="2" name="Espace réservé du contenu 1">
            <a:extLst>
              <a:ext uri="{FF2B5EF4-FFF2-40B4-BE49-F238E27FC236}">
                <a16:creationId xmlns:a16="http://schemas.microsoft.com/office/drawing/2014/main" id="{C28159BF-0F43-4B37-B15D-C5122A5AEFC7}"/>
              </a:ext>
            </a:extLst>
          </p:cNvPr>
          <p:cNvSpPr>
            <a:spLocks noGrp="1"/>
          </p:cNvSpPr>
          <p:nvPr>
            <p:ph sz="quarter" idx="12"/>
          </p:nvPr>
        </p:nvSpPr>
        <p:spPr/>
        <p:txBody>
          <a:bodyPr/>
          <a:lstStyle/>
          <a:p>
            <a:r>
              <a:rPr lang="fr-FR" dirty="0">
                <a:solidFill>
                  <a:schemeClr val="tx1">
                    <a:lumMod val="65000"/>
                    <a:lumOff val="35000"/>
                  </a:schemeClr>
                </a:solidFill>
                <a:latin typeface="Calibri" panose="020F0502020204030204" pitchFamily="34" charset="0"/>
              </a:rPr>
              <a:t>Les unités absolues ne sont influencées par aucune autre dimension. Elles sont utilisées pour exprimer une longueur, comme un </a:t>
            </a:r>
            <a:r>
              <a:rPr lang="fr-FR" dirty="0" err="1">
                <a:solidFill>
                  <a:schemeClr val="tx1">
                    <a:lumMod val="65000"/>
                    <a:lumOff val="35000"/>
                  </a:schemeClr>
                </a:solidFill>
                <a:latin typeface="Calibri" panose="020F0502020204030204" pitchFamily="34" charset="0"/>
              </a:rPr>
              <a:t>padding</a:t>
            </a:r>
            <a:r>
              <a:rPr lang="fr-FR" dirty="0">
                <a:solidFill>
                  <a:schemeClr val="tx1">
                    <a:lumMod val="65000"/>
                    <a:lumOff val="35000"/>
                  </a:schemeClr>
                </a:solidFill>
                <a:latin typeface="Calibri" panose="020F0502020204030204" pitchFamily="34" charset="0"/>
              </a:rPr>
              <a:t>, une hauteur de bloc, la taille des caractères, etc.</a:t>
            </a:r>
          </a:p>
          <a:p>
            <a:r>
              <a:rPr lang="fr-FR" dirty="0">
                <a:solidFill>
                  <a:schemeClr val="tx1">
                    <a:lumMod val="65000"/>
                    <a:lumOff val="35000"/>
                  </a:schemeClr>
                </a:solidFill>
                <a:latin typeface="Calibri" panose="020F0502020204030204" pitchFamily="34" charset="0"/>
              </a:rPr>
              <a:t>Les unités absolues sont les suivantes :</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Les pixels (px)</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Les pouces (in)</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Les centimètres (cm)</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Les millimètres (mm)</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Les picas (pc)</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Les points (pt)</a:t>
            </a:r>
          </a:p>
          <a:p>
            <a:endParaRPr lang="fr-FR" dirty="0">
              <a:solidFill>
                <a:schemeClr val="tx1">
                  <a:lumMod val="65000"/>
                  <a:lumOff val="35000"/>
                </a:schemeClr>
              </a:solidFill>
              <a:latin typeface="Calibri" panose="020F0502020204030204" pitchFamily="34" charset="0"/>
            </a:endParaRPr>
          </a:p>
          <a:p>
            <a:pPr algn="just"/>
            <a:r>
              <a:rPr lang="fr-FR" dirty="0">
                <a:solidFill>
                  <a:schemeClr val="tx1">
                    <a:lumMod val="65000"/>
                    <a:lumOff val="35000"/>
                  </a:schemeClr>
                </a:solidFill>
                <a:latin typeface="Calibri" panose="020F0502020204030204" pitchFamily="34" charset="0"/>
              </a:rPr>
              <a:t>Le pixel et le point sont les unités les plus utilisées.</a:t>
            </a:r>
          </a:p>
          <a:p>
            <a:pPr algn="just"/>
            <a:endParaRPr lang="fr-FR" dirty="0">
              <a:solidFill>
                <a:schemeClr val="tx1">
                  <a:lumMod val="65000"/>
                  <a:lumOff val="35000"/>
                </a:schemeClr>
              </a:solidFill>
              <a:latin typeface="Calibri" panose="020F0502020204030204" pitchFamily="34" charset="0"/>
            </a:endParaRPr>
          </a:p>
          <a:p>
            <a:pPr algn="just"/>
            <a:r>
              <a:rPr lang="fr-FR" b="1" dirty="0">
                <a:solidFill>
                  <a:schemeClr val="tx1">
                    <a:lumMod val="65000"/>
                    <a:lumOff val="35000"/>
                  </a:schemeClr>
                </a:solidFill>
                <a:latin typeface="Calibri" panose="020F0502020204030204" pitchFamily="34" charset="0"/>
              </a:rPr>
              <a:t>Relation entre les unités de mesure </a:t>
            </a:r>
            <a:r>
              <a:rPr lang="fr-FR" dirty="0">
                <a:solidFill>
                  <a:schemeClr val="tx1">
                    <a:lumMod val="65000"/>
                    <a:lumOff val="35000"/>
                  </a:schemeClr>
                </a:solidFill>
                <a:latin typeface="Calibri" panose="020F0502020204030204" pitchFamily="34" charset="0"/>
              </a:rPr>
              <a:t>: 1 in = 96 px, 1 cm = 37,8 px et 1 mm = 3,78 px.</a:t>
            </a:r>
          </a:p>
          <a:p>
            <a:endParaRPr lang="fr-FR" dirty="0"/>
          </a:p>
        </p:txBody>
      </p:sp>
      <p:sp>
        <p:nvSpPr>
          <p:cNvPr id="3" name="Espace réservé du contenu 2">
            <a:extLst>
              <a:ext uri="{FF2B5EF4-FFF2-40B4-BE49-F238E27FC236}">
                <a16:creationId xmlns:a16="http://schemas.microsoft.com/office/drawing/2014/main" id="{512DF85C-54A6-420C-BFB7-7EA89ED0F303}"/>
              </a:ext>
            </a:extLst>
          </p:cNvPr>
          <p:cNvSpPr>
            <a:spLocks noGrp="1"/>
          </p:cNvSpPr>
          <p:nvPr>
            <p:ph sz="quarter" idx="13"/>
          </p:nvPr>
        </p:nvSpPr>
        <p:spPr/>
        <p:txBody>
          <a:bodyPr/>
          <a:lstStyle/>
          <a:p>
            <a:r>
              <a:rPr lang="fr-FR" sz="1600" b="1" dirty="0">
                <a:solidFill>
                  <a:srgbClr val="0059A1"/>
                </a:solidFill>
                <a:latin typeface="Calibri" panose="020F0502020204030204" pitchFamily="34" charset="0"/>
              </a:rPr>
              <a:t>Les unités absolues</a:t>
            </a:r>
          </a:p>
          <a:p>
            <a:endParaRPr lang="fr-FR" dirty="0"/>
          </a:p>
        </p:txBody>
      </p:sp>
      <p:sp>
        <p:nvSpPr>
          <p:cNvPr id="8" name="ZoneTexte 7">
            <a:extLst>
              <a:ext uri="{FF2B5EF4-FFF2-40B4-BE49-F238E27FC236}">
                <a16:creationId xmlns:a16="http://schemas.microsoft.com/office/drawing/2014/main" id="{F50618CB-179D-4617-87A9-BDD4333812F1}"/>
              </a:ext>
            </a:extLst>
          </p:cNvPr>
          <p:cNvSpPr txBox="1"/>
          <p:nvPr/>
        </p:nvSpPr>
        <p:spPr>
          <a:xfrm>
            <a:off x="4302218" y="3425601"/>
            <a:ext cx="4083627" cy="830997"/>
          </a:xfrm>
          <a:prstGeom prst="rect">
            <a:avLst/>
          </a:prstGeom>
          <a:noFill/>
          <a:ln>
            <a:solidFill>
              <a:srgbClr val="005BA7"/>
            </a:solidFill>
          </a:ln>
        </p:spPr>
        <p:txBody>
          <a:bodyPr wrap="square">
            <a:spAutoFit/>
          </a:bodyPr>
          <a:lstStyle/>
          <a:p>
            <a:r>
              <a:rPr lang="en-US" sz="1200" dirty="0">
                <a:solidFill>
                  <a:srgbClr val="7A3E9D"/>
                </a:solidFill>
                <a:effectLst/>
                <a:latin typeface="Calibri" panose="020F0502020204030204" pitchFamily="34" charset="0"/>
              </a:rPr>
              <a:t>div</a:t>
            </a:r>
            <a:r>
              <a:rPr lang="en-US" sz="1200" dirty="0">
                <a:solidFill>
                  <a:srgbClr val="333333"/>
                </a:solidFill>
                <a:effectLst/>
                <a:latin typeface="Calibri" panose="020F0502020204030204" pitchFamily="34" charset="0"/>
              </a:rPr>
              <a:t> </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width</a:t>
            </a:r>
            <a:r>
              <a:rPr lang="en-US" sz="1200" dirty="0">
                <a:solidFill>
                  <a:srgbClr val="333333"/>
                </a:solidFill>
                <a:effectLst/>
                <a:latin typeface="Calibri" panose="020F0502020204030204" pitchFamily="34" charset="0"/>
              </a:rPr>
              <a:t> : </a:t>
            </a:r>
            <a:r>
              <a:rPr lang="en-US" sz="1200" dirty="0">
                <a:solidFill>
                  <a:srgbClr val="9C5D27"/>
                </a:solidFill>
                <a:effectLst/>
                <a:latin typeface="Calibri" panose="020F0502020204030204" pitchFamily="34" charset="0"/>
              </a:rPr>
              <a:t>150</a:t>
            </a:r>
            <a:r>
              <a:rPr lang="en-US" sz="1200" dirty="0">
                <a:solidFill>
                  <a:srgbClr val="4B69C6"/>
                </a:solidFill>
                <a:effectLst/>
                <a:latin typeface="Calibri" panose="020F0502020204030204" pitchFamily="34" charset="0"/>
              </a:rPr>
              <a:t>px</a:t>
            </a:r>
            <a:r>
              <a:rPr lang="en-US" sz="1200" dirty="0">
                <a:solidFill>
                  <a:srgbClr val="333333"/>
                </a:solidFill>
                <a:effectLst/>
                <a:latin typeface="Calibri" panose="020F0502020204030204" pitchFamily="34" charset="0"/>
              </a:rPr>
              <a:t> </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height</a:t>
            </a:r>
            <a:r>
              <a:rPr lang="en-US" sz="1200" dirty="0">
                <a:solidFill>
                  <a:srgbClr val="333333"/>
                </a:solidFill>
                <a:effectLst/>
                <a:latin typeface="Calibri" panose="020F0502020204030204" pitchFamily="34" charset="0"/>
              </a:rPr>
              <a:t> : </a:t>
            </a:r>
            <a:r>
              <a:rPr lang="en-US" sz="1200" dirty="0">
                <a:solidFill>
                  <a:srgbClr val="9C5D27"/>
                </a:solidFill>
                <a:effectLst/>
                <a:latin typeface="Calibri" panose="020F0502020204030204" pitchFamily="34" charset="0"/>
              </a:rPr>
              <a:t>150</a:t>
            </a:r>
            <a:r>
              <a:rPr lang="en-US" sz="1200" dirty="0">
                <a:solidFill>
                  <a:srgbClr val="4B69C6"/>
                </a:solidFill>
                <a:effectLst/>
                <a:latin typeface="Calibri" panose="020F0502020204030204" pitchFamily="34" charset="0"/>
              </a:rPr>
              <a:t>px</a:t>
            </a:r>
            <a:r>
              <a:rPr lang="en-US" sz="1200" dirty="0">
                <a:solidFill>
                  <a:srgbClr val="333333"/>
                </a:solidFill>
                <a:effectLst/>
                <a:latin typeface="Calibri" panose="020F0502020204030204" pitchFamily="34" charset="0"/>
              </a:rPr>
              <a:t> </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34535656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Unités de mesure</a:t>
            </a:r>
          </a:p>
        </p:txBody>
      </p:sp>
      <p:sp>
        <p:nvSpPr>
          <p:cNvPr id="2" name="Espace réservé du contenu 1">
            <a:extLst>
              <a:ext uri="{FF2B5EF4-FFF2-40B4-BE49-F238E27FC236}">
                <a16:creationId xmlns:a16="http://schemas.microsoft.com/office/drawing/2014/main" id="{96A3E7DD-1FF1-40B6-BF0E-77C7ED7F4537}"/>
              </a:ext>
            </a:extLst>
          </p:cNvPr>
          <p:cNvSpPr>
            <a:spLocks noGrp="1"/>
          </p:cNvSpPr>
          <p:nvPr>
            <p:ph sz="quarter" idx="12"/>
          </p:nvPr>
        </p:nvSpPr>
        <p:spPr/>
        <p:txBody>
          <a:bodyPr/>
          <a:lstStyle/>
          <a:p>
            <a:pPr algn="just"/>
            <a:endParaRPr lang="fr-FR" dirty="0">
              <a:solidFill>
                <a:schemeClr val="tx1">
                  <a:lumMod val="65000"/>
                  <a:lumOff val="35000"/>
                </a:schemeClr>
              </a:solidFill>
              <a:latin typeface="Calibri" panose="020F0502020204030204" pitchFamily="34" charset="0"/>
            </a:endParaRPr>
          </a:p>
          <a:p>
            <a:pPr algn="just"/>
            <a:r>
              <a:rPr lang="fr-FR" dirty="0">
                <a:solidFill>
                  <a:schemeClr val="tx1">
                    <a:lumMod val="65000"/>
                    <a:lumOff val="35000"/>
                  </a:schemeClr>
                </a:solidFill>
                <a:latin typeface="Calibri" panose="020F0502020204030204" pitchFamily="34" charset="0"/>
              </a:rPr>
              <a:t>Les unités relatives font varier la taille d’un élément en fonction de la taille de la police ou de l’élément parent.</a:t>
            </a:r>
          </a:p>
          <a:p>
            <a:pPr algn="just"/>
            <a:endParaRPr lang="fr-FR" dirty="0">
              <a:solidFill>
                <a:schemeClr val="tx1">
                  <a:lumMod val="65000"/>
                  <a:lumOff val="35000"/>
                </a:schemeClr>
              </a:solidFill>
              <a:latin typeface="Calibri" panose="020F0502020204030204" pitchFamily="34" charset="0"/>
            </a:endParaRPr>
          </a:p>
          <a:p>
            <a:pPr algn="just"/>
            <a:r>
              <a:rPr lang="fr-FR" dirty="0">
                <a:solidFill>
                  <a:schemeClr val="tx1">
                    <a:lumMod val="65000"/>
                    <a:lumOff val="35000"/>
                  </a:schemeClr>
                </a:solidFill>
                <a:latin typeface="Calibri" panose="020F0502020204030204" pitchFamily="34" charset="0"/>
              </a:rPr>
              <a:t>Les unités dites « relatives au texte » sont utilisées pour harmoniser les éléments d’un design. Ces unités sont les suivantes:</a:t>
            </a:r>
          </a:p>
          <a:p>
            <a:pPr marL="800100" lvl="1" indent="-342900" algn="just">
              <a:buFont typeface="Arial" panose="020B0604020202020204" pitchFamily="34" charset="0"/>
              <a:buChar char="•"/>
            </a:pPr>
            <a:r>
              <a:rPr lang="fr-FR" sz="1200" b="1" dirty="0" err="1">
                <a:solidFill>
                  <a:schemeClr val="tx1">
                    <a:lumMod val="65000"/>
                    <a:lumOff val="35000"/>
                  </a:schemeClr>
                </a:solidFill>
                <a:latin typeface="Calibri" panose="020F0502020204030204" pitchFamily="34" charset="0"/>
              </a:rPr>
              <a:t>Em</a:t>
            </a:r>
            <a:r>
              <a:rPr lang="fr-FR" sz="1200" dirty="0">
                <a:solidFill>
                  <a:schemeClr val="tx1">
                    <a:lumMod val="65000"/>
                    <a:lumOff val="35000"/>
                  </a:schemeClr>
                </a:solidFill>
                <a:latin typeface="Calibri" panose="020F0502020204030204" pitchFamily="34" charset="0"/>
              </a:rPr>
              <a:t> : proportionnelle à la taille de la police de l’élément parent ou du document. Par défaut, 1 </a:t>
            </a:r>
            <a:r>
              <a:rPr lang="fr-FR" sz="1200" dirty="0" err="1">
                <a:solidFill>
                  <a:schemeClr val="tx1">
                    <a:lumMod val="65000"/>
                    <a:lumOff val="35000"/>
                  </a:schemeClr>
                </a:solidFill>
                <a:latin typeface="Calibri" panose="020F0502020204030204" pitchFamily="34" charset="0"/>
              </a:rPr>
              <a:t>em</a:t>
            </a:r>
            <a:r>
              <a:rPr lang="fr-FR" sz="1200" dirty="0">
                <a:solidFill>
                  <a:schemeClr val="tx1">
                    <a:lumMod val="65000"/>
                    <a:lumOff val="35000"/>
                  </a:schemeClr>
                </a:solidFill>
                <a:latin typeface="Calibri" panose="020F0502020204030204" pitchFamily="34" charset="0"/>
              </a:rPr>
              <a:t> = 16 px si aucune taille de police n’est définie.</a:t>
            </a:r>
          </a:p>
          <a:p>
            <a:pPr marL="800100" lvl="1" indent="-342900" algn="just">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Rem</a:t>
            </a:r>
            <a:r>
              <a:rPr lang="fr-FR" sz="1200" dirty="0">
                <a:solidFill>
                  <a:schemeClr val="tx1">
                    <a:lumMod val="65000"/>
                    <a:lumOff val="35000"/>
                  </a:schemeClr>
                </a:solidFill>
                <a:latin typeface="Calibri" panose="020F0502020204030204" pitchFamily="34" charset="0"/>
              </a:rPr>
              <a:t> : fait toujours référence à la taille de la police de l’élément racine. Elle dépend du font-size définit par défaut.</a:t>
            </a:r>
          </a:p>
          <a:p>
            <a:pPr marL="800100" lvl="1" indent="-342900" algn="just">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Ex</a:t>
            </a:r>
            <a:r>
              <a:rPr lang="fr-FR" sz="1200" dirty="0">
                <a:solidFill>
                  <a:schemeClr val="tx1">
                    <a:lumMod val="65000"/>
                    <a:lumOff val="35000"/>
                  </a:schemeClr>
                </a:solidFill>
                <a:latin typeface="Calibri" panose="020F0502020204030204" pitchFamily="34" charset="0"/>
              </a:rPr>
              <a:t> : relative à la hauteur de la police actuelle en minuscule (très rarement utilisée).</a:t>
            </a:r>
          </a:p>
          <a:p>
            <a:pPr marL="800100" lvl="1" indent="-342900" algn="just">
              <a:buFont typeface="Arial" panose="020B0604020202020204" pitchFamily="34" charset="0"/>
              <a:buChar char="•"/>
            </a:pPr>
            <a:r>
              <a:rPr lang="fr-FR" sz="1200" b="1" dirty="0" err="1">
                <a:solidFill>
                  <a:schemeClr val="tx1">
                    <a:lumMod val="65000"/>
                    <a:lumOff val="35000"/>
                  </a:schemeClr>
                </a:solidFill>
                <a:latin typeface="Calibri" panose="020F0502020204030204" pitchFamily="34" charset="0"/>
              </a:rPr>
              <a:t>Ch</a:t>
            </a:r>
            <a:r>
              <a:rPr lang="fr-FR" sz="1200" dirty="0">
                <a:solidFill>
                  <a:schemeClr val="tx1">
                    <a:lumMod val="65000"/>
                    <a:lumOff val="35000"/>
                  </a:schemeClr>
                </a:solidFill>
                <a:latin typeface="Calibri" panose="020F0502020204030204" pitchFamily="34" charset="0"/>
              </a:rPr>
              <a:t> : relative à la largeur du caractère “0” (peu utilisée).</a:t>
            </a:r>
          </a:p>
          <a:p>
            <a:endParaRPr lang="fr-FR" dirty="0"/>
          </a:p>
        </p:txBody>
      </p:sp>
      <p:sp>
        <p:nvSpPr>
          <p:cNvPr id="3" name="Espace réservé du contenu 2">
            <a:extLst>
              <a:ext uri="{FF2B5EF4-FFF2-40B4-BE49-F238E27FC236}">
                <a16:creationId xmlns:a16="http://schemas.microsoft.com/office/drawing/2014/main" id="{30D0AF97-9802-4BDF-BC7B-4305E53B1D1C}"/>
              </a:ext>
            </a:extLst>
          </p:cNvPr>
          <p:cNvSpPr>
            <a:spLocks noGrp="1"/>
          </p:cNvSpPr>
          <p:nvPr>
            <p:ph sz="quarter" idx="13"/>
          </p:nvPr>
        </p:nvSpPr>
        <p:spPr/>
        <p:txBody>
          <a:bodyPr/>
          <a:lstStyle/>
          <a:p>
            <a:r>
              <a:rPr lang="fr-FR" sz="1600" b="1" dirty="0">
                <a:solidFill>
                  <a:srgbClr val="0059A1"/>
                </a:solidFill>
                <a:latin typeface="Calibri" panose="020F0502020204030204" pitchFamily="34" charset="0"/>
              </a:rPr>
              <a:t>Les unités relatives au texte</a:t>
            </a:r>
          </a:p>
          <a:p>
            <a:endParaRPr lang="fr-FR" dirty="0"/>
          </a:p>
        </p:txBody>
      </p:sp>
    </p:spTree>
    <p:extLst>
      <p:ext uri="{BB962C8B-B14F-4D97-AF65-F5344CB8AC3E}">
        <p14:creationId xmlns:p14="http://schemas.microsoft.com/office/powerpoint/2010/main" val="83169475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Unités de mesure</a:t>
            </a:r>
          </a:p>
        </p:txBody>
      </p:sp>
      <p:sp>
        <p:nvSpPr>
          <p:cNvPr id="2" name="Espace réservé du contenu 1">
            <a:extLst>
              <a:ext uri="{FF2B5EF4-FFF2-40B4-BE49-F238E27FC236}">
                <a16:creationId xmlns:a16="http://schemas.microsoft.com/office/drawing/2014/main" id="{AA8572BF-AFFD-4F09-9487-55AC21A79CEB}"/>
              </a:ext>
            </a:extLst>
          </p:cNvPr>
          <p:cNvSpPr>
            <a:spLocks noGrp="1"/>
          </p:cNvSpPr>
          <p:nvPr>
            <p:ph sz="quarter" idx="12"/>
          </p:nvPr>
        </p:nvSpPr>
        <p:spPr/>
        <p:txBody>
          <a:bodyPr/>
          <a:lstStyle/>
          <a:p>
            <a:endParaRPr lang="fr-FR" dirty="0">
              <a:solidFill>
                <a:schemeClr val="tx1">
                  <a:lumMod val="65000"/>
                  <a:lumOff val="35000"/>
                </a:schemeClr>
              </a:solidFill>
              <a:latin typeface="Calibri" panose="020F0502020204030204" pitchFamily="34" charset="0"/>
            </a:endParaRPr>
          </a:p>
          <a:p>
            <a:r>
              <a:rPr lang="fr-FR" dirty="0">
                <a:solidFill>
                  <a:schemeClr val="tx1">
                    <a:lumMod val="65000"/>
                    <a:lumOff val="35000"/>
                  </a:schemeClr>
                </a:solidFill>
                <a:latin typeface="Calibri" panose="020F0502020204030204" pitchFamily="34" charset="0"/>
              </a:rPr>
              <a:t>Les unités relatives au </a:t>
            </a:r>
            <a:r>
              <a:rPr lang="fr-FR" b="1" dirty="0" err="1">
                <a:solidFill>
                  <a:schemeClr val="tx1">
                    <a:lumMod val="65000"/>
                    <a:lumOff val="35000"/>
                  </a:schemeClr>
                </a:solidFill>
                <a:latin typeface="Calibri" panose="020F0502020204030204" pitchFamily="34" charset="0"/>
              </a:rPr>
              <a:t>viewport</a:t>
            </a:r>
            <a:r>
              <a:rPr lang="fr-FR" dirty="0">
                <a:solidFill>
                  <a:schemeClr val="tx1">
                    <a:lumMod val="65000"/>
                    <a:lumOff val="35000"/>
                  </a:schemeClr>
                </a:solidFill>
                <a:latin typeface="Calibri" panose="020F0502020204030204" pitchFamily="34" charset="0"/>
              </a:rPr>
              <a:t> permettent aux éléments de s’adapter à la taille de la fenêtre du navigateur. Elle sont essentielles pour mettre en place un design responsive :</a:t>
            </a:r>
          </a:p>
          <a:p>
            <a:endParaRPr lang="fr-FR" dirty="0">
              <a:solidFill>
                <a:schemeClr val="tx1">
                  <a:lumMod val="65000"/>
                  <a:lumOff val="35000"/>
                </a:schemeClr>
              </a:solidFill>
              <a:latin typeface="Calibri" panose="020F0502020204030204" pitchFamily="34" charset="0"/>
            </a:endParaRP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 hauteur du </a:t>
            </a:r>
            <a:r>
              <a:rPr lang="fr-FR" sz="1200" dirty="0" err="1">
                <a:solidFill>
                  <a:schemeClr val="tx1">
                    <a:lumMod val="65000"/>
                    <a:lumOff val="35000"/>
                  </a:schemeClr>
                </a:solidFill>
                <a:latin typeface="Calibri" panose="020F0502020204030204" pitchFamily="34" charset="0"/>
              </a:rPr>
              <a:t>viewport</a:t>
            </a:r>
            <a:r>
              <a:rPr lang="fr-FR" sz="1200"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vh</a:t>
            </a:r>
            <a:r>
              <a:rPr lang="fr-FR" sz="1200" dirty="0">
                <a:solidFill>
                  <a:schemeClr val="tx1">
                    <a:lumMod val="65000"/>
                    <a:lumOff val="35000"/>
                  </a:schemeClr>
                </a:solidFill>
                <a:latin typeface="Calibri" panose="020F0502020204030204" pitchFamily="34" charset="0"/>
              </a:rPr>
              <a:t>)</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 largeur du </a:t>
            </a:r>
            <a:r>
              <a:rPr lang="fr-FR" sz="1200" dirty="0" err="1">
                <a:solidFill>
                  <a:schemeClr val="tx1">
                    <a:lumMod val="65000"/>
                    <a:lumOff val="35000"/>
                  </a:schemeClr>
                </a:solidFill>
                <a:latin typeface="Calibri" panose="020F0502020204030204" pitchFamily="34" charset="0"/>
              </a:rPr>
              <a:t>viewport</a:t>
            </a:r>
            <a:r>
              <a:rPr lang="fr-FR" sz="1200"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vw</a:t>
            </a:r>
            <a:r>
              <a:rPr lang="fr-FR" sz="1200" dirty="0">
                <a:solidFill>
                  <a:schemeClr val="tx1">
                    <a:lumMod val="65000"/>
                    <a:lumOff val="35000"/>
                  </a:schemeClr>
                </a:solidFill>
                <a:latin typeface="Calibri" panose="020F0502020204030204" pitchFamily="34" charset="0"/>
              </a:rPr>
              <a:t>)</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 </a:t>
            </a:r>
            <a:r>
              <a:rPr lang="fr-FR" sz="1200" dirty="0" err="1">
                <a:solidFill>
                  <a:schemeClr val="tx1">
                    <a:lumMod val="65000"/>
                    <a:lumOff val="35000"/>
                  </a:schemeClr>
                </a:solidFill>
                <a:latin typeface="Calibri" panose="020F0502020204030204" pitchFamily="34" charset="0"/>
              </a:rPr>
              <a:t>viewport</a:t>
            </a:r>
            <a:r>
              <a:rPr lang="fr-FR" sz="1200" dirty="0">
                <a:solidFill>
                  <a:schemeClr val="tx1">
                    <a:lumMod val="65000"/>
                    <a:lumOff val="35000"/>
                  </a:schemeClr>
                </a:solidFill>
                <a:latin typeface="Calibri" panose="020F0502020204030204" pitchFamily="34" charset="0"/>
              </a:rPr>
              <a:t> minimum (</a:t>
            </a:r>
            <a:r>
              <a:rPr lang="fr-FR" sz="1200" b="1" dirty="0" err="1">
                <a:solidFill>
                  <a:schemeClr val="tx1">
                    <a:lumMod val="65000"/>
                    <a:lumOff val="35000"/>
                  </a:schemeClr>
                </a:solidFill>
                <a:latin typeface="Calibri" panose="020F0502020204030204" pitchFamily="34" charset="0"/>
              </a:rPr>
              <a:t>vmin</a:t>
            </a:r>
            <a:r>
              <a:rPr lang="fr-FR" sz="1200" dirty="0">
                <a:solidFill>
                  <a:schemeClr val="tx1">
                    <a:lumMod val="65000"/>
                    <a:lumOff val="35000"/>
                  </a:schemeClr>
                </a:solidFill>
                <a:latin typeface="Calibri" panose="020F0502020204030204" pitchFamily="34" charset="0"/>
              </a:rPr>
              <a:t>)</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 </a:t>
            </a:r>
            <a:r>
              <a:rPr lang="fr-FR" sz="1200" dirty="0" err="1">
                <a:solidFill>
                  <a:schemeClr val="tx1">
                    <a:lumMod val="65000"/>
                    <a:lumOff val="35000"/>
                  </a:schemeClr>
                </a:solidFill>
                <a:latin typeface="Calibri" panose="020F0502020204030204" pitchFamily="34" charset="0"/>
              </a:rPr>
              <a:t>viewport</a:t>
            </a:r>
            <a:r>
              <a:rPr lang="fr-FR" sz="1200" dirty="0">
                <a:solidFill>
                  <a:schemeClr val="tx1">
                    <a:lumMod val="65000"/>
                    <a:lumOff val="35000"/>
                  </a:schemeClr>
                </a:solidFill>
                <a:latin typeface="Calibri" panose="020F0502020204030204" pitchFamily="34" charset="0"/>
              </a:rPr>
              <a:t> maximum (</a:t>
            </a:r>
            <a:r>
              <a:rPr lang="fr-FR" sz="1200" b="1" dirty="0" err="1">
                <a:solidFill>
                  <a:schemeClr val="tx1">
                    <a:lumMod val="65000"/>
                    <a:lumOff val="35000"/>
                  </a:schemeClr>
                </a:solidFill>
                <a:latin typeface="Calibri" panose="020F0502020204030204" pitchFamily="34" charset="0"/>
              </a:rPr>
              <a:t>vmax</a:t>
            </a:r>
            <a:r>
              <a:rPr lang="fr-FR" sz="1200" dirty="0">
                <a:solidFill>
                  <a:schemeClr val="tx1">
                    <a:lumMod val="65000"/>
                    <a:lumOff val="35000"/>
                  </a:schemeClr>
                </a:solidFill>
                <a:latin typeface="Calibri" panose="020F0502020204030204" pitchFamily="34" charset="0"/>
              </a:rPr>
              <a:t>)</a:t>
            </a:r>
          </a:p>
          <a:p>
            <a:endParaRPr lang="fr-FR" dirty="0"/>
          </a:p>
        </p:txBody>
      </p:sp>
      <p:sp>
        <p:nvSpPr>
          <p:cNvPr id="3" name="Espace réservé du contenu 2">
            <a:extLst>
              <a:ext uri="{FF2B5EF4-FFF2-40B4-BE49-F238E27FC236}">
                <a16:creationId xmlns:a16="http://schemas.microsoft.com/office/drawing/2014/main" id="{A0F148C7-8FAC-41B5-87BE-CBD085B18EF9}"/>
              </a:ext>
            </a:extLst>
          </p:cNvPr>
          <p:cNvSpPr>
            <a:spLocks noGrp="1"/>
          </p:cNvSpPr>
          <p:nvPr>
            <p:ph sz="quarter" idx="13"/>
          </p:nvPr>
        </p:nvSpPr>
        <p:spPr/>
        <p:txBody>
          <a:bodyPr/>
          <a:lstStyle/>
          <a:p>
            <a:r>
              <a:rPr lang="fr-FR" sz="1600" b="1" dirty="0">
                <a:solidFill>
                  <a:srgbClr val="0059A1"/>
                </a:solidFill>
                <a:latin typeface="Calibri" panose="020F0502020204030204" pitchFamily="34" charset="0"/>
              </a:rPr>
              <a:t>Les unités relatives au </a:t>
            </a:r>
            <a:r>
              <a:rPr lang="fr-FR" sz="1600" b="1" dirty="0" err="1">
                <a:solidFill>
                  <a:srgbClr val="0059A1"/>
                </a:solidFill>
                <a:latin typeface="Calibri" panose="020F0502020204030204" pitchFamily="34" charset="0"/>
              </a:rPr>
              <a:t>viewport</a:t>
            </a:r>
            <a:endParaRPr lang="fr-FR" sz="1600" b="1" dirty="0">
              <a:solidFill>
                <a:srgbClr val="0059A1"/>
              </a:solidFill>
              <a:latin typeface="Calibri" panose="020F0502020204030204" pitchFamily="34" charset="0"/>
            </a:endParaRPr>
          </a:p>
          <a:p>
            <a:endParaRPr lang="fr-FR" dirty="0"/>
          </a:p>
        </p:txBody>
      </p:sp>
    </p:spTree>
    <p:extLst>
      <p:ext uri="{BB962C8B-B14F-4D97-AF65-F5344CB8AC3E}">
        <p14:creationId xmlns:p14="http://schemas.microsoft.com/office/powerpoint/2010/main" val="40850363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1</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30E5E81B-FA21-4C72-A05E-804DE3C8D7DE}"/>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Présentation du CSS</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Codification des couleurs</a:t>
            </a:r>
            <a:endPar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Unités de mesure</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Positions (center, </a:t>
            </a:r>
            <a:r>
              <a:rPr lang="fr-FR" sz="1600" b="1" kern="0" dirty="0" err="1">
                <a:solidFill>
                  <a:srgbClr val="FF7800"/>
                </a:solidFill>
                <a:latin typeface="Calibri" panose="020F0502020204030204" pitchFamily="34" charset="0"/>
                <a:ea typeface="맑은 고딕" pitchFamily="34"/>
                <a:cs typeface="Calibri" panose="020F0502020204030204" pitchFamily="34" charset="0"/>
              </a:rPr>
              <a:t>left</a:t>
            </a:r>
            <a:r>
              <a:rPr lang="fr-FR" sz="1600" b="1" kern="0" dirty="0">
                <a:solidFill>
                  <a:srgbClr val="FF7800"/>
                </a:solidFill>
                <a:latin typeface="Calibri" panose="020F0502020204030204" pitchFamily="34" charset="0"/>
                <a:ea typeface="맑은 고딕" pitchFamily="34"/>
                <a:cs typeface="Calibri" panose="020F0502020204030204" pitchFamily="34" charset="0"/>
              </a:rPr>
              <a:t>, right)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Fonts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Types d’intégration du CSS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Sélecteurs simples (élément, class, id)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Sélecteurs complexes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Pseudo classes</a:t>
            </a:r>
          </a:p>
          <a:p>
            <a:endParaRPr lang="fr-FR" dirty="0"/>
          </a:p>
        </p:txBody>
      </p:sp>
    </p:spTree>
    <p:extLst>
      <p:ext uri="{BB962C8B-B14F-4D97-AF65-F5344CB8AC3E}">
        <p14:creationId xmlns:p14="http://schemas.microsoft.com/office/powerpoint/2010/main" val="1054937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dirty="0">
                <a:solidFill>
                  <a:srgbClr val="005BA7"/>
                </a:solidFill>
                <a:latin typeface="Calibri" panose="020F0502020204030204" pitchFamily="34" charset="0"/>
                <a:ea typeface="맑은 고딕" pitchFamily="34"/>
                <a:cs typeface="Calibri" panose="020F0502020204030204" pitchFamily="34" charset="0"/>
              </a:rPr>
              <a:t>Positions</a:t>
            </a:r>
            <a:r>
              <a:rPr lang="fr-FR" sz="1800" kern="0" dirty="0">
                <a:solidFill>
                  <a:srgbClr val="FF912B"/>
                </a:solidFill>
                <a:latin typeface="Calibri" panose="020F0502020204030204" pitchFamily="34" charset="0"/>
                <a:ea typeface="맑은 고딕" pitchFamily="34"/>
                <a:cs typeface="Calibri" panose="020F0502020204030204" pitchFamily="34" charset="0"/>
              </a:rPr>
              <a:t> </a:t>
            </a:r>
            <a:endParaRPr lang="fr-FR" sz="1800" dirty="0"/>
          </a:p>
        </p:txBody>
      </p:sp>
      <p:sp>
        <p:nvSpPr>
          <p:cNvPr id="2" name="Espace réservé du contenu 1">
            <a:extLst>
              <a:ext uri="{FF2B5EF4-FFF2-40B4-BE49-F238E27FC236}">
                <a16:creationId xmlns:a16="http://schemas.microsoft.com/office/drawing/2014/main" id="{1ED7CC24-CF90-4E76-96F4-A913550358B3}"/>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La propriété</a:t>
            </a:r>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text-align</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est utilisée pour définir l'alignement horizontal d'un texte.</a:t>
            </a:r>
          </a:p>
          <a:p>
            <a:pPr algn="just"/>
            <a:r>
              <a:rPr lang="fr-FR" sz="1200" dirty="0">
                <a:solidFill>
                  <a:schemeClr val="tx1">
                    <a:lumMod val="65000"/>
                    <a:lumOff val="35000"/>
                  </a:schemeClr>
                </a:solidFill>
                <a:latin typeface="Calibri" panose="020F0502020204030204" pitchFamily="34" charset="0"/>
              </a:rPr>
              <a:t>Un texte peut être aligné à gauche ou à droite, centré ou justifié.</a:t>
            </a:r>
          </a:p>
          <a:p>
            <a:pPr algn="just"/>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l'alignement à gauche est par défaut si la direction du texte est de gauche à droite, et l'alignement à droite est par défaut si la direction du texte est de droite à gauche</a:t>
            </a:r>
          </a:p>
          <a:p>
            <a:pPr algn="just"/>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L'exemple suivant montre le texte aligné au centre et aligné à gauche et à droite :</a:t>
            </a:r>
          </a:p>
          <a:p>
            <a:endParaRPr lang="fr-FR" dirty="0"/>
          </a:p>
        </p:txBody>
      </p:sp>
      <p:sp>
        <p:nvSpPr>
          <p:cNvPr id="3" name="Espace réservé du contenu 2">
            <a:extLst>
              <a:ext uri="{FF2B5EF4-FFF2-40B4-BE49-F238E27FC236}">
                <a16:creationId xmlns:a16="http://schemas.microsoft.com/office/drawing/2014/main" id="{30667698-F3DF-4F07-BD3E-FD6B8403BEB1}"/>
              </a:ext>
            </a:extLst>
          </p:cNvPr>
          <p:cNvSpPr>
            <a:spLocks noGrp="1"/>
          </p:cNvSpPr>
          <p:nvPr>
            <p:ph sz="quarter" idx="13"/>
          </p:nvPr>
        </p:nvSpPr>
        <p:spPr/>
        <p:txBody>
          <a:bodyPr/>
          <a:lstStyle/>
          <a:p>
            <a:r>
              <a:rPr lang="fr-FR" b="1" kern="0" dirty="0">
                <a:solidFill>
                  <a:srgbClr val="005BA7"/>
                </a:solidFill>
                <a:latin typeface="Calibri" panose="020F0502020204030204" pitchFamily="34" charset="0"/>
                <a:ea typeface="맑은 고딕" pitchFamily="34"/>
                <a:cs typeface="Calibri" panose="020F0502020204030204" pitchFamily="34" charset="0"/>
              </a:rPr>
              <a:t>Alignement du texte</a:t>
            </a:r>
          </a:p>
          <a:p>
            <a:endParaRPr lang="fr-FR" dirty="0"/>
          </a:p>
        </p:txBody>
      </p:sp>
      <p:sp>
        <p:nvSpPr>
          <p:cNvPr id="8" name="ZoneTexte 7">
            <a:extLst>
              <a:ext uri="{FF2B5EF4-FFF2-40B4-BE49-F238E27FC236}">
                <a16:creationId xmlns:a16="http://schemas.microsoft.com/office/drawing/2014/main" id="{9143E68C-57B3-4983-90E7-64DA4BF5D81C}"/>
              </a:ext>
            </a:extLst>
          </p:cNvPr>
          <p:cNvSpPr txBox="1"/>
          <p:nvPr/>
        </p:nvSpPr>
        <p:spPr>
          <a:xfrm>
            <a:off x="4070524" y="4256126"/>
            <a:ext cx="4045527" cy="1015663"/>
          </a:xfrm>
          <a:prstGeom prst="rect">
            <a:avLst/>
          </a:prstGeom>
          <a:solidFill>
            <a:schemeClr val="bg2"/>
          </a:solidFill>
          <a:ln>
            <a:solidFill>
              <a:srgbClr val="005BA7"/>
            </a:solidFill>
          </a:ln>
        </p:spPr>
        <p:txBody>
          <a:bodyPr wrap="square">
            <a:spAutoFit/>
          </a:bodyPr>
          <a:lstStyle/>
          <a:p>
            <a:r>
              <a:rPr lang="fr-FR" sz="1200" b="0" dirty="0">
                <a:solidFill>
                  <a:srgbClr val="7A3E9D"/>
                </a:solidFill>
                <a:effectLst/>
                <a:latin typeface="Calibri" panose="020F0502020204030204" pitchFamily="34" charset="0"/>
                <a:cs typeface="Calibri" panose="020F0502020204030204" pitchFamily="34" charset="0"/>
              </a:rPr>
              <a:t>h1</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9C5D27"/>
                </a:solidFill>
                <a:effectLst/>
                <a:latin typeface="Calibri" panose="020F0502020204030204" pitchFamily="34" charset="0"/>
                <a:cs typeface="Calibri" panose="020F0502020204030204" pitchFamily="34" charset="0"/>
              </a:rPr>
              <a:t>text-align</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center</a:t>
            </a:r>
            <a:r>
              <a:rPr lang="fr-FR" sz="1200" b="0" dirty="0">
                <a:solidFill>
                  <a:srgbClr val="777777"/>
                </a:solidFill>
                <a:effectLst/>
                <a:latin typeface="Calibri" panose="020F0502020204030204" pitchFamily="34" charset="0"/>
                <a:cs typeface="Calibri" panose="020F0502020204030204" pitchFamily="34" charset="0"/>
              </a:rPr>
              <a:t>;</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p>
          <a:p>
            <a:r>
              <a:rPr lang="fr-FR" sz="1200" b="0" dirty="0">
                <a:solidFill>
                  <a:srgbClr val="7A3E9D"/>
                </a:solidFill>
                <a:effectLst/>
                <a:latin typeface="Calibri" panose="020F0502020204030204" pitchFamily="34" charset="0"/>
                <a:cs typeface="Calibri" panose="020F0502020204030204" pitchFamily="34" charset="0"/>
              </a:rPr>
              <a:t>h2</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9C5D27"/>
                </a:solidFill>
                <a:effectLst/>
                <a:latin typeface="Calibri" panose="020F0502020204030204" pitchFamily="34" charset="0"/>
                <a:cs typeface="Calibri" panose="020F0502020204030204" pitchFamily="34" charset="0"/>
              </a:rPr>
              <a:t>text-align</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left</a:t>
            </a:r>
            <a:r>
              <a:rPr lang="fr-FR" sz="1200" b="0" dirty="0">
                <a:solidFill>
                  <a:srgbClr val="777777"/>
                </a:solidFill>
                <a:effectLst/>
                <a:latin typeface="Calibri" panose="020F0502020204030204" pitchFamily="34" charset="0"/>
                <a:cs typeface="Calibri" panose="020F0502020204030204" pitchFamily="34" charset="0"/>
              </a:rPr>
              <a:t>;</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p>
          <a:p>
            <a:r>
              <a:rPr lang="fr-FR" sz="1200" b="0" dirty="0">
                <a:solidFill>
                  <a:srgbClr val="7A3E9D"/>
                </a:solidFill>
                <a:effectLst/>
                <a:latin typeface="Calibri" panose="020F0502020204030204" pitchFamily="34" charset="0"/>
                <a:cs typeface="Calibri" panose="020F0502020204030204" pitchFamily="34" charset="0"/>
              </a:rPr>
              <a:t>h3</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9C5D27"/>
                </a:solidFill>
                <a:effectLst/>
                <a:latin typeface="Calibri" panose="020F0502020204030204" pitchFamily="34" charset="0"/>
                <a:cs typeface="Calibri" panose="020F0502020204030204" pitchFamily="34" charset="0"/>
              </a:rPr>
              <a:t>text-align</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right</a:t>
            </a:r>
            <a:r>
              <a:rPr lang="fr-FR" sz="1200" b="0" dirty="0">
                <a:solidFill>
                  <a:srgbClr val="777777"/>
                </a:solidFill>
                <a:effectLst/>
                <a:latin typeface="Calibri" panose="020F0502020204030204" pitchFamily="34" charset="0"/>
                <a:cs typeface="Calibri" panose="020F0502020204030204" pitchFamily="34" charset="0"/>
              </a:rPr>
              <a:t>;</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6377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prstGeom prst="rect">
            <a:avLst/>
          </a:prstGeom>
        </p:spPr>
        <p:txBody>
          <a:bodyPr/>
          <a:lstStyle/>
          <a:p>
            <a:r>
              <a:rPr lang="fr-FR" dirty="0"/>
              <a:t>01- </a:t>
            </a:r>
            <a:r>
              <a:rPr lang="fr-FR" sz="2000" b="1" u="none" strike="noStrike" kern="1200" cap="all" spc="0" dirty="0">
                <a:solidFill>
                  <a:srgbClr val="008245"/>
                </a:solidFill>
                <a:uFillTx/>
                <a:cs typeface="Calibri" panose="020F0502020204030204" pitchFamily="34" charset="0"/>
              </a:rPr>
              <a:t>Introduction au langage HTML</a:t>
            </a: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prstGeom prst="rect">
            <a:avLst/>
          </a:prstGeom>
        </p:spPr>
        <p:txBody>
          <a:bodyPr/>
          <a:lstStyle/>
          <a:p>
            <a:r>
              <a:rPr lang="fr-FR" dirty="0"/>
              <a:t>Rôle du W3C</a:t>
            </a:r>
          </a:p>
        </p:txBody>
      </p:sp>
      <p:sp>
        <p:nvSpPr>
          <p:cNvPr id="18" name="Espace réservé du contenu 17">
            <a:extLst>
              <a:ext uri="{FF2B5EF4-FFF2-40B4-BE49-F238E27FC236}">
                <a16:creationId xmlns:a16="http://schemas.microsoft.com/office/drawing/2014/main" id="{7954145C-DF82-4440-8E2D-539B9C7E918F}"/>
              </a:ext>
            </a:extLst>
          </p:cNvPr>
          <p:cNvSpPr>
            <a:spLocks noGrp="1"/>
          </p:cNvSpPr>
          <p:nvPr>
            <p:ph sz="quarter" idx="12"/>
          </p:nvPr>
        </p:nvSpPr>
        <p:spPr>
          <a:xfrm>
            <a:off x="4648200" y="1943056"/>
            <a:ext cx="6818376" cy="4514894"/>
          </a:xfrm>
          <a:prstGeom prst="rect">
            <a:avLst/>
          </a:prstGeom>
        </p:spPr>
        <p:txBody>
          <a:bodyPr/>
          <a:lstStyle/>
          <a:p>
            <a:pPr algn="just"/>
            <a:r>
              <a:rPr lang="fr-FR" dirty="0"/>
              <a:t>Le W3C (</a:t>
            </a:r>
            <a:r>
              <a:rPr lang="fr-FR" b="1" dirty="0"/>
              <a:t>World Wide Web Consortium) </a:t>
            </a:r>
            <a:r>
              <a:rPr lang="fr-FR" dirty="0"/>
              <a:t>est un organisme international à but non lucratif. </a:t>
            </a:r>
          </a:p>
          <a:p>
            <a:pPr algn="just"/>
            <a:r>
              <a:rPr lang="fr-FR" dirty="0"/>
              <a:t>Sa mission est de définir les standards techniques liés au web pour assurer l'accessibilité, l'interopérabilité et la pérennité et des documents Web [2]</a:t>
            </a:r>
          </a:p>
          <a:p>
            <a:pPr algn="just"/>
            <a:r>
              <a:rPr lang="fr-FR" dirty="0"/>
              <a:t>La valeur sociale du Web vient du fait qu'il permet la communication et le partage des connaissances entre les humains. L'un des principaux objectifs du W3C est de mettre ces avantages à la disposition de tous, quels que soient leur infrastructure matérielle et logicielle, et leur langue. Donc, tous les sites web doivent respecter une norme afin de garantir une meilleure cohérence de données, de formats et de fonctionnalités [3]</a:t>
            </a:r>
          </a:p>
          <a:p>
            <a:pPr algn="just"/>
            <a:r>
              <a:rPr lang="fr-FR" dirty="0">
                <a:solidFill>
                  <a:schemeClr val="tx1">
                    <a:lumMod val="65000"/>
                    <a:lumOff val="35000"/>
                  </a:schemeClr>
                </a:solidFill>
              </a:rPr>
              <a:t>En l’absence des standards et des normes, chaque navigateur web aura ses propres règles d'interprétation des données Web. Or, le rôle du W3C est de standardiser les technologies du web et mettre en accord tous les navigateurs ainsi que les développeurs sur un ensemble de règles à respecter par tout le monde.</a:t>
            </a:r>
          </a:p>
        </p:txBody>
      </p:sp>
      <p:pic>
        <p:nvPicPr>
          <p:cNvPr id="10" name="Picture 2" descr="World Wide Web Consortium — Wikipédia">
            <a:extLst>
              <a:ext uri="{FF2B5EF4-FFF2-40B4-BE49-F238E27FC236}">
                <a16:creationId xmlns:a16="http://schemas.microsoft.com/office/drawing/2014/main" id="{3E327BE1-13C6-43E4-9D34-76928FB88B0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93311" y="2284137"/>
            <a:ext cx="2990417" cy="1742784"/>
          </a:xfrm>
          <a:prstGeom prst="rect">
            <a:avLst/>
          </a:prstGeom>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61DE15E-8E05-4C27-AD7B-D9ABD44AAFC6}"/>
              </a:ext>
            </a:extLst>
          </p:cNvPr>
          <p:cNvSpPr txBox="1"/>
          <p:nvPr/>
        </p:nvSpPr>
        <p:spPr>
          <a:xfrm>
            <a:off x="990386" y="4026920"/>
            <a:ext cx="3657814"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2 : logo du W3C</a:t>
            </a:r>
          </a:p>
        </p:txBody>
      </p:sp>
    </p:spTree>
    <p:extLst>
      <p:ext uri="{BB962C8B-B14F-4D97-AF65-F5344CB8AC3E}">
        <p14:creationId xmlns:p14="http://schemas.microsoft.com/office/powerpoint/2010/main" val="32365189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dirty="0">
                <a:solidFill>
                  <a:srgbClr val="005BA7"/>
                </a:solidFill>
                <a:latin typeface="Calibri" panose="020F0502020204030204" pitchFamily="34" charset="0"/>
                <a:ea typeface="맑은 고딕" pitchFamily="34"/>
                <a:cs typeface="Calibri" panose="020F0502020204030204" pitchFamily="34" charset="0"/>
              </a:rPr>
              <a:t>Positions</a:t>
            </a:r>
            <a:endParaRPr lang="fr-FR" sz="1800" dirty="0"/>
          </a:p>
        </p:txBody>
      </p:sp>
      <p:sp>
        <p:nvSpPr>
          <p:cNvPr id="2" name="Espace réservé du contenu 1">
            <a:extLst>
              <a:ext uri="{FF2B5EF4-FFF2-40B4-BE49-F238E27FC236}">
                <a16:creationId xmlns:a16="http://schemas.microsoft.com/office/drawing/2014/main" id="{7092F98D-2B43-4FF8-8792-64652B5D9C9A}"/>
              </a:ext>
            </a:extLst>
          </p:cNvPr>
          <p:cNvSpPr>
            <a:spLocks noGrp="1"/>
          </p:cNvSpPr>
          <p:nvPr>
            <p:ph sz="quarter" idx="12"/>
          </p:nvPr>
        </p:nvSpPr>
        <p:spPr/>
        <p:txBody>
          <a:bodyPr/>
          <a:lstStyle/>
          <a:p>
            <a:endParaRPr lang="fr-FR" sz="1200" dirty="0">
              <a:solidFill>
                <a:schemeClr val="tx1">
                  <a:lumMod val="65000"/>
                  <a:lumOff val="35000"/>
                </a:schemeClr>
              </a:solidFill>
              <a:latin typeface="Calibri" panose="020F0502020204030204" pitchFamily="34" charset="0"/>
            </a:endParaRPr>
          </a:p>
          <a:p>
            <a:r>
              <a:rPr lang="fr-FR" sz="1200" dirty="0">
                <a:solidFill>
                  <a:schemeClr val="tx1">
                    <a:lumMod val="65000"/>
                    <a:lumOff val="35000"/>
                  </a:schemeClr>
                </a:solidFill>
                <a:latin typeface="Calibri" panose="020F0502020204030204" pitchFamily="34" charset="0"/>
              </a:rPr>
              <a:t>Lorsque la propriété </a:t>
            </a:r>
            <a:r>
              <a:rPr lang="fr-FR" sz="1200" b="1" dirty="0" err="1">
                <a:solidFill>
                  <a:schemeClr val="tx1">
                    <a:lumMod val="65000"/>
                    <a:lumOff val="35000"/>
                  </a:schemeClr>
                </a:solidFill>
                <a:latin typeface="Calibri" panose="020F0502020204030204" pitchFamily="34" charset="0"/>
              </a:rPr>
              <a:t>text-align</a:t>
            </a:r>
            <a:r>
              <a:rPr lang="fr-FR" sz="1200" dirty="0">
                <a:solidFill>
                  <a:schemeClr val="tx1">
                    <a:lumMod val="65000"/>
                    <a:lumOff val="35000"/>
                  </a:schemeClr>
                </a:solidFill>
                <a:latin typeface="Calibri" panose="020F0502020204030204" pitchFamily="34" charset="0"/>
              </a:rPr>
              <a:t> est définie sur la valeur "</a:t>
            </a:r>
            <a:r>
              <a:rPr lang="fr-FR" sz="1200" b="1" dirty="0" err="1">
                <a:solidFill>
                  <a:schemeClr val="tx1">
                    <a:lumMod val="65000"/>
                    <a:lumOff val="35000"/>
                  </a:schemeClr>
                </a:solidFill>
                <a:latin typeface="Calibri" panose="020F0502020204030204" pitchFamily="34" charset="0"/>
              </a:rPr>
              <a:t>justify</a:t>
            </a:r>
            <a:r>
              <a:rPr lang="fr-FR" sz="1200" dirty="0">
                <a:solidFill>
                  <a:schemeClr val="tx1">
                    <a:lumMod val="65000"/>
                    <a:lumOff val="35000"/>
                  </a:schemeClr>
                </a:solidFill>
                <a:latin typeface="Calibri" panose="020F0502020204030204" pitchFamily="34" charset="0"/>
              </a:rPr>
              <a:t>", toutes les lignes sont étirées de manière à avoir la même largeur et les marges gauche et droite sont droites (texte justifié):</a:t>
            </a:r>
          </a:p>
          <a:p>
            <a:endParaRPr lang="fr-FR" dirty="0"/>
          </a:p>
        </p:txBody>
      </p:sp>
      <p:sp>
        <p:nvSpPr>
          <p:cNvPr id="3" name="Espace réservé du contenu 2">
            <a:extLst>
              <a:ext uri="{FF2B5EF4-FFF2-40B4-BE49-F238E27FC236}">
                <a16:creationId xmlns:a16="http://schemas.microsoft.com/office/drawing/2014/main" id="{8EDA3E23-97F3-4D34-9345-7FF6E68F2F3C}"/>
              </a:ext>
            </a:extLst>
          </p:cNvPr>
          <p:cNvSpPr>
            <a:spLocks noGrp="1"/>
          </p:cNvSpPr>
          <p:nvPr>
            <p:ph sz="quarter" idx="13"/>
          </p:nvPr>
        </p:nvSpPr>
        <p:spPr/>
        <p:txBody>
          <a:bodyPr/>
          <a:lstStyle/>
          <a:p>
            <a:r>
              <a:rPr lang="fr-FR" sz="1600" b="1" kern="0" dirty="0">
                <a:solidFill>
                  <a:srgbClr val="005BA7"/>
                </a:solidFill>
                <a:latin typeface="Calibri" panose="020F0502020204030204" pitchFamily="34" charset="0"/>
                <a:ea typeface="맑은 고딕" pitchFamily="34"/>
                <a:cs typeface="Calibri" panose="020F0502020204030204" pitchFamily="34" charset="0"/>
              </a:rPr>
              <a:t>Alignement du texte</a:t>
            </a:r>
          </a:p>
          <a:p>
            <a:endParaRPr lang="fr-FR" dirty="0"/>
          </a:p>
        </p:txBody>
      </p:sp>
      <p:sp>
        <p:nvSpPr>
          <p:cNvPr id="6" name="ZoneTexte 5">
            <a:extLst>
              <a:ext uri="{FF2B5EF4-FFF2-40B4-BE49-F238E27FC236}">
                <a16:creationId xmlns:a16="http://schemas.microsoft.com/office/drawing/2014/main" id="{94985879-9FC5-44EA-B2DA-DDCF57A6DD7B}"/>
              </a:ext>
            </a:extLst>
          </p:cNvPr>
          <p:cNvSpPr txBox="1"/>
          <p:nvPr/>
        </p:nvSpPr>
        <p:spPr>
          <a:xfrm>
            <a:off x="3566266" y="3429000"/>
            <a:ext cx="5403274" cy="646331"/>
          </a:xfrm>
          <a:prstGeom prst="rect">
            <a:avLst/>
          </a:prstGeom>
          <a:solidFill>
            <a:schemeClr val="bg2"/>
          </a:solidFill>
          <a:ln>
            <a:solidFill>
              <a:srgbClr val="005BA7"/>
            </a:solidFill>
          </a:ln>
        </p:spPr>
        <p:txBody>
          <a:bodyPr wrap="square">
            <a:spAutoFit/>
          </a:bodyPr>
          <a:lstStyle/>
          <a:p>
            <a:r>
              <a:rPr lang="fr-FR" sz="1200" b="0" dirty="0">
                <a:solidFill>
                  <a:srgbClr val="7A3E9D"/>
                </a:solidFill>
                <a:effectLst/>
                <a:latin typeface="Calibri" panose="020F0502020204030204" pitchFamily="34" charset="0"/>
                <a:cs typeface="Calibri" panose="020F0502020204030204" pitchFamily="34" charset="0"/>
              </a:rPr>
              <a:t>div</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9C5D27"/>
                </a:solidFill>
                <a:effectLst/>
                <a:latin typeface="Calibri" panose="020F0502020204030204" pitchFamily="34" charset="0"/>
                <a:cs typeface="Calibri" panose="020F0502020204030204" pitchFamily="34" charset="0"/>
              </a:rPr>
              <a:t>text-align</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justify</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44255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dirty="0">
                <a:solidFill>
                  <a:srgbClr val="005BA7"/>
                </a:solidFill>
                <a:latin typeface="Calibri" panose="020F0502020204030204" pitchFamily="34" charset="0"/>
                <a:ea typeface="맑은 고딕" pitchFamily="34"/>
                <a:cs typeface="Calibri" panose="020F0502020204030204" pitchFamily="34" charset="0"/>
              </a:rPr>
              <a:t>Positions</a:t>
            </a:r>
            <a:endParaRPr lang="fr-FR" sz="1800" dirty="0"/>
          </a:p>
        </p:txBody>
      </p:sp>
      <p:sp>
        <p:nvSpPr>
          <p:cNvPr id="2" name="Espace réservé du contenu 1">
            <a:extLst>
              <a:ext uri="{FF2B5EF4-FFF2-40B4-BE49-F238E27FC236}">
                <a16:creationId xmlns:a16="http://schemas.microsoft.com/office/drawing/2014/main" id="{F7B45482-F1B9-4CCB-9744-DE77E7541431}"/>
              </a:ext>
            </a:extLst>
          </p:cNvPr>
          <p:cNvSpPr>
            <a:spLocks noGrp="1"/>
          </p:cNvSpPr>
          <p:nvPr>
            <p:ph sz="quarter" idx="12"/>
          </p:nvPr>
        </p:nvSpPr>
        <p:spPr/>
        <p:txBody>
          <a:bodyPr/>
          <a:lstStyle/>
          <a:p>
            <a:endParaRPr lang="fr-FR" sz="1200" dirty="0">
              <a:solidFill>
                <a:schemeClr val="tx1">
                  <a:lumMod val="65000"/>
                  <a:lumOff val="35000"/>
                </a:schemeClr>
              </a:solidFill>
              <a:latin typeface="Calibri" panose="020F0502020204030204" pitchFamily="34" charset="0"/>
            </a:endParaRPr>
          </a:p>
          <a:p>
            <a:r>
              <a:rPr lang="fr-FR" sz="1200" dirty="0">
                <a:solidFill>
                  <a:schemeClr val="tx1">
                    <a:lumMod val="65000"/>
                    <a:lumOff val="35000"/>
                  </a:schemeClr>
                </a:solidFill>
                <a:latin typeface="Calibri" panose="020F0502020204030204" pitchFamily="34" charset="0"/>
              </a:rPr>
              <a:t>Les propriétés </a:t>
            </a:r>
            <a:r>
              <a:rPr lang="fr-FR" sz="1200" b="1" dirty="0">
                <a:solidFill>
                  <a:schemeClr val="tx1">
                    <a:lumMod val="65000"/>
                    <a:lumOff val="35000"/>
                  </a:schemeClr>
                </a:solidFill>
                <a:latin typeface="Calibri" panose="020F0502020204030204" pitchFamily="34" charset="0"/>
              </a:rPr>
              <a:t>direction</a:t>
            </a:r>
            <a:r>
              <a:rPr lang="fr-FR" sz="1200" dirty="0">
                <a:solidFill>
                  <a:schemeClr val="tx1">
                    <a:lumMod val="65000"/>
                    <a:lumOff val="35000"/>
                  </a:schemeClr>
                </a:solidFill>
                <a:latin typeface="Calibri" panose="020F0502020204030204" pitchFamily="34" charset="0"/>
              </a:rPr>
              <a:t> et </a:t>
            </a:r>
            <a:r>
              <a:rPr lang="fr-FR" sz="1200" b="1" dirty="0" err="1">
                <a:solidFill>
                  <a:schemeClr val="tx1">
                    <a:lumMod val="65000"/>
                    <a:lumOff val="35000"/>
                  </a:schemeClr>
                </a:solidFill>
                <a:latin typeface="Calibri" panose="020F0502020204030204" pitchFamily="34" charset="0"/>
              </a:rPr>
              <a:t>unicode-bidi</a:t>
            </a:r>
            <a:r>
              <a:rPr lang="fr-FR" sz="1200" dirty="0">
                <a:solidFill>
                  <a:schemeClr val="tx1">
                    <a:lumMod val="65000"/>
                    <a:lumOff val="35000"/>
                  </a:schemeClr>
                </a:solidFill>
                <a:latin typeface="Calibri" panose="020F0502020204030204" pitchFamily="34" charset="0"/>
              </a:rPr>
              <a:t> sont utilisées pour changer la direction du texte d'un élément :</a:t>
            </a:r>
          </a:p>
          <a:p>
            <a:endParaRPr lang="fr-FR" dirty="0"/>
          </a:p>
        </p:txBody>
      </p:sp>
      <p:sp>
        <p:nvSpPr>
          <p:cNvPr id="3" name="Espace réservé du contenu 2">
            <a:extLst>
              <a:ext uri="{FF2B5EF4-FFF2-40B4-BE49-F238E27FC236}">
                <a16:creationId xmlns:a16="http://schemas.microsoft.com/office/drawing/2014/main" id="{0150CAE5-5FC5-40A0-89CA-88B0E4D65C04}"/>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Orientation du texte</a:t>
            </a:r>
          </a:p>
          <a:p>
            <a:endParaRPr lang="fr-FR" dirty="0"/>
          </a:p>
        </p:txBody>
      </p:sp>
      <p:sp>
        <p:nvSpPr>
          <p:cNvPr id="7" name="ZoneTexte 6">
            <a:extLst>
              <a:ext uri="{FF2B5EF4-FFF2-40B4-BE49-F238E27FC236}">
                <a16:creationId xmlns:a16="http://schemas.microsoft.com/office/drawing/2014/main" id="{3E079DAE-40E7-4946-89A6-6A0556F2CF16}"/>
              </a:ext>
            </a:extLst>
          </p:cNvPr>
          <p:cNvSpPr txBox="1"/>
          <p:nvPr/>
        </p:nvSpPr>
        <p:spPr>
          <a:xfrm>
            <a:off x="789709" y="1704815"/>
            <a:ext cx="10778836" cy="338554"/>
          </a:xfrm>
          <a:prstGeom prst="rect">
            <a:avLst/>
          </a:prstGeom>
          <a:noFill/>
        </p:spPr>
        <p:txBody>
          <a:bodyPr wrap="square">
            <a:spAutoFit/>
          </a:bodyPr>
          <a:lstStyle/>
          <a:p>
            <a:pPr algn="just"/>
            <a:endParaRPr lang="fr-FR" sz="1600" b="1" dirty="0">
              <a:solidFill>
                <a:srgbClr val="005BA7"/>
              </a:solidFill>
              <a:latin typeface="Calibri" panose="020F0502020204030204" pitchFamily="34" charset="0"/>
            </a:endParaRPr>
          </a:p>
        </p:txBody>
      </p:sp>
      <p:sp>
        <p:nvSpPr>
          <p:cNvPr id="10" name="ZoneTexte 9">
            <a:extLst>
              <a:ext uri="{FF2B5EF4-FFF2-40B4-BE49-F238E27FC236}">
                <a16:creationId xmlns:a16="http://schemas.microsoft.com/office/drawing/2014/main" id="{64321FD9-D259-4EFE-99E6-9F9A5481AF37}"/>
              </a:ext>
            </a:extLst>
          </p:cNvPr>
          <p:cNvSpPr txBox="1"/>
          <p:nvPr/>
        </p:nvSpPr>
        <p:spPr>
          <a:xfrm>
            <a:off x="3131127" y="3429000"/>
            <a:ext cx="6096000" cy="830997"/>
          </a:xfrm>
          <a:prstGeom prst="rect">
            <a:avLst/>
          </a:prstGeom>
          <a:solidFill>
            <a:schemeClr val="bg2"/>
          </a:solidFill>
          <a:ln>
            <a:solidFill>
              <a:srgbClr val="005BA7"/>
            </a:solidFill>
          </a:ln>
        </p:spPr>
        <p:txBody>
          <a:bodyPr wrap="square">
            <a:spAutoFit/>
          </a:bodyPr>
          <a:lstStyle/>
          <a:p>
            <a:r>
              <a:rPr lang="fr-FR" sz="1200" b="0" dirty="0">
                <a:solidFill>
                  <a:srgbClr val="7A3E9D"/>
                </a:solidFill>
                <a:effectLst/>
                <a:latin typeface="Calibri" panose="020F0502020204030204" pitchFamily="34" charset="0"/>
                <a:cs typeface="Calibri" panose="020F0502020204030204" pitchFamily="34" charset="0"/>
              </a:rPr>
              <a:t>p</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direction</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rtl</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9C5D27"/>
                </a:solidFill>
                <a:effectLst/>
                <a:latin typeface="Calibri" panose="020F0502020204030204" pitchFamily="34" charset="0"/>
                <a:cs typeface="Calibri" panose="020F0502020204030204" pitchFamily="34" charset="0"/>
              </a:rPr>
              <a:t>unicode-bidi</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bidi-override</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52689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dirty="0">
                <a:solidFill>
                  <a:srgbClr val="005BA7"/>
                </a:solidFill>
                <a:latin typeface="Calibri" panose="020F0502020204030204" pitchFamily="34" charset="0"/>
                <a:ea typeface="맑은 고딕" pitchFamily="34"/>
                <a:cs typeface="Calibri" panose="020F0502020204030204" pitchFamily="34" charset="0"/>
              </a:rPr>
              <a:t>Positions</a:t>
            </a:r>
            <a:endParaRPr lang="fr-FR" sz="1800" dirty="0"/>
          </a:p>
        </p:txBody>
      </p:sp>
      <p:sp>
        <p:nvSpPr>
          <p:cNvPr id="2" name="Espace réservé du contenu 1">
            <a:extLst>
              <a:ext uri="{FF2B5EF4-FFF2-40B4-BE49-F238E27FC236}">
                <a16:creationId xmlns:a16="http://schemas.microsoft.com/office/drawing/2014/main" id="{DE20BCB8-99A0-41DD-AAEF-7D7FDF018537}"/>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La propriété </a:t>
            </a:r>
            <a:r>
              <a:rPr lang="fr-FR" sz="1200" b="1" dirty="0">
                <a:solidFill>
                  <a:schemeClr val="tx1">
                    <a:lumMod val="65000"/>
                    <a:lumOff val="35000"/>
                  </a:schemeClr>
                </a:solidFill>
                <a:latin typeface="Calibri" panose="020F0502020204030204" pitchFamily="34" charset="0"/>
              </a:rPr>
              <a:t>vertical-</a:t>
            </a:r>
            <a:r>
              <a:rPr lang="fr-FR" sz="1200" b="1" dirty="0" err="1">
                <a:solidFill>
                  <a:schemeClr val="tx1">
                    <a:lumMod val="65000"/>
                    <a:lumOff val="35000"/>
                  </a:schemeClr>
                </a:solidFill>
                <a:latin typeface="Calibri" panose="020F0502020204030204" pitchFamily="34" charset="0"/>
              </a:rPr>
              <a:t>align</a:t>
            </a:r>
            <a:r>
              <a:rPr lang="fr-FR" sz="1200" dirty="0">
                <a:solidFill>
                  <a:schemeClr val="tx1">
                    <a:lumMod val="65000"/>
                    <a:lumOff val="35000"/>
                  </a:schemeClr>
                </a:solidFill>
                <a:latin typeface="Calibri" panose="020F0502020204030204" pitchFamily="34" charset="0"/>
              </a:rPr>
              <a:t> définit l'alignement vertical d'un élément.</a:t>
            </a:r>
          </a:p>
          <a:p>
            <a:endParaRPr lang="fr-FR" dirty="0"/>
          </a:p>
        </p:txBody>
      </p:sp>
      <p:sp>
        <p:nvSpPr>
          <p:cNvPr id="3" name="Espace réservé du contenu 2">
            <a:extLst>
              <a:ext uri="{FF2B5EF4-FFF2-40B4-BE49-F238E27FC236}">
                <a16:creationId xmlns:a16="http://schemas.microsoft.com/office/drawing/2014/main" id="{357B78BA-FB38-4689-84E7-2C5D8C405906}"/>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Alignement vertical</a:t>
            </a:r>
          </a:p>
          <a:p>
            <a:endParaRPr lang="fr-FR" dirty="0"/>
          </a:p>
        </p:txBody>
      </p:sp>
      <p:sp>
        <p:nvSpPr>
          <p:cNvPr id="11" name="ZoneTexte 10">
            <a:extLst>
              <a:ext uri="{FF2B5EF4-FFF2-40B4-BE49-F238E27FC236}">
                <a16:creationId xmlns:a16="http://schemas.microsoft.com/office/drawing/2014/main" id="{EC335B9C-F0FB-4D3E-8BDA-F219C60694F5}"/>
              </a:ext>
            </a:extLst>
          </p:cNvPr>
          <p:cNvSpPr txBox="1"/>
          <p:nvPr/>
        </p:nvSpPr>
        <p:spPr>
          <a:xfrm>
            <a:off x="2251363" y="2863490"/>
            <a:ext cx="7855527" cy="2862322"/>
          </a:xfrm>
          <a:prstGeom prst="rect">
            <a:avLst/>
          </a:prstGeom>
          <a:solidFill>
            <a:schemeClr val="bg2"/>
          </a:solidFill>
          <a:ln>
            <a:solidFill>
              <a:srgbClr val="005BA7"/>
            </a:solidFill>
          </a:ln>
        </p:spPr>
        <p:txBody>
          <a:bodyPr wrap="square">
            <a:spAutoFit/>
          </a:bodyPr>
          <a:lstStyle/>
          <a:p>
            <a:r>
              <a:rPr lang="fr-FR" sz="1200" b="0" dirty="0">
                <a:solidFill>
                  <a:srgbClr val="7A3E9D"/>
                </a:solidFill>
                <a:effectLst/>
                <a:latin typeface="Calibri" panose="020F0502020204030204" pitchFamily="34" charset="0"/>
                <a:cs typeface="Calibri" panose="020F0502020204030204" pitchFamily="34" charset="0"/>
              </a:rPr>
              <a:t>img</a:t>
            </a:r>
            <a:r>
              <a:rPr lang="fr-FR" sz="1200" b="0" dirty="0">
                <a:solidFill>
                  <a:srgbClr val="9C5D27"/>
                </a:solidFill>
                <a:effectLst/>
                <a:latin typeface="Calibri" panose="020F0502020204030204" pitchFamily="34" charset="0"/>
                <a:cs typeface="Calibri" panose="020F0502020204030204" pitchFamily="34" charset="0"/>
              </a:rPr>
              <a:t>.</a:t>
            </a:r>
            <a:r>
              <a:rPr lang="fr-FR" sz="1200" b="0" dirty="0">
                <a:solidFill>
                  <a:srgbClr val="7A3E9D"/>
                </a:solidFill>
                <a:effectLst/>
                <a:latin typeface="Calibri" panose="020F0502020204030204" pitchFamily="34" charset="0"/>
                <a:cs typeface="Calibri" panose="020F0502020204030204" pitchFamily="34" charset="0"/>
              </a:rPr>
              <a:t>a</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vertical-</a:t>
            </a:r>
            <a:r>
              <a:rPr lang="fr-FR" sz="1200" b="0" dirty="0" err="1">
                <a:solidFill>
                  <a:srgbClr val="9C5D27"/>
                </a:solidFill>
                <a:effectLst/>
                <a:latin typeface="Calibri" panose="020F0502020204030204" pitchFamily="34" charset="0"/>
                <a:cs typeface="Calibri" panose="020F0502020204030204" pitchFamily="34" charset="0"/>
              </a:rPr>
              <a:t>align</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baseline</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7A3E9D"/>
                </a:solidFill>
                <a:effectLst/>
                <a:latin typeface="Calibri" panose="020F0502020204030204" pitchFamily="34" charset="0"/>
                <a:cs typeface="Calibri" panose="020F0502020204030204" pitchFamily="34" charset="0"/>
              </a:rPr>
              <a:t>img</a:t>
            </a:r>
            <a:r>
              <a:rPr lang="fr-FR" sz="1200" b="0" dirty="0">
                <a:solidFill>
                  <a:srgbClr val="9C5D27"/>
                </a:solidFill>
                <a:effectLst/>
                <a:latin typeface="Calibri" panose="020F0502020204030204" pitchFamily="34" charset="0"/>
                <a:cs typeface="Calibri" panose="020F0502020204030204" pitchFamily="34" charset="0"/>
              </a:rPr>
              <a:t>.</a:t>
            </a:r>
            <a:r>
              <a:rPr lang="fr-FR" sz="1200" b="0" dirty="0">
                <a:solidFill>
                  <a:srgbClr val="7A3E9D"/>
                </a:solidFill>
                <a:effectLst/>
                <a:latin typeface="Calibri" panose="020F0502020204030204" pitchFamily="34" charset="0"/>
                <a:cs typeface="Calibri" panose="020F0502020204030204" pitchFamily="34" charset="0"/>
              </a:rPr>
              <a:t>b</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vertical-</a:t>
            </a:r>
            <a:r>
              <a:rPr lang="fr-FR" sz="1200" b="0" dirty="0" err="1">
                <a:solidFill>
                  <a:srgbClr val="9C5D27"/>
                </a:solidFill>
                <a:effectLst/>
                <a:latin typeface="Calibri" panose="020F0502020204030204" pitchFamily="34" charset="0"/>
                <a:cs typeface="Calibri" panose="020F0502020204030204" pitchFamily="34" charset="0"/>
              </a:rPr>
              <a:t>align</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text-top</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7A3E9D"/>
                </a:solidFill>
                <a:effectLst/>
                <a:latin typeface="Calibri" panose="020F0502020204030204" pitchFamily="34" charset="0"/>
                <a:cs typeface="Calibri" panose="020F0502020204030204" pitchFamily="34" charset="0"/>
              </a:rPr>
              <a:t>img</a:t>
            </a:r>
            <a:r>
              <a:rPr lang="fr-FR" sz="1200" b="0" dirty="0">
                <a:solidFill>
                  <a:srgbClr val="9C5D27"/>
                </a:solidFill>
                <a:effectLst/>
                <a:latin typeface="Calibri" panose="020F0502020204030204" pitchFamily="34" charset="0"/>
                <a:cs typeface="Calibri" panose="020F0502020204030204" pitchFamily="34" charset="0"/>
              </a:rPr>
              <a:t>.</a:t>
            </a:r>
            <a:r>
              <a:rPr lang="fr-FR" sz="1200" b="0" dirty="0">
                <a:solidFill>
                  <a:srgbClr val="7A3E9D"/>
                </a:solidFill>
                <a:effectLst/>
                <a:latin typeface="Calibri" panose="020F0502020204030204" pitchFamily="34" charset="0"/>
                <a:cs typeface="Calibri" panose="020F0502020204030204" pitchFamily="34" charset="0"/>
              </a:rPr>
              <a:t>c</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vertical-</a:t>
            </a:r>
            <a:r>
              <a:rPr lang="fr-FR" sz="1200" b="0" dirty="0" err="1">
                <a:solidFill>
                  <a:srgbClr val="9C5D27"/>
                </a:solidFill>
                <a:effectLst/>
                <a:latin typeface="Calibri" panose="020F0502020204030204" pitchFamily="34" charset="0"/>
                <a:cs typeface="Calibri" panose="020F0502020204030204" pitchFamily="34" charset="0"/>
              </a:rPr>
              <a:t>align</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text-bottom</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7A3E9D"/>
                </a:solidFill>
                <a:effectLst/>
                <a:latin typeface="Calibri" panose="020F0502020204030204" pitchFamily="34" charset="0"/>
                <a:cs typeface="Calibri" panose="020F0502020204030204" pitchFamily="34" charset="0"/>
              </a:rPr>
              <a:t>img</a:t>
            </a:r>
            <a:r>
              <a:rPr lang="fr-FR" sz="1200" b="0" dirty="0">
                <a:solidFill>
                  <a:srgbClr val="9C5D27"/>
                </a:solidFill>
                <a:effectLst/>
                <a:latin typeface="Calibri" panose="020F0502020204030204" pitchFamily="34" charset="0"/>
                <a:cs typeface="Calibri" panose="020F0502020204030204" pitchFamily="34" charset="0"/>
              </a:rPr>
              <a:t>.</a:t>
            </a:r>
            <a:r>
              <a:rPr lang="fr-FR" sz="1200" b="0" dirty="0">
                <a:solidFill>
                  <a:srgbClr val="7A3E9D"/>
                </a:solidFill>
                <a:effectLst/>
                <a:latin typeface="Calibri" panose="020F0502020204030204" pitchFamily="34" charset="0"/>
                <a:cs typeface="Calibri" panose="020F0502020204030204" pitchFamily="34" charset="0"/>
              </a:rPr>
              <a:t>d</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vertical-</a:t>
            </a:r>
            <a:r>
              <a:rPr lang="fr-FR" sz="1200" b="0" dirty="0" err="1">
                <a:solidFill>
                  <a:srgbClr val="9C5D27"/>
                </a:solidFill>
                <a:effectLst/>
                <a:latin typeface="Calibri" panose="020F0502020204030204" pitchFamily="34" charset="0"/>
                <a:cs typeface="Calibri" panose="020F0502020204030204" pitchFamily="34" charset="0"/>
              </a:rPr>
              <a:t>align</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sub</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7A3E9D"/>
                </a:solidFill>
                <a:effectLst/>
                <a:latin typeface="Calibri" panose="020F0502020204030204" pitchFamily="34" charset="0"/>
                <a:cs typeface="Calibri" panose="020F0502020204030204" pitchFamily="34" charset="0"/>
              </a:rPr>
              <a:t>img</a:t>
            </a:r>
            <a:r>
              <a:rPr lang="fr-FR" sz="1200" b="0" dirty="0">
                <a:solidFill>
                  <a:srgbClr val="9C5D27"/>
                </a:solidFill>
                <a:effectLst/>
                <a:latin typeface="Calibri" panose="020F0502020204030204" pitchFamily="34" charset="0"/>
                <a:cs typeface="Calibri" panose="020F0502020204030204" pitchFamily="34" charset="0"/>
              </a:rPr>
              <a:t>.</a:t>
            </a:r>
            <a:r>
              <a:rPr lang="fr-FR" sz="1200" b="0" dirty="0">
                <a:solidFill>
                  <a:srgbClr val="7A3E9D"/>
                </a:solidFill>
                <a:effectLst/>
                <a:latin typeface="Calibri" panose="020F0502020204030204" pitchFamily="34" charset="0"/>
                <a:cs typeface="Calibri" panose="020F0502020204030204" pitchFamily="34" charset="0"/>
              </a:rPr>
              <a:t>e</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vertical-</a:t>
            </a:r>
            <a:r>
              <a:rPr lang="fr-FR" sz="1200" b="0" dirty="0" err="1">
                <a:solidFill>
                  <a:srgbClr val="9C5D27"/>
                </a:solidFill>
                <a:effectLst/>
                <a:latin typeface="Calibri" panose="020F0502020204030204" pitchFamily="34" charset="0"/>
                <a:cs typeface="Calibri" panose="020F0502020204030204" pitchFamily="34" charset="0"/>
              </a:rPr>
              <a:t>align</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super</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10855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1</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4" name="Espace réservé du texte 3">
            <a:extLst>
              <a:ext uri="{FF2B5EF4-FFF2-40B4-BE49-F238E27FC236}">
                <a16:creationId xmlns:a16="http://schemas.microsoft.com/office/drawing/2014/main" id="{65B3C2FD-5070-46D1-A9C9-EEE92E7646D9}"/>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Présentation du CSS</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Codification des couleurs</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Unités de mesure</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Positions (center, </a:t>
            </a:r>
            <a:r>
              <a:rPr lang="fr-FR" sz="1600" dirty="0" err="1">
                <a:solidFill>
                  <a:schemeClr val="bg1">
                    <a:lumMod val="65000"/>
                  </a:schemeClr>
                </a:solidFill>
                <a:latin typeface="Calibri" panose="020F0502020204030204" pitchFamily="34" charset="0"/>
                <a:cs typeface="Calibri" panose="020F0502020204030204" pitchFamily="34" charset="0"/>
              </a:rPr>
              <a:t>left</a:t>
            </a:r>
            <a:r>
              <a:rPr lang="fr-FR" sz="1600" dirty="0">
                <a:solidFill>
                  <a:schemeClr val="bg1">
                    <a:lumMod val="65000"/>
                  </a:schemeClr>
                </a:solidFill>
                <a:latin typeface="Calibri" panose="020F0502020204030204" pitchFamily="34" charset="0"/>
                <a:cs typeface="Calibri" panose="020F0502020204030204" pitchFamily="34" charset="0"/>
              </a:rPr>
              <a:t>, right)</a:t>
            </a:r>
          </a:p>
          <a:p>
            <a:pPr algn="just" defTabSz="829543">
              <a:buSzPts val="1800"/>
              <a:defRPr sz="1800" b="0" i="0" u="none" strike="noStrike" kern="0" cap="none" spc="0" baseline="0">
                <a:solidFill>
                  <a:srgbClr val="000000"/>
                </a:solidFill>
                <a:uFillTx/>
              </a:defRPr>
            </a:pPr>
            <a:r>
              <a:rPr lang="fr-FR" b="1" dirty="0">
                <a:solidFill>
                  <a:srgbClr val="FF7800"/>
                </a:solidFill>
                <a:cs typeface="Calibri" panose="020F0502020204030204" pitchFamily="34" charset="0"/>
              </a:rPr>
              <a:t>Fonts</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Type d’intégration CSS</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Sélecteurs simples (élément, class, id)</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Sélecteurs complexes</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Pseudo classes</a:t>
            </a:r>
          </a:p>
          <a:p>
            <a:endParaRPr lang="fr-FR" sz="1600" dirty="0"/>
          </a:p>
          <a:p>
            <a:endParaRPr lang="fr-FR" dirty="0"/>
          </a:p>
        </p:txBody>
      </p:sp>
    </p:spTree>
    <p:extLst>
      <p:ext uri="{BB962C8B-B14F-4D97-AF65-F5344CB8AC3E}">
        <p14:creationId xmlns:p14="http://schemas.microsoft.com/office/powerpoint/2010/main" val="1233676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Fonts</a:t>
            </a:r>
          </a:p>
        </p:txBody>
      </p:sp>
      <p:sp>
        <p:nvSpPr>
          <p:cNvPr id="2" name="Espace réservé du contenu 1">
            <a:extLst>
              <a:ext uri="{FF2B5EF4-FFF2-40B4-BE49-F238E27FC236}">
                <a16:creationId xmlns:a16="http://schemas.microsoft.com/office/drawing/2014/main" id="{F2370BC2-FDBE-483B-8C97-D731868B2820}"/>
              </a:ext>
            </a:extLst>
          </p:cNvPr>
          <p:cNvSpPr>
            <a:spLocks noGrp="1"/>
          </p:cNvSpPr>
          <p:nvPr>
            <p:ph sz="quarter" idx="12"/>
          </p:nvPr>
        </p:nvSpPr>
        <p:spPr/>
        <p:txBody>
          <a:bodyPr/>
          <a:lstStyle/>
          <a:p>
            <a:r>
              <a:rPr lang="fr-FR" sz="1200" b="1" dirty="0">
                <a:solidFill>
                  <a:schemeClr val="tx1">
                    <a:lumMod val="65000"/>
                    <a:lumOff val="35000"/>
                  </a:schemeClr>
                </a:solidFill>
                <a:latin typeface="Calibri" panose="020F0502020204030204" pitchFamily="34" charset="0"/>
              </a:rPr>
              <a:t>Taille du texte : font-size</a:t>
            </a:r>
          </a:p>
          <a:p>
            <a:endParaRPr lang="fr-FR" sz="1200" b="1" dirty="0">
              <a:solidFill>
                <a:schemeClr val="tx1">
                  <a:lumMod val="65000"/>
                  <a:lumOff val="35000"/>
                </a:schemeClr>
              </a:solidFill>
              <a:latin typeface="Calibri" panose="020F0502020204030204" pitchFamily="34" charset="0"/>
            </a:endParaRPr>
          </a:p>
          <a:p>
            <a:r>
              <a:rPr lang="fr-FR" sz="1200" dirty="0">
                <a:solidFill>
                  <a:schemeClr val="tx1">
                    <a:lumMod val="65000"/>
                    <a:lumOff val="35000"/>
                  </a:schemeClr>
                </a:solidFill>
                <a:latin typeface="Calibri" panose="020F0502020204030204" pitchFamily="34" charset="0"/>
              </a:rPr>
              <a:t>Peut être spécifiée de 4 manières :</a:t>
            </a:r>
          </a:p>
          <a:p>
            <a:pPr marL="285750" indent="-285750">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En pixels </a:t>
            </a:r>
            <a:r>
              <a:rPr lang="fr-FR" sz="1200" dirty="0">
                <a:solidFill>
                  <a:schemeClr val="tx1">
                    <a:lumMod val="65000"/>
                    <a:lumOff val="35000"/>
                  </a:schemeClr>
                </a:solidFill>
                <a:latin typeface="Calibri" panose="020F0502020204030204" pitchFamily="34" charset="0"/>
              </a:rPr>
              <a:t>: ou en mm, cm.</a:t>
            </a:r>
          </a:p>
          <a:p>
            <a:pPr marL="285750" indent="-285750">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En valeur relative : </a:t>
            </a:r>
            <a:r>
              <a:rPr lang="fr-FR" sz="1200" dirty="0">
                <a:solidFill>
                  <a:schemeClr val="tx1">
                    <a:lumMod val="65000"/>
                    <a:lumOff val="35000"/>
                  </a:schemeClr>
                </a:solidFill>
                <a:latin typeface="Calibri" panose="020F0502020204030204" pitchFamily="34" charset="0"/>
              </a:rPr>
              <a:t>xx-</a:t>
            </a:r>
            <a:r>
              <a:rPr lang="fr-FR" sz="1200" dirty="0" err="1">
                <a:solidFill>
                  <a:schemeClr val="tx1">
                    <a:lumMod val="65000"/>
                    <a:lumOff val="35000"/>
                  </a:schemeClr>
                </a:solidFill>
                <a:latin typeface="Calibri" panose="020F0502020204030204" pitchFamily="34" charset="0"/>
              </a:rPr>
              <a:t>small</a:t>
            </a:r>
            <a:r>
              <a:rPr lang="fr-FR" sz="1200" dirty="0">
                <a:solidFill>
                  <a:schemeClr val="tx1">
                    <a:lumMod val="65000"/>
                    <a:lumOff val="35000"/>
                  </a:schemeClr>
                </a:solidFill>
                <a:latin typeface="Calibri" panose="020F0502020204030204" pitchFamily="34" charset="0"/>
              </a:rPr>
              <a:t>, x-</a:t>
            </a:r>
            <a:r>
              <a:rPr lang="fr-FR" sz="1200" dirty="0" err="1">
                <a:solidFill>
                  <a:schemeClr val="tx1">
                    <a:lumMod val="65000"/>
                    <a:lumOff val="35000"/>
                  </a:schemeClr>
                </a:solidFill>
                <a:latin typeface="Calibri" panose="020F0502020204030204" pitchFamily="34" charset="0"/>
              </a:rPr>
              <a:t>small</a:t>
            </a:r>
            <a:r>
              <a:rPr lang="fr-FR" sz="1200" dirty="0">
                <a:solidFill>
                  <a:schemeClr val="tx1">
                    <a:lumMod val="65000"/>
                    <a:lumOff val="35000"/>
                  </a:schemeClr>
                </a:solidFill>
                <a:latin typeface="Calibri" panose="020F0502020204030204" pitchFamily="34" charset="0"/>
              </a:rPr>
              <a:t>, </a:t>
            </a:r>
            <a:r>
              <a:rPr lang="fr-FR" sz="1200" dirty="0" err="1">
                <a:solidFill>
                  <a:schemeClr val="tx1">
                    <a:lumMod val="65000"/>
                    <a:lumOff val="35000"/>
                  </a:schemeClr>
                </a:solidFill>
                <a:latin typeface="Calibri" panose="020F0502020204030204" pitchFamily="34" charset="0"/>
              </a:rPr>
              <a:t>small</a:t>
            </a:r>
            <a:r>
              <a:rPr lang="fr-FR" sz="1200" dirty="0">
                <a:solidFill>
                  <a:schemeClr val="tx1">
                    <a:lumMod val="65000"/>
                    <a:lumOff val="35000"/>
                  </a:schemeClr>
                </a:solidFill>
                <a:latin typeface="Calibri" panose="020F0502020204030204" pitchFamily="34" charset="0"/>
              </a:rPr>
              <a:t>, medium, large, x-large xx-large.</a:t>
            </a:r>
          </a:p>
          <a:p>
            <a:pPr marL="285750" indent="-285750">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En </a:t>
            </a:r>
            <a:r>
              <a:rPr lang="fr-FR" sz="1200" b="1" dirty="0" err="1">
                <a:solidFill>
                  <a:schemeClr val="tx1">
                    <a:lumMod val="65000"/>
                    <a:lumOff val="35000"/>
                  </a:schemeClr>
                </a:solidFill>
                <a:latin typeface="Calibri" panose="020F0502020204030204" pitchFamily="34" charset="0"/>
              </a:rPr>
              <a:t>em</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 par exemple, 1em  signifie "Taille normale", 1.3em signifie un texte de taille 1,3 fois plus grande, 0.8em signifie que votre texte aura une taille 0,8 fois plus petite.</a:t>
            </a:r>
          </a:p>
          <a:p>
            <a:pPr marL="285750" indent="-285750">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En % : </a:t>
            </a:r>
            <a:r>
              <a:rPr lang="fr-FR" sz="1200" dirty="0">
                <a:solidFill>
                  <a:schemeClr val="tx1">
                    <a:lumMod val="65000"/>
                    <a:lumOff val="35000"/>
                  </a:schemeClr>
                </a:solidFill>
                <a:latin typeface="Calibri" panose="020F0502020204030204" pitchFamily="34" charset="0"/>
              </a:rPr>
              <a:t>par exemple, 100% : le texte aura une taille "normale", 130% : le texte aura une taille correspondant à 130% de la taille normale</a:t>
            </a:r>
          </a:p>
          <a:p>
            <a:r>
              <a:rPr lang="fr-FR" sz="1200" b="1" dirty="0">
                <a:solidFill>
                  <a:schemeClr val="tx1">
                    <a:lumMod val="65000"/>
                    <a:lumOff val="35000"/>
                  </a:schemeClr>
                </a:solidFill>
                <a:latin typeface="Calibri" panose="020F0502020204030204" pitchFamily="34" charset="0"/>
              </a:rPr>
              <a:t>Exemple : </a:t>
            </a:r>
          </a:p>
          <a:p>
            <a:endParaRPr lang="fr-FR" dirty="0"/>
          </a:p>
        </p:txBody>
      </p:sp>
      <p:sp>
        <p:nvSpPr>
          <p:cNvPr id="3" name="Espace réservé du contenu 2">
            <a:extLst>
              <a:ext uri="{FF2B5EF4-FFF2-40B4-BE49-F238E27FC236}">
                <a16:creationId xmlns:a16="http://schemas.microsoft.com/office/drawing/2014/main" id="{4866AA9D-8C3B-4637-B8D7-8F8A27D15952}"/>
              </a:ext>
            </a:extLst>
          </p:cNvPr>
          <p:cNvSpPr>
            <a:spLocks noGrp="1"/>
          </p:cNvSpPr>
          <p:nvPr>
            <p:ph sz="quarter" idx="13"/>
          </p:nvPr>
        </p:nvSpPr>
        <p:spPr/>
        <p:txBody>
          <a:bodyPr/>
          <a:lstStyle/>
          <a:p>
            <a:r>
              <a:rPr lang="fr-FR" sz="1600" b="1" kern="0" dirty="0">
                <a:solidFill>
                  <a:srgbClr val="005BA7"/>
                </a:solidFill>
                <a:latin typeface="Calibri" panose="020F0502020204030204" pitchFamily="34" charset="0"/>
                <a:ea typeface="맑은 고딕" pitchFamily="34"/>
                <a:cs typeface="Calibri" panose="020F0502020204030204" pitchFamily="34" charset="0"/>
              </a:rPr>
              <a:t>Propriétés du texte en CSS3</a:t>
            </a:r>
          </a:p>
          <a:p>
            <a:endParaRPr lang="fr-FR" dirty="0"/>
          </a:p>
        </p:txBody>
      </p:sp>
      <p:sp>
        <p:nvSpPr>
          <p:cNvPr id="11" name="ZoneTexte 10">
            <a:extLst>
              <a:ext uri="{FF2B5EF4-FFF2-40B4-BE49-F238E27FC236}">
                <a16:creationId xmlns:a16="http://schemas.microsoft.com/office/drawing/2014/main" id="{75953DDE-DBE7-4922-B00F-1C8FA16559B5}"/>
              </a:ext>
            </a:extLst>
          </p:cNvPr>
          <p:cNvSpPr txBox="1"/>
          <p:nvPr/>
        </p:nvSpPr>
        <p:spPr>
          <a:xfrm>
            <a:off x="3791643" y="4280903"/>
            <a:ext cx="3639671" cy="646331"/>
          </a:xfrm>
          <a:prstGeom prst="rect">
            <a:avLst/>
          </a:prstGeom>
          <a:solidFill>
            <a:schemeClr val="bg2"/>
          </a:solidFill>
          <a:ln>
            <a:solidFill>
              <a:srgbClr val="005BA7"/>
            </a:solidFill>
          </a:ln>
        </p:spPr>
        <p:txBody>
          <a:bodyPr wrap="square">
            <a:spAutoFit/>
          </a:bodyPr>
          <a:lstStyle/>
          <a:p>
            <a:r>
              <a:rPr lang="fr-FR" sz="1200" b="0" dirty="0">
                <a:solidFill>
                  <a:srgbClr val="7A3E9D"/>
                </a:solidFill>
                <a:effectLst/>
                <a:latin typeface="Calibri" panose="020F0502020204030204" pitchFamily="34" charset="0"/>
                <a:cs typeface="Calibri" panose="020F0502020204030204" pitchFamily="34" charset="0"/>
              </a:rPr>
              <a:t>p</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font-size</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dirty="0">
                <a:solidFill>
                  <a:srgbClr val="448C27"/>
                </a:solidFill>
                <a:latin typeface="Calibri" panose="020F0502020204030204" pitchFamily="34" charset="0"/>
                <a:cs typeface="Calibri" panose="020F0502020204030204" pitchFamily="34" charset="0"/>
              </a:rPr>
              <a:t>16px;</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7338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Fonts</a:t>
            </a:r>
          </a:p>
        </p:txBody>
      </p:sp>
      <p:sp>
        <p:nvSpPr>
          <p:cNvPr id="2" name="Espace réservé du contenu 1">
            <a:extLst>
              <a:ext uri="{FF2B5EF4-FFF2-40B4-BE49-F238E27FC236}">
                <a16:creationId xmlns:a16="http://schemas.microsoft.com/office/drawing/2014/main" id="{55826D42-E231-4D38-A2E2-CFA8219DC76D}"/>
              </a:ext>
            </a:extLst>
          </p:cNvPr>
          <p:cNvSpPr>
            <a:spLocks noGrp="1"/>
          </p:cNvSpPr>
          <p:nvPr>
            <p:ph sz="quarter" idx="12"/>
          </p:nvPr>
        </p:nvSpPr>
        <p:spPr/>
        <p:txBody>
          <a:bodyPr/>
          <a:lstStyle/>
          <a:p>
            <a:r>
              <a:rPr lang="fr-FR" sz="1200" b="1" dirty="0">
                <a:solidFill>
                  <a:schemeClr val="tx1">
                    <a:lumMod val="65000"/>
                    <a:lumOff val="35000"/>
                  </a:schemeClr>
                </a:solidFill>
                <a:latin typeface="Calibri" panose="020F0502020204030204" pitchFamily="34" charset="0"/>
              </a:rPr>
              <a:t>Type de la police: font-</a:t>
            </a:r>
            <a:r>
              <a:rPr lang="fr-FR" sz="1200" b="1" dirty="0" err="1">
                <a:solidFill>
                  <a:schemeClr val="tx1">
                    <a:lumMod val="65000"/>
                    <a:lumOff val="35000"/>
                  </a:schemeClr>
                </a:solidFill>
                <a:latin typeface="Calibri" panose="020F0502020204030204" pitchFamily="34" charset="0"/>
              </a:rPr>
              <a:t>family</a:t>
            </a:r>
            <a:endParaRPr lang="fr-FR" sz="1200" b="1" dirty="0">
              <a:solidFill>
                <a:schemeClr val="tx1">
                  <a:lumMod val="65000"/>
                  <a:lumOff val="35000"/>
                </a:schemeClr>
              </a:solidFill>
              <a:latin typeface="Calibri" panose="020F0502020204030204" pitchFamily="34" charset="0"/>
            </a:endParaRPr>
          </a:p>
          <a:p>
            <a:r>
              <a:rPr lang="fr-FR" sz="1200" dirty="0">
                <a:solidFill>
                  <a:schemeClr val="tx1">
                    <a:lumMod val="65000"/>
                    <a:lumOff val="35000"/>
                  </a:schemeClr>
                </a:solidFill>
                <a:latin typeface="Calibri" panose="020F0502020204030204" pitchFamily="34" charset="0"/>
              </a:rPr>
              <a:t>C’est une suite de noms de polices.</a:t>
            </a:r>
          </a:p>
          <a:p>
            <a:r>
              <a:rPr lang="fr-FR" sz="1200" dirty="0">
                <a:solidFill>
                  <a:schemeClr val="tx1">
                    <a:lumMod val="65000"/>
                    <a:lumOff val="35000"/>
                  </a:schemeClr>
                </a:solidFill>
                <a:latin typeface="Calibri" panose="020F0502020204030204" pitchFamily="34" charset="0"/>
              </a:rPr>
              <a:t>Cinq familles sont distinguées : </a:t>
            </a:r>
            <a:r>
              <a:rPr lang="fr-FR" sz="1200" dirty="0" err="1">
                <a:solidFill>
                  <a:schemeClr val="tx1">
                    <a:lumMod val="65000"/>
                    <a:lumOff val="35000"/>
                  </a:schemeClr>
                </a:solidFill>
                <a:latin typeface="Calibri" panose="020F0502020204030204" pitchFamily="34" charset="0"/>
              </a:rPr>
              <a:t>serif</a:t>
            </a:r>
            <a:r>
              <a:rPr lang="fr-FR" sz="1200" dirty="0">
                <a:solidFill>
                  <a:schemeClr val="tx1">
                    <a:lumMod val="65000"/>
                    <a:lumOff val="35000"/>
                  </a:schemeClr>
                </a:solidFill>
                <a:latin typeface="Calibri" panose="020F0502020204030204" pitchFamily="34" charset="0"/>
              </a:rPr>
              <a:t> (Times, etc.), sans-</a:t>
            </a:r>
            <a:r>
              <a:rPr lang="fr-FR" sz="1200" dirty="0" err="1">
                <a:solidFill>
                  <a:schemeClr val="tx1">
                    <a:lumMod val="65000"/>
                    <a:lumOff val="35000"/>
                  </a:schemeClr>
                </a:solidFill>
                <a:latin typeface="Calibri" panose="020F0502020204030204" pitchFamily="34" charset="0"/>
              </a:rPr>
              <a:t>serif</a:t>
            </a:r>
            <a:r>
              <a:rPr lang="fr-FR" sz="1200" dirty="0">
                <a:solidFill>
                  <a:schemeClr val="tx1">
                    <a:lumMod val="65000"/>
                    <a:lumOff val="35000"/>
                  </a:schemeClr>
                </a:solidFill>
                <a:latin typeface="Calibri" panose="020F0502020204030204" pitchFamily="34" charset="0"/>
              </a:rPr>
              <a:t> (Arial, </a:t>
            </a:r>
            <a:r>
              <a:rPr lang="fr-FR" sz="1200" dirty="0" err="1">
                <a:solidFill>
                  <a:schemeClr val="tx1">
                    <a:lumMod val="65000"/>
                    <a:lumOff val="35000"/>
                  </a:schemeClr>
                </a:solidFill>
                <a:latin typeface="Calibri" panose="020F0502020204030204" pitchFamily="34" charset="0"/>
              </a:rPr>
              <a:t>Helvetica</a:t>
            </a:r>
            <a:r>
              <a:rPr lang="fr-FR" sz="1200" dirty="0">
                <a:solidFill>
                  <a:schemeClr val="tx1">
                    <a:lumMod val="65000"/>
                    <a:lumOff val="35000"/>
                  </a:schemeClr>
                </a:solidFill>
                <a:latin typeface="Calibri" panose="020F0502020204030204" pitchFamily="34" charset="0"/>
              </a:rPr>
              <a:t>, etc.), cursive, monospace, Fantasy.</a:t>
            </a:r>
          </a:p>
          <a:p>
            <a:r>
              <a:rPr lang="fr-FR" sz="1200" dirty="0">
                <a:solidFill>
                  <a:schemeClr val="tx1">
                    <a:lumMod val="65000"/>
                    <a:lumOff val="35000"/>
                  </a:schemeClr>
                </a:solidFill>
                <a:latin typeface="Calibri" panose="020F0502020204030204" pitchFamily="34" charset="0"/>
              </a:rPr>
              <a:t>Les polices sont associées de préférence « en pile ». Dans l’exemple suivant, si le visiteur du site n’a pas la police </a:t>
            </a:r>
            <a:r>
              <a:rPr lang="fr-FR" sz="1200" dirty="0" err="1">
                <a:solidFill>
                  <a:schemeClr val="tx1">
                    <a:lumMod val="65000"/>
                    <a:lumOff val="35000"/>
                  </a:schemeClr>
                </a:solidFill>
                <a:latin typeface="Calibri" panose="020F0502020204030204" pitchFamily="34" charset="0"/>
              </a:rPr>
              <a:t>Helvetica</a:t>
            </a:r>
            <a:r>
              <a:rPr lang="fr-FR" sz="1200" dirty="0">
                <a:solidFill>
                  <a:schemeClr val="tx1">
                    <a:lumMod val="65000"/>
                    <a:lumOff val="35000"/>
                  </a:schemeClr>
                </a:solidFill>
                <a:latin typeface="Calibri" panose="020F0502020204030204" pitchFamily="34" charset="0"/>
              </a:rPr>
              <a:t> Neue sur sa machine, on passe automatiquement à la suivante et ainsi de suite.</a:t>
            </a:r>
          </a:p>
          <a:p>
            <a:endParaRPr lang="fr-FR" sz="1200" b="1" dirty="0">
              <a:solidFill>
                <a:schemeClr val="tx1">
                  <a:lumMod val="65000"/>
                  <a:lumOff val="35000"/>
                </a:schemeClr>
              </a:solidFill>
              <a:latin typeface="Calibri" panose="020F0502020204030204" pitchFamily="34" charset="0"/>
            </a:endParaRPr>
          </a:p>
          <a:p>
            <a:endParaRPr lang="fr-FR" sz="1200" b="1" dirty="0">
              <a:solidFill>
                <a:schemeClr val="tx1">
                  <a:lumMod val="65000"/>
                  <a:lumOff val="35000"/>
                </a:schemeClr>
              </a:solidFill>
              <a:latin typeface="Calibri" panose="020F0502020204030204" pitchFamily="34" charset="0"/>
            </a:endParaRPr>
          </a:p>
          <a:p>
            <a:endParaRPr lang="fr-FR" sz="1200" b="1" dirty="0">
              <a:solidFill>
                <a:schemeClr val="tx1">
                  <a:lumMod val="65000"/>
                  <a:lumOff val="35000"/>
                </a:schemeClr>
              </a:solidFill>
              <a:latin typeface="Calibri" panose="020F0502020204030204" pitchFamily="34" charset="0"/>
            </a:endParaRPr>
          </a:p>
          <a:p>
            <a:endParaRPr lang="fr-FR" sz="1200" b="1" i="1" dirty="0">
              <a:solidFill>
                <a:schemeClr val="tx1">
                  <a:lumMod val="65000"/>
                  <a:lumOff val="35000"/>
                </a:schemeClr>
              </a:solidFill>
              <a:latin typeface="Calibri" panose="020F0502020204030204" pitchFamily="34" charset="0"/>
            </a:endParaRPr>
          </a:p>
          <a:p>
            <a:endParaRPr lang="fr-FR" sz="1200" b="1" dirty="0">
              <a:solidFill>
                <a:schemeClr val="tx1">
                  <a:lumMod val="65000"/>
                  <a:lumOff val="35000"/>
                </a:schemeClr>
              </a:solidFill>
              <a:latin typeface="Calibri" panose="020F0502020204030204" pitchFamily="34" charset="0"/>
            </a:endParaRPr>
          </a:p>
          <a:p>
            <a:endParaRPr lang="fr-FR" sz="1200" b="1" dirty="0">
              <a:solidFill>
                <a:schemeClr val="tx1">
                  <a:lumMod val="65000"/>
                  <a:lumOff val="35000"/>
                </a:schemeClr>
              </a:solidFill>
              <a:latin typeface="Calibri" panose="020F0502020204030204" pitchFamily="34" charset="0"/>
            </a:endParaRPr>
          </a:p>
          <a:p>
            <a:r>
              <a:rPr lang="fr-FR" sz="1200" b="1" dirty="0">
                <a:solidFill>
                  <a:schemeClr val="tx1">
                    <a:lumMod val="65000"/>
                    <a:lumOff val="35000"/>
                  </a:schemeClr>
                </a:solidFill>
                <a:latin typeface="Calibri" panose="020F0502020204030204" pitchFamily="34" charset="0"/>
              </a:rPr>
              <a:t>Règle @font-face : </a:t>
            </a:r>
            <a:r>
              <a:rPr lang="fr-FR" sz="1200" dirty="0">
                <a:solidFill>
                  <a:schemeClr val="tx1">
                    <a:lumMod val="65000"/>
                    <a:lumOff val="35000"/>
                  </a:schemeClr>
                </a:solidFill>
                <a:latin typeface="Calibri" panose="020F0502020204030204" pitchFamily="34" charset="0"/>
              </a:rPr>
              <a:t>permet d’importer un font (extension .</a:t>
            </a:r>
            <a:r>
              <a:rPr lang="fr-FR" sz="1200" dirty="0" err="1">
                <a:solidFill>
                  <a:schemeClr val="tx1">
                    <a:lumMod val="65000"/>
                    <a:lumOff val="35000"/>
                  </a:schemeClr>
                </a:solidFill>
                <a:latin typeface="Calibri" panose="020F0502020204030204" pitchFamily="34" charset="0"/>
              </a:rPr>
              <a:t>ttf</a:t>
            </a:r>
            <a:r>
              <a:rPr lang="fr-FR" sz="1200" dirty="0">
                <a:solidFill>
                  <a:schemeClr val="tx1">
                    <a:lumMod val="65000"/>
                    <a:lumOff val="35000"/>
                  </a:schemeClr>
                </a:solidFill>
                <a:latin typeface="Calibri" panose="020F0502020204030204" pitchFamily="34" charset="0"/>
              </a:rPr>
              <a:t>)</a:t>
            </a:r>
          </a:p>
          <a:p>
            <a:endParaRPr lang="fr-FR" sz="1200" b="1"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7DFA0E36-C5BE-4BB9-937C-FEB688D2AC6B}"/>
              </a:ext>
            </a:extLst>
          </p:cNvPr>
          <p:cNvSpPr>
            <a:spLocks noGrp="1"/>
          </p:cNvSpPr>
          <p:nvPr>
            <p:ph sz="quarter" idx="13"/>
          </p:nvPr>
        </p:nvSpPr>
        <p:spPr/>
        <p:txBody>
          <a:bodyPr/>
          <a:lstStyle/>
          <a:p>
            <a:r>
              <a:rPr lang="fr-FR" sz="1600" b="1" kern="0" dirty="0">
                <a:solidFill>
                  <a:srgbClr val="005BA7"/>
                </a:solidFill>
                <a:latin typeface="Calibri" panose="020F0502020204030204" pitchFamily="34" charset="0"/>
                <a:ea typeface="맑은 고딕" pitchFamily="34"/>
                <a:cs typeface="Calibri" panose="020F0502020204030204" pitchFamily="34" charset="0"/>
              </a:rPr>
              <a:t>Propriétés du texte en CSS3</a:t>
            </a:r>
          </a:p>
          <a:p>
            <a:endParaRPr lang="fr-FR" dirty="0"/>
          </a:p>
        </p:txBody>
      </p:sp>
      <p:sp>
        <p:nvSpPr>
          <p:cNvPr id="11" name="ZoneTexte 10">
            <a:extLst>
              <a:ext uri="{FF2B5EF4-FFF2-40B4-BE49-F238E27FC236}">
                <a16:creationId xmlns:a16="http://schemas.microsoft.com/office/drawing/2014/main" id="{75953DDE-DBE7-4922-B00F-1C8FA16559B5}"/>
              </a:ext>
            </a:extLst>
          </p:cNvPr>
          <p:cNvSpPr txBox="1"/>
          <p:nvPr/>
        </p:nvSpPr>
        <p:spPr>
          <a:xfrm>
            <a:off x="5838394" y="4132921"/>
            <a:ext cx="3639671" cy="1938992"/>
          </a:xfrm>
          <a:prstGeom prst="rect">
            <a:avLst/>
          </a:prstGeom>
          <a:solidFill>
            <a:schemeClr val="bg2"/>
          </a:solidFill>
          <a:ln>
            <a:solidFill>
              <a:srgbClr val="005BA7"/>
            </a:solidFill>
          </a:ln>
        </p:spPr>
        <p:txBody>
          <a:bodyPr wrap="square">
            <a:spAutoFit/>
          </a:bodyPr>
          <a:lstStyle/>
          <a:p>
            <a:r>
              <a:rPr lang="fr-FR" sz="1200" b="1" dirty="0">
                <a:solidFill>
                  <a:schemeClr val="tx1">
                    <a:lumMod val="65000"/>
                    <a:lumOff val="35000"/>
                  </a:schemeClr>
                </a:solidFill>
                <a:latin typeface="Calibri" panose="020F0502020204030204" pitchFamily="34" charset="0"/>
              </a:rPr>
              <a:t>@font-face </a:t>
            </a:r>
          </a:p>
          <a:p>
            <a:r>
              <a:rPr lang="fr-FR" sz="1200" b="1" dirty="0">
                <a:solidFill>
                  <a:schemeClr val="tx1">
                    <a:lumMod val="65000"/>
                    <a:lumOff val="35000"/>
                  </a:schemeClr>
                </a:solidFill>
                <a:latin typeface="Calibri" panose="020F0502020204030204" pitchFamily="34" charset="0"/>
              </a:rPr>
              <a:t>{</a:t>
            </a:r>
          </a:p>
          <a:p>
            <a:pPr lvl="1"/>
            <a:r>
              <a:rPr lang="fr-FR" sz="1200" b="1" dirty="0">
                <a:solidFill>
                  <a:schemeClr val="tx1">
                    <a:lumMod val="65000"/>
                    <a:lumOff val="35000"/>
                  </a:schemeClr>
                </a:solidFill>
                <a:latin typeface="Calibri" panose="020F0502020204030204" pitchFamily="34" charset="0"/>
              </a:rPr>
              <a:t>font-</a:t>
            </a:r>
            <a:r>
              <a:rPr lang="fr-FR" sz="1200" b="1" dirty="0" err="1">
                <a:solidFill>
                  <a:schemeClr val="tx1">
                    <a:lumMod val="65000"/>
                    <a:lumOff val="35000"/>
                  </a:schemeClr>
                </a:solidFill>
                <a:latin typeface="Calibri" panose="020F0502020204030204" pitchFamily="34" charset="0"/>
              </a:rPr>
              <a:t>family</a:t>
            </a:r>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newFont</a:t>
            </a:r>
            <a:r>
              <a:rPr lang="fr-FR" sz="1200" b="1" dirty="0">
                <a:solidFill>
                  <a:schemeClr val="tx1">
                    <a:lumMod val="65000"/>
                    <a:lumOff val="35000"/>
                  </a:schemeClr>
                </a:solidFill>
                <a:latin typeface="Calibri" panose="020F0502020204030204" pitchFamily="34" charset="0"/>
              </a:rPr>
              <a:t>';</a:t>
            </a:r>
          </a:p>
          <a:p>
            <a:pPr lvl="1"/>
            <a:r>
              <a:rPr lang="fr-FR" sz="1200" b="1" dirty="0">
                <a:solidFill>
                  <a:schemeClr val="tx1">
                    <a:lumMod val="65000"/>
                    <a:lumOff val="35000"/>
                  </a:schemeClr>
                </a:solidFill>
                <a:latin typeface="Calibri" panose="020F0502020204030204" pitchFamily="34" charset="0"/>
              </a:rPr>
              <a:t>src: url('PARCHM.ttf');</a:t>
            </a:r>
          </a:p>
          <a:p>
            <a:r>
              <a:rPr lang="fr-FR" sz="1200" b="1" dirty="0">
                <a:solidFill>
                  <a:schemeClr val="tx1">
                    <a:lumMod val="65000"/>
                    <a:lumOff val="35000"/>
                  </a:schemeClr>
                </a:solidFill>
                <a:latin typeface="Calibri" panose="020F0502020204030204" pitchFamily="34" charset="0"/>
              </a:rPr>
              <a:t>}</a:t>
            </a:r>
          </a:p>
          <a:p>
            <a:r>
              <a:rPr lang="fr-FR" sz="1200" b="1" dirty="0">
                <a:solidFill>
                  <a:schemeClr val="tx1">
                    <a:lumMod val="65000"/>
                    <a:lumOff val="35000"/>
                  </a:schemeClr>
                </a:solidFill>
                <a:latin typeface="Calibri" panose="020F0502020204030204" pitchFamily="34" charset="0"/>
              </a:rPr>
              <a:t>p </a:t>
            </a:r>
          </a:p>
          <a:p>
            <a:r>
              <a:rPr lang="fr-FR" sz="1200" b="1" dirty="0">
                <a:solidFill>
                  <a:schemeClr val="tx1">
                    <a:lumMod val="65000"/>
                    <a:lumOff val="35000"/>
                  </a:schemeClr>
                </a:solidFill>
                <a:latin typeface="Calibri" panose="020F0502020204030204" pitchFamily="34" charset="0"/>
              </a:rPr>
              <a:t>{ </a:t>
            </a:r>
          </a:p>
          <a:p>
            <a:pPr lvl="1"/>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font-f</a:t>
            </a:r>
            <a:r>
              <a:rPr lang="fr-FR" sz="1200" b="1" dirty="0">
                <a:solidFill>
                  <a:schemeClr val="tx1">
                    <a:lumMod val="65000"/>
                    <a:lumOff val="35000"/>
                  </a:schemeClr>
                </a:solidFill>
                <a:latin typeface="Calibri" panose="020F0502020204030204" pitchFamily="34" charset="0"/>
              </a:rPr>
              <a:t>amily:'newFont';</a:t>
            </a:r>
          </a:p>
          <a:p>
            <a:r>
              <a:rPr lang="fr-FR" sz="1200" b="1" dirty="0">
                <a:solidFill>
                  <a:schemeClr val="tx1">
                    <a:lumMod val="65000"/>
                    <a:lumOff val="35000"/>
                  </a:schemeClr>
                </a:solidFill>
                <a:latin typeface="Calibri" panose="020F0502020204030204" pitchFamily="34" charset="0"/>
              </a:rPr>
              <a:t>}</a:t>
            </a:r>
          </a:p>
          <a:p>
            <a:endParaRPr lang="fr-FR" sz="1200" b="1" dirty="0">
              <a:solidFill>
                <a:schemeClr val="tx1">
                  <a:lumMod val="65000"/>
                  <a:lumOff val="35000"/>
                </a:schemeClr>
              </a:solidFill>
              <a:latin typeface="Calibri" panose="020F0502020204030204" pitchFamily="34" charset="0"/>
            </a:endParaRPr>
          </a:p>
        </p:txBody>
      </p:sp>
      <p:sp>
        <p:nvSpPr>
          <p:cNvPr id="10" name="ZoneTexte 9">
            <a:extLst>
              <a:ext uri="{FF2B5EF4-FFF2-40B4-BE49-F238E27FC236}">
                <a16:creationId xmlns:a16="http://schemas.microsoft.com/office/drawing/2014/main" id="{7B01EF3F-168A-4062-B782-D3221CA147F6}"/>
              </a:ext>
            </a:extLst>
          </p:cNvPr>
          <p:cNvSpPr txBox="1"/>
          <p:nvPr/>
        </p:nvSpPr>
        <p:spPr>
          <a:xfrm>
            <a:off x="2857845" y="3288278"/>
            <a:ext cx="6636871" cy="646331"/>
          </a:xfrm>
          <a:prstGeom prst="rect">
            <a:avLst/>
          </a:prstGeom>
          <a:solidFill>
            <a:schemeClr val="bg2"/>
          </a:solidFill>
          <a:ln>
            <a:solidFill>
              <a:srgbClr val="005BA7"/>
            </a:solidFill>
          </a:ln>
        </p:spPr>
        <p:txBody>
          <a:bodyPr wrap="square">
            <a:spAutoFit/>
          </a:bodyPr>
          <a:lstStyle/>
          <a:p>
            <a:r>
              <a:rPr lang="fr-FR" sz="1200" b="1" dirty="0">
                <a:solidFill>
                  <a:schemeClr val="tx1">
                    <a:lumMod val="65000"/>
                    <a:lumOff val="35000"/>
                  </a:schemeClr>
                </a:solidFill>
                <a:latin typeface="Calibri" panose="020F0502020204030204" pitchFamily="34" charset="0"/>
              </a:rPr>
              <a:t>p </a:t>
            </a:r>
          </a:p>
          <a:p>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font-f</a:t>
            </a:r>
            <a:r>
              <a:rPr lang="fr-FR" sz="1200" b="1" dirty="0">
                <a:solidFill>
                  <a:schemeClr val="tx1">
                    <a:lumMod val="65000"/>
                    <a:lumOff val="35000"/>
                  </a:schemeClr>
                </a:solidFill>
                <a:latin typeface="Calibri" panose="020F0502020204030204" pitchFamily="34" charset="0"/>
              </a:rPr>
              <a:t>amily:'Helvetica Neue',Helvetica,sans-serif; </a:t>
            </a:r>
          </a:p>
          <a:p>
            <a:r>
              <a:rPr lang="fr-FR" sz="1200" b="1" dirty="0">
                <a:solidFill>
                  <a:schemeClr val="tx1">
                    <a:lumMod val="65000"/>
                    <a:lumOff val="35000"/>
                  </a:schemeClr>
                </a:solidFill>
                <a:latin typeface="Calibri" panose="020F0502020204030204" pitchFamily="34" charset="0"/>
              </a:rPr>
              <a:t>}</a:t>
            </a:r>
          </a:p>
        </p:txBody>
      </p:sp>
    </p:spTree>
    <p:extLst>
      <p:ext uri="{BB962C8B-B14F-4D97-AF65-F5344CB8AC3E}">
        <p14:creationId xmlns:p14="http://schemas.microsoft.com/office/powerpoint/2010/main" val="241819024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1</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4" name="Espace réservé du texte 3">
            <a:extLst>
              <a:ext uri="{FF2B5EF4-FFF2-40B4-BE49-F238E27FC236}">
                <a16:creationId xmlns:a16="http://schemas.microsoft.com/office/drawing/2014/main" id="{65B3C2FD-5070-46D1-A9C9-EEE92E7646D9}"/>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Présentation du CSS</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Codification des couleurs</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Unités de mesure</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Positions (center, </a:t>
            </a:r>
            <a:r>
              <a:rPr lang="fr-FR" sz="1600" dirty="0" err="1">
                <a:solidFill>
                  <a:schemeClr val="bg1">
                    <a:lumMod val="65000"/>
                  </a:schemeClr>
                </a:solidFill>
                <a:latin typeface="Calibri" panose="020F0502020204030204" pitchFamily="34" charset="0"/>
                <a:cs typeface="Calibri" panose="020F0502020204030204" pitchFamily="34" charset="0"/>
              </a:rPr>
              <a:t>left</a:t>
            </a:r>
            <a:r>
              <a:rPr lang="fr-FR" sz="1600" dirty="0">
                <a:solidFill>
                  <a:schemeClr val="bg1">
                    <a:lumMod val="65000"/>
                  </a:schemeClr>
                </a:solidFill>
                <a:latin typeface="Calibri" panose="020F0502020204030204" pitchFamily="34" charset="0"/>
                <a:cs typeface="Calibri" panose="020F0502020204030204" pitchFamily="34" charset="0"/>
              </a:rPr>
              <a:t>, right)</a:t>
            </a:r>
          </a:p>
          <a:p>
            <a:pPr algn="just" defTabSz="829543">
              <a:buSzPts val="1800"/>
              <a:defRPr sz="1800" b="0" i="0" u="none" strike="noStrike" kern="0" cap="none" spc="0" baseline="0">
                <a:solidFill>
                  <a:srgbClr val="000000"/>
                </a:solidFill>
                <a:uFillTx/>
              </a:defRPr>
            </a:pPr>
            <a:r>
              <a:rPr lang="fr-FR" dirty="0">
                <a:solidFill>
                  <a:schemeClr val="bg1">
                    <a:lumMod val="65000"/>
                  </a:schemeClr>
                </a:solidFill>
                <a:cs typeface="Calibri" panose="020F0502020204030204" pitchFamily="34" charset="0"/>
              </a:rPr>
              <a:t>Fonts</a:t>
            </a:r>
            <a:endParaRPr lang="fr-FR" sz="1600" dirty="0">
              <a:solidFill>
                <a:schemeClr val="bg1">
                  <a:lumMod val="65000"/>
                </a:schemeClr>
              </a:solidFill>
              <a:latin typeface="Calibri" panose="020F0502020204030204" pitchFamily="34" charset="0"/>
              <a:cs typeface="Calibri" panose="020F0502020204030204" pitchFamily="34" charset="0"/>
            </a:endParaRP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Types d’intégration du CSS</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Sélecteurs simples (élément, class, id)</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Sélecteurs complexes</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Pseudo classes</a:t>
            </a:r>
          </a:p>
          <a:p>
            <a:endParaRPr lang="fr-FR" sz="1600" dirty="0"/>
          </a:p>
          <a:p>
            <a:endParaRPr lang="fr-FR" dirty="0"/>
          </a:p>
        </p:txBody>
      </p:sp>
    </p:spTree>
    <p:extLst>
      <p:ext uri="{BB962C8B-B14F-4D97-AF65-F5344CB8AC3E}">
        <p14:creationId xmlns:p14="http://schemas.microsoft.com/office/powerpoint/2010/main" val="124929332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Types d'intégration</a:t>
            </a:r>
            <a:r>
              <a:rPr lang="fr-FR" sz="1800" kern="0" dirty="0">
                <a:solidFill>
                  <a:srgbClr val="FF912B"/>
                </a:solidFill>
                <a:latin typeface="Calibri" panose="020F0502020204030204" pitchFamily="34" charset="0"/>
                <a:ea typeface="맑은 고딕" pitchFamily="34"/>
                <a:cs typeface="Calibri" panose="020F0502020204030204" pitchFamily="34" charset="0"/>
              </a:rPr>
              <a:t> </a:t>
            </a:r>
            <a:endParaRPr lang="fr-FR" sz="1800" dirty="0"/>
          </a:p>
        </p:txBody>
      </p:sp>
      <p:sp>
        <p:nvSpPr>
          <p:cNvPr id="2" name="Espace réservé du contenu 1">
            <a:extLst>
              <a:ext uri="{FF2B5EF4-FFF2-40B4-BE49-F238E27FC236}">
                <a16:creationId xmlns:a16="http://schemas.microsoft.com/office/drawing/2014/main" id="{79E3B324-4A75-4017-83F6-0CDC3840BEFB}"/>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Pour intégrer une feuilles de style CSS dans une page HTML, il faut placer le code CSS dans la balise &lt;</a:t>
            </a:r>
            <a:r>
              <a:rPr lang="fr-FR" sz="1200" b="1" dirty="0">
                <a:solidFill>
                  <a:schemeClr val="tx1">
                    <a:lumMod val="65000"/>
                    <a:lumOff val="35000"/>
                  </a:schemeClr>
                </a:solidFill>
                <a:latin typeface="Calibri" panose="020F0502020204030204" pitchFamily="34" charset="0"/>
              </a:rPr>
              <a:t>style</a:t>
            </a:r>
            <a:r>
              <a:rPr lang="fr-FR" sz="1200" dirty="0">
                <a:solidFill>
                  <a:schemeClr val="tx1">
                    <a:lumMod val="65000"/>
                    <a:lumOff val="35000"/>
                  </a:schemeClr>
                </a:solidFill>
                <a:latin typeface="Calibri" panose="020F0502020204030204" pitchFamily="34" charset="0"/>
              </a:rPr>
              <a:t>&gt;.</a:t>
            </a:r>
          </a:p>
          <a:p>
            <a:endParaRPr lang="fr-FR" dirty="0"/>
          </a:p>
        </p:txBody>
      </p:sp>
      <p:sp>
        <p:nvSpPr>
          <p:cNvPr id="3" name="Espace réservé du contenu 2">
            <a:extLst>
              <a:ext uri="{FF2B5EF4-FFF2-40B4-BE49-F238E27FC236}">
                <a16:creationId xmlns:a16="http://schemas.microsoft.com/office/drawing/2014/main" id="{9B3E7AB0-C59F-4DDF-9CAE-985ACDDF2C76}"/>
              </a:ext>
            </a:extLst>
          </p:cNvPr>
          <p:cNvSpPr>
            <a:spLocks noGrp="1"/>
          </p:cNvSpPr>
          <p:nvPr>
            <p:ph sz="quarter" idx="13"/>
          </p:nvPr>
        </p:nvSpPr>
        <p:spPr/>
        <p:txBody>
          <a:bodyPr/>
          <a:lstStyle/>
          <a:p>
            <a:r>
              <a:rPr lang="fr-FR" sz="1600" b="1" kern="0" dirty="0">
                <a:solidFill>
                  <a:srgbClr val="005BA7"/>
                </a:solidFill>
                <a:latin typeface="Calibri" panose="020F0502020204030204" pitchFamily="34" charset="0"/>
                <a:ea typeface="맑은 고딕" pitchFamily="34"/>
                <a:cs typeface="Calibri" panose="020F0502020204030204" pitchFamily="34" charset="0"/>
              </a:rPr>
              <a:t>Dans la même page HTML</a:t>
            </a:r>
          </a:p>
          <a:p>
            <a:endParaRPr lang="fr-FR" dirty="0"/>
          </a:p>
        </p:txBody>
      </p:sp>
      <p:sp>
        <p:nvSpPr>
          <p:cNvPr id="10" name="ZoneTexte 9">
            <a:extLst>
              <a:ext uri="{FF2B5EF4-FFF2-40B4-BE49-F238E27FC236}">
                <a16:creationId xmlns:a16="http://schemas.microsoft.com/office/drawing/2014/main" id="{DEE5FAED-2252-4ED8-B9E5-112FF8A223B2}"/>
              </a:ext>
            </a:extLst>
          </p:cNvPr>
          <p:cNvSpPr txBox="1"/>
          <p:nvPr/>
        </p:nvSpPr>
        <p:spPr>
          <a:xfrm>
            <a:off x="755650" y="2548060"/>
            <a:ext cx="1008481" cy="338554"/>
          </a:xfrm>
          <a:prstGeom prst="rect">
            <a:avLst/>
          </a:prstGeom>
          <a:noFill/>
        </p:spPr>
        <p:txBody>
          <a:bodyPr wrap="none" rtlCol="0">
            <a:spAutoFit/>
          </a:bodyPr>
          <a:lstStyle/>
          <a:p>
            <a:r>
              <a:rPr lang="fr-FR" sz="1600" b="1" dirty="0">
                <a:solidFill>
                  <a:srgbClr val="005BA7"/>
                </a:solidFill>
                <a:latin typeface="Calibri" panose="020F0502020204030204" pitchFamily="34" charset="0"/>
              </a:rPr>
              <a:t>Exemple :</a:t>
            </a:r>
          </a:p>
        </p:txBody>
      </p:sp>
      <p:sp>
        <p:nvSpPr>
          <p:cNvPr id="12" name="ZoneTexte 11">
            <a:extLst>
              <a:ext uri="{FF2B5EF4-FFF2-40B4-BE49-F238E27FC236}">
                <a16:creationId xmlns:a16="http://schemas.microsoft.com/office/drawing/2014/main" id="{62713813-E27E-4AC1-819A-F2CDA2F63E83}"/>
              </a:ext>
            </a:extLst>
          </p:cNvPr>
          <p:cNvSpPr txBox="1"/>
          <p:nvPr/>
        </p:nvSpPr>
        <p:spPr>
          <a:xfrm>
            <a:off x="836375" y="3111702"/>
            <a:ext cx="6102926" cy="2862322"/>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DOCTYPE</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html</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777777"/>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style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a:t>
            </a:r>
            <a:r>
              <a:rPr lang="fr-FR" sz="1200" dirty="0">
                <a:solidFill>
                  <a:srgbClr val="7A3E9D"/>
                </a:solidFill>
                <a:effectLst/>
                <a:latin typeface="Calibri" panose="020F0502020204030204" pitchFamily="34" charset="0"/>
              </a:rPr>
              <a:t>myDiv1</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width</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100</a:t>
            </a:r>
            <a:r>
              <a:rPr lang="fr-FR" sz="1200" dirty="0">
                <a:solidFill>
                  <a:srgbClr val="4B69C6"/>
                </a:solidFill>
                <a:effectLst/>
                <a:latin typeface="Calibri" panose="020F0502020204030204" pitchFamily="34" charset="0"/>
              </a:rPr>
              <a:t>px</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height</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100</a:t>
            </a:r>
            <a:r>
              <a:rPr lang="fr-FR" sz="1200" dirty="0">
                <a:solidFill>
                  <a:srgbClr val="4B69C6"/>
                </a:solidFill>
                <a:effectLst/>
                <a:latin typeface="Calibri" panose="020F0502020204030204" pitchFamily="34" charset="0"/>
              </a:rPr>
              <a:t>px</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border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1</a:t>
            </a:r>
            <a:r>
              <a:rPr lang="fr-FR" sz="1200" dirty="0">
                <a:solidFill>
                  <a:srgbClr val="4B69C6"/>
                </a:solidFill>
                <a:effectLst/>
                <a:latin typeface="Calibri" panose="020F0502020204030204" pitchFamily="34" charset="0"/>
              </a:rPr>
              <a:t>px</a:t>
            </a:r>
            <a:r>
              <a:rPr lang="fr-FR" sz="1200" dirty="0">
                <a:solidFill>
                  <a:srgbClr val="448C27"/>
                </a:solidFill>
                <a:effectLst/>
                <a:latin typeface="Calibri" panose="020F0502020204030204" pitchFamily="34" charset="0"/>
              </a:rPr>
              <a:t> solid </a:t>
            </a:r>
            <a:r>
              <a:rPr lang="fr-FR" sz="1200" dirty="0">
                <a:solidFill>
                  <a:srgbClr val="9C5D27"/>
                </a:solidFill>
                <a:effectLst/>
                <a:latin typeface="Calibri" panose="020F0502020204030204" pitchFamily="34" charset="0"/>
              </a:rPr>
              <a:t>red</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background-</a:t>
            </a:r>
            <a:r>
              <a:rPr lang="fr-FR" sz="1200" dirty="0" err="1">
                <a:solidFill>
                  <a:srgbClr val="9C5D27"/>
                </a:solidFill>
                <a:effectLst/>
                <a:latin typeface="Calibri" panose="020F0502020204030204" pitchFamily="34" charset="0"/>
              </a:rPr>
              <a:t>color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yellow</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style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id</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myDiv1</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html</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3" name="Rectangle : coins arrondis 12">
            <a:extLst>
              <a:ext uri="{FF2B5EF4-FFF2-40B4-BE49-F238E27FC236}">
                <a16:creationId xmlns:a16="http://schemas.microsoft.com/office/drawing/2014/main" id="{D2518BF3-0961-4224-A00E-9A1FE56FF0B1}"/>
              </a:ext>
            </a:extLst>
          </p:cNvPr>
          <p:cNvSpPr/>
          <p:nvPr/>
        </p:nvSpPr>
        <p:spPr>
          <a:xfrm>
            <a:off x="836375" y="3685880"/>
            <a:ext cx="5968057" cy="2520863"/>
          </a:xfrm>
          <a:prstGeom prst="roundRect">
            <a:avLst>
              <a:gd name="adj" fmla="val 4167"/>
            </a:avLst>
          </a:prstGeom>
          <a:solidFill>
            <a:schemeClr val="bg1">
              <a:alpha val="19000"/>
            </a:schemeClr>
          </a:solidFill>
          <a:ln>
            <a:solidFill>
              <a:srgbClr val="005B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latin typeface="Calibri" panose="020F0502020204030204" pitchFamily="34" charset="0"/>
            </a:endParaRPr>
          </a:p>
        </p:txBody>
      </p:sp>
    </p:spTree>
    <p:extLst>
      <p:ext uri="{BB962C8B-B14F-4D97-AF65-F5344CB8AC3E}">
        <p14:creationId xmlns:p14="http://schemas.microsoft.com/office/powerpoint/2010/main" val="16392975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Types d'intégration</a:t>
            </a:r>
          </a:p>
        </p:txBody>
      </p:sp>
      <p:sp>
        <p:nvSpPr>
          <p:cNvPr id="2" name="Espace réservé du contenu 1">
            <a:extLst>
              <a:ext uri="{FF2B5EF4-FFF2-40B4-BE49-F238E27FC236}">
                <a16:creationId xmlns:a16="http://schemas.microsoft.com/office/drawing/2014/main" id="{3E27CB78-67D6-4697-9F27-422D45E1F49A}"/>
              </a:ext>
            </a:extLst>
          </p:cNvPr>
          <p:cNvSpPr>
            <a:spLocks noGrp="1"/>
          </p:cNvSpPr>
          <p:nvPr>
            <p:ph sz="quarter" idx="12"/>
          </p:nvPr>
        </p:nvSpPr>
        <p:spPr/>
        <p:txBody>
          <a:bodyPr/>
          <a:lstStyle/>
          <a:p>
            <a:endParaRPr lang="fr-FR" sz="1200" dirty="0">
              <a:solidFill>
                <a:schemeClr val="tx1">
                  <a:lumMod val="65000"/>
                  <a:lumOff val="35000"/>
                </a:schemeClr>
              </a:solidFill>
              <a:latin typeface="Calibri" panose="020F0502020204030204" pitchFamily="34" charset="0"/>
            </a:endParaRPr>
          </a:p>
          <a:p>
            <a:r>
              <a:rPr lang="fr-FR" sz="1200" dirty="0">
                <a:solidFill>
                  <a:schemeClr val="tx1">
                    <a:lumMod val="65000"/>
                    <a:lumOff val="35000"/>
                  </a:schemeClr>
                </a:solidFill>
                <a:latin typeface="Calibri" panose="020F0502020204030204" pitchFamily="34" charset="0"/>
              </a:rPr>
              <a:t>La balise &lt;</a:t>
            </a:r>
            <a:r>
              <a:rPr lang="fr-FR" sz="1200" dirty="0" err="1">
                <a:solidFill>
                  <a:schemeClr val="tx1">
                    <a:lumMod val="65000"/>
                    <a:lumOff val="35000"/>
                  </a:schemeClr>
                </a:solidFill>
                <a:latin typeface="Calibri" panose="020F0502020204030204" pitchFamily="34" charset="0"/>
              </a:rPr>
              <a:t>link</a:t>
            </a:r>
            <a:r>
              <a:rPr lang="fr-FR" sz="1200" dirty="0">
                <a:solidFill>
                  <a:schemeClr val="tx1">
                    <a:lumMod val="65000"/>
                    <a:lumOff val="35000"/>
                  </a:schemeClr>
                </a:solidFill>
                <a:latin typeface="Calibri" panose="020F0502020204030204" pitchFamily="34" charset="0"/>
              </a:rPr>
              <a:t> &gt; permet d’intégrer une feuilles de style CSS dans une page HTML. La balise &lt;</a:t>
            </a:r>
            <a:r>
              <a:rPr lang="fr-FR" sz="1200" dirty="0" err="1">
                <a:solidFill>
                  <a:schemeClr val="tx1">
                    <a:lumMod val="65000"/>
                    <a:lumOff val="35000"/>
                  </a:schemeClr>
                </a:solidFill>
                <a:latin typeface="Calibri" panose="020F0502020204030204" pitchFamily="34" charset="0"/>
              </a:rPr>
              <a:t>link</a:t>
            </a:r>
            <a:r>
              <a:rPr lang="fr-FR" sz="1200" dirty="0">
                <a:solidFill>
                  <a:schemeClr val="tx1">
                    <a:lumMod val="65000"/>
                    <a:lumOff val="35000"/>
                  </a:schemeClr>
                </a:solidFill>
                <a:latin typeface="Calibri" panose="020F0502020204030204" pitchFamily="34" charset="0"/>
              </a:rPr>
              <a:t>&gt; doit être placée dans la balise &lt;</a:t>
            </a:r>
            <a:r>
              <a:rPr lang="fr-FR" sz="1200" dirty="0" err="1">
                <a:solidFill>
                  <a:schemeClr val="tx1">
                    <a:lumMod val="65000"/>
                    <a:lumOff val="35000"/>
                  </a:schemeClr>
                </a:solidFill>
                <a:latin typeface="Calibri" panose="020F0502020204030204" pitchFamily="34" charset="0"/>
              </a:rPr>
              <a:t>head</a:t>
            </a:r>
            <a:r>
              <a:rPr lang="fr-FR" sz="1200" dirty="0">
                <a:solidFill>
                  <a:schemeClr val="tx1">
                    <a:lumMod val="65000"/>
                    <a:lumOff val="35000"/>
                  </a:schemeClr>
                </a:solidFill>
                <a:latin typeface="Calibri" panose="020F0502020204030204" pitchFamily="34" charset="0"/>
              </a:rPr>
              <a:t>&gt;.</a:t>
            </a:r>
          </a:p>
          <a:p>
            <a:endParaRPr lang="fr-FR" dirty="0"/>
          </a:p>
        </p:txBody>
      </p:sp>
      <p:sp>
        <p:nvSpPr>
          <p:cNvPr id="3" name="Espace réservé du contenu 2">
            <a:extLst>
              <a:ext uri="{FF2B5EF4-FFF2-40B4-BE49-F238E27FC236}">
                <a16:creationId xmlns:a16="http://schemas.microsoft.com/office/drawing/2014/main" id="{7A12FDC6-3626-45C1-B1E5-F904DFE2A8B1}"/>
              </a:ext>
            </a:extLst>
          </p:cNvPr>
          <p:cNvSpPr>
            <a:spLocks noGrp="1"/>
          </p:cNvSpPr>
          <p:nvPr>
            <p:ph sz="quarter" idx="13"/>
          </p:nvPr>
        </p:nvSpPr>
        <p:spPr/>
        <p:txBody>
          <a:bodyPr/>
          <a:lstStyle/>
          <a:p>
            <a:r>
              <a:rPr lang="fr-FR" sz="1600" b="1" kern="0" dirty="0">
                <a:solidFill>
                  <a:srgbClr val="005BA7"/>
                </a:solidFill>
                <a:latin typeface="Calibri" panose="020F0502020204030204" pitchFamily="34" charset="0"/>
                <a:ea typeface="맑은 고딕" pitchFamily="34"/>
                <a:cs typeface="Calibri" panose="020F0502020204030204" pitchFamily="34" charset="0"/>
              </a:rPr>
              <a:t>Dans un fichier externe</a:t>
            </a:r>
          </a:p>
          <a:p>
            <a:endParaRPr lang="fr-FR" dirty="0"/>
          </a:p>
        </p:txBody>
      </p:sp>
      <p:sp>
        <p:nvSpPr>
          <p:cNvPr id="11" name="ZoneTexte 10">
            <a:extLst>
              <a:ext uri="{FF2B5EF4-FFF2-40B4-BE49-F238E27FC236}">
                <a16:creationId xmlns:a16="http://schemas.microsoft.com/office/drawing/2014/main" id="{2A6B2704-AB0A-4D25-9E13-0AFB02ADCAC8}"/>
              </a:ext>
            </a:extLst>
          </p:cNvPr>
          <p:cNvSpPr txBox="1"/>
          <p:nvPr/>
        </p:nvSpPr>
        <p:spPr>
          <a:xfrm>
            <a:off x="659580" y="2580858"/>
            <a:ext cx="1008481" cy="338554"/>
          </a:xfrm>
          <a:prstGeom prst="rect">
            <a:avLst/>
          </a:prstGeom>
          <a:noFill/>
        </p:spPr>
        <p:txBody>
          <a:bodyPr wrap="none" rtlCol="0">
            <a:spAutoFit/>
          </a:bodyPr>
          <a:lstStyle/>
          <a:p>
            <a:r>
              <a:rPr lang="fr-FR" sz="1600" b="1" dirty="0">
                <a:solidFill>
                  <a:srgbClr val="005BA7"/>
                </a:solidFill>
                <a:latin typeface="Calibri" panose="020F0502020204030204" pitchFamily="34" charset="0"/>
              </a:rPr>
              <a:t>Exemple :</a:t>
            </a:r>
          </a:p>
        </p:txBody>
      </p:sp>
      <p:sp>
        <p:nvSpPr>
          <p:cNvPr id="14" name="ZoneTexte 13">
            <a:extLst>
              <a:ext uri="{FF2B5EF4-FFF2-40B4-BE49-F238E27FC236}">
                <a16:creationId xmlns:a16="http://schemas.microsoft.com/office/drawing/2014/main" id="{C6A5A59B-16C1-477F-AA76-5FE6AE44B0E2}"/>
              </a:ext>
            </a:extLst>
          </p:cNvPr>
          <p:cNvSpPr txBox="1"/>
          <p:nvPr/>
        </p:nvSpPr>
        <p:spPr>
          <a:xfrm>
            <a:off x="804718" y="3466936"/>
            <a:ext cx="4032207" cy="1200329"/>
          </a:xfrm>
          <a:prstGeom prst="rect">
            <a:avLst/>
          </a:prstGeom>
          <a:noFill/>
          <a:ln>
            <a:solidFill>
              <a:srgbClr val="005BA7"/>
            </a:solidFill>
          </a:ln>
        </p:spPr>
        <p:txBody>
          <a:bodyPr wrap="square">
            <a:spAutoFit/>
          </a:bodyPr>
          <a:lstStyle/>
          <a:p>
            <a:r>
              <a:rPr lang="fr-FR" sz="1200" dirty="0">
                <a:solidFill>
                  <a:srgbClr val="9C5D27"/>
                </a:solidFill>
                <a:effectLst/>
                <a:latin typeface="Calibri" panose="020F0502020204030204" pitchFamily="34" charset="0"/>
              </a:rPr>
              <a:t>#</a:t>
            </a:r>
            <a:r>
              <a:rPr lang="fr-FR" sz="1200" dirty="0">
                <a:solidFill>
                  <a:srgbClr val="7A3E9D"/>
                </a:solidFill>
                <a:effectLst/>
                <a:latin typeface="Calibri" panose="020F0502020204030204" pitchFamily="34" charset="0"/>
              </a:rPr>
              <a:t>myDiv1</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width</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100</a:t>
            </a:r>
            <a:r>
              <a:rPr lang="fr-FR" sz="1200" dirty="0">
                <a:solidFill>
                  <a:srgbClr val="4B69C6"/>
                </a:solidFill>
                <a:effectLst/>
                <a:latin typeface="Calibri" panose="020F0502020204030204" pitchFamily="34" charset="0"/>
              </a:rPr>
              <a:t>px</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height</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100</a:t>
            </a:r>
            <a:r>
              <a:rPr lang="fr-FR" sz="1200" dirty="0">
                <a:solidFill>
                  <a:srgbClr val="4B69C6"/>
                </a:solidFill>
                <a:effectLst/>
                <a:latin typeface="Calibri" panose="020F0502020204030204" pitchFamily="34" charset="0"/>
              </a:rPr>
              <a:t>px</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border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1</a:t>
            </a:r>
            <a:r>
              <a:rPr lang="fr-FR" sz="1200" dirty="0">
                <a:solidFill>
                  <a:srgbClr val="4B69C6"/>
                </a:solidFill>
                <a:effectLst/>
                <a:latin typeface="Calibri" panose="020F0502020204030204" pitchFamily="34" charset="0"/>
              </a:rPr>
              <a:t>px</a:t>
            </a:r>
            <a:r>
              <a:rPr lang="fr-FR" sz="1200" dirty="0">
                <a:solidFill>
                  <a:srgbClr val="448C27"/>
                </a:solidFill>
                <a:effectLst/>
                <a:latin typeface="Calibri" panose="020F0502020204030204" pitchFamily="34" charset="0"/>
              </a:rPr>
              <a:t> solid </a:t>
            </a:r>
            <a:r>
              <a:rPr lang="fr-FR" sz="1200" dirty="0">
                <a:solidFill>
                  <a:srgbClr val="9C5D27"/>
                </a:solidFill>
                <a:effectLst/>
                <a:latin typeface="Calibri" panose="020F0502020204030204" pitchFamily="34" charset="0"/>
              </a:rPr>
              <a:t>red</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background-</a:t>
            </a:r>
            <a:r>
              <a:rPr lang="fr-FR" sz="1200" dirty="0" err="1">
                <a:solidFill>
                  <a:srgbClr val="9C5D27"/>
                </a:solidFill>
                <a:effectLst/>
                <a:latin typeface="Calibri" panose="020F0502020204030204" pitchFamily="34" charset="0"/>
              </a:rPr>
              <a:t>color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yellow</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p:txBody>
      </p:sp>
      <p:sp>
        <p:nvSpPr>
          <p:cNvPr id="15" name="ZoneTexte 14">
            <a:extLst>
              <a:ext uri="{FF2B5EF4-FFF2-40B4-BE49-F238E27FC236}">
                <a16:creationId xmlns:a16="http://schemas.microsoft.com/office/drawing/2014/main" id="{B7F9FD0C-2262-4FCD-B90E-2DA6CE80E41B}"/>
              </a:ext>
            </a:extLst>
          </p:cNvPr>
          <p:cNvSpPr txBox="1"/>
          <p:nvPr/>
        </p:nvSpPr>
        <p:spPr>
          <a:xfrm>
            <a:off x="703118" y="3085402"/>
            <a:ext cx="819455" cy="307777"/>
          </a:xfrm>
          <a:prstGeom prst="rect">
            <a:avLst/>
          </a:prstGeom>
          <a:noFill/>
        </p:spPr>
        <p:txBody>
          <a:bodyPr wrap="none" rtlCol="0">
            <a:spAutoFit/>
          </a:bodyPr>
          <a:lstStyle/>
          <a:p>
            <a:r>
              <a:rPr lang="fr-FR" sz="1400" b="1" dirty="0">
                <a:latin typeface="Calibri" panose="020F0502020204030204" pitchFamily="34" charset="0"/>
              </a:rPr>
              <a:t>Style.css</a:t>
            </a:r>
          </a:p>
        </p:txBody>
      </p:sp>
      <p:sp>
        <p:nvSpPr>
          <p:cNvPr id="16" name="ZoneTexte 15">
            <a:extLst>
              <a:ext uri="{FF2B5EF4-FFF2-40B4-BE49-F238E27FC236}">
                <a16:creationId xmlns:a16="http://schemas.microsoft.com/office/drawing/2014/main" id="{F56C653C-1271-4522-956C-FF099E60D6D8}"/>
              </a:ext>
            </a:extLst>
          </p:cNvPr>
          <p:cNvSpPr txBox="1"/>
          <p:nvPr/>
        </p:nvSpPr>
        <p:spPr>
          <a:xfrm>
            <a:off x="6096000" y="3444989"/>
            <a:ext cx="3657600" cy="1569660"/>
          </a:xfrm>
          <a:prstGeom prst="rect">
            <a:avLst/>
          </a:prstGeom>
          <a:noFill/>
          <a:ln>
            <a:solidFill>
              <a:srgbClr val="005BA7"/>
            </a:solidFill>
          </a:ln>
        </p:spPr>
        <p:txBody>
          <a:bodyPr wrap="square">
            <a:spAutoFit/>
          </a:bodyPr>
          <a:lstStyle/>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DOCTYPE</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html</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head</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link</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rel</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stylesheet</a:t>
            </a:r>
            <a:r>
              <a:rPr lang="en-US" sz="1200" dirty="0">
                <a:solidFill>
                  <a:srgbClr val="777777"/>
                </a:solidFill>
                <a:effectLst/>
                <a:latin typeface="Calibri" panose="020F0502020204030204" pitchFamily="34" charset="0"/>
              </a:rPr>
              <a:t>"</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href</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style.css</a:t>
            </a:r>
            <a:r>
              <a:rPr lang="en-US" sz="1200" dirty="0">
                <a:solidFill>
                  <a:srgbClr val="777777"/>
                </a:solidFill>
                <a:effectLst/>
                <a:latin typeface="Calibri" panose="020F0502020204030204" pitchFamily="34" charset="0"/>
              </a:rPr>
              <a:t>"</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head</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body</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a:t>
            </a:r>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div</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id</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myDiv1</a:t>
            </a:r>
            <a:r>
              <a:rPr lang="en-US" sz="1200" dirty="0">
                <a:solidFill>
                  <a:srgbClr val="777777"/>
                </a:solidFill>
                <a:effectLst/>
                <a:latin typeface="Calibri" panose="020F0502020204030204" pitchFamily="34" charset="0"/>
              </a:rPr>
              <a:t>"</a:t>
            </a:r>
            <a:r>
              <a:rPr lang="en-US" sz="1200" dirty="0">
                <a:solidFill>
                  <a:srgbClr val="91B3E0"/>
                </a:solidFill>
                <a:effectLst/>
                <a:latin typeface="Calibri" panose="020F0502020204030204" pitchFamily="34" charset="0"/>
              </a:rPr>
              <a:t>&gt;&lt;/</a:t>
            </a:r>
            <a:r>
              <a:rPr lang="en-US" sz="1200" dirty="0">
                <a:solidFill>
                  <a:srgbClr val="4B69C6"/>
                </a:solidFill>
                <a:effectLst/>
                <a:latin typeface="Calibri" panose="020F0502020204030204" pitchFamily="34" charset="0"/>
              </a:rPr>
              <a:t>div</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body</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html</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p:txBody>
      </p:sp>
      <p:sp>
        <p:nvSpPr>
          <p:cNvPr id="17" name="ZoneTexte 16">
            <a:extLst>
              <a:ext uri="{FF2B5EF4-FFF2-40B4-BE49-F238E27FC236}">
                <a16:creationId xmlns:a16="http://schemas.microsoft.com/office/drawing/2014/main" id="{76102EF3-0F16-4A1B-88E1-4BE88787E053}"/>
              </a:ext>
            </a:extLst>
          </p:cNvPr>
          <p:cNvSpPr txBox="1"/>
          <p:nvPr/>
        </p:nvSpPr>
        <p:spPr>
          <a:xfrm>
            <a:off x="6082147" y="3075657"/>
            <a:ext cx="986489" cy="307777"/>
          </a:xfrm>
          <a:prstGeom prst="rect">
            <a:avLst/>
          </a:prstGeom>
          <a:noFill/>
        </p:spPr>
        <p:txBody>
          <a:bodyPr wrap="none" rtlCol="0">
            <a:spAutoFit/>
          </a:bodyPr>
          <a:lstStyle/>
          <a:p>
            <a:r>
              <a:rPr lang="fr-FR" sz="1400" b="1" dirty="0">
                <a:latin typeface="Calibri" panose="020F0502020204030204" pitchFamily="34" charset="0"/>
              </a:rPr>
              <a:t>index.html</a:t>
            </a:r>
          </a:p>
        </p:txBody>
      </p:sp>
      <p:cxnSp>
        <p:nvCxnSpPr>
          <p:cNvPr id="18" name="Connecteur droit avec flèche 17">
            <a:extLst>
              <a:ext uri="{FF2B5EF4-FFF2-40B4-BE49-F238E27FC236}">
                <a16:creationId xmlns:a16="http://schemas.microsoft.com/office/drawing/2014/main" id="{58080F74-A2E7-49E4-B0D1-5AB6FD06B878}"/>
              </a:ext>
            </a:extLst>
          </p:cNvPr>
          <p:cNvCxnSpPr>
            <a:cxnSpLocks/>
            <a:endCxn id="15" idx="3"/>
          </p:cNvCxnSpPr>
          <p:nvPr/>
        </p:nvCxnSpPr>
        <p:spPr>
          <a:xfrm flipH="1" flipV="1">
            <a:off x="1522573" y="3239291"/>
            <a:ext cx="4573427" cy="699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566CD5E4-B0C0-4E37-BA62-35320A418DC2}"/>
              </a:ext>
            </a:extLst>
          </p:cNvPr>
          <p:cNvSpPr txBox="1"/>
          <p:nvPr/>
        </p:nvSpPr>
        <p:spPr>
          <a:xfrm>
            <a:off x="870857" y="1712686"/>
            <a:ext cx="3381829" cy="338554"/>
          </a:xfrm>
          <a:prstGeom prst="rect">
            <a:avLst/>
          </a:prstGeom>
          <a:noFill/>
        </p:spPr>
        <p:txBody>
          <a:bodyPr wrap="square" rtlCol="0">
            <a:spAutoFit/>
          </a:bodyPr>
          <a:lstStyle/>
          <a:p>
            <a:endParaRPr lang="fr-FR" sz="1600" b="1" kern="0" dirty="0">
              <a:solidFill>
                <a:srgbClr val="005BA7"/>
              </a:solidFill>
              <a:latin typeface="Calibri" panose="020F0502020204030204" pitchFamily="34" charset="0"/>
              <a:ea typeface="맑은 고딕" pitchFamily="34"/>
              <a:cs typeface="Calibri" panose="020F0502020204030204" pitchFamily="34" charset="0"/>
            </a:endParaRPr>
          </a:p>
        </p:txBody>
      </p:sp>
    </p:spTree>
    <p:extLst>
      <p:ext uri="{BB962C8B-B14F-4D97-AF65-F5344CB8AC3E}">
        <p14:creationId xmlns:p14="http://schemas.microsoft.com/office/powerpoint/2010/main" val="306652746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1</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4D788587-A85E-4F25-80C8-04AEEFA801C7}"/>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Présentation du CSS</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Codification des couleurs</a:t>
            </a:r>
            <a:endPar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Unités de mesure</a:t>
            </a:r>
          </a:p>
          <a:p>
            <a:pPr algn="just" defTabSz="829543">
              <a:buSzPts val="1800"/>
              <a:defRPr sz="1800" b="0" i="0" u="none" strike="noStrike" kern="0" cap="none" spc="0" baseline="0">
                <a:solidFill>
                  <a:srgbClr val="000000"/>
                </a:solidFill>
                <a:uFillTx/>
              </a:defRPr>
            </a:pPr>
            <a:r>
              <a:rPr lang="fr-FR" sz="1600" kern="0" dirty="0">
                <a:solidFill>
                  <a:schemeClr val="bg1">
                    <a:lumMod val="65000"/>
                  </a:schemeClr>
                </a:solidFill>
                <a:ea typeface="맑은 고딕" pitchFamily="34"/>
                <a:cs typeface="Calibri" panose="020F0502020204030204" pitchFamily="34" charset="0"/>
              </a:rPr>
              <a:t>Positions</a:t>
            </a: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 (center, </a:t>
            </a:r>
            <a:r>
              <a:rPr lang="fr-FR" sz="1600" kern="0" dirty="0" err="1">
                <a:solidFill>
                  <a:schemeClr val="bg1">
                    <a:lumMod val="65000"/>
                  </a:schemeClr>
                </a:solidFill>
                <a:latin typeface="Calibri" panose="020F0502020204030204" pitchFamily="34" charset="0"/>
                <a:ea typeface="맑은 고딕" pitchFamily="34"/>
                <a:cs typeface="Calibri" panose="020F0502020204030204" pitchFamily="34" charset="0"/>
              </a:rPr>
              <a:t>left</a:t>
            </a: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 right)</a:t>
            </a:r>
          </a:p>
          <a:p>
            <a:pPr algn="just" defTabSz="829543">
              <a:buSzPts val="1800"/>
              <a:defRPr sz="1800" b="0" i="0" u="none" strike="noStrike" kern="0" cap="none" spc="0" baseline="0">
                <a:solidFill>
                  <a:srgbClr val="000000"/>
                </a:solidFill>
                <a:uFillTx/>
              </a:defRPr>
            </a:pPr>
            <a:r>
              <a:rPr lang="fr-FR" kern="0" dirty="0">
                <a:solidFill>
                  <a:schemeClr val="bg1">
                    <a:lumMod val="65000"/>
                  </a:schemeClr>
                </a:solidFill>
                <a:ea typeface="맑은 고딕" pitchFamily="34"/>
                <a:cs typeface="Calibri" panose="020F0502020204030204" pitchFamily="34" charset="0"/>
              </a:rPr>
              <a:t>Fonts</a:t>
            </a:r>
            <a:endParaRPr lang="fr-FR" sz="1600" kern="0" dirty="0">
              <a:solidFill>
                <a:schemeClr val="bg1">
                  <a:lumMod val="65000"/>
                </a:schemeClr>
              </a:solidFill>
              <a:ea typeface="맑은 고딕" pitchFamily="34"/>
              <a:cs typeface="Calibri" panose="020F0502020204030204" pitchFamily="34" charset="0"/>
            </a:endParaRPr>
          </a:p>
          <a:p>
            <a:pPr lvl="0" algn="just" defTabSz="829543">
              <a:buSzPts val="1800"/>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Types d’intégration du CSS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Sélecteurs simples (élément, class, id)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Sélecteurs complexes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Pseudo classes</a:t>
            </a:r>
          </a:p>
        </p:txBody>
      </p:sp>
    </p:spTree>
    <p:extLst>
      <p:ext uri="{BB962C8B-B14F-4D97-AF65-F5344CB8AC3E}">
        <p14:creationId xmlns:p14="http://schemas.microsoft.com/office/powerpoint/2010/main" val="3941997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Introduction au langage HTML</a:t>
            </a:r>
            <a:endParaRPr lang="fr-FR" b="1" dirty="0">
              <a:solidFill>
                <a:srgbClr val="FF912B"/>
              </a:solidFill>
              <a:cs typeface="Calibri"/>
            </a:endParaRPr>
          </a:p>
        </p:txBody>
      </p:sp>
      <p:sp>
        <p:nvSpPr>
          <p:cNvPr id="6" name="ZoneTexte 5">
            <a:extLst>
              <a:ext uri="{FF2B5EF4-FFF2-40B4-BE49-F238E27FC236}">
                <a16:creationId xmlns:a16="http://schemas.microsoft.com/office/drawing/2014/main" id="{EF1F78C6-9882-4D96-8828-51A54D342429}"/>
              </a:ext>
            </a:extLst>
          </p:cNvPr>
          <p:cNvSpPr txBox="1"/>
          <p:nvPr/>
        </p:nvSpPr>
        <p:spPr>
          <a:xfrm>
            <a:off x="6300000" y="2880000"/>
            <a:ext cx="6096000" cy="1308050"/>
          </a:xfrm>
          <a:prstGeom prst="rect">
            <a:avLst/>
          </a:prstGeom>
          <a:noFill/>
        </p:spPr>
        <p:txBody>
          <a:bodyPr wrap="square">
            <a:spAutoFit/>
          </a:bodyPr>
          <a:lstStyle/>
          <a:p>
            <a:pPr marL="3429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Historique de l’HTML</a:t>
            </a:r>
          </a:p>
          <a:p>
            <a:pPr marL="3429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kern="0" dirty="0">
                <a:solidFill>
                  <a:schemeClr val="bg1">
                    <a:lumMod val="65000"/>
                  </a:schemeClr>
                </a:solidFill>
                <a:cs typeface="Calibri" panose="020F0502020204030204" pitchFamily="34" charset="0"/>
              </a:rPr>
              <a:t>Rôle du W3C</a:t>
            </a:r>
          </a:p>
          <a:p>
            <a:pPr marL="3429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b="1" kern="0" dirty="0">
                <a:solidFill>
                  <a:srgbClr val="FF912B"/>
                </a:solidFill>
                <a:ea typeface="맑은 고딕" pitchFamily="34"/>
                <a:cs typeface="Calibri" panose="020F0502020204030204" pitchFamily="34" charset="0"/>
              </a:rPr>
              <a:t>Propriétés</a:t>
            </a:r>
            <a:r>
              <a:rPr lang="fr-FR" sz="1600" b="1" u="none" strike="noStrike" kern="1200" cap="none" spc="0" baseline="0" dirty="0">
                <a:solidFill>
                  <a:srgbClr val="565656"/>
                </a:solidFill>
                <a:uFillTx/>
                <a:cs typeface="Calibri" panose="020F0502020204030204" pitchFamily="34" charset="0"/>
              </a:rPr>
              <a:t> </a:t>
            </a:r>
            <a:r>
              <a:rPr lang="fr-FR" sz="1600" b="1" kern="0" dirty="0">
                <a:solidFill>
                  <a:srgbClr val="FF912B"/>
                </a:solidFill>
                <a:ea typeface="맑은 고딕" pitchFamily="34"/>
                <a:cs typeface="Calibri" panose="020F0502020204030204" pitchFamily="34" charset="0"/>
              </a:rPr>
              <a:t>des navigateurs</a:t>
            </a:r>
          </a:p>
          <a:p>
            <a:pPr>
              <a:spcBef>
                <a:spcPts val="600"/>
              </a:spcBef>
            </a:pPr>
            <a:endParaRPr lang="fr-FR" sz="1600" dirty="0"/>
          </a:p>
        </p:txBody>
      </p:sp>
    </p:spTree>
    <p:extLst>
      <p:ext uri="{BB962C8B-B14F-4D97-AF65-F5344CB8AC3E}">
        <p14:creationId xmlns:p14="http://schemas.microsoft.com/office/powerpoint/2010/main" val="40155374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sélecteurs simples</a:t>
            </a:r>
          </a:p>
        </p:txBody>
      </p:sp>
      <p:sp>
        <p:nvSpPr>
          <p:cNvPr id="2" name="Espace réservé du contenu 1">
            <a:extLst>
              <a:ext uri="{FF2B5EF4-FFF2-40B4-BE49-F238E27FC236}">
                <a16:creationId xmlns:a16="http://schemas.microsoft.com/office/drawing/2014/main" id="{59D7D6C5-1FE5-44FA-B33B-55F9E9EFFF38}"/>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Ce sélecteur permet de cibler les éléments qui correspondent au nom indiqué. (nom de la balise)</a:t>
            </a:r>
          </a:p>
          <a:p>
            <a:endParaRPr lang="fr-FR" dirty="0"/>
          </a:p>
          <a:p>
            <a:endParaRPr lang="fr-FR" dirty="0"/>
          </a:p>
          <a:p>
            <a:r>
              <a:rPr lang="fr-FR" sz="1400" b="1" dirty="0">
                <a:solidFill>
                  <a:schemeClr val="tx1">
                    <a:lumMod val="65000"/>
                    <a:lumOff val="35000"/>
                  </a:schemeClr>
                </a:solidFill>
                <a:latin typeface="Calibri" panose="020F0502020204030204" pitchFamily="34" charset="0"/>
              </a:rPr>
              <a:t>Exemple :</a:t>
            </a:r>
          </a:p>
          <a:p>
            <a:endParaRPr lang="fr-FR" dirty="0"/>
          </a:p>
          <a:p>
            <a:r>
              <a:rPr lang="fr-FR" sz="1200" dirty="0">
                <a:solidFill>
                  <a:schemeClr val="tx1">
                    <a:lumMod val="65000"/>
                    <a:lumOff val="35000"/>
                  </a:schemeClr>
                </a:solidFill>
                <a:latin typeface="Calibri" panose="020F0502020204030204" pitchFamily="34" charset="0"/>
              </a:rPr>
              <a:t>Le sélecteur "div" permet de sélectionner tous les éléments "div" de la page web et leur appliquer le style.</a:t>
            </a:r>
          </a:p>
        </p:txBody>
      </p:sp>
      <p:sp>
        <p:nvSpPr>
          <p:cNvPr id="3" name="Espace réservé du contenu 2">
            <a:extLst>
              <a:ext uri="{FF2B5EF4-FFF2-40B4-BE49-F238E27FC236}">
                <a16:creationId xmlns:a16="http://schemas.microsoft.com/office/drawing/2014/main" id="{705CD291-DE6D-4B37-86C7-616958848E43}"/>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Les sélecteurs de type</a:t>
            </a:r>
          </a:p>
          <a:p>
            <a:endParaRPr lang="fr-FR" dirty="0"/>
          </a:p>
        </p:txBody>
      </p:sp>
      <p:sp>
        <p:nvSpPr>
          <p:cNvPr id="20" name="ZoneTexte 19">
            <a:extLst>
              <a:ext uri="{FF2B5EF4-FFF2-40B4-BE49-F238E27FC236}">
                <a16:creationId xmlns:a16="http://schemas.microsoft.com/office/drawing/2014/main" id="{F442CB10-0C92-483F-89BB-CF8CBF06A7D9}"/>
              </a:ext>
            </a:extLst>
          </p:cNvPr>
          <p:cNvSpPr txBox="1"/>
          <p:nvPr/>
        </p:nvSpPr>
        <p:spPr>
          <a:xfrm>
            <a:off x="832792" y="3695105"/>
            <a:ext cx="6102926" cy="646331"/>
          </a:xfrm>
          <a:prstGeom prst="rect">
            <a:avLst/>
          </a:prstGeom>
          <a:noFill/>
          <a:ln>
            <a:solidFill>
              <a:srgbClr val="005BA7"/>
            </a:solidFill>
          </a:ln>
        </p:spPr>
        <p:txBody>
          <a:bodyPr wrap="square">
            <a:spAutoFit/>
          </a:bodyPr>
          <a:lstStyle/>
          <a:p>
            <a:r>
              <a:rPr lang="fr-FR" sz="1200" dirty="0">
                <a:solidFill>
                  <a:srgbClr val="7A3E9D"/>
                </a:solidFill>
                <a:effectLst/>
                <a:latin typeface="Calibri" panose="020F0502020204030204" pitchFamily="34" charset="0"/>
              </a:rPr>
              <a:t>div</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background-</a:t>
            </a:r>
            <a:r>
              <a:rPr lang="fr-FR" sz="1200" dirty="0" err="1">
                <a:solidFill>
                  <a:srgbClr val="9C5D27"/>
                </a:solidFill>
                <a:effectLst/>
                <a:latin typeface="Calibri" panose="020F0502020204030204" pitchFamily="34" charset="0"/>
              </a:rPr>
              <a:t>color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yellow</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36527256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sélecteurs simples</a:t>
            </a:r>
          </a:p>
        </p:txBody>
      </p:sp>
      <p:sp>
        <p:nvSpPr>
          <p:cNvPr id="2" name="Espace réservé du contenu 1">
            <a:extLst>
              <a:ext uri="{FF2B5EF4-FFF2-40B4-BE49-F238E27FC236}">
                <a16:creationId xmlns:a16="http://schemas.microsoft.com/office/drawing/2014/main" id="{EF1CA527-DAC8-4FFC-B1F0-A5CF25D00723}"/>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Ce sélecteur de type « class » permet de cibler les éléments en fonction de la valeur de leur </a:t>
            </a:r>
            <a:r>
              <a:rPr lang="fr-FR" sz="1200" b="1" dirty="0">
                <a:solidFill>
                  <a:schemeClr val="tx1">
                    <a:lumMod val="65000"/>
                    <a:lumOff val="35000"/>
                  </a:schemeClr>
                </a:solidFill>
                <a:latin typeface="Calibri" panose="020F0502020204030204" pitchFamily="34" charset="0"/>
              </a:rPr>
              <a:t>attribut</a:t>
            </a:r>
            <a:r>
              <a:rPr lang="fr-FR" sz="1200" dirty="0">
                <a:solidFill>
                  <a:schemeClr val="tx1">
                    <a:lumMod val="65000"/>
                    <a:lumOff val="35000"/>
                  </a:schemeClr>
                </a:solidFill>
                <a:latin typeface="Calibri" panose="020F0502020204030204" pitchFamily="34" charset="0"/>
              </a:rPr>
              <a:t> </a:t>
            </a:r>
            <a:r>
              <a:rPr lang="fr-FR" sz="1200" b="1" dirty="0">
                <a:solidFill>
                  <a:schemeClr val="tx1">
                    <a:lumMod val="65000"/>
                    <a:lumOff val="35000"/>
                  </a:schemeClr>
                </a:solidFill>
                <a:latin typeface="Calibri" panose="020F0502020204030204" pitchFamily="34" charset="0"/>
              </a:rPr>
              <a:t>class</a:t>
            </a:r>
            <a:r>
              <a:rPr lang="fr-FR" sz="1200" dirty="0">
                <a:solidFill>
                  <a:schemeClr val="tx1">
                    <a:lumMod val="65000"/>
                    <a:lumOff val="35000"/>
                  </a:schemeClr>
                </a:solidFill>
                <a:latin typeface="Calibri" panose="020F0502020204030204" pitchFamily="34" charset="0"/>
              </a:rPr>
              <a:t>.</a:t>
            </a:r>
          </a:p>
          <a:p>
            <a:endParaRPr lang="fr-FR" sz="1400" b="1" dirty="0">
              <a:solidFill>
                <a:schemeClr val="tx1">
                  <a:lumMod val="65000"/>
                  <a:lumOff val="35000"/>
                </a:schemeClr>
              </a:solidFill>
              <a:latin typeface="Calibri" panose="020F0502020204030204" pitchFamily="34" charset="0"/>
            </a:endParaRPr>
          </a:p>
          <a:p>
            <a:r>
              <a:rPr lang="fr-FR" sz="1400" b="1" dirty="0">
                <a:solidFill>
                  <a:schemeClr val="tx1">
                    <a:lumMod val="65000"/>
                    <a:lumOff val="35000"/>
                  </a:schemeClr>
                </a:solidFill>
                <a:latin typeface="Calibri" panose="020F0502020204030204" pitchFamily="34" charset="0"/>
              </a:rPr>
              <a:t>Exemple :</a:t>
            </a:r>
          </a:p>
          <a:p>
            <a:endParaRPr lang="fr-FR" sz="1400" b="1" dirty="0">
              <a:solidFill>
                <a:schemeClr val="tx1">
                  <a:lumMod val="65000"/>
                  <a:lumOff val="35000"/>
                </a:schemeClr>
              </a:solidFill>
            </a:endParaRPr>
          </a:p>
          <a:p>
            <a:endParaRPr lang="fr-FR" sz="1400" b="1" dirty="0">
              <a:solidFill>
                <a:schemeClr val="tx1">
                  <a:lumMod val="65000"/>
                  <a:lumOff val="35000"/>
                </a:schemeClr>
              </a:solidFill>
              <a:latin typeface="Calibri" panose="020F0502020204030204" pitchFamily="34" charset="0"/>
            </a:endParaRPr>
          </a:p>
          <a:p>
            <a:endParaRPr lang="fr-FR" sz="1400" b="1" dirty="0">
              <a:solidFill>
                <a:schemeClr val="tx1">
                  <a:lumMod val="65000"/>
                  <a:lumOff val="35000"/>
                </a:schemeClr>
              </a:solidFill>
            </a:endParaRPr>
          </a:p>
          <a:p>
            <a:endParaRPr lang="fr-FR" sz="1400" b="1" dirty="0">
              <a:solidFill>
                <a:schemeClr val="tx1">
                  <a:lumMod val="65000"/>
                  <a:lumOff val="35000"/>
                </a:schemeClr>
              </a:solidFill>
              <a:latin typeface="Calibri" panose="020F0502020204030204" pitchFamily="34" charset="0"/>
            </a:endParaRPr>
          </a:p>
          <a:p>
            <a:endParaRPr lang="fr-FR" sz="1400" b="1" dirty="0">
              <a:solidFill>
                <a:schemeClr val="tx1">
                  <a:lumMod val="65000"/>
                  <a:lumOff val="35000"/>
                </a:schemeClr>
              </a:solidFill>
            </a:endParaRPr>
          </a:p>
          <a:p>
            <a:endParaRPr lang="fr-FR" sz="1400" b="1" dirty="0">
              <a:solidFill>
                <a:schemeClr val="tx1">
                  <a:lumMod val="65000"/>
                  <a:lumOff val="35000"/>
                </a:schemeClr>
              </a:solidFill>
              <a:latin typeface="Calibri" panose="020F0502020204030204" pitchFamily="34" charset="0"/>
            </a:endParaRPr>
          </a:p>
          <a:p>
            <a:endParaRPr lang="fr-FR" sz="1400" b="1" dirty="0">
              <a:solidFill>
                <a:schemeClr val="tx1">
                  <a:lumMod val="65000"/>
                  <a:lumOff val="35000"/>
                </a:schemeClr>
              </a:solidFill>
            </a:endParaRPr>
          </a:p>
          <a:p>
            <a:r>
              <a:rPr lang="fr-FR" dirty="0">
                <a:solidFill>
                  <a:schemeClr val="tx1">
                    <a:lumMod val="65000"/>
                    <a:lumOff val="35000"/>
                  </a:schemeClr>
                </a:solidFill>
                <a:latin typeface="Calibri" panose="020F0502020204030204" pitchFamily="34" charset="0"/>
              </a:rPr>
              <a:t>Le code CSS suivant signifie que tous les éléments qui appartiennent à la classe "impaire" auront un arrière-plan jaune claire.</a:t>
            </a:r>
          </a:p>
          <a:p>
            <a:endParaRPr lang="fr-FR" sz="1400" b="1"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A01C5196-953E-4374-A482-13A3EFD92EFB}"/>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Les sélecteurs de classe "."</a:t>
            </a:r>
          </a:p>
          <a:p>
            <a:endParaRPr lang="fr-FR" dirty="0"/>
          </a:p>
        </p:txBody>
      </p:sp>
      <p:sp>
        <p:nvSpPr>
          <p:cNvPr id="15" name="ZoneTexte 14">
            <a:extLst>
              <a:ext uri="{FF2B5EF4-FFF2-40B4-BE49-F238E27FC236}">
                <a16:creationId xmlns:a16="http://schemas.microsoft.com/office/drawing/2014/main" id="{6F057702-CCC0-4FA1-9A7F-B363DCB90974}"/>
              </a:ext>
            </a:extLst>
          </p:cNvPr>
          <p:cNvSpPr txBox="1"/>
          <p:nvPr/>
        </p:nvSpPr>
        <p:spPr>
          <a:xfrm>
            <a:off x="762532" y="2825159"/>
            <a:ext cx="6982691" cy="1384995"/>
          </a:xfrm>
          <a:prstGeom prst="rect">
            <a:avLst/>
          </a:prstGeom>
          <a:noFill/>
          <a:ln>
            <a:solidFill>
              <a:srgbClr val="005BA7"/>
            </a:solidFill>
          </a:ln>
        </p:spPr>
        <p:txBody>
          <a:bodyPr wrap="square">
            <a:spAutoFit/>
          </a:bodyPr>
          <a:lstStyle/>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Nom</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prénom</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Age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impaire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MANSOURI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Hassan</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23</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paire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SAFIR</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Laila</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22</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impaire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BICHRI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Karim</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21</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paire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HAMIM</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mohamed</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24</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6" name="ZoneTexte 15">
            <a:extLst>
              <a:ext uri="{FF2B5EF4-FFF2-40B4-BE49-F238E27FC236}">
                <a16:creationId xmlns:a16="http://schemas.microsoft.com/office/drawing/2014/main" id="{E61DBAFF-55BD-4F15-AEC1-99255484476C}"/>
              </a:ext>
            </a:extLst>
          </p:cNvPr>
          <p:cNvSpPr txBox="1"/>
          <p:nvPr/>
        </p:nvSpPr>
        <p:spPr>
          <a:xfrm>
            <a:off x="762532" y="5072760"/>
            <a:ext cx="6982691" cy="646331"/>
          </a:xfrm>
          <a:prstGeom prst="rect">
            <a:avLst/>
          </a:prstGeom>
          <a:noFill/>
          <a:ln>
            <a:solidFill>
              <a:srgbClr val="005BA7"/>
            </a:solidFill>
          </a:ln>
        </p:spPr>
        <p:txBody>
          <a:bodyPr wrap="square">
            <a:spAutoFit/>
          </a:bodyPr>
          <a:lstStyle/>
          <a:p>
            <a:r>
              <a:rPr lang="en-US" sz="1200" dirty="0">
                <a:solidFill>
                  <a:srgbClr val="9C5D27"/>
                </a:solidFill>
                <a:effectLst/>
                <a:latin typeface="Calibri" panose="020F0502020204030204" pitchFamily="34" charset="0"/>
              </a:rPr>
              <a:t>.</a:t>
            </a:r>
            <a:r>
              <a:rPr lang="en-US" sz="1200" dirty="0">
                <a:solidFill>
                  <a:srgbClr val="7A3E9D"/>
                </a:solidFill>
                <a:effectLst/>
                <a:latin typeface="Calibri" panose="020F0502020204030204" pitchFamily="34" charset="0"/>
              </a:rPr>
              <a:t>impaire</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background-color</a:t>
            </a:r>
            <a:r>
              <a:rPr lang="en-US" sz="1200" dirty="0">
                <a:solidFill>
                  <a:srgbClr val="777777"/>
                </a:solidFill>
                <a:effectLst/>
                <a:latin typeface="Calibri" panose="020F0502020204030204" pitchFamily="34" charset="0"/>
              </a:rPr>
              <a:t> :</a:t>
            </a:r>
            <a:r>
              <a:rPr lang="en-US" sz="1200" dirty="0">
                <a:solidFill>
                  <a:srgbClr val="333333"/>
                </a:solidFill>
                <a:effectLst/>
                <a:latin typeface="Calibri" panose="020F0502020204030204" pitchFamily="34" charset="0"/>
              </a:rPr>
              <a:t> </a:t>
            </a:r>
            <a:r>
              <a:rPr lang="en-US" sz="1200" dirty="0">
                <a:solidFill>
                  <a:srgbClr val="AA3731"/>
                </a:solidFill>
                <a:effectLst/>
                <a:latin typeface="Calibri" panose="020F0502020204030204" pitchFamily="34" charset="0"/>
              </a:rPr>
              <a:t>rgba</a:t>
            </a:r>
            <a:r>
              <a:rPr lang="en-US" sz="1200" dirty="0">
                <a:solidFill>
                  <a:srgbClr val="777777"/>
                </a:solidFill>
                <a:effectLst/>
                <a:latin typeface="Calibri" panose="020F0502020204030204" pitchFamily="34" charset="0"/>
              </a:rPr>
              <a:t>(</a:t>
            </a:r>
            <a:r>
              <a:rPr lang="en-US" sz="1200" dirty="0">
                <a:solidFill>
                  <a:srgbClr val="9C5D27"/>
                </a:solidFill>
                <a:effectLst/>
                <a:latin typeface="Calibri" panose="020F0502020204030204" pitchFamily="34" charset="0"/>
              </a:rPr>
              <a:t>255</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 </a:t>
            </a:r>
            <a:r>
              <a:rPr lang="en-US" sz="1200" dirty="0">
                <a:solidFill>
                  <a:srgbClr val="9C5D27"/>
                </a:solidFill>
                <a:effectLst/>
                <a:latin typeface="Calibri" panose="020F0502020204030204" pitchFamily="34" charset="0"/>
              </a:rPr>
              <a:t>255</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 </a:t>
            </a:r>
            <a:r>
              <a:rPr lang="en-US" sz="1200" dirty="0">
                <a:solidFill>
                  <a:srgbClr val="9C5D27"/>
                </a:solidFill>
                <a:effectLst/>
                <a:latin typeface="Calibri" panose="020F0502020204030204" pitchFamily="34" charset="0"/>
              </a:rPr>
              <a:t>0</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 </a:t>
            </a:r>
            <a:r>
              <a:rPr lang="en-US" sz="1200" dirty="0">
                <a:solidFill>
                  <a:srgbClr val="9C5D27"/>
                </a:solidFill>
                <a:effectLst/>
                <a:latin typeface="Calibri" panose="020F0502020204030204" pitchFamily="34" charset="0"/>
              </a:rPr>
              <a:t>0.2</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p:txBody>
      </p:sp>
      <p:sp>
        <p:nvSpPr>
          <p:cNvPr id="20" name="ZoneTexte 19">
            <a:extLst>
              <a:ext uri="{FF2B5EF4-FFF2-40B4-BE49-F238E27FC236}">
                <a16:creationId xmlns:a16="http://schemas.microsoft.com/office/drawing/2014/main" id="{395D7FCE-A343-4893-BB75-5680BEBB1BD8}"/>
              </a:ext>
            </a:extLst>
          </p:cNvPr>
          <p:cNvSpPr txBox="1"/>
          <p:nvPr/>
        </p:nvSpPr>
        <p:spPr>
          <a:xfrm>
            <a:off x="8588391" y="6267505"/>
            <a:ext cx="2657211"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32: Exemple de classe CSS</a:t>
            </a:r>
          </a:p>
        </p:txBody>
      </p:sp>
      <p:graphicFrame>
        <p:nvGraphicFramePr>
          <p:cNvPr id="6" name="Tableau 6">
            <a:extLst>
              <a:ext uri="{FF2B5EF4-FFF2-40B4-BE49-F238E27FC236}">
                <a16:creationId xmlns:a16="http://schemas.microsoft.com/office/drawing/2014/main" id="{FF7D9A13-9D82-472F-98A4-219E149CB0EB}"/>
              </a:ext>
            </a:extLst>
          </p:cNvPr>
          <p:cNvGraphicFramePr>
            <a:graphicFrameLocks noGrp="1"/>
          </p:cNvGraphicFramePr>
          <p:nvPr>
            <p:extLst>
              <p:ext uri="{D42A27DB-BD31-4B8C-83A1-F6EECF244321}">
                <p14:modId xmlns:p14="http://schemas.microsoft.com/office/powerpoint/2010/main" val="1513776688"/>
              </p:ext>
            </p:extLst>
          </p:nvPr>
        </p:nvGraphicFramePr>
        <p:xfrm>
          <a:off x="8625526" y="4287909"/>
          <a:ext cx="2582943" cy="1905165"/>
        </p:xfrm>
        <a:graphic>
          <a:graphicData uri="http://schemas.openxmlformats.org/drawingml/2006/table">
            <a:tbl>
              <a:tblPr firstRow="1" bandRow="1">
                <a:tableStyleId>{5C22544A-7EE6-4342-B048-85BDC9FD1C3A}</a:tableStyleId>
              </a:tblPr>
              <a:tblGrid>
                <a:gridCol w="904973">
                  <a:extLst>
                    <a:ext uri="{9D8B030D-6E8A-4147-A177-3AD203B41FA5}">
                      <a16:colId xmlns:a16="http://schemas.microsoft.com/office/drawing/2014/main" val="3647619202"/>
                    </a:ext>
                  </a:extLst>
                </a:gridCol>
                <a:gridCol w="904973">
                  <a:extLst>
                    <a:ext uri="{9D8B030D-6E8A-4147-A177-3AD203B41FA5}">
                      <a16:colId xmlns:a16="http://schemas.microsoft.com/office/drawing/2014/main" val="1663909526"/>
                    </a:ext>
                  </a:extLst>
                </a:gridCol>
                <a:gridCol w="772997">
                  <a:extLst>
                    <a:ext uri="{9D8B030D-6E8A-4147-A177-3AD203B41FA5}">
                      <a16:colId xmlns:a16="http://schemas.microsoft.com/office/drawing/2014/main" val="4097745488"/>
                    </a:ext>
                  </a:extLst>
                </a:gridCol>
              </a:tblGrid>
              <a:tr h="381033">
                <a:tc>
                  <a:txBody>
                    <a:bodyPr/>
                    <a:lstStyle/>
                    <a:p>
                      <a:r>
                        <a:rPr lang="fr-FR" sz="1200" dirty="0">
                          <a:solidFill>
                            <a:schemeClr val="tx1"/>
                          </a:solidFill>
                        </a:rPr>
                        <a:t>Nom</a:t>
                      </a:r>
                    </a:p>
                  </a:txBody>
                  <a:tcPr/>
                </a:tc>
                <a:tc>
                  <a:txBody>
                    <a:bodyPr/>
                    <a:lstStyle/>
                    <a:p>
                      <a:r>
                        <a:rPr lang="fr-FR" sz="1200" dirty="0">
                          <a:solidFill>
                            <a:schemeClr val="tx1"/>
                          </a:solidFill>
                        </a:rPr>
                        <a:t>Prénom</a:t>
                      </a:r>
                    </a:p>
                  </a:txBody>
                  <a:tcPr/>
                </a:tc>
                <a:tc>
                  <a:txBody>
                    <a:bodyPr/>
                    <a:lstStyle/>
                    <a:p>
                      <a:r>
                        <a:rPr lang="fr-FR" sz="1200" dirty="0">
                          <a:solidFill>
                            <a:schemeClr val="tx1"/>
                          </a:solidFill>
                        </a:rPr>
                        <a:t>Age</a:t>
                      </a:r>
                    </a:p>
                  </a:txBody>
                  <a:tcPr/>
                </a:tc>
                <a:extLst>
                  <a:ext uri="{0D108BD9-81ED-4DB2-BD59-A6C34878D82A}">
                    <a16:rowId xmlns:a16="http://schemas.microsoft.com/office/drawing/2014/main" val="282612154"/>
                  </a:ext>
                </a:extLst>
              </a:tr>
              <a:tr h="381033">
                <a:tc>
                  <a:txBody>
                    <a:bodyPr/>
                    <a:lstStyle/>
                    <a:p>
                      <a:r>
                        <a:rPr lang="fr-FR" sz="1200" dirty="0">
                          <a:solidFill>
                            <a:schemeClr val="tx1"/>
                          </a:solidFill>
                        </a:rPr>
                        <a:t>MANSOURI</a:t>
                      </a:r>
                    </a:p>
                  </a:txBody>
                  <a:tcPr/>
                </a:tc>
                <a:tc>
                  <a:txBody>
                    <a:bodyPr/>
                    <a:lstStyle/>
                    <a:p>
                      <a:r>
                        <a:rPr lang="fr-FR" sz="1200" dirty="0">
                          <a:solidFill>
                            <a:schemeClr val="tx1"/>
                          </a:solidFill>
                        </a:rPr>
                        <a:t>Hassan</a:t>
                      </a:r>
                    </a:p>
                  </a:txBody>
                  <a:tcPr/>
                </a:tc>
                <a:tc>
                  <a:txBody>
                    <a:bodyPr/>
                    <a:lstStyle/>
                    <a:p>
                      <a:r>
                        <a:rPr lang="fr-FR" sz="1200" dirty="0">
                          <a:solidFill>
                            <a:schemeClr val="tx1"/>
                          </a:solidFill>
                        </a:rPr>
                        <a:t>23</a:t>
                      </a:r>
                    </a:p>
                  </a:txBody>
                  <a:tcPr/>
                </a:tc>
                <a:extLst>
                  <a:ext uri="{0D108BD9-81ED-4DB2-BD59-A6C34878D82A}">
                    <a16:rowId xmlns:a16="http://schemas.microsoft.com/office/drawing/2014/main" val="3467474813"/>
                  </a:ext>
                </a:extLst>
              </a:tr>
              <a:tr h="381033">
                <a:tc>
                  <a:txBody>
                    <a:bodyPr/>
                    <a:lstStyle/>
                    <a:p>
                      <a:r>
                        <a:rPr lang="fr-FR" sz="1200" dirty="0">
                          <a:solidFill>
                            <a:schemeClr val="tx1"/>
                          </a:solidFill>
                        </a:rPr>
                        <a:t>SAFIR</a:t>
                      </a:r>
                    </a:p>
                  </a:txBody>
                  <a:tcPr/>
                </a:tc>
                <a:tc>
                  <a:txBody>
                    <a:bodyPr/>
                    <a:lstStyle/>
                    <a:p>
                      <a:r>
                        <a:rPr lang="fr-FR" sz="1200" dirty="0">
                          <a:solidFill>
                            <a:schemeClr val="tx1"/>
                          </a:solidFill>
                        </a:rPr>
                        <a:t>Laila</a:t>
                      </a:r>
                    </a:p>
                  </a:txBody>
                  <a:tcPr/>
                </a:tc>
                <a:tc>
                  <a:txBody>
                    <a:bodyPr/>
                    <a:lstStyle/>
                    <a:p>
                      <a:r>
                        <a:rPr lang="fr-FR" sz="1200" dirty="0">
                          <a:solidFill>
                            <a:schemeClr val="tx1"/>
                          </a:solidFill>
                        </a:rPr>
                        <a:t>22</a:t>
                      </a:r>
                    </a:p>
                  </a:txBody>
                  <a:tcPr/>
                </a:tc>
                <a:extLst>
                  <a:ext uri="{0D108BD9-81ED-4DB2-BD59-A6C34878D82A}">
                    <a16:rowId xmlns:a16="http://schemas.microsoft.com/office/drawing/2014/main" val="1441036185"/>
                  </a:ext>
                </a:extLst>
              </a:tr>
              <a:tr h="381033">
                <a:tc>
                  <a:txBody>
                    <a:bodyPr/>
                    <a:lstStyle/>
                    <a:p>
                      <a:r>
                        <a:rPr lang="fr-FR" sz="1200" dirty="0">
                          <a:solidFill>
                            <a:schemeClr val="tx1"/>
                          </a:solidFill>
                        </a:rPr>
                        <a:t>BICHRI</a:t>
                      </a:r>
                    </a:p>
                  </a:txBody>
                  <a:tcPr/>
                </a:tc>
                <a:tc>
                  <a:txBody>
                    <a:bodyPr/>
                    <a:lstStyle/>
                    <a:p>
                      <a:r>
                        <a:rPr lang="fr-FR" sz="1200" dirty="0">
                          <a:solidFill>
                            <a:schemeClr val="tx1"/>
                          </a:solidFill>
                        </a:rPr>
                        <a:t>Karim</a:t>
                      </a:r>
                    </a:p>
                  </a:txBody>
                  <a:tcPr/>
                </a:tc>
                <a:tc>
                  <a:txBody>
                    <a:bodyPr/>
                    <a:lstStyle/>
                    <a:p>
                      <a:r>
                        <a:rPr lang="fr-FR" sz="1200" dirty="0">
                          <a:solidFill>
                            <a:schemeClr val="tx1"/>
                          </a:solidFill>
                        </a:rPr>
                        <a:t>21</a:t>
                      </a:r>
                    </a:p>
                  </a:txBody>
                  <a:tcPr/>
                </a:tc>
                <a:extLst>
                  <a:ext uri="{0D108BD9-81ED-4DB2-BD59-A6C34878D82A}">
                    <a16:rowId xmlns:a16="http://schemas.microsoft.com/office/drawing/2014/main" val="2750277094"/>
                  </a:ext>
                </a:extLst>
              </a:tr>
              <a:tr h="381033">
                <a:tc>
                  <a:txBody>
                    <a:bodyPr/>
                    <a:lstStyle/>
                    <a:p>
                      <a:r>
                        <a:rPr lang="fr-FR" sz="1200" dirty="0">
                          <a:solidFill>
                            <a:schemeClr val="tx1"/>
                          </a:solidFill>
                        </a:rPr>
                        <a:t>HAMIM</a:t>
                      </a:r>
                    </a:p>
                  </a:txBody>
                  <a:tcPr/>
                </a:tc>
                <a:tc>
                  <a:txBody>
                    <a:bodyPr/>
                    <a:lstStyle/>
                    <a:p>
                      <a:r>
                        <a:rPr lang="fr-FR" sz="1200" dirty="0">
                          <a:solidFill>
                            <a:schemeClr val="tx1"/>
                          </a:solidFill>
                        </a:rPr>
                        <a:t>Mohamed</a:t>
                      </a:r>
                    </a:p>
                  </a:txBody>
                  <a:tcPr/>
                </a:tc>
                <a:tc>
                  <a:txBody>
                    <a:bodyPr/>
                    <a:lstStyle/>
                    <a:p>
                      <a:r>
                        <a:rPr lang="fr-FR" sz="1200" dirty="0">
                          <a:solidFill>
                            <a:schemeClr val="tx1"/>
                          </a:solidFill>
                        </a:rPr>
                        <a:t>24</a:t>
                      </a:r>
                    </a:p>
                  </a:txBody>
                  <a:tcPr/>
                </a:tc>
                <a:extLst>
                  <a:ext uri="{0D108BD9-81ED-4DB2-BD59-A6C34878D82A}">
                    <a16:rowId xmlns:a16="http://schemas.microsoft.com/office/drawing/2014/main" val="1143700692"/>
                  </a:ext>
                </a:extLst>
              </a:tr>
            </a:tbl>
          </a:graphicData>
        </a:graphic>
      </p:graphicFrame>
    </p:spTree>
    <p:extLst>
      <p:ext uri="{BB962C8B-B14F-4D97-AF65-F5344CB8AC3E}">
        <p14:creationId xmlns:p14="http://schemas.microsoft.com/office/powerpoint/2010/main" val="320707962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sélecteurs simples</a:t>
            </a:r>
          </a:p>
        </p:txBody>
      </p:sp>
      <p:sp>
        <p:nvSpPr>
          <p:cNvPr id="2" name="Espace réservé du contenu 1">
            <a:extLst>
              <a:ext uri="{FF2B5EF4-FFF2-40B4-BE49-F238E27FC236}">
                <a16:creationId xmlns:a16="http://schemas.microsoft.com/office/drawing/2014/main" id="{BD5AEB3D-82B1-4DEA-BA60-3A1F53616557}"/>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Le sélecteur de type identifiant permet de cibler un élément d'un document en fonction de la valeur de son </a:t>
            </a:r>
            <a:r>
              <a:rPr lang="fr-FR" sz="1200" b="1" dirty="0">
                <a:solidFill>
                  <a:schemeClr val="tx1">
                    <a:lumMod val="65000"/>
                    <a:lumOff val="35000"/>
                  </a:schemeClr>
                </a:solidFill>
                <a:latin typeface="Calibri" panose="020F0502020204030204" pitchFamily="34" charset="0"/>
              </a:rPr>
              <a:t>attribut id</a:t>
            </a:r>
            <a:r>
              <a:rPr lang="fr-FR" sz="1200" dirty="0">
                <a:solidFill>
                  <a:schemeClr val="tx1">
                    <a:lumMod val="65000"/>
                    <a:lumOff val="35000"/>
                  </a:schemeClr>
                </a:solidFill>
                <a:latin typeface="Calibri" panose="020F0502020204030204" pitchFamily="34" charset="0"/>
              </a:rPr>
              <a:t>. </a:t>
            </a:r>
          </a:p>
          <a:p>
            <a:r>
              <a:rPr lang="fr-FR" sz="1200" dirty="0">
                <a:solidFill>
                  <a:schemeClr val="tx1">
                    <a:lumMod val="65000"/>
                    <a:lumOff val="35000"/>
                  </a:schemeClr>
                </a:solidFill>
                <a:latin typeface="Calibri" panose="020F0502020204030204" pitchFamily="34" charset="0"/>
              </a:rPr>
              <a:t>Dans un document, il ne doit y avoir qu'un seul élément pour un identifiant donné.</a:t>
            </a:r>
          </a:p>
          <a:p>
            <a:endParaRPr lang="fr-FR" dirty="0"/>
          </a:p>
        </p:txBody>
      </p:sp>
      <p:sp>
        <p:nvSpPr>
          <p:cNvPr id="3" name="Espace réservé du contenu 2">
            <a:extLst>
              <a:ext uri="{FF2B5EF4-FFF2-40B4-BE49-F238E27FC236}">
                <a16:creationId xmlns:a16="http://schemas.microsoft.com/office/drawing/2014/main" id="{C8F7F8F2-6EF6-4E05-B8C9-0A5485614FBD}"/>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Les sélecteurs d'identifiant "#"</a:t>
            </a:r>
          </a:p>
          <a:p>
            <a:endParaRPr lang="fr-FR" dirty="0"/>
          </a:p>
        </p:txBody>
      </p:sp>
      <p:sp>
        <p:nvSpPr>
          <p:cNvPr id="22" name="ZoneTexte 21">
            <a:extLst>
              <a:ext uri="{FF2B5EF4-FFF2-40B4-BE49-F238E27FC236}">
                <a16:creationId xmlns:a16="http://schemas.microsoft.com/office/drawing/2014/main" id="{25ED3BFD-C4E4-4BA9-B50F-DC0F068CDDA0}"/>
              </a:ext>
            </a:extLst>
          </p:cNvPr>
          <p:cNvSpPr txBox="1"/>
          <p:nvPr/>
        </p:nvSpPr>
        <p:spPr>
          <a:xfrm>
            <a:off x="618260" y="2640381"/>
            <a:ext cx="906530"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Exemple :</a:t>
            </a:r>
            <a:endParaRPr lang="fr-FR" sz="1400" b="1" dirty="0">
              <a:solidFill>
                <a:schemeClr val="tx1">
                  <a:lumMod val="65000"/>
                  <a:lumOff val="35000"/>
                </a:schemeClr>
              </a:solidFill>
              <a:latin typeface="Calibri" panose="020F0502020204030204" pitchFamily="34" charset="0"/>
            </a:endParaRPr>
          </a:p>
        </p:txBody>
      </p:sp>
      <p:sp>
        <p:nvSpPr>
          <p:cNvPr id="25" name="ZoneTexte 24">
            <a:extLst>
              <a:ext uri="{FF2B5EF4-FFF2-40B4-BE49-F238E27FC236}">
                <a16:creationId xmlns:a16="http://schemas.microsoft.com/office/drawing/2014/main" id="{A474A6C5-5FAA-49D6-9769-BA8956F9DF04}"/>
              </a:ext>
            </a:extLst>
          </p:cNvPr>
          <p:cNvSpPr txBox="1"/>
          <p:nvPr/>
        </p:nvSpPr>
        <p:spPr>
          <a:xfrm>
            <a:off x="662609" y="3040490"/>
            <a:ext cx="5240351" cy="1384995"/>
          </a:xfrm>
          <a:prstGeom prst="rect">
            <a:avLst/>
          </a:prstGeom>
          <a:noFill/>
          <a:ln>
            <a:solidFill>
              <a:srgbClr val="005BA7"/>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 </a:t>
            </a:r>
            <a:r>
              <a:rPr lang="fr-FR" sz="1200" dirty="0">
                <a:solidFill>
                  <a:srgbClr val="CD3131"/>
                </a:solidFill>
                <a:effectLst/>
                <a:latin typeface="Calibri" panose="020F0502020204030204" pitchFamily="34" charset="0"/>
              </a:rPr>
              <a:t>border</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1</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Nom</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prénom</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Age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MANSOURI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Hassan</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23</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SAFIR</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Laila</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22</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id</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sel</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BICHRI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Karim</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21</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HAMIM</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mohamed</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24</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26" name="ZoneTexte 25">
            <a:extLst>
              <a:ext uri="{FF2B5EF4-FFF2-40B4-BE49-F238E27FC236}">
                <a16:creationId xmlns:a16="http://schemas.microsoft.com/office/drawing/2014/main" id="{6831A603-8B7C-4C37-B882-50D9B468652D}"/>
              </a:ext>
            </a:extLst>
          </p:cNvPr>
          <p:cNvSpPr txBox="1"/>
          <p:nvPr/>
        </p:nvSpPr>
        <p:spPr>
          <a:xfrm>
            <a:off x="731879" y="5342108"/>
            <a:ext cx="5171082" cy="646331"/>
          </a:xfrm>
          <a:prstGeom prst="rect">
            <a:avLst/>
          </a:prstGeom>
          <a:noFill/>
          <a:ln>
            <a:solidFill>
              <a:srgbClr val="005BA7"/>
            </a:solidFill>
          </a:ln>
        </p:spPr>
        <p:txBody>
          <a:bodyPr wrap="square">
            <a:spAutoFit/>
          </a:bodyPr>
          <a:lstStyle/>
          <a:p>
            <a:r>
              <a:rPr lang="en-US" sz="1200" dirty="0">
                <a:solidFill>
                  <a:srgbClr val="FF0000"/>
                </a:solidFill>
                <a:effectLst/>
                <a:latin typeface="Calibri" panose="020F0502020204030204" pitchFamily="34" charset="0"/>
              </a:rPr>
              <a:t>#</a:t>
            </a:r>
            <a:r>
              <a:rPr lang="en-US" sz="1200" dirty="0">
                <a:solidFill>
                  <a:srgbClr val="7A3E9D"/>
                </a:solidFill>
                <a:effectLst/>
                <a:latin typeface="Calibri" panose="020F0502020204030204" pitchFamily="34" charset="0"/>
              </a:rPr>
              <a:t>sel</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background-color</a:t>
            </a:r>
            <a:r>
              <a:rPr lang="en-US" sz="1200" dirty="0">
                <a:solidFill>
                  <a:srgbClr val="777777"/>
                </a:solidFill>
                <a:effectLst/>
                <a:latin typeface="Calibri" panose="020F0502020204030204" pitchFamily="34" charset="0"/>
              </a:rPr>
              <a:t> :</a:t>
            </a:r>
            <a:r>
              <a:rPr lang="en-US" sz="1200" dirty="0">
                <a:solidFill>
                  <a:srgbClr val="333333"/>
                </a:solidFill>
                <a:effectLst/>
                <a:latin typeface="Calibri" panose="020F0502020204030204" pitchFamily="34" charset="0"/>
              </a:rPr>
              <a:t> </a:t>
            </a:r>
            <a:r>
              <a:rPr lang="en-US" sz="1200" dirty="0">
                <a:solidFill>
                  <a:srgbClr val="AA3731"/>
                </a:solidFill>
                <a:effectLst/>
                <a:latin typeface="Calibri" panose="020F0502020204030204" pitchFamily="34" charset="0"/>
              </a:rPr>
              <a:t>rgba</a:t>
            </a:r>
            <a:r>
              <a:rPr lang="en-US" sz="1200" dirty="0">
                <a:solidFill>
                  <a:srgbClr val="777777"/>
                </a:solidFill>
                <a:effectLst/>
                <a:latin typeface="Calibri" panose="020F0502020204030204" pitchFamily="34" charset="0"/>
              </a:rPr>
              <a:t>(</a:t>
            </a:r>
            <a:r>
              <a:rPr lang="en-US" sz="1200" dirty="0">
                <a:solidFill>
                  <a:srgbClr val="9C5D27"/>
                </a:solidFill>
                <a:effectLst/>
                <a:latin typeface="Calibri" panose="020F0502020204030204" pitchFamily="34" charset="0"/>
              </a:rPr>
              <a:t>255</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 </a:t>
            </a:r>
            <a:r>
              <a:rPr lang="en-US" sz="1200" dirty="0">
                <a:solidFill>
                  <a:srgbClr val="9C5D27"/>
                </a:solidFill>
                <a:effectLst/>
                <a:latin typeface="Calibri" panose="020F0502020204030204" pitchFamily="34" charset="0"/>
              </a:rPr>
              <a:t>255</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 </a:t>
            </a:r>
            <a:r>
              <a:rPr lang="en-US" sz="1200" dirty="0">
                <a:solidFill>
                  <a:srgbClr val="9C5D27"/>
                </a:solidFill>
                <a:effectLst/>
                <a:latin typeface="Calibri" panose="020F0502020204030204" pitchFamily="34" charset="0"/>
              </a:rPr>
              <a:t>0</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 </a:t>
            </a:r>
            <a:r>
              <a:rPr lang="en-US" sz="1200" dirty="0">
                <a:solidFill>
                  <a:srgbClr val="9C5D27"/>
                </a:solidFill>
                <a:effectLst/>
                <a:latin typeface="Calibri" panose="020F0502020204030204" pitchFamily="34" charset="0"/>
              </a:rPr>
              <a:t>0.2</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a:t>
            </a:r>
            <a:r>
              <a:rPr lang="en-US" sz="1200" dirty="0">
                <a:solidFill>
                  <a:srgbClr val="777777"/>
                </a:solidFill>
                <a:effectLst/>
                <a:latin typeface="Calibri" panose="020F0502020204030204" pitchFamily="34" charset="0"/>
              </a:rPr>
              <a:t>}</a:t>
            </a:r>
          </a:p>
        </p:txBody>
      </p:sp>
      <p:sp>
        <p:nvSpPr>
          <p:cNvPr id="27" name="ZoneTexte 26">
            <a:extLst>
              <a:ext uri="{FF2B5EF4-FFF2-40B4-BE49-F238E27FC236}">
                <a16:creationId xmlns:a16="http://schemas.microsoft.com/office/drawing/2014/main" id="{98BA9E4D-8F47-419D-87D6-67BB37813B6A}"/>
              </a:ext>
            </a:extLst>
          </p:cNvPr>
          <p:cNvSpPr txBox="1"/>
          <p:nvPr/>
        </p:nvSpPr>
        <p:spPr>
          <a:xfrm>
            <a:off x="662609" y="4941998"/>
            <a:ext cx="10611540" cy="276999"/>
          </a:xfrm>
          <a:prstGeom prst="rect">
            <a:avLst/>
          </a:prstGeom>
          <a:noFill/>
        </p:spPr>
        <p:txBody>
          <a:bodyPr wrap="square" rtlCol="0">
            <a:spAutoFit/>
          </a:bodyPr>
          <a:lstStyle/>
          <a:p>
            <a:r>
              <a:rPr lang="fr-FR" sz="1200" dirty="0">
                <a:solidFill>
                  <a:schemeClr val="tx1">
                    <a:lumMod val="65000"/>
                    <a:lumOff val="35000"/>
                  </a:schemeClr>
                </a:solidFill>
                <a:latin typeface="Calibri" panose="020F0502020204030204" pitchFamily="34" charset="0"/>
              </a:rPr>
              <a:t>Le code CSS suivant signifie que l'élément de id="sel" aura un arrière plan jaune.</a:t>
            </a:r>
          </a:p>
        </p:txBody>
      </p:sp>
      <p:sp>
        <p:nvSpPr>
          <p:cNvPr id="12" name="ZoneTexte 11">
            <a:extLst>
              <a:ext uri="{FF2B5EF4-FFF2-40B4-BE49-F238E27FC236}">
                <a16:creationId xmlns:a16="http://schemas.microsoft.com/office/drawing/2014/main" id="{DF9CE89E-2CEE-48B2-8296-72B482AB6493}"/>
              </a:ext>
            </a:extLst>
          </p:cNvPr>
          <p:cNvSpPr txBox="1"/>
          <p:nvPr/>
        </p:nvSpPr>
        <p:spPr>
          <a:xfrm>
            <a:off x="7515490" y="5793812"/>
            <a:ext cx="2657211"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33: Exemple de ID CSS</a:t>
            </a:r>
          </a:p>
        </p:txBody>
      </p:sp>
      <p:graphicFrame>
        <p:nvGraphicFramePr>
          <p:cNvPr id="13" name="Tableau 6">
            <a:extLst>
              <a:ext uri="{FF2B5EF4-FFF2-40B4-BE49-F238E27FC236}">
                <a16:creationId xmlns:a16="http://schemas.microsoft.com/office/drawing/2014/main" id="{4C92A0B4-CF8E-4847-A808-657344D3E392}"/>
              </a:ext>
            </a:extLst>
          </p:cNvPr>
          <p:cNvGraphicFramePr>
            <a:graphicFrameLocks noGrp="1"/>
          </p:cNvGraphicFramePr>
          <p:nvPr>
            <p:extLst>
              <p:ext uri="{D42A27DB-BD31-4B8C-83A1-F6EECF244321}">
                <p14:modId xmlns:p14="http://schemas.microsoft.com/office/powerpoint/2010/main" val="1175490684"/>
              </p:ext>
            </p:extLst>
          </p:nvPr>
        </p:nvGraphicFramePr>
        <p:xfrm>
          <a:off x="7589758" y="3810667"/>
          <a:ext cx="2582943" cy="1900773"/>
        </p:xfrm>
        <a:graphic>
          <a:graphicData uri="http://schemas.openxmlformats.org/drawingml/2006/table">
            <a:tbl>
              <a:tblPr firstRow="1" bandRow="1">
                <a:tableStyleId>{5C22544A-7EE6-4342-B048-85BDC9FD1C3A}</a:tableStyleId>
              </a:tblPr>
              <a:tblGrid>
                <a:gridCol w="904973">
                  <a:extLst>
                    <a:ext uri="{9D8B030D-6E8A-4147-A177-3AD203B41FA5}">
                      <a16:colId xmlns:a16="http://schemas.microsoft.com/office/drawing/2014/main" val="3647619202"/>
                    </a:ext>
                  </a:extLst>
                </a:gridCol>
                <a:gridCol w="904973">
                  <a:extLst>
                    <a:ext uri="{9D8B030D-6E8A-4147-A177-3AD203B41FA5}">
                      <a16:colId xmlns:a16="http://schemas.microsoft.com/office/drawing/2014/main" val="1663909526"/>
                    </a:ext>
                  </a:extLst>
                </a:gridCol>
                <a:gridCol w="772997">
                  <a:extLst>
                    <a:ext uri="{9D8B030D-6E8A-4147-A177-3AD203B41FA5}">
                      <a16:colId xmlns:a16="http://schemas.microsoft.com/office/drawing/2014/main" val="4097745488"/>
                    </a:ext>
                  </a:extLst>
                </a:gridCol>
              </a:tblGrid>
              <a:tr h="376641">
                <a:tc>
                  <a:txBody>
                    <a:bodyPr/>
                    <a:lstStyle/>
                    <a:p>
                      <a:r>
                        <a:rPr lang="fr-FR" sz="1200" dirty="0">
                          <a:solidFill>
                            <a:schemeClr val="tx1"/>
                          </a:solidFill>
                        </a:rPr>
                        <a:t>Nom</a:t>
                      </a:r>
                    </a:p>
                  </a:txBody>
                  <a:tcPr/>
                </a:tc>
                <a:tc>
                  <a:txBody>
                    <a:bodyPr/>
                    <a:lstStyle/>
                    <a:p>
                      <a:r>
                        <a:rPr lang="fr-FR" sz="1200" dirty="0">
                          <a:solidFill>
                            <a:schemeClr val="tx1"/>
                          </a:solidFill>
                        </a:rPr>
                        <a:t>Prénom</a:t>
                      </a:r>
                    </a:p>
                  </a:txBody>
                  <a:tcPr/>
                </a:tc>
                <a:tc>
                  <a:txBody>
                    <a:bodyPr/>
                    <a:lstStyle/>
                    <a:p>
                      <a:r>
                        <a:rPr lang="fr-FR" sz="1200" dirty="0">
                          <a:solidFill>
                            <a:schemeClr val="tx1"/>
                          </a:solidFill>
                        </a:rPr>
                        <a:t>Age</a:t>
                      </a:r>
                    </a:p>
                  </a:txBody>
                  <a:tcPr/>
                </a:tc>
                <a:extLst>
                  <a:ext uri="{0D108BD9-81ED-4DB2-BD59-A6C34878D82A}">
                    <a16:rowId xmlns:a16="http://schemas.microsoft.com/office/drawing/2014/main" val="282612154"/>
                  </a:ext>
                </a:extLst>
              </a:tr>
              <a:tr h="381033">
                <a:tc>
                  <a:txBody>
                    <a:bodyPr/>
                    <a:lstStyle/>
                    <a:p>
                      <a:r>
                        <a:rPr lang="fr-FR" sz="1200" dirty="0">
                          <a:solidFill>
                            <a:schemeClr val="tx1"/>
                          </a:solidFill>
                        </a:rPr>
                        <a:t>MANSOURI</a:t>
                      </a:r>
                    </a:p>
                  </a:txBody>
                  <a:tcPr/>
                </a:tc>
                <a:tc>
                  <a:txBody>
                    <a:bodyPr/>
                    <a:lstStyle/>
                    <a:p>
                      <a:r>
                        <a:rPr lang="fr-FR" sz="1200" dirty="0">
                          <a:solidFill>
                            <a:schemeClr val="tx1"/>
                          </a:solidFill>
                        </a:rPr>
                        <a:t>Hassan</a:t>
                      </a:r>
                    </a:p>
                  </a:txBody>
                  <a:tcPr/>
                </a:tc>
                <a:tc>
                  <a:txBody>
                    <a:bodyPr/>
                    <a:lstStyle/>
                    <a:p>
                      <a:r>
                        <a:rPr lang="fr-FR" sz="1200" dirty="0">
                          <a:solidFill>
                            <a:schemeClr val="tx1"/>
                          </a:solidFill>
                        </a:rPr>
                        <a:t>23</a:t>
                      </a:r>
                    </a:p>
                  </a:txBody>
                  <a:tcPr/>
                </a:tc>
                <a:extLst>
                  <a:ext uri="{0D108BD9-81ED-4DB2-BD59-A6C34878D82A}">
                    <a16:rowId xmlns:a16="http://schemas.microsoft.com/office/drawing/2014/main" val="3467474813"/>
                  </a:ext>
                </a:extLst>
              </a:tr>
              <a:tr h="381033">
                <a:tc>
                  <a:txBody>
                    <a:bodyPr/>
                    <a:lstStyle/>
                    <a:p>
                      <a:r>
                        <a:rPr lang="fr-FR" sz="1200" dirty="0">
                          <a:solidFill>
                            <a:schemeClr val="tx1"/>
                          </a:solidFill>
                        </a:rPr>
                        <a:t>SAFIR</a:t>
                      </a:r>
                    </a:p>
                  </a:txBody>
                  <a:tcPr/>
                </a:tc>
                <a:tc>
                  <a:txBody>
                    <a:bodyPr/>
                    <a:lstStyle/>
                    <a:p>
                      <a:r>
                        <a:rPr lang="fr-FR" sz="1200" dirty="0">
                          <a:solidFill>
                            <a:schemeClr val="tx1"/>
                          </a:solidFill>
                        </a:rPr>
                        <a:t>Laila</a:t>
                      </a:r>
                    </a:p>
                  </a:txBody>
                  <a:tcPr/>
                </a:tc>
                <a:tc>
                  <a:txBody>
                    <a:bodyPr/>
                    <a:lstStyle/>
                    <a:p>
                      <a:r>
                        <a:rPr lang="fr-FR" sz="1200" dirty="0">
                          <a:solidFill>
                            <a:schemeClr val="tx1"/>
                          </a:solidFill>
                        </a:rPr>
                        <a:t>22</a:t>
                      </a:r>
                    </a:p>
                  </a:txBody>
                  <a:tcPr/>
                </a:tc>
                <a:extLst>
                  <a:ext uri="{0D108BD9-81ED-4DB2-BD59-A6C34878D82A}">
                    <a16:rowId xmlns:a16="http://schemas.microsoft.com/office/drawing/2014/main" val="1441036185"/>
                  </a:ext>
                </a:extLst>
              </a:tr>
              <a:tr h="381033">
                <a:tc>
                  <a:txBody>
                    <a:bodyPr/>
                    <a:lstStyle/>
                    <a:p>
                      <a:r>
                        <a:rPr lang="fr-FR" sz="1200" dirty="0">
                          <a:solidFill>
                            <a:schemeClr val="tx1"/>
                          </a:solidFill>
                        </a:rPr>
                        <a:t>BICHRI</a:t>
                      </a:r>
                    </a:p>
                  </a:txBody>
                  <a:tcPr/>
                </a:tc>
                <a:tc>
                  <a:txBody>
                    <a:bodyPr/>
                    <a:lstStyle/>
                    <a:p>
                      <a:r>
                        <a:rPr lang="fr-FR" sz="1200" dirty="0">
                          <a:solidFill>
                            <a:schemeClr val="tx1"/>
                          </a:solidFill>
                        </a:rPr>
                        <a:t>Karim</a:t>
                      </a:r>
                    </a:p>
                  </a:txBody>
                  <a:tcPr/>
                </a:tc>
                <a:tc>
                  <a:txBody>
                    <a:bodyPr/>
                    <a:lstStyle/>
                    <a:p>
                      <a:r>
                        <a:rPr lang="fr-FR" sz="1200" dirty="0">
                          <a:solidFill>
                            <a:schemeClr val="tx1"/>
                          </a:solidFill>
                        </a:rPr>
                        <a:t>21</a:t>
                      </a:r>
                    </a:p>
                  </a:txBody>
                  <a:tcPr/>
                </a:tc>
                <a:extLst>
                  <a:ext uri="{0D108BD9-81ED-4DB2-BD59-A6C34878D82A}">
                    <a16:rowId xmlns:a16="http://schemas.microsoft.com/office/drawing/2014/main" val="2750277094"/>
                  </a:ext>
                </a:extLst>
              </a:tr>
              <a:tr h="381033">
                <a:tc>
                  <a:txBody>
                    <a:bodyPr/>
                    <a:lstStyle/>
                    <a:p>
                      <a:r>
                        <a:rPr lang="fr-FR" sz="1200" dirty="0">
                          <a:solidFill>
                            <a:schemeClr val="tx1"/>
                          </a:solidFill>
                        </a:rPr>
                        <a:t>HAMIM</a:t>
                      </a:r>
                    </a:p>
                  </a:txBody>
                  <a:tcPr/>
                </a:tc>
                <a:tc>
                  <a:txBody>
                    <a:bodyPr/>
                    <a:lstStyle/>
                    <a:p>
                      <a:r>
                        <a:rPr lang="fr-FR" sz="1200" dirty="0">
                          <a:solidFill>
                            <a:schemeClr val="tx1"/>
                          </a:solidFill>
                        </a:rPr>
                        <a:t>Mohamed</a:t>
                      </a:r>
                    </a:p>
                  </a:txBody>
                  <a:tcPr/>
                </a:tc>
                <a:tc>
                  <a:txBody>
                    <a:bodyPr/>
                    <a:lstStyle/>
                    <a:p>
                      <a:r>
                        <a:rPr lang="fr-FR" sz="1200" dirty="0">
                          <a:solidFill>
                            <a:schemeClr val="tx1"/>
                          </a:solidFill>
                        </a:rPr>
                        <a:t>24</a:t>
                      </a:r>
                    </a:p>
                  </a:txBody>
                  <a:tcPr/>
                </a:tc>
                <a:extLst>
                  <a:ext uri="{0D108BD9-81ED-4DB2-BD59-A6C34878D82A}">
                    <a16:rowId xmlns:a16="http://schemas.microsoft.com/office/drawing/2014/main" val="1143700692"/>
                  </a:ext>
                </a:extLst>
              </a:tr>
            </a:tbl>
          </a:graphicData>
        </a:graphic>
      </p:graphicFrame>
    </p:spTree>
    <p:extLst>
      <p:ext uri="{BB962C8B-B14F-4D97-AF65-F5344CB8AC3E}">
        <p14:creationId xmlns:p14="http://schemas.microsoft.com/office/powerpoint/2010/main" val="30516898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1</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09D55985-0D19-4374-95C3-8F09C558DAD4}"/>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Présentation du CSS</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Codification des couleurs</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Unités de mesure</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Positions (center, </a:t>
            </a:r>
            <a:r>
              <a:rPr lang="fr-FR" sz="1600" dirty="0" err="1">
                <a:solidFill>
                  <a:schemeClr val="bg1">
                    <a:lumMod val="65000"/>
                  </a:schemeClr>
                </a:solidFill>
                <a:latin typeface="Calibri" panose="020F0502020204030204" pitchFamily="34" charset="0"/>
                <a:cs typeface="Calibri" panose="020F0502020204030204" pitchFamily="34" charset="0"/>
              </a:rPr>
              <a:t>left</a:t>
            </a:r>
            <a:r>
              <a:rPr lang="fr-FR" sz="1600" dirty="0">
                <a:solidFill>
                  <a:schemeClr val="bg1">
                    <a:lumMod val="65000"/>
                  </a:schemeClr>
                </a:solidFill>
                <a:latin typeface="Calibri" panose="020F0502020204030204" pitchFamily="34" charset="0"/>
                <a:cs typeface="Calibri" panose="020F0502020204030204" pitchFamily="34" charset="0"/>
              </a:rPr>
              <a:t>, right)</a:t>
            </a:r>
          </a:p>
          <a:p>
            <a:pPr algn="just" defTabSz="829543">
              <a:buSzPts val="1800"/>
              <a:defRPr sz="1800" b="0" i="0" u="none" strike="noStrike" kern="0" cap="none" spc="0" baseline="0">
                <a:solidFill>
                  <a:srgbClr val="000000"/>
                </a:solidFill>
                <a:uFillTx/>
              </a:defRPr>
            </a:pPr>
            <a:r>
              <a:rPr lang="fr-FR" dirty="0">
                <a:solidFill>
                  <a:schemeClr val="bg1">
                    <a:lumMod val="65000"/>
                  </a:schemeClr>
                </a:solidFill>
                <a:cs typeface="Calibri" panose="020F0502020204030204" pitchFamily="34" charset="0"/>
              </a:rPr>
              <a:t>Fonts</a:t>
            </a:r>
            <a:endParaRPr lang="fr-FR" sz="1600" dirty="0">
              <a:solidFill>
                <a:schemeClr val="bg1">
                  <a:lumMod val="65000"/>
                </a:schemeClr>
              </a:solidFill>
              <a:latin typeface="Calibri" panose="020F0502020204030204" pitchFamily="34" charset="0"/>
              <a:cs typeface="Calibri" panose="020F0502020204030204" pitchFamily="34" charset="0"/>
            </a:endParaRP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Types d’intégration du CSS</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Sélecteurs simples (élément, class, id)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Sélecteurs complexes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Pseudo classes</a:t>
            </a:r>
          </a:p>
          <a:p>
            <a:endParaRPr lang="fr-FR" dirty="0"/>
          </a:p>
        </p:txBody>
      </p:sp>
    </p:spTree>
    <p:extLst>
      <p:ext uri="{BB962C8B-B14F-4D97-AF65-F5344CB8AC3E}">
        <p14:creationId xmlns:p14="http://schemas.microsoft.com/office/powerpoint/2010/main" val="307203984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dirty="0"/>
              <a:t>Les sélecteurs </a:t>
            </a:r>
            <a:r>
              <a:rPr lang="fr-FR" sz="1600" dirty="0"/>
              <a:t>complexes</a:t>
            </a:r>
            <a:endParaRPr lang="fr-FR" dirty="0"/>
          </a:p>
        </p:txBody>
      </p:sp>
      <p:sp>
        <p:nvSpPr>
          <p:cNvPr id="2" name="Espace réservé du contenu 1">
            <a:extLst>
              <a:ext uri="{FF2B5EF4-FFF2-40B4-BE49-F238E27FC236}">
                <a16:creationId xmlns:a16="http://schemas.microsoft.com/office/drawing/2014/main" id="{CD98EFE4-FC22-4B03-AFE5-4948E230E73F}"/>
              </a:ext>
            </a:extLst>
          </p:cNvPr>
          <p:cNvSpPr>
            <a:spLocks noGrp="1"/>
          </p:cNvSpPr>
          <p:nvPr>
            <p:ph sz="quarter" idx="12"/>
          </p:nvPr>
        </p:nvSpPr>
        <p:spPr/>
        <p:txBody>
          <a:bodyPr/>
          <a:lstStyle/>
          <a:p>
            <a:endParaRPr lang="fr-FR" sz="1200" dirty="0">
              <a:solidFill>
                <a:schemeClr val="tx1">
                  <a:lumMod val="65000"/>
                  <a:lumOff val="35000"/>
                </a:schemeClr>
              </a:solidFill>
              <a:latin typeface="Calibri" panose="020F0502020204030204" pitchFamily="34" charset="0"/>
            </a:endParaRPr>
          </a:p>
          <a:p>
            <a:r>
              <a:rPr lang="fr-FR" sz="1200" dirty="0">
                <a:solidFill>
                  <a:schemeClr val="tx1">
                    <a:lumMod val="65000"/>
                    <a:lumOff val="35000"/>
                  </a:schemeClr>
                </a:solidFill>
                <a:latin typeface="Calibri" panose="020F0502020204030204" pitchFamily="34" charset="0"/>
              </a:rPr>
              <a:t>Ce sélecteur permet de cibler tous les nœuds d'un document. </a:t>
            </a:r>
          </a:p>
          <a:p>
            <a:endParaRPr lang="fr-FR" sz="1400" b="1" dirty="0">
              <a:solidFill>
                <a:schemeClr val="tx1">
                  <a:lumMod val="65000"/>
                  <a:lumOff val="35000"/>
                </a:schemeClr>
              </a:solidFill>
              <a:latin typeface="Calibri" panose="020F0502020204030204" pitchFamily="34" charset="0"/>
            </a:endParaRPr>
          </a:p>
          <a:p>
            <a:endParaRPr lang="fr-FR" sz="1400" b="1" dirty="0">
              <a:solidFill>
                <a:schemeClr val="tx1">
                  <a:lumMod val="65000"/>
                  <a:lumOff val="35000"/>
                </a:schemeClr>
              </a:solidFill>
            </a:endParaRPr>
          </a:p>
          <a:p>
            <a:r>
              <a:rPr lang="fr-FR" sz="1400" b="1" dirty="0">
                <a:solidFill>
                  <a:schemeClr val="tx1">
                    <a:lumMod val="65000"/>
                    <a:lumOff val="35000"/>
                  </a:schemeClr>
                </a:solidFill>
                <a:latin typeface="Calibri" panose="020F0502020204030204" pitchFamily="34" charset="0"/>
              </a:rPr>
              <a:t>Exemple :</a:t>
            </a:r>
            <a:r>
              <a:rPr lang="fr-FR" sz="1200" b="1" dirty="0">
                <a:solidFill>
                  <a:schemeClr val="tx1">
                    <a:lumMod val="65000"/>
                    <a:lumOff val="35000"/>
                  </a:schemeClr>
                </a:solidFill>
                <a:latin typeface="Calibri" panose="020F0502020204030204" pitchFamily="34" charset="0"/>
              </a:rPr>
              <a:t>  </a:t>
            </a:r>
          </a:p>
          <a:p>
            <a:r>
              <a:rPr lang="fr-FR" sz="1200" dirty="0">
                <a:solidFill>
                  <a:schemeClr val="tx1">
                    <a:lumMod val="65000"/>
                    <a:lumOff val="35000"/>
                  </a:schemeClr>
                </a:solidFill>
                <a:latin typeface="Calibri" panose="020F0502020204030204" pitchFamily="34" charset="0"/>
              </a:rPr>
              <a:t>le code suivant permet de colorier tous les textes du document en marron.</a:t>
            </a:r>
          </a:p>
          <a:p>
            <a:endParaRPr lang="fr-FR" sz="1200" b="1"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83574EB9-C8DC-46C2-A2F7-63ABBBFDCD9F}"/>
              </a:ext>
            </a:extLst>
          </p:cNvPr>
          <p:cNvSpPr>
            <a:spLocks noGrp="1"/>
          </p:cNvSpPr>
          <p:nvPr>
            <p:ph sz="quarter" idx="13"/>
          </p:nvPr>
        </p:nvSpPr>
        <p:spPr/>
        <p:txBody>
          <a:bodyPr/>
          <a:lstStyle/>
          <a:p>
            <a:r>
              <a:rPr lang="fr-FR" sz="1600" b="1" dirty="0">
                <a:solidFill>
                  <a:schemeClr val="accent1">
                    <a:lumMod val="75000"/>
                  </a:schemeClr>
                </a:solidFill>
                <a:latin typeface="Calibri" panose="020F0502020204030204" pitchFamily="34" charset="0"/>
              </a:rPr>
              <a:t>Le sélecteur universel "*"</a:t>
            </a:r>
          </a:p>
          <a:p>
            <a:endParaRPr lang="fr-FR" dirty="0"/>
          </a:p>
        </p:txBody>
      </p:sp>
      <p:sp>
        <p:nvSpPr>
          <p:cNvPr id="14" name="ZoneTexte 13">
            <a:extLst>
              <a:ext uri="{FF2B5EF4-FFF2-40B4-BE49-F238E27FC236}">
                <a16:creationId xmlns:a16="http://schemas.microsoft.com/office/drawing/2014/main" id="{2A00AAB7-2D65-49F2-80AA-8787C402FB33}"/>
              </a:ext>
            </a:extLst>
          </p:cNvPr>
          <p:cNvSpPr txBox="1"/>
          <p:nvPr/>
        </p:nvSpPr>
        <p:spPr>
          <a:xfrm>
            <a:off x="778857" y="3877337"/>
            <a:ext cx="6102926" cy="646331"/>
          </a:xfrm>
          <a:prstGeom prst="rect">
            <a:avLst/>
          </a:prstGeom>
          <a:noFill/>
          <a:ln>
            <a:solidFill>
              <a:srgbClr val="005BA7"/>
            </a:solidFill>
          </a:ln>
        </p:spPr>
        <p:txBody>
          <a:bodyPr wrap="square">
            <a:spAutoFit/>
          </a:bodyPr>
          <a:lstStyle/>
          <a:p>
            <a:r>
              <a:rPr lang="fr-FR" sz="1200" dirty="0">
                <a:solidFill>
                  <a:srgbClr val="4B69C6"/>
                </a:solidFill>
                <a:effectLst/>
                <a:latin typeface="Calibri" panose="020F0502020204030204" pitchFamily="34" charset="0"/>
              </a:rPr>
              <a:t>*</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color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brown</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236044183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dirty="0"/>
              <a:t>Les sélecteurs complexes</a:t>
            </a:r>
          </a:p>
        </p:txBody>
      </p:sp>
      <p:sp>
        <p:nvSpPr>
          <p:cNvPr id="2" name="Espace réservé du contenu 1">
            <a:extLst>
              <a:ext uri="{FF2B5EF4-FFF2-40B4-BE49-F238E27FC236}">
                <a16:creationId xmlns:a16="http://schemas.microsoft.com/office/drawing/2014/main" id="{DCA1D6AA-1BEC-4690-ADCB-00492F081EB7}"/>
              </a:ext>
            </a:extLst>
          </p:cNvPr>
          <p:cNvSpPr>
            <a:spLocks noGrp="1"/>
          </p:cNvSpPr>
          <p:nvPr>
            <p:ph sz="quarter" idx="12"/>
          </p:nvPr>
        </p:nvSpPr>
        <p:spPr/>
        <p:txBody>
          <a:bodyPr/>
          <a:lstStyle/>
          <a:p>
            <a:endParaRPr lang="fr-FR" sz="1200" dirty="0">
              <a:solidFill>
                <a:schemeClr val="tx1">
                  <a:lumMod val="65000"/>
                  <a:lumOff val="35000"/>
                </a:schemeClr>
              </a:solidFill>
              <a:latin typeface="Calibri" panose="020F0502020204030204" pitchFamily="34" charset="0"/>
            </a:endParaRPr>
          </a:p>
          <a:p>
            <a:r>
              <a:rPr lang="fr-FR" sz="1200" dirty="0">
                <a:solidFill>
                  <a:schemeClr val="tx1">
                    <a:lumMod val="65000"/>
                    <a:lumOff val="35000"/>
                  </a:schemeClr>
                </a:solidFill>
                <a:latin typeface="Calibri" panose="020F0502020204030204" pitchFamily="34" charset="0"/>
              </a:rPr>
              <a:t>Ce sélecteur permet de cibler des éléments d'un document en fonction de la valeur d'un de leurs </a:t>
            </a:r>
            <a:r>
              <a:rPr lang="fr-FR" sz="1200" b="1" dirty="0">
                <a:solidFill>
                  <a:schemeClr val="tx1">
                    <a:lumMod val="65000"/>
                    <a:lumOff val="35000"/>
                  </a:schemeClr>
                </a:solidFill>
                <a:latin typeface="Calibri" panose="020F0502020204030204" pitchFamily="34" charset="0"/>
              </a:rPr>
              <a:t>attributs</a:t>
            </a:r>
            <a:r>
              <a:rPr lang="fr-FR" sz="1200" dirty="0">
                <a:solidFill>
                  <a:schemeClr val="tx1">
                    <a:lumMod val="65000"/>
                    <a:lumOff val="35000"/>
                  </a:schemeClr>
                </a:solidFill>
                <a:latin typeface="Calibri" panose="020F0502020204030204" pitchFamily="34" charset="0"/>
              </a:rPr>
              <a:t>.</a:t>
            </a:r>
          </a:p>
          <a:p>
            <a:endParaRPr lang="fr-FR" dirty="0">
              <a:solidFill>
                <a:schemeClr val="tx1">
                  <a:lumMod val="65000"/>
                  <a:lumOff val="35000"/>
                </a:schemeClr>
              </a:solidFill>
            </a:endParaRPr>
          </a:p>
          <a:p>
            <a:endParaRPr lang="fr-FR" sz="1200" dirty="0">
              <a:solidFill>
                <a:schemeClr val="tx1">
                  <a:lumMod val="65000"/>
                  <a:lumOff val="35000"/>
                </a:schemeClr>
              </a:solidFill>
              <a:latin typeface="Calibri" panose="020F0502020204030204" pitchFamily="34" charset="0"/>
            </a:endParaRPr>
          </a:p>
          <a:p>
            <a:pPr marL="285750" indent="-285750" algn="just">
              <a:lnSpc>
                <a:spcPct val="150000"/>
              </a:lnSpc>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attr</a:t>
            </a:r>
            <a:r>
              <a:rPr lang="fr-FR" sz="1200" b="1" dirty="0">
                <a:solidFill>
                  <a:schemeClr val="tx1">
                    <a:lumMod val="65000"/>
                    <a:lumOff val="35000"/>
                  </a:schemeClr>
                </a:solidFill>
                <a:latin typeface="Calibri" panose="020F0502020204030204" pitchFamily="34" charset="0"/>
              </a:rPr>
              <a:t>] : </a:t>
            </a:r>
            <a:r>
              <a:rPr lang="fr-FR" sz="1200" dirty="0">
                <a:solidFill>
                  <a:schemeClr val="tx1">
                    <a:lumMod val="65000"/>
                    <a:lumOff val="35000"/>
                  </a:schemeClr>
                </a:solidFill>
                <a:latin typeface="Calibri" panose="020F0502020204030204" pitchFamily="34" charset="0"/>
              </a:rPr>
              <a:t>cible un élément qui possède un attribut </a:t>
            </a:r>
            <a:r>
              <a:rPr lang="fr-FR" sz="1200" dirty="0" err="1">
                <a:solidFill>
                  <a:schemeClr val="tx1">
                    <a:lumMod val="65000"/>
                    <a:lumOff val="35000"/>
                  </a:schemeClr>
                </a:solidFill>
                <a:latin typeface="Calibri" panose="020F0502020204030204" pitchFamily="34" charset="0"/>
              </a:rPr>
              <a:t>attr</a:t>
            </a:r>
            <a:r>
              <a:rPr lang="fr-FR" sz="1200" dirty="0">
                <a:solidFill>
                  <a:schemeClr val="tx1">
                    <a:lumMod val="65000"/>
                    <a:lumOff val="35000"/>
                  </a:schemeClr>
                </a:solidFill>
                <a:latin typeface="Calibri" panose="020F0502020204030204" pitchFamily="34" charset="0"/>
              </a:rPr>
              <a:t>.</a:t>
            </a:r>
          </a:p>
          <a:p>
            <a:pPr marL="285750" indent="-285750" algn="just">
              <a:lnSpc>
                <a:spcPct val="150000"/>
              </a:lnSpc>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attr</a:t>
            </a:r>
            <a:r>
              <a:rPr lang="fr-FR" sz="1200" b="1" dirty="0">
                <a:solidFill>
                  <a:schemeClr val="tx1">
                    <a:lumMod val="65000"/>
                    <a:lumOff val="35000"/>
                  </a:schemeClr>
                </a:solidFill>
                <a:latin typeface="Calibri" panose="020F0502020204030204" pitchFamily="34" charset="0"/>
              </a:rPr>
              <a:t>=valeur] : </a:t>
            </a:r>
            <a:r>
              <a:rPr lang="fr-FR" sz="1200" dirty="0">
                <a:solidFill>
                  <a:schemeClr val="tx1">
                    <a:lumMod val="65000"/>
                    <a:lumOff val="35000"/>
                  </a:schemeClr>
                </a:solidFill>
                <a:latin typeface="Calibri" panose="020F0502020204030204" pitchFamily="34" charset="0"/>
              </a:rPr>
              <a:t>cible un élément qui possède un attribut </a:t>
            </a:r>
            <a:r>
              <a:rPr lang="fr-FR" sz="1200" dirty="0" err="1">
                <a:solidFill>
                  <a:schemeClr val="tx1">
                    <a:lumMod val="65000"/>
                    <a:lumOff val="35000"/>
                  </a:schemeClr>
                </a:solidFill>
                <a:latin typeface="Calibri" panose="020F0502020204030204" pitchFamily="34" charset="0"/>
              </a:rPr>
              <a:t>attr</a:t>
            </a:r>
            <a:r>
              <a:rPr lang="fr-FR" sz="1200" dirty="0">
                <a:solidFill>
                  <a:schemeClr val="tx1">
                    <a:lumMod val="65000"/>
                    <a:lumOff val="35000"/>
                  </a:schemeClr>
                </a:solidFill>
                <a:latin typeface="Calibri" panose="020F0502020204030204" pitchFamily="34" charset="0"/>
              </a:rPr>
              <a:t> dont la valeur est exactement valeur.</a:t>
            </a:r>
          </a:p>
          <a:p>
            <a:pPr marL="285750" indent="-285750" algn="just">
              <a:lnSpc>
                <a:spcPct val="150000"/>
              </a:lnSpc>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attr</a:t>
            </a:r>
            <a:r>
              <a:rPr lang="fr-FR" sz="1200" b="1" dirty="0">
                <a:solidFill>
                  <a:schemeClr val="tx1">
                    <a:lumMod val="65000"/>
                    <a:lumOff val="35000"/>
                  </a:schemeClr>
                </a:solidFill>
                <a:latin typeface="Calibri" panose="020F0502020204030204" pitchFamily="34" charset="0"/>
              </a:rPr>
              <a:t>~=valeur] : </a:t>
            </a:r>
            <a:r>
              <a:rPr lang="fr-FR" sz="1200" dirty="0">
                <a:solidFill>
                  <a:schemeClr val="tx1">
                    <a:lumMod val="65000"/>
                    <a:lumOff val="35000"/>
                  </a:schemeClr>
                </a:solidFill>
                <a:latin typeface="Calibri" panose="020F0502020204030204" pitchFamily="34" charset="0"/>
              </a:rPr>
              <a:t>cible un élément qui possède un attribut </a:t>
            </a:r>
            <a:r>
              <a:rPr lang="fr-FR" sz="1200" dirty="0" err="1">
                <a:solidFill>
                  <a:schemeClr val="tx1">
                    <a:lumMod val="65000"/>
                    <a:lumOff val="35000"/>
                  </a:schemeClr>
                </a:solidFill>
                <a:latin typeface="Calibri" panose="020F0502020204030204" pitchFamily="34" charset="0"/>
              </a:rPr>
              <a:t>attr</a:t>
            </a:r>
            <a:r>
              <a:rPr lang="fr-FR" sz="1200" dirty="0">
                <a:solidFill>
                  <a:schemeClr val="tx1">
                    <a:lumMod val="65000"/>
                    <a:lumOff val="35000"/>
                  </a:schemeClr>
                </a:solidFill>
                <a:latin typeface="Calibri" panose="020F0502020204030204" pitchFamily="34" charset="0"/>
              </a:rPr>
              <a:t> dont la valeur est égale à la valeurs spécifiée. </a:t>
            </a:r>
          </a:p>
          <a:p>
            <a:pPr marL="285750" indent="-285750" algn="just">
              <a:lnSpc>
                <a:spcPct val="150000"/>
              </a:lnSpc>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attr</a:t>
            </a:r>
            <a:r>
              <a:rPr lang="fr-FR" sz="1200" b="1" dirty="0">
                <a:solidFill>
                  <a:schemeClr val="tx1">
                    <a:lumMod val="65000"/>
                    <a:lumOff val="35000"/>
                  </a:schemeClr>
                </a:solidFill>
                <a:latin typeface="Calibri" panose="020F0502020204030204" pitchFamily="34" charset="0"/>
              </a:rPr>
              <a:t>|=valeur] : </a:t>
            </a:r>
            <a:r>
              <a:rPr lang="fr-FR" sz="1200" dirty="0">
                <a:solidFill>
                  <a:schemeClr val="tx1">
                    <a:lumMod val="65000"/>
                    <a:lumOff val="35000"/>
                  </a:schemeClr>
                </a:solidFill>
                <a:latin typeface="Calibri" panose="020F0502020204030204" pitchFamily="34" charset="0"/>
              </a:rPr>
              <a:t>cible un élément qui possède un attribut </a:t>
            </a:r>
            <a:r>
              <a:rPr lang="fr-FR" sz="1200" dirty="0" err="1">
                <a:solidFill>
                  <a:schemeClr val="tx1">
                    <a:lumMod val="65000"/>
                    <a:lumOff val="35000"/>
                  </a:schemeClr>
                </a:solidFill>
                <a:latin typeface="Calibri" panose="020F0502020204030204" pitchFamily="34" charset="0"/>
              </a:rPr>
              <a:t>attr</a:t>
            </a:r>
            <a:r>
              <a:rPr lang="fr-FR" sz="1200" dirty="0">
                <a:solidFill>
                  <a:schemeClr val="tx1">
                    <a:lumMod val="65000"/>
                    <a:lumOff val="35000"/>
                  </a:schemeClr>
                </a:solidFill>
                <a:latin typeface="Calibri" panose="020F0502020204030204" pitchFamily="34" charset="0"/>
              </a:rPr>
              <a:t> dont la valeur est exactement égale à valeur ou dont la valeur commence par valeur suivi immédiatement d'un tiret.</a:t>
            </a:r>
          </a:p>
          <a:p>
            <a:pPr marL="285750" indent="-285750" algn="just">
              <a:lnSpc>
                <a:spcPct val="150000"/>
              </a:lnSpc>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attr</a:t>
            </a:r>
            <a:r>
              <a:rPr lang="fr-FR" sz="1200" b="1" dirty="0">
                <a:solidFill>
                  <a:schemeClr val="tx1">
                    <a:lumMod val="65000"/>
                    <a:lumOff val="35000"/>
                  </a:schemeClr>
                </a:solidFill>
                <a:latin typeface="Calibri" panose="020F0502020204030204" pitchFamily="34" charset="0"/>
              </a:rPr>
              <a:t>^=valeur] : </a:t>
            </a:r>
            <a:r>
              <a:rPr lang="fr-FR" sz="1200" dirty="0">
                <a:solidFill>
                  <a:schemeClr val="tx1">
                    <a:lumMod val="65000"/>
                    <a:lumOff val="35000"/>
                  </a:schemeClr>
                </a:solidFill>
                <a:latin typeface="Calibri" panose="020F0502020204030204" pitchFamily="34" charset="0"/>
              </a:rPr>
              <a:t>cible un élément qui possède un attribut </a:t>
            </a:r>
            <a:r>
              <a:rPr lang="fr-FR" sz="1200" dirty="0" err="1">
                <a:solidFill>
                  <a:schemeClr val="tx1">
                    <a:lumMod val="65000"/>
                    <a:lumOff val="35000"/>
                  </a:schemeClr>
                </a:solidFill>
                <a:latin typeface="Calibri" panose="020F0502020204030204" pitchFamily="34" charset="0"/>
              </a:rPr>
              <a:t>attr</a:t>
            </a:r>
            <a:r>
              <a:rPr lang="fr-FR" sz="1200" dirty="0">
                <a:solidFill>
                  <a:schemeClr val="tx1">
                    <a:lumMod val="65000"/>
                    <a:lumOff val="35000"/>
                  </a:schemeClr>
                </a:solidFill>
                <a:latin typeface="Calibri" panose="020F0502020204030204" pitchFamily="34" charset="0"/>
              </a:rPr>
              <a:t> dont la valeur commence par valeur.</a:t>
            </a:r>
          </a:p>
          <a:p>
            <a:pPr marL="285750" indent="-285750" algn="just">
              <a:lnSpc>
                <a:spcPct val="150000"/>
              </a:lnSpc>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attr</a:t>
            </a:r>
            <a:r>
              <a:rPr lang="fr-FR" sz="1200" b="1" dirty="0">
                <a:solidFill>
                  <a:schemeClr val="tx1">
                    <a:lumMod val="65000"/>
                    <a:lumOff val="35000"/>
                  </a:schemeClr>
                </a:solidFill>
                <a:latin typeface="Calibri" panose="020F0502020204030204" pitchFamily="34" charset="0"/>
              </a:rPr>
              <a:t>$=valeur] : </a:t>
            </a:r>
            <a:r>
              <a:rPr lang="fr-FR" sz="1200" dirty="0">
                <a:solidFill>
                  <a:schemeClr val="tx1">
                    <a:lumMod val="65000"/>
                    <a:lumOff val="35000"/>
                  </a:schemeClr>
                </a:solidFill>
                <a:latin typeface="Calibri" panose="020F0502020204030204" pitchFamily="34" charset="0"/>
              </a:rPr>
              <a:t>cible un élément qui possède un attribut </a:t>
            </a:r>
            <a:r>
              <a:rPr lang="fr-FR" sz="1200" dirty="0" err="1">
                <a:solidFill>
                  <a:schemeClr val="tx1">
                    <a:lumMod val="65000"/>
                    <a:lumOff val="35000"/>
                  </a:schemeClr>
                </a:solidFill>
                <a:latin typeface="Calibri" panose="020F0502020204030204" pitchFamily="34" charset="0"/>
              </a:rPr>
              <a:t>attr</a:t>
            </a:r>
            <a:r>
              <a:rPr lang="fr-FR" sz="1200" dirty="0">
                <a:solidFill>
                  <a:schemeClr val="tx1">
                    <a:lumMod val="65000"/>
                    <a:lumOff val="35000"/>
                  </a:schemeClr>
                </a:solidFill>
                <a:latin typeface="Calibri" panose="020F0502020204030204" pitchFamily="34" charset="0"/>
              </a:rPr>
              <a:t> dont la valeur se termine par valeur.</a:t>
            </a:r>
          </a:p>
          <a:p>
            <a:pPr marL="285750" indent="-285750" algn="just">
              <a:lnSpc>
                <a:spcPct val="150000"/>
              </a:lnSpc>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attr</a:t>
            </a:r>
            <a:r>
              <a:rPr lang="fr-FR" sz="1200" b="1" dirty="0">
                <a:solidFill>
                  <a:schemeClr val="tx1">
                    <a:lumMod val="65000"/>
                    <a:lumOff val="35000"/>
                  </a:schemeClr>
                </a:solidFill>
                <a:latin typeface="Calibri" panose="020F0502020204030204" pitchFamily="34" charset="0"/>
              </a:rPr>
              <a:t>*=valeur] : </a:t>
            </a:r>
            <a:r>
              <a:rPr lang="fr-FR" sz="1200" dirty="0">
                <a:solidFill>
                  <a:schemeClr val="tx1">
                    <a:lumMod val="65000"/>
                    <a:lumOff val="35000"/>
                  </a:schemeClr>
                </a:solidFill>
                <a:latin typeface="Calibri" panose="020F0502020204030204" pitchFamily="34" charset="0"/>
              </a:rPr>
              <a:t>cible un élément qui possède un attribut </a:t>
            </a:r>
            <a:r>
              <a:rPr lang="fr-FR" sz="1200" dirty="0" err="1">
                <a:solidFill>
                  <a:schemeClr val="tx1">
                    <a:lumMod val="65000"/>
                    <a:lumOff val="35000"/>
                  </a:schemeClr>
                </a:solidFill>
                <a:latin typeface="Calibri" panose="020F0502020204030204" pitchFamily="34" charset="0"/>
              </a:rPr>
              <a:t>attr</a:t>
            </a:r>
            <a:r>
              <a:rPr lang="fr-FR" sz="1200" dirty="0">
                <a:solidFill>
                  <a:schemeClr val="tx1">
                    <a:lumMod val="65000"/>
                    <a:lumOff val="35000"/>
                  </a:schemeClr>
                </a:solidFill>
                <a:latin typeface="Calibri" panose="020F0502020204030204" pitchFamily="34" charset="0"/>
              </a:rPr>
              <a:t> et dont la valeur contient au moins une occurrence de valeur dans la chaine de caractères.</a:t>
            </a:r>
          </a:p>
          <a:p>
            <a:pPr algn="just">
              <a:lnSpc>
                <a:spcPct val="150000"/>
              </a:lnSpc>
            </a:pPr>
            <a:endParaRPr lang="fr-FR" sz="1200"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05C857BE-0691-4948-B35B-D2A193A180D6}"/>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Les sélecteurs d'attribut "[ ]"</a:t>
            </a:r>
          </a:p>
          <a:p>
            <a:endParaRPr lang="fr-FR" dirty="0"/>
          </a:p>
        </p:txBody>
      </p:sp>
    </p:spTree>
    <p:extLst>
      <p:ext uri="{BB962C8B-B14F-4D97-AF65-F5344CB8AC3E}">
        <p14:creationId xmlns:p14="http://schemas.microsoft.com/office/powerpoint/2010/main" val="332931276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sélecteurs complexes</a:t>
            </a:r>
          </a:p>
        </p:txBody>
      </p:sp>
      <p:sp>
        <p:nvSpPr>
          <p:cNvPr id="2" name="Espace réservé du contenu 1">
            <a:extLst>
              <a:ext uri="{FF2B5EF4-FFF2-40B4-BE49-F238E27FC236}">
                <a16:creationId xmlns:a16="http://schemas.microsoft.com/office/drawing/2014/main" id="{3EA42559-1730-4DC6-99B3-8560D8F9BA62}"/>
              </a:ext>
            </a:extLst>
          </p:cNvPr>
          <p:cNvSpPr>
            <a:spLocks noGrp="1"/>
          </p:cNvSpPr>
          <p:nvPr>
            <p:ph sz="quarter" idx="12"/>
          </p:nvPr>
        </p:nvSpPr>
        <p:spPr/>
        <p:txBody>
          <a:bodyPr/>
          <a:lstStyle/>
          <a:p>
            <a:endParaRPr lang="fr-FR" sz="1400" b="1" dirty="0">
              <a:solidFill>
                <a:schemeClr val="tx1">
                  <a:lumMod val="65000"/>
                  <a:lumOff val="35000"/>
                </a:schemeClr>
              </a:solidFill>
              <a:latin typeface="Calibri" panose="020F0502020204030204" pitchFamily="34" charset="0"/>
            </a:endParaRPr>
          </a:p>
          <a:p>
            <a:r>
              <a:rPr lang="fr-FR" sz="1400" b="1" dirty="0">
                <a:solidFill>
                  <a:schemeClr val="tx1">
                    <a:lumMod val="65000"/>
                    <a:lumOff val="35000"/>
                  </a:schemeClr>
                </a:solidFill>
                <a:latin typeface="Calibri" panose="020F0502020204030204" pitchFamily="34" charset="0"/>
              </a:rPr>
              <a:t>Exemple :</a:t>
            </a:r>
          </a:p>
          <a:p>
            <a:endParaRPr lang="fr-FR" sz="1400" dirty="0"/>
          </a:p>
        </p:txBody>
      </p:sp>
      <p:sp>
        <p:nvSpPr>
          <p:cNvPr id="3" name="Espace réservé du contenu 2">
            <a:extLst>
              <a:ext uri="{FF2B5EF4-FFF2-40B4-BE49-F238E27FC236}">
                <a16:creationId xmlns:a16="http://schemas.microsoft.com/office/drawing/2014/main" id="{09440F0D-CA40-43AE-AFF4-3C6A5865F35D}"/>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Les sélecteurs d'attribut "[ ]"</a:t>
            </a:r>
          </a:p>
          <a:p>
            <a:endParaRPr lang="fr-FR" dirty="0"/>
          </a:p>
        </p:txBody>
      </p:sp>
      <p:sp>
        <p:nvSpPr>
          <p:cNvPr id="8" name="ZoneTexte 7">
            <a:extLst>
              <a:ext uri="{FF2B5EF4-FFF2-40B4-BE49-F238E27FC236}">
                <a16:creationId xmlns:a16="http://schemas.microsoft.com/office/drawing/2014/main" id="{7CEA0671-D5A0-4A70-A43A-859A1A69419B}"/>
              </a:ext>
            </a:extLst>
          </p:cNvPr>
          <p:cNvSpPr txBox="1"/>
          <p:nvPr/>
        </p:nvSpPr>
        <p:spPr>
          <a:xfrm>
            <a:off x="826189" y="2587700"/>
            <a:ext cx="9502525" cy="2677656"/>
          </a:xfrm>
          <a:prstGeom prst="rect">
            <a:avLst/>
          </a:prstGeom>
          <a:noFill/>
          <a:ln>
            <a:solidFill>
              <a:srgbClr val="005BA7"/>
            </a:solidFill>
          </a:ln>
        </p:spPr>
        <p:txBody>
          <a:bodyPr wrap="square">
            <a:spAutoFit/>
          </a:bodyPr>
          <a:lstStyle/>
          <a:p>
            <a:r>
              <a:rPr lang="fr-FR" sz="1200" dirty="0">
                <a:solidFill>
                  <a:srgbClr val="AAAAAA"/>
                </a:solidFill>
                <a:effectLst/>
                <a:latin typeface="Calibri" panose="020F0502020204030204" pitchFamily="34" charset="0"/>
              </a:rPr>
              <a:t>/* Les éléments &lt;a&gt; avec un attribut title */</a:t>
            </a:r>
            <a:endParaRPr lang="fr-FR" sz="1200" dirty="0">
              <a:solidFill>
                <a:srgbClr val="333333"/>
              </a:solidFill>
              <a:effectLst/>
              <a:latin typeface="Calibri" panose="020F0502020204030204" pitchFamily="34" charset="0"/>
            </a:endParaRPr>
          </a:p>
          <a:p>
            <a:r>
              <a:rPr lang="fr-FR" sz="1200" dirty="0">
                <a:solidFill>
                  <a:srgbClr val="7A3E9D"/>
                </a:solidFill>
                <a:effectLst/>
                <a:latin typeface="Calibri" panose="020F0502020204030204" pitchFamily="34" charset="0"/>
              </a:rPr>
              <a:t>a</a:t>
            </a:r>
            <a:r>
              <a:rPr lang="fr-FR" sz="1200" dirty="0">
                <a:solidFill>
                  <a:srgbClr val="9C5D27"/>
                </a:solidFill>
                <a:effectLst/>
                <a:latin typeface="Calibri" panose="020F0502020204030204" pitchFamily="34" charset="0"/>
              </a:rPr>
              <a:t>[</a:t>
            </a:r>
            <a:r>
              <a:rPr lang="fr-FR" sz="1200" dirty="0">
                <a:solidFill>
                  <a:srgbClr val="7A3E9D"/>
                </a:solidFill>
                <a:effectLst/>
                <a:latin typeface="Calibri" panose="020F0502020204030204" pitchFamily="34" charset="0"/>
              </a:rPr>
              <a:t>title</a:t>
            </a:r>
            <a:r>
              <a:rPr lang="fr-FR" sz="1200" dirty="0">
                <a:solidFill>
                  <a:srgbClr val="9C5D2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color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purple</a:t>
            </a:r>
            <a:r>
              <a:rPr lang="fr-FR" sz="1200" dirty="0">
                <a:solidFill>
                  <a:srgbClr val="777777"/>
                </a:solidFill>
                <a:effectLst/>
                <a:latin typeface="Calibri" panose="020F0502020204030204" pitchFamily="34" charset="0"/>
              </a:rPr>
              <a:t>; }</a:t>
            </a:r>
            <a:endParaRPr lang="fr-FR" sz="1200" dirty="0">
              <a:solidFill>
                <a:srgbClr val="333333"/>
              </a:solidFill>
              <a:effectLst/>
              <a:latin typeface="Calibri" panose="020F0502020204030204" pitchFamily="34" charset="0"/>
            </a:endParaRPr>
          </a:p>
          <a:p>
            <a:r>
              <a:rPr lang="fr-FR" sz="1200" dirty="0">
                <a:solidFill>
                  <a:srgbClr val="AAAAAA"/>
                </a:solidFill>
                <a:effectLst/>
                <a:latin typeface="Calibri" panose="020F0502020204030204" pitchFamily="34" charset="0"/>
              </a:rPr>
              <a:t>/* Les éléments &lt;a&gt; avec un href qui correspond à "https ://example.org" */</a:t>
            </a:r>
            <a:endParaRPr lang="fr-FR" sz="1200" dirty="0">
              <a:solidFill>
                <a:srgbClr val="333333"/>
              </a:solidFill>
              <a:effectLst/>
              <a:latin typeface="Calibri" panose="020F0502020204030204" pitchFamily="34" charset="0"/>
            </a:endParaRPr>
          </a:p>
          <a:p>
            <a:r>
              <a:rPr lang="fr-FR" sz="1200" dirty="0">
                <a:solidFill>
                  <a:srgbClr val="7A3E9D"/>
                </a:solidFill>
                <a:effectLst/>
                <a:latin typeface="Calibri" panose="020F0502020204030204" pitchFamily="34" charset="0"/>
              </a:rPr>
              <a:t>a</a:t>
            </a:r>
            <a:r>
              <a:rPr lang="fr-FR" sz="1200" dirty="0">
                <a:solidFill>
                  <a:srgbClr val="9C5D27"/>
                </a:solidFill>
                <a:effectLst/>
                <a:latin typeface="Calibri" panose="020F0502020204030204" pitchFamily="34" charset="0"/>
              </a:rPr>
              <a:t>[</a:t>
            </a:r>
            <a:r>
              <a:rPr lang="fr-FR" sz="1200" dirty="0">
                <a:solidFill>
                  <a:srgbClr val="7A3E9D"/>
                </a:solidFill>
                <a:effectLst/>
                <a:latin typeface="Calibri" panose="020F0502020204030204" pitchFamily="34" charset="0"/>
              </a:rPr>
              <a:t>href</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https ://example.org</a:t>
            </a:r>
            <a:r>
              <a:rPr lang="fr-FR" sz="1200" dirty="0">
                <a:solidFill>
                  <a:srgbClr val="777777"/>
                </a:solidFill>
                <a:effectLst/>
                <a:latin typeface="Calibri" panose="020F0502020204030204" pitchFamily="34" charset="0"/>
              </a:rPr>
              <a:t>"</a:t>
            </a:r>
            <a:r>
              <a:rPr lang="fr-FR" sz="1200" dirty="0">
                <a:solidFill>
                  <a:srgbClr val="9C5D2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color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green</a:t>
            </a:r>
            <a:r>
              <a:rPr lang="fr-FR" sz="1200" dirty="0">
                <a:solidFill>
                  <a:srgbClr val="777777"/>
                </a:solidFill>
                <a:effectLst/>
                <a:latin typeface="Calibri" panose="020F0502020204030204" pitchFamily="34" charset="0"/>
              </a:rPr>
              <a:t>; }</a:t>
            </a:r>
            <a:endParaRPr lang="fr-FR" sz="1200" dirty="0">
              <a:solidFill>
                <a:srgbClr val="333333"/>
              </a:solidFill>
              <a:effectLst/>
              <a:latin typeface="Calibri" panose="020F0502020204030204" pitchFamily="34" charset="0"/>
            </a:endParaRPr>
          </a:p>
          <a:p>
            <a:r>
              <a:rPr lang="fr-FR" sz="1200" dirty="0">
                <a:solidFill>
                  <a:srgbClr val="AAAAAA"/>
                </a:solidFill>
                <a:effectLst/>
                <a:latin typeface="Calibri" panose="020F0502020204030204" pitchFamily="34" charset="0"/>
              </a:rPr>
              <a:t>/* Les éléments &lt;a&gt; dont href contient "example" */</a:t>
            </a:r>
            <a:endParaRPr lang="fr-FR" sz="1200" dirty="0">
              <a:solidFill>
                <a:srgbClr val="333333"/>
              </a:solidFill>
              <a:effectLst/>
              <a:latin typeface="Calibri" panose="020F0502020204030204" pitchFamily="34" charset="0"/>
            </a:endParaRPr>
          </a:p>
          <a:p>
            <a:r>
              <a:rPr lang="fr-FR" sz="1200" dirty="0">
                <a:solidFill>
                  <a:srgbClr val="7A3E9D"/>
                </a:solidFill>
                <a:effectLst/>
                <a:latin typeface="Calibri" panose="020F0502020204030204" pitchFamily="34" charset="0"/>
              </a:rPr>
              <a:t>a</a:t>
            </a:r>
            <a:r>
              <a:rPr lang="fr-FR" sz="1200" dirty="0">
                <a:solidFill>
                  <a:srgbClr val="9C5D27"/>
                </a:solidFill>
                <a:effectLst/>
                <a:latin typeface="Calibri" panose="020F0502020204030204" pitchFamily="34" charset="0"/>
              </a:rPr>
              <a:t>[</a:t>
            </a:r>
            <a:r>
              <a:rPr lang="fr-FR" sz="1200" dirty="0">
                <a:solidFill>
                  <a:srgbClr val="7A3E9D"/>
                </a:solidFill>
                <a:effectLst/>
                <a:latin typeface="Calibri" panose="020F0502020204030204" pitchFamily="34" charset="0"/>
              </a:rPr>
              <a:t>href</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example</a:t>
            </a:r>
            <a:r>
              <a:rPr lang="fr-FR" sz="1200" dirty="0">
                <a:solidFill>
                  <a:srgbClr val="777777"/>
                </a:solidFill>
                <a:effectLst/>
                <a:latin typeface="Calibri" panose="020F0502020204030204" pitchFamily="34" charset="0"/>
              </a:rPr>
              <a:t>"</a:t>
            </a:r>
            <a:r>
              <a:rPr lang="fr-FR" sz="1200" dirty="0">
                <a:solidFill>
                  <a:srgbClr val="9C5D2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font-size</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2</a:t>
            </a:r>
            <a:r>
              <a:rPr lang="fr-FR" sz="1200" dirty="0">
                <a:solidFill>
                  <a:srgbClr val="4B69C6"/>
                </a:solidFill>
                <a:effectLst/>
                <a:latin typeface="Calibri" panose="020F0502020204030204" pitchFamily="34" charset="0"/>
              </a:rPr>
              <a:t>em</a:t>
            </a:r>
            <a:r>
              <a:rPr lang="fr-FR" sz="1200" dirty="0">
                <a:solidFill>
                  <a:srgbClr val="777777"/>
                </a:solidFill>
                <a:effectLst/>
                <a:latin typeface="Calibri" panose="020F0502020204030204" pitchFamily="34" charset="0"/>
              </a:rPr>
              <a:t>; }</a:t>
            </a:r>
            <a:endParaRPr lang="fr-FR" sz="1200" dirty="0">
              <a:solidFill>
                <a:srgbClr val="333333"/>
              </a:solidFill>
              <a:effectLst/>
              <a:latin typeface="Calibri" panose="020F0502020204030204" pitchFamily="34" charset="0"/>
            </a:endParaRPr>
          </a:p>
          <a:p>
            <a:r>
              <a:rPr lang="fr-FR" sz="1200" dirty="0">
                <a:solidFill>
                  <a:srgbClr val="AAAAAA"/>
                </a:solidFill>
                <a:effectLst/>
                <a:latin typeface="Calibri" panose="020F0502020204030204" pitchFamily="34" charset="0"/>
              </a:rPr>
              <a:t>/* Les éléments &lt;a&gt; dont href finit par ".org" */</a:t>
            </a:r>
            <a:endParaRPr lang="fr-FR" sz="1200" dirty="0">
              <a:solidFill>
                <a:srgbClr val="333333"/>
              </a:solidFill>
              <a:effectLst/>
              <a:latin typeface="Calibri" panose="020F0502020204030204" pitchFamily="34" charset="0"/>
            </a:endParaRPr>
          </a:p>
          <a:p>
            <a:r>
              <a:rPr lang="fr-FR" sz="1200" dirty="0">
                <a:solidFill>
                  <a:srgbClr val="7A3E9D"/>
                </a:solidFill>
                <a:effectLst/>
                <a:latin typeface="Calibri" panose="020F0502020204030204" pitchFamily="34" charset="0"/>
              </a:rPr>
              <a:t>a</a:t>
            </a:r>
            <a:r>
              <a:rPr lang="fr-FR" sz="1200" dirty="0">
                <a:solidFill>
                  <a:srgbClr val="9C5D27"/>
                </a:solidFill>
                <a:effectLst/>
                <a:latin typeface="Calibri" panose="020F0502020204030204" pitchFamily="34" charset="0"/>
              </a:rPr>
              <a:t>[</a:t>
            </a:r>
            <a:r>
              <a:rPr lang="fr-FR" sz="1200" dirty="0">
                <a:solidFill>
                  <a:srgbClr val="7A3E9D"/>
                </a:solidFill>
                <a:effectLst/>
                <a:latin typeface="Calibri" panose="020F0502020204030204" pitchFamily="34" charset="0"/>
              </a:rPr>
              <a:t>href</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.org</a:t>
            </a:r>
            <a:r>
              <a:rPr lang="fr-FR" sz="1200" dirty="0">
                <a:solidFill>
                  <a:srgbClr val="777777"/>
                </a:solidFill>
                <a:effectLst/>
                <a:latin typeface="Calibri" panose="020F0502020204030204" pitchFamily="34" charset="0"/>
              </a:rPr>
              <a:t>"</a:t>
            </a:r>
            <a:r>
              <a:rPr lang="fr-FR" sz="1200" dirty="0">
                <a:solidFill>
                  <a:srgbClr val="9C5D2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font-style</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448C27"/>
                </a:solidFill>
                <a:effectLst/>
                <a:latin typeface="Calibri" panose="020F0502020204030204" pitchFamily="34" charset="0"/>
              </a:rPr>
              <a:t>italic</a:t>
            </a:r>
            <a:r>
              <a:rPr lang="fr-FR" sz="1200" dirty="0">
                <a:solidFill>
                  <a:srgbClr val="777777"/>
                </a:solidFill>
                <a:effectLst/>
                <a:latin typeface="Calibri" panose="020F0502020204030204" pitchFamily="34" charset="0"/>
              </a:rPr>
              <a:t>; }</a:t>
            </a:r>
            <a:endParaRPr lang="fr-FR" sz="1200" dirty="0">
              <a:solidFill>
                <a:srgbClr val="333333"/>
              </a:solidFill>
              <a:effectLst/>
              <a:latin typeface="Calibri" panose="020F0502020204030204" pitchFamily="34" charset="0"/>
            </a:endParaRPr>
          </a:p>
          <a:p>
            <a:r>
              <a:rPr lang="fr-FR" sz="1200" dirty="0">
                <a:solidFill>
                  <a:srgbClr val="AAAAAA"/>
                </a:solidFill>
                <a:effectLst/>
                <a:latin typeface="Calibri" panose="020F0502020204030204" pitchFamily="34" charset="0"/>
              </a:rPr>
              <a:t>/* Les éléments &lt;a&gt; dont </a:t>
            </a:r>
            <a:r>
              <a:rPr lang="fr-FR" sz="1200" dirty="0">
                <a:solidFill>
                  <a:srgbClr val="AAAAAA"/>
                </a:solidFill>
                <a:latin typeface="Calibri" panose="020F0502020204030204" pitchFamily="34" charset="0"/>
              </a:rPr>
              <a:t>l</a:t>
            </a:r>
            <a:r>
              <a:rPr lang="fr-FR" sz="1200" dirty="0">
                <a:solidFill>
                  <a:srgbClr val="AAAAAA"/>
                </a:solidFill>
                <a:effectLst/>
                <a:latin typeface="Calibri" panose="020F0502020204030204" pitchFamily="34" charset="0"/>
              </a:rPr>
              <a:t>'attribut class contient le mot logo */</a:t>
            </a:r>
            <a:endParaRPr lang="fr-FR" sz="1200" dirty="0">
              <a:solidFill>
                <a:srgbClr val="333333"/>
              </a:solidFill>
              <a:effectLst/>
              <a:latin typeface="Calibri" panose="020F0502020204030204" pitchFamily="34" charset="0"/>
            </a:endParaRPr>
          </a:p>
          <a:p>
            <a:r>
              <a:rPr lang="fr-FR" sz="1200" dirty="0">
                <a:solidFill>
                  <a:srgbClr val="AAAAAA"/>
                </a:solidFill>
                <a:effectLst/>
                <a:latin typeface="Calibri" panose="020F0502020204030204" pitchFamily="34" charset="0"/>
              </a:rPr>
              <a:t>/* comportement identique à a.logo */</a:t>
            </a:r>
            <a:endParaRPr lang="fr-FR" sz="1200" dirty="0">
              <a:solidFill>
                <a:srgbClr val="333333"/>
              </a:solidFill>
              <a:effectLst/>
              <a:latin typeface="Calibri" panose="020F0502020204030204" pitchFamily="34" charset="0"/>
            </a:endParaRPr>
          </a:p>
          <a:p>
            <a:r>
              <a:rPr lang="fr-FR" sz="1200" dirty="0">
                <a:solidFill>
                  <a:srgbClr val="7A3E9D"/>
                </a:solidFill>
                <a:effectLst/>
                <a:latin typeface="Calibri" panose="020F0502020204030204" pitchFamily="34" charset="0"/>
              </a:rPr>
              <a:t>a</a:t>
            </a:r>
            <a:r>
              <a:rPr lang="fr-FR" sz="1200" dirty="0">
                <a:solidFill>
                  <a:srgbClr val="9C5D27"/>
                </a:solidFill>
                <a:effectLst/>
                <a:latin typeface="Calibri" panose="020F0502020204030204" pitchFamily="34" charset="0"/>
              </a:rPr>
              <a:t>[</a:t>
            </a:r>
            <a:r>
              <a:rPr lang="fr-FR" sz="1200" dirty="0">
                <a:solidFill>
                  <a:srgbClr val="7A3E9D"/>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logo</a:t>
            </a:r>
            <a:r>
              <a:rPr lang="fr-FR" sz="1200" dirty="0">
                <a:solidFill>
                  <a:srgbClr val="777777"/>
                </a:solidFill>
                <a:effectLst/>
                <a:latin typeface="Calibri" panose="020F0502020204030204" pitchFamily="34" charset="0"/>
              </a:rPr>
              <a:t>"</a:t>
            </a:r>
            <a:r>
              <a:rPr lang="fr-FR" sz="1200" dirty="0">
                <a:solidFill>
                  <a:srgbClr val="9C5D2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padding</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2</a:t>
            </a:r>
            <a:r>
              <a:rPr lang="fr-FR" sz="1200" dirty="0">
                <a:solidFill>
                  <a:srgbClr val="4B69C6"/>
                </a:solidFill>
                <a:effectLst/>
                <a:latin typeface="Calibri" panose="020F0502020204030204" pitchFamily="34" charset="0"/>
              </a:rPr>
              <a:t>px</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777777"/>
                </a:solidFill>
                <a:effectLst/>
                <a:latin typeface="Calibri" panose="020F0502020204030204" pitchFamily="34" charset="0"/>
              </a:rPr>
              <a:t>}</a:t>
            </a:r>
          </a:p>
          <a:p>
            <a:endParaRPr lang="fr-FR" sz="1200" dirty="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360609274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dirty="0"/>
              <a:t>Les sélecteurs </a:t>
            </a:r>
            <a:r>
              <a:rPr lang="fr-FR" sz="1600" dirty="0"/>
              <a:t>complexes</a:t>
            </a:r>
            <a:endParaRPr lang="fr-FR" dirty="0"/>
          </a:p>
        </p:txBody>
      </p:sp>
      <p:sp>
        <p:nvSpPr>
          <p:cNvPr id="2" name="Espace réservé du contenu 1">
            <a:extLst>
              <a:ext uri="{FF2B5EF4-FFF2-40B4-BE49-F238E27FC236}">
                <a16:creationId xmlns:a16="http://schemas.microsoft.com/office/drawing/2014/main" id="{A4BC41A3-7BA8-4758-85B6-8DDA21B902B1}"/>
              </a:ext>
            </a:extLst>
          </p:cNvPr>
          <p:cNvSpPr>
            <a:spLocks noGrp="1"/>
          </p:cNvSpPr>
          <p:nvPr>
            <p:ph sz="quarter" idx="12"/>
          </p:nvPr>
        </p:nvSpPr>
        <p:spPr/>
        <p:txBody>
          <a:bodyPr/>
          <a:lstStyle/>
          <a:p>
            <a:pPr algn="just"/>
            <a:r>
              <a:rPr lang="fr-FR" dirty="0">
                <a:solidFill>
                  <a:schemeClr val="tx1">
                    <a:lumMod val="65000"/>
                    <a:lumOff val="35000"/>
                  </a:schemeClr>
                </a:solidFill>
                <a:latin typeface="Calibri" panose="020F0502020204030204" pitchFamily="34" charset="0"/>
              </a:rPr>
              <a:t>Ce combinateur permet de sélectionner un élément uniquement si :</a:t>
            </a:r>
          </a:p>
          <a:p>
            <a:pPr marL="742950" lvl="1"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	Cet élément « suit » un élément donné et que </a:t>
            </a:r>
          </a:p>
          <a:p>
            <a:pPr marL="742950" lvl="1"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	Les deux éléments sont les fils d'un même élément parent.</a:t>
            </a:r>
          </a:p>
          <a:p>
            <a:pPr marL="457200" lvl="1" indent="0">
              <a:buNone/>
            </a:pPr>
            <a:endParaRPr lang="fr-FR" b="1" dirty="0">
              <a:solidFill>
                <a:schemeClr val="tx1">
                  <a:lumMod val="65000"/>
                  <a:lumOff val="35000"/>
                </a:schemeClr>
              </a:solidFill>
              <a:latin typeface="Calibri" panose="020F0502020204030204" pitchFamily="34" charset="0"/>
            </a:endParaRPr>
          </a:p>
          <a:p>
            <a:pPr marL="457200" lvl="1" indent="0">
              <a:buNone/>
            </a:pPr>
            <a:r>
              <a:rPr lang="fr-FR" b="1" dirty="0">
                <a:solidFill>
                  <a:schemeClr val="tx1">
                    <a:lumMod val="65000"/>
                    <a:lumOff val="35000"/>
                  </a:schemeClr>
                </a:solidFill>
                <a:latin typeface="Calibri" panose="020F0502020204030204" pitchFamily="34" charset="0"/>
              </a:rPr>
              <a:t>Exemple :</a:t>
            </a:r>
          </a:p>
          <a:p>
            <a:pPr marL="457200" lvl="1" indent="0" algn="just">
              <a:buNone/>
            </a:pPr>
            <a:endParaRPr lang="fr-FR" sz="1200" dirty="0">
              <a:solidFill>
                <a:schemeClr val="tx1">
                  <a:lumMod val="65000"/>
                  <a:lumOff val="35000"/>
                </a:schemeClr>
              </a:solidFill>
              <a:latin typeface="Calibri" panose="020F0502020204030204" pitchFamily="34" charset="0"/>
            </a:endParaRPr>
          </a:p>
          <a:p>
            <a:pPr marL="457200" lvl="1" indent="0" algn="just">
              <a:buNone/>
            </a:pPr>
            <a:endParaRPr lang="fr-FR" sz="1200"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E1294660-BACA-4AB8-935F-A7EA3469C1C2}"/>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Combinateur de voisin direct "+"</a:t>
            </a:r>
          </a:p>
          <a:p>
            <a:endParaRPr lang="fr-FR" dirty="0"/>
          </a:p>
        </p:txBody>
      </p:sp>
      <p:sp>
        <p:nvSpPr>
          <p:cNvPr id="13" name="ZoneTexte 12">
            <a:extLst>
              <a:ext uri="{FF2B5EF4-FFF2-40B4-BE49-F238E27FC236}">
                <a16:creationId xmlns:a16="http://schemas.microsoft.com/office/drawing/2014/main" id="{2AB1E1A3-A2ED-44D8-B05D-434393CE1818}"/>
              </a:ext>
            </a:extLst>
          </p:cNvPr>
          <p:cNvSpPr txBox="1"/>
          <p:nvPr/>
        </p:nvSpPr>
        <p:spPr>
          <a:xfrm>
            <a:off x="770236" y="3402416"/>
            <a:ext cx="3766666" cy="646331"/>
          </a:xfrm>
          <a:prstGeom prst="rect">
            <a:avLst/>
          </a:prstGeom>
          <a:noFill/>
          <a:ln>
            <a:solidFill>
              <a:srgbClr val="005BA7"/>
            </a:solidFill>
          </a:ln>
        </p:spPr>
        <p:txBody>
          <a:bodyPr wrap="square">
            <a:spAutoFit/>
          </a:bodyPr>
          <a:lstStyle/>
          <a:p>
            <a:r>
              <a:rPr lang="en-US" sz="1200" dirty="0">
                <a:solidFill>
                  <a:srgbClr val="7A3E9D"/>
                </a:solidFill>
                <a:effectLst/>
                <a:latin typeface="Calibri" panose="020F0502020204030204" pitchFamily="34" charset="0"/>
              </a:rPr>
              <a:t>li</a:t>
            </a:r>
            <a:r>
              <a:rPr lang="en-US" sz="1200" dirty="0">
                <a:solidFill>
                  <a:srgbClr val="9C5D27"/>
                </a:solidFill>
                <a:effectLst/>
                <a:latin typeface="Calibri" panose="020F0502020204030204" pitchFamily="34" charset="0"/>
              </a:rPr>
              <a:t> :</a:t>
            </a:r>
            <a:r>
              <a:rPr lang="en-US" sz="1200" dirty="0">
                <a:solidFill>
                  <a:srgbClr val="7A3E9D"/>
                </a:solidFill>
                <a:effectLst/>
                <a:latin typeface="Calibri" panose="020F0502020204030204" pitchFamily="34" charset="0"/>
              </a:rPr>
              <a:t>first-of-type </a:t>
            </a:r>
            <a:r>
              <a:rPr lang="en-US" sz="1200" dirty="0">
                <a:solidFill>
                  <a:srgbClr val="777777"/>
                </a:solidFill>
                <a:effectLst/>
                <a:latin typeface="Calibri" panose="020F0502020204030204" pitchFamily="34" charset="0"/>
              </a:rPr>
              <a:t>+</a:t>
            </a:r>
            <a:r>
              <a:rPr lang="en-US" sz="1200" dirty="0">
                <a:solidFill>
                  <a:srgbClr val="7A3E9D"/>
                </a:solidFill>
                <a:effectLst/>
                <a:latin typeface="Calibri" panose="020F0502020204030204" pitchFamily="34" charset="0"/>
              </a:rPr>
              <a:t> li</a:t>
            </a:r>
            <a:r>
              <a:rPr lang="en-US" sz="1200" dirty="0">
                <a:solidFill>
                  <a:srgbClr val="333333"/>
                </a:solidFill>
                <a:effectLst/>
                <a:latin typeface="Calibri" panose="020F0502020204030204" pitchFamily="34" charset="0"/>
              </a:rPr>
              <a:t> </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color</a:t>
            </a:r>
            <a:r>
              <a:rPr lang="en-US" sz="1200" dirty="0">
                <a:solidFill>
                  <a:srgbClr val="777777"/>
                </a:solidFill>
                <a:effectLst/>
                <a:latin typeface="Calibri" panose="020F0502020204030204" pitchFamily="34" charset="0"/>
              </a:rPr>
              <a:t> :</a:t>
            </a:r>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red</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a:p>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p:txBody>
      </p:sp>
      <p:sp>
        <p:nvSpPr>
          <p:cNvPr id="14" name="ZoneTexte 13">
            <a:extLst>
              <a:ext uri="{FF2B5EF4-FFF2-40B4-BE49-F238E27FC236}">
                <a16:creationId xmlns:a16="http://schemas.microsoft.com/office/drawing/2014/main" id="{E5F4238E-F13B-4EC0-A0E7-0F20F90ADB76}"/>
              </a:ext>
            </a:extLst>
          </p:cNvPr>
          <p:cNvSpPr txBox="1"/>
          <p:nvPr/>
        </p:nvSpPr>
        <p:spPr>
          <a:xfrm>
            <a:off x="770236" y="4388683"/>
            <a:ext cx="3766666" cy="1015663"/>
          </a:xfrm>
          <a:prstGeom prst="rect">
            <a:avLst/>
          </a:prstGeom>
          <a:noFill/>
          <a:ln>
            <a:solidFill>
              <a:srgbClr val="005BA7"/>
            </a:solidFill>
          </a:ln>
        </p:spPr>
        <p:txBody>
          <a:bodyPr wrap="square">
            <a:spAutoFit/>
          </a:bodyPr>
          <a:lstStyle/>
          <a:p>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ul</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Un</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Deux</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Trois</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ul</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p:txBody>
      </p:sp>
      <p:sp>
        <p:nvSpPr>
          <p:cNvPr id="16" name="ZoneTexte 15">
            <a:extLst>
              <a:ext uri="{FF2B5EF4-FFF2-40B4-BE49-F238E27FC236}">
                <a16:creationId xmlns:a16="http://schemas.microsoft.com/office/drawing/2014/main" id="{5E6FDD7A-5406-4DDB-B576-4D2B2BFFC566}"/>
              </a:ext>
            </a:extLst>
          </p:cNvPr>
          <p:cNvSpPr txBox="1"/>
          <p:nvPr/>
        </p:nvSpPr>
        <p:spPr>
          <a:xfrm>
            <a:off x="5008845" y="4309693"/>
            <a:ext cx="885563"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Résultat :</a:t>
            </a:r>
            <a:endParaRPr lang="fr-FR" sz="1400" b="1" dirty="0">
              <a:solidFill>
                <a:schemeClr val="tx1">
                  <a:lumMod val="65000"/>
                  <a:lumOff val="35000"/>
                </a:schemeClr>
              </a:solidFill>
              <a:latin typeface="Calibri" panose="020F0502020204030204" pitchFamily="34" charset="0"/>
            </a:endParaRPr>
          </a:p>
        </p:txBody>
      </p:sp>
      <p:sp>
        <p:nvSpPr>
          <p:cNvPr id="17" name="ZoneTexte 16">
            <a:extLst>
              <a:ext uri="{FF2B5EF4-FFF2-40B4-BE49-F238E27FC236}">
                <a16:creationId xmlns:a16="http://schemas.microsoft.com/office/drawing/2014/main" id="{4596D015-FAE4-422D-BF97-5A2A546E7AAB}"/>
              </a:ext>
            </a:extLst>
          </p:cNvPr>
          <p:cNvSpPr txBox="1"/>
          <p:nvPr/>
        </p:nvSpPr>
        <p:spPr>
          <a:xfrm>
            <a:off x="4837045" y="4738334"/>
            <a:ext cx="1258955" cy="646331"/>
          </a:xfrm>
          <a:prstGeom prst="rect">
            <a:avLst/>
          </a:prstGeom>
          <a:noFill/>
          <a:ln>
            <a:solidFill>
              <a:srgbClr val="005BA7"/>
            </a:solidFill>
          </a:ln>
        </p:spPr>
        <p:txBody>
          <a:bodyPr wrap="square">
            <a:spAutoFit/>
          </a:bodyPr>
          <a:lstStyle/>
          <a:p>
            <a:pPr marL="285750" indent="-285750">
              <a:buFont typeface="Arial" panose="020B0604020202020204" pitchFamily="34" charset="0"/>
              <a:buChar char="•"/>
            </a:pPr>
            <a:r>
              <a:rPr lang="en-US" sz="1200" dirty="0">
                <a:solidFill>
                  <a:srgbClr val="333333"/>
                </a:solidFill>
                <a:latin typeface="Calibri" panose="020F0502020204030204" pitchFamily="34" charset="0"/>
              </a:rPr>
              <a:t>Un</a:t>
            </a:r>
          </a:p>
          <a:p>
            <a:pPr marL="285750" indent="-285750">
              <a:buFont typeface="Arial" panose="020B0604020202020204" pitchFamily="34" charset="0"/>
              <a:buChar char="•"/>
            </a:pPr>
            <a:r>
              <a:rPr lang="en-US" sz="1200" dirty="0">
                <a:solidFill>
                  <a:srgbClr val="FF0000"/>
                </a:solidFill>
                <a:effectLst/>
                <a:latin typeface="Calibri" panose="020F0502020204030204" pitchFamily="34" charset="0"/>
              </a:rPr>
              <a:t>Deux</a:t>
            </a:r>
          </a:p>
          <a:p>
            <a:pPr marL="285750" indent="-285750">
              <a:buFont typeface="Arial" panose="020B0604020202020204" pitchFamily="34" charset="0"/>
              <a:buChar char="•"/>
            </a:pPr>
            <a:r>
              <a:rPr lang="en-US" sz="1200" dirty="0">
                <a:solidFill>
                  <a:srgbClr val="333333"/>
                </a:solidFill>
                <a:latin typeface="Calibri" panose="020F0502020204030204" pitchFamily="34" charset="0"/>
              </a:rPr>
              <a:t>Trois</a:t>
            </a:r>
            <a:endParaRPr lang="en-US" sz="1200" dirty="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7239062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sélecteurs complexes</a:t>
            </a:r>
          </a:p>
        </p:txBody>
      </p:sp>
      <p:sp>
        <p:nvSpPr>
          <p:cNvPr id="2" name="Espace réservé du contenu 1">
            <a:extLst>
              <a:ext uri="{FF2B5EF4-FFF2-40B4-BE49-F238E27FC236}">
                <a16:creationId xmlns:a16="http://schemas.microsoft.com/office/drawing/2014/main" id="{271CE770-CAD4-471E-A793-3CCAB86F7EC9}"/>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Le combinateur </a:t>
            </a:r>
            <a:r>
              <a:rPr lang="fr-FR" sz="1200" b="1" dirty="0">
                <a:solidFill>
                  <a:schemeClr val="tx1">
                    <a:lumMod val="65000"/>
                    <a:lumOff val="35000"/>
                  </a:schemeClr>
                </a:solidFill>
                <a:latin typeface="Calibri" panose="020F0502020204030204" pitchFamily="34" charset="0"/>
              </a:rPr>
              <a:t>~</a:t>
            </a:r>
            <a:r>
              <a:rPr lang="fr-FR" sz="1200" dirty="0">
                <a:solidFill>
                  <a:schemeClr val="tx1">
                    <a:lumMod val="65000"/>
                    <a:lumOff val="35000"/>
                  </a:schemeClr>
                </a:solidFill>
                <a:latin typeface="Calibri" panose="020F0502020204030204" pitchFamily="34" charset="0"/>
              </a:rPr>
              <a:t> permet de séparer deux sélecteurs et de cibler un élément si celui-ci correspond au second sélecteur et est précédé (mais pas forcément voisin immédiat) d'un autre élément correspondant au premier sélecteur qui partage le même parent. </a:t>
            </a:r>
          </a:p>
          <a:p>
            <a:pPr algn="just"/>
            <a:r>
              <a:rPr lang="fr-FR" sz="1200" dirty="0">
                <a:solidFill>
                  <a:schemeClr val="tx1">
                    <a:lumMod val="65000"/>
                    <a:lumOff val="35000"/>
                  </a:schemeClr>
                </a:solidFill>
                <a:latin typeface="Calibri" panose="020F0502020204030204" pitchFamily="34" charset="0"/>
              </a:rPr>
              <a:t>Les deux éléments sont des fils d'un même parent élément, voisins immédiats ou pas.</a:t>
            </a:r>
          </a:p>
          <a:p>
            <a:endParaRPr lang="fr-FR" dirty="0"/>
          </a:p>
        </p:txBody>
      </p:sp>
      <p:sp>
        <p:nvSpPr>
          <p:cNvPr id="3" name="Espace réservé du contenu 2">
            <a:extLst>
              <a:ext uri="{FF2B5EF4-FFF2-40B4-BE49-F238E27FC236}">
                <a16:creationId xmlns:a16="http://schemas.microsoft.com/office/drawing/2014/main" id="{90E849C3-F5F2-4415-84A5-6F723F27BE8F}"/>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Sélecteurs de voisins généraux "~"</a:t>
            </a:r>
          </a:p>
          <a:p>
            <a:endParaRPr lang="fr-FR" dirty="0"/>
          </a:p>
        </p:txBody>
      </p:sp>
      <p:sp>
        <p:nvSpPr>
          <p:cNvPr id="18" name="ZoneTexte 17">
            <a:extLst>
              <a:ext uri="{FF2B5EF4-FFF2-40B4-BE49-F238E27FC236}">
                <a16:creationId xmlns:a16="http://schemas.microsoft.com/office/drawing/2014/main" id="{3BDB1F92-F738-4C2C-BD97-8889B4EB6B37}"/>
              </a:ext>
            </a:extLst>
          </p:cNvPr>
          <p:cNvSpPr txBox="1"/>
          <p:nvPr/>
        </p:nvSpPr>
        <p:spPr>
          <a:xfrm>
            <a:off x="749915" y="2881443"/>
            <a:ext cx="906530" cy="307777"/>
          </a:xfrm>
          <a:prstGeom prst="rect">
            <a:avLst/>
          </a:prstGeom>
          <a:noFill/>
        </p:spPr>
        <p:txBody>
          <a:bodyPr wrap="none" rtlCol="0">
            <a:spAutoFit/>
          </a:bodyPr>
          <a:lstStyle/>
          <a:p>
            <a:r>
              <a:rPr lang="fr-FR" sz="1400" b="1" dirty="0">
                <a:solidFill>
                  <a:schemeClr val="tx1">
                    <a:lumMod val="65000"/>
                    <a:lumOff val="35000"/>
                  </a:schemeClr>
                </a:solidFill>
                <a:latin typeface="Calibri" panose="020F0502020204030204" pitchFamily="34" charset="0"/>
              </a:rPr>
              <a:t>Exemple :</a:t>
            </a:r>
          </a:p>
        </p:txBody>
      </p:sp>
      <p:sp>
        <p:nvSpPr>
          <p:cNvPr id="20" name="ZoneTexte 19">
            <a:extLst>
              <a:ext uri="{FF2B5EF4-FFF2-40B4-BE49-F238E27FC236}">
                <a16:creationId xmlns:a16="http://schemas.microsoft.com/office/drawing/2014/main" id="{41451676-C868-468B-876A-C311F8EAC473}"/>
              </a:ext>
            </a:extLst>
          </p:cNvPr>
          <p:cNvSpPr txBox="1"/>
          <p:nvPr/>
        </p:nvSpPr>
        <p:spPr>
          <a:xfrm>
            <a:off x="826631" y="3299449"/>
            <a:ext cx="3594449" cy="646331"/>
          </a:xfrm>
          <a:prstGeom prst="rect">
            <a:avLst/>
          </a:prstGeom>
          <a:noFill/>
          <a:ln>
            <a:solidFill>
              <a:srgbClr val="005BA7"/>
            </a:solidFill>
          </a:ln>
        </p:spPr>
        <p:txBody>
          <a:bodyPr wrap="square">
            <a:spAutoFit/>
          </a:bodyPr>
          <a:lstStyle/>
          <a:p>
            <a:r>
              <a:rPr lang="fr-FR" sz="1200" dirty="0">
                <a:solidFill>
                  <a:srgbClr val="7A3E9D"/>
                </a:solidFill>
                <a:effectLst/>
                <a:latin typeface="Calibri" panose="020F0502020204030204" pitchFamily="34" charset="0"/>
              </a:rPr>
              <a:t>p </a:t>
            </a:r>
            <a:r>
              <a:rPr lang="fr-FR" sz="1200" dirty="0">
                <a:solidFill>
                  <a:srgbClr val="777777"/>
                </a:solidFill>
                <a:effectLst/>
                <a:latin typeface="Calibri" panose="020F0502020204030204" pitchFamily="34" charset="0"/>
              </a:rPr>
              <a:t>~</a:t>
            </a:r>
            <a:r>
              <a:rPr lang="fr-FR" sz="1200" dirty="0">
                <a:solidFill>
                  <a:srgbClr val="7A3E9D"/>
                </a:solidFill>
                <a:effectLst/>
                <a:latin typeface="Calibri" panose="020F0502020204030204" pitchFamily="34" charset="0"/>
              </a:rPr>
              <a:t> span</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color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red</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p:txBody>
      </p:sp>
      <p:sp>
        <p:nvSpPr>
          <p:cNvPr id="21" name="ZoneTexte 20">
            <a:extLst>
              <a:ext uri="{FF2B5EF4-FFF2-40B4-BE49-F238E27FC236}">
                <a16:creationId xmlns:a16="http://schemas.microsoft.com/office/drawing/2014/main" id="{5BBCFE28-DE6B-4C45-A2B9-EAFDA2265730}"/>
              </a:ext>
            </a:extLst>
          </p:cNvPr>
          <p:cNvSpPr txBox="1"/>
          <p:nvPr/>
        </p:nvSpPr>
        <p:spPr>
          <a:xfrm>
            <a:off x="826631" y="4265574"/>
            <a:ext cx="3594450" cy="1200329"/>
          </a:xfrm>
          <a:prstGeom prst="rect">
            <a:avLst/>
          </a:prstGeom>
          <a:noFill/>
          <a:ln>
            <a:solidFill>
              <a:srgbClr val="005BA7"/>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span</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Ici, ce n'est pas rouge.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span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Voici un paragraphe.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code</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Un peu de code.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code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span</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Et un autre span.</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span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code</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Encore du code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code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span</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Ici aussi, c'est rouge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span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22" name="ZoneTexte 21">
            <a:extLst>
              <a:ext uri="{FF2B5EF4-FFF2-40B4-BE49-F238E27FC236}">
                <a16:creationId xmlns:a16="http://schemas.microsoft.com/office/drawing/2014/main" id="{DE9E5425-1EB5-4BB7-8A81-705638BEE93A}"/>
              </a:ext>
            </a:extLst>
          </p:cNvPr>
          <p:cNvSpPr txBox="1"/>
          <p:nvPr/>
        </p:nvSpPr>
        <p:spPr>
          <a:xfrm>
            <a:off x="5241471" y="2881443"/>
            <a:ext cx="1703634" cy="307777"/>
          </a:xfrm>
          <a:prstGeom prst="rect">
            <a:avLst/>
          </a:prstGeom>
          <a:noFill/>
        </p:spPr>
        <p:txBody>
          <a:bodyPr wrap="square" rtlCol="0">
            <a:spAutoFit/>
          </a:bodyPr>
          <a:lstStyle/>
          <a:p>
            <a:r>
              <a:rPr lang="fr-FR" sz="1400" b="1" dirty="0">
                <a:solidFill>
                  <a:schemeClr val="tx1">
                    <a:lumMod val="65000"/>
                    <a:lumOff val="35000"/>
                  </a:schemeClr>
                </a:solidFill>
                <a:latin typeface="Calibri" panose="020F0502020204030204" pitchFamily="34" charset="0"/>
              </a:rPr>
              <a:t>Résultat :</a:t>
            </a:r>
          </a:p>
        </p:txBody>
      </p:sp>
      <p:sp>
        <p:nvSpPr>
          <p:cNvPr id="24" name="ZoneTexte 23">
            <a:extLst>
              <a:ext uri="{FF2B5EF4-FFF2-40B4-BE49-F238E27FC236}">
                <a16:creationId xmlns:a16="http://schemas.microsoft.com/office/drawing/2014/main" id="{C2D14795-327C-49E4-BB60-AF378FA5894D}"/>
              </a:ext>
            </a:extLst>
          </p:cNvPr>
          <p:cNvSpPr txBox="1"/>
          <p:nvPr/>
        </p:nvSpPr>
        <p:spPr>
          <a:xfrm>
            <a:off x="5255171" y="3304527"/>
            <a:ext cx="6028347" cy="1015663"/>
          </a:xfrm>
          <a:prstGeom prst="rect">
            <a:avLst/>
          </a:prstGeom>
          <a:noFill/>
        </p:spPr>
        <p:txBody>
          <a:bodyPr wrap="square">
            <a:spAutoFit/>
          </a:bodyPr>
          <a:lstStyle/>
          <a:p>
            <a:pPr algn="just"/>
            <a:r>
              <a:rPr lang="fr-FR" sz="1200" dirty="0">
                <a:solidFill>
                  <a:schemeClr val="tx1">
                    <a:lumMod val="65000"/>
                    <a:lumOff val="35000"/>
                  </a:schemeClr>
                </a:solidFill>
                <a:latin typeface="Calibri" panose="020F0502020204030204" pitchFamily="34" charset="0"/>
                <a:cs typeface="Calibri" panose="020F0502020204030204" pitchFamily="34" charset="0"/>
              </a:rPr>
              <a:t>Ici, ce n’est pas rouge.</a:t>
            </a:r>
          </a:p>
          <a:p>
            <a:pPr algn="just"/>
            <a:endParaRPr lang="fr-FR" sz="1200" dirty="0">
              <a:solidFill>
                <a:schemeClr val="tx1">
                  <a:lumMod val="65000"/>
                  <a:lumOff val="35000"/>
                </a:schemeClr>
              </a:solidFill>
              <a:latin typeface="Calibri" panose="020F0502020204030204" pitchFamily="34" charset="0"/>
              <a:cs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cs typeface="Calibri" panose="020F0502020204030204" pitchFamily="34" charset="0"/>
              </a:rPr>
              <a:t>Voici un paragraphe.</a:t>
            </a:r>
          </a:p>
          <a:p>
            <a:pPr algn="just"/>
            <a:endParaRPr lang="fr-FR" sz="1200" dirty="0">
              <a:solidFill>
                <a:schemeClr val="tx1">
                  <a:lumMod val="65000"/>
                  <a:lumOff val="35000"/>
                </a:schemeClr>
              </a:solidFill>
              <a:latin typeface="Calibri" panose="020F0502020204030204" pitchFamily="34" charset="0"/>
              <a:cs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cs typeface="Calibri" panose="020F0502020204030204" pitchFamily="34" charset="0"/>
              </a:rPr>
              <a:t>Un peu de code. </a:t>
            </a:r>
            <a:r>
              <a:rPr lang="fr-FR" sz="1200" dirty="0">
                <a:solidFill>
                  <a:srgbClr val="FF0000"/>
                </a:solidFill>
                <a:latin typeface="Calibri" panose="020F0502020204030204" pitchFamily="34" charset="0"/>
                <a:cs typeface="Calibri" panose="020F0502020204030204" pitchFamily="34" charset="0"/>
              </a:rPr>
              <a:t>Et un autre span. </a:t>
            </a:r>
            <a:r>
              <a:rPr lang="fr-FR" sz="1200" dirty="0">
                <a:solidFill>
                  <a:schemeClr val="tx1">
                    <a:lumMod val="65000"/>
                    <a:lumOff val="35000"/>
                  </a:schemeClr>
                </a:solidFill>
                <a:latin typeface="Calibri" panose="020F0502020204030204" pitchFamily="34" charset="0"/>
                <a:cs typeface="Calibri" panose="020F0502020204030204" pitchFamily="34" charset="0"/>
              </a:rPr>
              <a:t>Encore du code. </a:t>
            </a:r>
            <a:r>
              <a:rPr lang="fr-FR" sz="1200" dirty="0">
                <a:solidFill>
                  <a:srgbClr val="FF0000"/>
                </a:solidFill>
                <a:latin typeface="Calibri" panose="020F0502020204030204" pitchFamily="34" charset="0"/>
                <a:cs typeface="Calibri" panose="020F0502020204030204" pitchFamily="34" charset="0"/>
              </a:rPr>
              <a:t>Ici aussi, c’est rouge</a:t>
            </a:r>
          </a:p>
        </p:txBody>
      </p:sp>
    </p:spTree>
    <p:extLst>
      <p:ext uri="{BB962C8B-B14F-4D97-AF65-F5344CB8AC3E}">
        <p14:creationId xmlns:p14="http://schemas.microsoft.com/office/powerpoint/2010/main" val="150802544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sélecteurs complexes</a:t>
            </a:r>
          </a:p>
        </p:txBody>
      </p:sp>
      <p:sp>
        <p:nvSpPr>
          <p:cNvPr id="2" name="Espace réservé du contenu 1">
            <a:extLst>
              <a:ext uri="{FF2B5EF4-FFF2-40B4-BE49-F238E27FC236}">
                <a16:creationId xmlns:a16="http://schemas.microsoft.com/office/drawing/2014/main" id="{0B552D66-BD60-4D69-A7B3-21CEE4580F56}"/>
              </a:ext>
            </a:extLst>
          </p:cNvPr>
          <p:cNvSpPr>
            <a:spLocks noGrp="1"/>
          </p:cNvSpPr>
          <p:nvPr>
            <p:ph sz="quarter" idx="12"/>
          </p:nvPr>
        </p:nvSpPr>
        <p:spPr/>
        <p:txBody>
          <a:bodyPr/>
          <a:lstStyle/>
          <a:p>
            <a:r>
              <a:rPr lang="fr-FR" sz="1200" dirty="0">
                <a:solidFill>
                  <a:schemeClr val="tx1">
                    <a:lumMod val="65000"/>
                    <a:lumOff val="35000"/>
                  </a:schemeClr>
                </a:solidFill>
              </a:rPr>
              <a:t>Le combinateur &gt; sépare deux sélecteurs et cible uniquement les éléments correspondant au second sélecteur qui sont des enfants directs des éléments ciblés par le premier sélecteur.</a:t>
            </a:r>
          </a:p>
          <a:p>
            <a:endParaRPr lang="fr-FR" dirty="0"/>
          </a:p>
        </p:txBody>
      </p:sp>
      <p:sp>
        <p:nvSpPr>
          <p:cNvPr id="3" name="Espace réservé du contenu 2">
            <a:extLst>
              <a:ext uri="{FF2B5EF4-FFF2-40B4-BE49-F238E27FC236}">
                <a16:creationId xmlns:a16="http://schemas.microsoft.com/office/drawing/2014/main" id="{1793C5FC-917B-47B7-9214-B53B0E706AAC}"/>
              </a:ext>
            </a:extLst>
          </p:cNvPr>
          <p:cNvSpPr>
            <a:spLocks noGrp="1"/>
          </p:cNvSpPr>
          <p:nvPr>
            <p:ph sz="quarter" idx="13"/>
          </p:nvPr>
        </p:nvSpPr>
        <p:spPr/>
        <p:txBody>
          <a:bodyPr/>
          <a:lstStyle/>
          <a:p>
            <a:r>
              <a:rPr lang="fr-FR" sz="1600" b="1" dirty="0">
                <a:solidFill>
                  <a:srgbClr val="005BA7"/>
                </a:solidFill>
              </a:rPr>
              <a:t>Sélecteurs enfant "&gt;"</a:t>
            </a:r>
          </a:p>
          <a:p>
            <a:endParaRPr lang="fr-FR" dirty="0"/>
          </a:p>
        </p:txBody>
      </p:sp>
      <p:sp>
        <p:nvSpPr>
          <p:cNvPr id="18" name="ZoneTexte 17">
            <a:extLst>
              <a:ext uri="{FF2B5EF4-FFF2-40B4-BE49-F238E27FC236}">
                <a16:creationId xmlns:a16="http://schemas.microsoft.com/office/drawing/2014/main" id="{3BDB1F92-F738-4C2C-BD97-8889B4EB6B37}"/>
              </a:ext>
            </a:extLst>
          </p:cNvPr>
          <p:cNvSpPr txBox="1"/>
          <p:nvPr/>
        </p:nvSpPr>
        <p:spPr>
          <a:xfrm>
            <a:off x="749915" y="2881443"/>
            <a:ext cx="906530" cy="307777"/>
          </a:xfrm>
          <a:prstGeom prst="rect">
            <a:avLst/>
          </a:prstGeom>
          <a:noFill/>
        </p:spPr>
        <p:txBody>
          <a:bodyPr wrap="none" rtlCol="0">
            <a:spAutoFit/>
          </a:bodyPr>
          <a:lstStyle/>
          <a:p>
            <a:r>
              <a:rPr lang="fr-FR" sz="1400" b="1" dirty="0">
                <a:solidFill>
                  <a:schemeClr val="tx1">
                    <a:lumMod val="65000"/>
                    <a:lumOff val="35000"/>
                  </a:schemeClr>
                </a:solidFill>
                <a:latin typeface="Calibri" panose="020F0502020204030204" pitchFamily="34" charset="0"/>
              </a:rPr>
              <a:t>Exemple :</a:t>
            </a:r>
          </a:p>
        </p:txBody>
      </p:sp>
      <p:sp>
        <p:nvSpPr>
          <p:cNvPr id="22" name="ZoneTexte 21">
            <a:extLst>
              <a:ext uri="{FF2B5EF4-FFF2-40B4-BE49-F238E27FC236}">
                <a16:creationId xmlns:a16="http://schemas.microsoft.com/office/drawing/2014/main" id="{DE9E5425-1EB5-4BB7-8A81-705638BEE93A}"/>
              </a:ext>
            </a:extLst>
          </p:cNvPr>
          <p:cNvSpPr txBox="1"/>
          <p:nvPr/>
        </p:nvSpPr>
        <p:spPr>
          <a:xfrm>
            <a:off x="5255172" y="2895661"/>
            <a:ext cx="1703634" cy="307777"/>
          </a:xfrm>
          <a:prstGeom prst="rect">
            <a:avLst/>
          </a:prstGeom>
          <a:noFill/>
        </p:spPr>
        <p:txBody>
          <a:bodyPr wrap="square" rtlCol="0">
            <a:spAutoFit/>
          </a:bodyPr>
          <a:lstStyle/>
          <a:p>
            <a:r>
              <a:rPr lang="fr-FR" sz="1400" b="1" dirty="0">
                <a:solidFill>
                  <a:schemeClr val="tx1">
                    <a:lumMod val="65000"/>
                    <a:lumOff val="35000"/>
                  </a:schemeClr>
                </a:solidFill>
                <a:latin typeface="Calibri" panose="020F0502020204030204" pitchFamily="34" charset="0"/>
              </a:rPr>
              <a:t>Résultat :</a:t>
            </a:r>
          </a:p>
        </p:txBody>
      </p:sp>
      <p:sp>
        <p:nvSpPr>
          <p:cNvPr id="24" name="ZoneTexte 23">
            <a:extLst>
              <a:ext uri="{FF2B5EF4-FFF2-40B4-BE49-F238E27FC236}">
                <a16:creationId xmlns:a16="http://schemas.microsoft.com/office/drawing/2014/main" id="{C2D14795-327C-49E4-BB60-AF378FA5894D}"/>
              </a:ext>
            </a:extLst>
          </p:cNvPr>
          <p:cNvSpPr txBox="1"/>
          <p:nvPr/>
        </p:nvSpPr>
        <p:spPr>
          <a:xfrm>
            <a:off x="5255171" y="3304527"/>
            <a:ext cx="6028347" cy="1015663"/>
          </a:xfrm>
          <a:prstGeom prst="rect">
            <a:avLst/>
          </a:prstGeom>
          <a:noFill/>
        </p:spPr>
        <p:txBody>
          <a:bodyPr wrap="square">
            <a:spAutoFit/>
          </a:bodyPr>
          <a:lstStyle/>
          <a:p>
            <a:pPr algn="just"/>
            <a:r>
              <a:rPr lang="fr-FR" sz="1200" dirty="0">
                <a:solidFill>
                  <a:schemeClr val="tx1">
                    <a:lumMod val="65000"/>
                    <a:lumOff val="35000"/>
                  </a:schemeClr>
                </a:solidFill>
                <a:latin typeface="Calibri" panose="020F0502020204030204" pitchFamily="34" charset="0"/>
                <a:cs typeface="Calibri" panose="020F0502020204030204" pitchFamily="34" charset="0"/>
              </a:rPr>
              <a:t>Ici, ce n’est pas rouge.</a:t>
            </a:r>
          </a:p>
          <a:p>
            <a:pPr algn="just"/>
            <a:endParaRPr lang="fr-FR" sz="1200" dirty="0">
              <a:solidFill>
                <a:schemeClr val="tx1">
                  <a:lumMod val="65000"/>
                  <a:lumOff val="35000"/>
                </a:schemeClr>
              </a:solidFill>
              <a:latin typeface="Calibri" panose="020F0502020204030204" pitchFamily="34" charset="0"/>
              <a:cs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cs typeface="Calibri" panose="020F0502020204030204" pitchFamily="34" charset="0"/>
              </a:rPr>
              <a:t>Voici un paragraphe.</a:t>
            </a:r>
          </a:p>
          <a:p>
            <a:pPr algn="just"/>
            <a:endParaRPr lang="fr-FR" sz="1200" dirty="0">
              <a:solidFill>
                <a:schemeClr val="tx1">
                  <a:lumMod val="65000"/>
                  <a:lumOff val="35000"/>
                </a:schemeClr>
              </a:solidFill>
              <a:latin typeface="Calibri" panose="020F0502020204030204" pitchFamily="34" charset="0"/>
              <a:cs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cs typeface="Calibri" panose="020F0502020204030204" pitchFamily="34" charset="0"/>
              </a:rPr>
              <a:t>Un peu de code. </a:t>
            </a:r>
            <a:r>
              <a:rPr lang="fr-FR" sz="1200" dirty="0">
                <a:solidFill>
                  <a:srgbClr val="FF0000"/>
                </a:solidFill>
                <a:latin typeface="Calibri" panose="020F0502020204030204" pitchFamily="34" charset="0"/>
                <a:cs typeface="Calibri" panose="020F0502020204030204" pitchFamily="34" charset="0"/>
              </a:rPr>
              <a:t>Et un autre span. </a:t>
            </a:r>
            <a:r>
              <a:rPr lang="fr-FR" sz="1200" dirty="0">
                <a:solidFill>
                  <a:schemeClr val="tx1">
                    <a:lumMod val="65000"/>
                    <a:lumOff val="35000"/>
                  </a:schemeClr>
                </a:solidFill>
                <a:latin typeface="Calibri" panose="020F0502020204030204" pitchFamily="34" charset="0"/>
                <a:cs typeface="Calibri" panose="020F0502020204030204" pitchFamily="34" charset="0"/>
              </a:rPr>
              <a:t>Encore du code. </a:t>
            </a:r>
            <a:r>
              <a:rPr lang="fr-FR" sz="1200" dirty="0">
                <a:solidFill>
                  <a:srgbClr val="FF0000"/>
                </a:solidFill>
                <a:latin typeface="Calibri" panose="020F0502020204030204" pitchFamily="34" charset="0"/>
                <a:cs typeface="Calibri" panose="020F0502020204030204" pitchFamily="34" charset="0"/>
              </a:rPr>
              <a:t>Ici aussi, c’est rouge</a:t>
            </a:r>
          </a:p>
        </p:txBody>
      </p:sp>
      <p:sp>
        <p:nvSpPr>
          <p:cNvPr id="11" name="ZoneTexte 10">
            <a:extLst>
              <a:ext uri="{FF2B5EF4-FFF2-40B4-BE49-F238E27FC236}">
                <a16:creationId xmlns:a16="http://schemas.microsoft.com/office/drawing/2014/main" id="{D8BF7D1E-CED5-4CA7-A6CC-7AFA3434E916}"/>
              </a:ext>
            </a:extLst>
          </p:cNvPr>
          <p:cNvSpPr txBox="1"/>
          <p:nvPr/>
        </p:nvSpPr>
        <p:spPr>
          <a:xfrm>
            <a:off x="749916" y="3429000"/>
            <a:ext cx="3031971" cy="461665"/>
          </a:xfrm>
          <a:prstGeom prst="rect">
            <a:avLst/>
          </a:prstGeom>
          <a:noFill/>
          <a:ln>
            <a:solidFill>
              <a:srgbClr val="005BA7"/>
            </a:solidFill>
          </a:ln>
        </p:spPr>
        <p:txBody>
          <a:bodyPr wrap="square">
            <a:spAutoFit/>
          </a:bodyPr>
          <a:lstStyle/>
          <a:p>
            <a:r>
              <a:rPr lang="en-US" sz="1200" dirty="0">
                <a:solidFill>
                  <a:srgbClr val="7A3E9D"/>
                </a:solidFill>
                <a:effectLst/>
                <a:latin typeface="Calibri" panose="020F0502020204030204" pitchFamily="34" charset="0"/>
              </a:rPr>
              <a:t>span</a:t>
            </a:r>
            <a:r>
              <a:rPr lang="en-US" sz="1200" dirty="0">
                <a:solidFill>
                  <a:srgbClr val="333333"/>
                </a:solidFill>
                <a:effectLst/>
                <a:latin typeface="Calibri" panose="020F0502020204030204" pitchFamily="34" charset="0"/>
              </a:rPr>
              <a:t> </a:t>
            </a:r>
            <a:r>
              <a:rPr lang="en-US" sz="1200" dirty="0">
                <a:solidFill>
                  <a:srgbClr val="777777"/>
                </a:solidFill>
                <a:effectLst/>
                <a:latin typeface="Calibri" panose="020F0502020204030204" pitchFamily="34" charset="0"/>
              </a:rPr>
              <a:t>{</a:t>
            </a:r>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background-color</a:t>
            </a:r>
            <a:r>
              <a:rPr lang="en-US" sz="1200" dirty="0">
                <a:solidFill>
                  <a:srgbClr val="777777"/>
                </a:solidFill>
                <a:effectLst/>
                <a:latin typeface="Calibri" panose="020F0502020204030204" pitchFamily="34" charset="0"/>
              </a:rPr>
              <a:t> :</a:t>
            </a:r>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white</a:t>
            </a:r>
            <a:r>
              <a:rPr lang="en-US" sz="1200" dirty="0">
                <a:solidFill>
                  <a:srgbClr val="777777"/>
                </a:solidFill>
                <a:effectLst/>
                <a:latin typeface="Calibri" panose="020F0502020204030204" pitchFamily="34" charset="0"/>
              </a:rPr>
              <a:t>; }</a:t>
            </a:r>
            <a:endParaRPr lang="en-US" sz="1200" dirty="0">
              <a:solidFill>
                <a:srgbClr val="333333"/>
              </a:solidFill>
              <a:effectLst/>
              <a:latin typeface="Calibri" panose="020F0502020204030204" pitchFamily="34" charset="0"/>
            </a:endParaRPr>
          </a:p>
          <a:p>
            <a:r>
              <a:rPr lang="en-US" sz="1200" dirty="0">
                <a:solidFill>
                  <a:srgbClr val="7A3E9D"/>
                </a:solidFill>
                <a:effectLst/>
                <a:latin typeface="Calibri" panose="020F0502020204030204" pitchFamily="34" charset="0"/>
              </a:rPr>
              <a:t>div </a:t>
            </a:r>
            <a:r>
              <a:rPr lang="en-US" sz="1200" dirty="0">
                <a:solidFill>
                  <a:srgbClr val="777777"/>
                </a:solidFill>
                <a:effectLst/>
                <a:latin typeface="Calibri" panose="020F0502020204030204" pitchFamily="34" charset="0"/>
              </a:rPr>
              <a:t>&gt;</a:t>
            </a:r>
            <a:r>
              <a:rPr lang="en-US" sz="1200" dirty="0">
                <a:solidFill>
                  <a:srgbClr val="7A3E9D"/>
                </a:solidFill>
                <a:effectLst/>
                <a:latin typeface="Calibri" panose="020F0502020204030204" pitchFamily="34" charset="0"/>
              </a:rPr>
              <a:t> span</a:t>
            </a:r>
            <a:r>
              <a:rPr lang="en-US" sz="1200" dirty="0">
                <a:solidFill>
                  <a:srgbClr val="333333"/>
                </a:solidFill>
                <a:effectLst/>
                <a:latin typeface="Calibri" panose="020F0502020204030204" pitchFamily="34" charset="0"/>
              </a:rPr>
              <a:t> </a:t>
            </a:r>
            <a:r>
              <a:rPr lang="en-US" sz="1200" dirty="0">
                <a:solidFill>
                  <a:srgbClr val="777777"/>
                </a:solidFill>
                <a:effectLst/>
                <a:latin typeface="Calibri" panose="020F0502020204030204" pitchFamily="34" charset="0"/>
              </a:rPr>
              <a:t>{</a:t>
            </a:r>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background-color</a:t>
            </a:r>
            <a:r>
              <a:rPr lang="en-US" sz="1200" dirty="0">
                <a:solidFill>
                  <a:srgbClr val="777777"/>
                </a:solidFill>
                <a:effectLst/>
                <a:latin typeface="Calibri" panose="020F0502020204030204" pitchFamily="34" charset="0"/>
              </a:rPr>
              <a:t> :</a:t>
            </a:r>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blue</a:t>
            </a:r>
            <a:r>
              <a:rPr lang="en-US" sz="1200" dirty="0">
                <a:solidFill>
                  <a:srgbClr val="777777"/>
                </a:solidFill>
                <a:effectLst/>
                <a:latin typeface="Calibri" panose="020F0502020204030204" pitchFamily="34" charset="0"/>
              </a:rPr>
              <a:t>; }</a:t>
            </a:r>
            <a:endParaRPr lang="en-US" sz="1200" dirty="0">
              <a:solidFill>
                <a:srgbClr val="333333"/>
              </a:solidFill>
              <a:effectLst/>
              <a:latin typeface="Calibri" panose="020F0502020204030204" pitchFamily="34" charset="0"/>
            </a:endParaRPr>
          </a:p>
        </p:txBody>
      </p:sp>
      <p:sp>
        <p:nvSpPr>
          <p:cNvPr id="12" name="ZoneTexte 11">
            <a:extLst>
              <a:ext uri="{FF2B5EF4-FFF2-40B4-BE49-F238E27FC236}">
                <a16:creationId xmlns:a16="http://schemas.microsoft.com/office/drawing/2014/main" id="{2AE15305-0F25-4BE6-95B3-4FBAD32FD3D8}"/>
              </a:ext>
            </a:extLst>
          </p:cNvPr>
          <p:cNvSpPr txBox="1"/>
          <p:nvPr/>
        </p:nvSpPr>
        <p:spPr>
          <a:xfrm>
            <a:off x="749916" y="4417216"/>
            <a:ext cx="3031972" cy="1200329"/>
          </a:xfrm>
          <a:prstGeom prst="rect">
            <a:avLst/>
          </a:prstGeom>
          <a:noFill/>
          <a:ln>
            <a:solidFill>
              <a:srgbClr val="005BA7"/>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span</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Ici, ce n'est pas rouge.</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span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Voici un paragraphe.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code</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Un peu de code.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code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span</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Et un autre </a:t>
            </a:r>
            <a:r>
              <a:rPr lang="fr-FR" sz="1200" dirty="0" err="1">
                <a:solidFill>
                  <a:srgbClr val="333333"/>
                </a:solidFill>
                <a:effectLst/>
                <a:latin typeface="Calibri" panose="020F0502020204030204" pitchFamily="34" charset="0"/>
              </a:rPr>
              <a:t>span</a:t>
            </a:r>
            <a:r>
              <a:rPr lang="fr-FR" sz="1200" dirty="0">
                <a:solidFill>
                  <a:srgbClr val="333333"/>
                </a:solidFill>
                <a:effectLst/>
                <a:latin typeface="Calibri" panose="020F0502020204030204" pitchFamily="34" charset="0"/>
              </a:rPr>
              <a:t>.</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span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code</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Encore du code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code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span</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Ici aussi, c'est rouge</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span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205296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prstGeom prst="rect">
            <a:avLst/>
          </a:prstGeom>
        </p:spPr>
        <p:txBody>
          <a:bodyPr/>
          <a:lstStyle/>
          <a:p>
            <a:r>
              <a:rPr lang="fr-FR" dirty="0"/>
              <a:t>01- </a:t>
            </a:r>
            <a:r>
              <a:rPr lang="fr-FR" sz="2000" b="1" u="none" strike="noStrike" kern="1200" cap="all" spc="0" dirty="0">
                <a:solidFill>
                  <a:srgbClr val="008245"/>
                </a:solidFill>
                <a:uFillTx/>
                <a:cs typeface="Calibri" panose="020F0502020204030204" pitchFamily="34" charset="0"/>
              </a:rPr>
              <a:t>Introduction au langage HTML</a:t>
            </a: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prstGeom prst="rect">
            <a:avLst/>
          </a:prstGeom>
        </p:spPr>
        <p:txBody>
          <a:bodyPr/>
          <a:lstStyle/>
          <a:p>
            <a:r>
              <a:rPr lang="fr-FR" dirty="0"/>
              <a:t>Propriétés des navigateurs</a:t>
            </a:r>
          </a:p>
        </p:txBody>
      </p:sp>
      <p:sp>
        <p:nvSpPr>
          <p:cNvPr id="18" name="Espace réservé du contenu 17">
            <a:extLst>
              <a:ext uri="{FF2B5EF4-FFF2-40B4-BE49-F238E27FC236}">
                <a16:creationId xmlns:a16="http://schemas.microsoft.com/office/drawing/2014/main" id="{7954145C-DF82-4440-8E2D-539B9C7E918F}"/>
              </a:ext>
            </a:extLst>
          </p:cNvPr>
          <p:cNvSpPr>
            <a:spLocks noGrp="1"/>
          </p:cNvSpPr>
          <p:nvPr>
            <p:ph sz="quarter" idx="12"/>
          </p:nvPr>
        </p:nvSpPr>
        <p:spPr>
          <a:xfrm>
            <a:off x="720000" y="1943056"/>
            <a:ext cx="4777033" cy="4514894"/>
          </a:xfrm>
          <a:prstGeom prst="rect">
            <a:avLst/>
          </a:prstGeom>
        </p:spPr>
        <p:txBody>
          <a:bodyPr/>
          <a:lstStyle/>
          <a:p>
            <a:pPr marL="0" indent="0" algn="just">
              <a:buNone/>
            </a:pPr>
            <a:r>
              <a:rPr lang="fr-FR" b="1" dirty="0">
                <a:latin typeface="Calibri" panose="020F0502020204030204" pitchFamily="34" charset="0"/>
              </a:rPr>
              <a:t>Le rôle d’un navigateur</a:t>
            </a:r>
          </a:p>
          <a:p>
            <a:pPr algn="just"/>
            <a:r>
              <a:rPr lang="fr-FR" dirty="0">
                <a:latin typeface="Calibri" panose="020F0502020204030204" pitchFamily="34" charset="0"/>
              </a:rPr>
              <a:t>Récupérer le code (généralement écrit en HTML, PHP, JavaScript ou d'autres langages de programmation Web), à partir du </a:t>
            </a:r>
            <a:r>
              <a:rPr lang="fr-FR" b="1" dirty="0">
                <a:latin typeface="Calibri" panose="020F0502020204030204" pitchFamily="34" charset="0"/>
              </a:rPr>
              <a:t>serveur</a:t>
            </a:r>
            <a:r>
              <a:rPr lang="fr-FR" dirty="0">
                <a:latin typeface="Calibri" panose="020F0502020204030204" pitchFamily="34" charset="0"/>
              </a:rPr>
              <a:t>, puis l’</a:t>
            </a:r>
            <a:r>
              <a:rPr lang="fr-FR" b="1" dirty="0">
                <a:latin typeface="Calibri" panose="020F0502020204030204" pitchFamily="34" charset="0"/>
              </a:rPr>
              <a:t>interpréter</a:t>
            </a:r>
            <a:r>
              <a:rPr lang="fr-FR" dirty="0">
                <a:latin typeface="Calibri" panose="020F0502020204030204" pitchFamily="34" charset="0"/>
              </a:rPr>
              <a:t> et le </a:t>
            </a:r>
            <a:r>
              <a:rPr lang="fr-FR" b="1" dirty="0">
                <a:latin typeface="Calibri" panose="020F0502020204030204" pitchFamily="34" charset="0"/>
              </a:rPr>
              <a:t>restituer</a:t>
            </a:r>
            <a:r>
              <a:rPr lang="fr-FR" dirty="0">
                <a:latin typeface="Calibri" panose="020F0502020204030204" pitchFamily="34" charset="0"/>
              </a:rPr>
              <a:t> sous forme de page Web graphique pour l'affichage. </a:t>
            </a:r>
          </a:p>
          <a:p>
            <a:pPr algn="just"/>
            <a:r>
              <a:rPr lang="fr-FR" b="1" dirty="0">
                <a:latin typeface="Calibri" panose="020F0502020204030204" pitchFamily="34" charset="0"/>
              </a:rPr>
              <a:t>Interpréter</a:t>
            </a:r>
            <a:r>
              <a:rPr lang="fr-FR" dirty="0">
                <a:latin typeface="Calibri" panose="020F0502020204030204" pitchFamily="34" charset="0"/>
              </a:rPr>
              <a:t> l'adresse d'un site web (URL) et gérer les requêtes client / Serveur.</a:t>
            </a:r>
          </a:p>
          <a:p>
            <a:pPr algn="just"/>
            <a:r>
              <a:rPr lang="fr-FR" dirty="0">
                <a:latin typeface="Calibri" panose="020F0502020204030204" pitchFamily="34" charset="0"/>
              </a:rPr>
              <a:t>Faciliter le développement et le test des pages Web.</a:t>
            </a:r>
          </a:p>
          <a:p>
            <a:pPr algn="just"/>
            <a:endParaRPr lang="fr-FR" dirty="0">
              <a:latin typeface="Calibri" panose="020F0502020204030204" pitchFamily="34" charset="0"/>
            </a:endParaRPr>
          </a:p>
          <a:p>
            <a:pPr marL="0" indent="0" algn="just">
              <a:buNone/>
            </a:pPr>
            <a:r>
              <a:rPr lang="fr-FR" b="1" dirty="0">
                <a:latin typeface="Calibri" panose="020F0502020204030204" pitchFamily="34" charset="0"/>
              </a:rPr>
              <a:t>Le fonctionnement d’un navigateur</a:t>
            </a:r>
          </a:p>
          <a:p>
            <a:r>
              <a:rPr lang="fr-FR" dirty="0">
                <a:latin typeface="Calibri" panose="020F0502020204030204" pitchFamily="34" charset="0"/>
              </a:rPr>
              <a:t>En utilisant le </a:t>
            </a:r>
            <a:r>
              <a:rPr lang="fr-FR" b="1" dirty="0">
                <a:latin typeface="Calibri" panose="020F0502020204030204" pitchFamily="34" charset="0"/>
              </a:rPr>
              <a:t>navigateur Web</a:t>
            </a:r>
            <a:r>
              <a:rPr lang="fr-FR" dirty="0">
                <a:latin typeface="Calibri" panose="020F0502020204030204" pitchFamily="34" charset="0"/>
              </a:rPr>
              <a:t>, l'utilisateur envoie une requête dite </a:t>
            </a:r>
            <a:r>
              <a:rPr lang="fr-FR" b="1" dirty="0">
                <a:latin typeface="Calibri" panose="020F0502020204030204" pitchFamily="34" charset="0"/>
              </a:rPr>
              <a:t>"Requête HTTP</a:t>
            </a:r>
            <a:r>
              <a:rPr lang="fr-FR" dirty="0">
                <a:latin typeface="Calibri" panose="020F0502020204030204" pitchFamily="34" charset="0"/>
              </a:rPr>
              <a:t>" au serveur qui héberge le site web.</a:t>
            </a:r>
          </a:p>
          <a:p>
            <a:r>
              <a:rPr lang="fr-FR" dirty="0">
                <a:latin typeface="Calibri" panose="020F0502020204030204" pitchFamily="34" charset="0"/>
              </a:rPr>
              <a:t>Le </a:t>
            </a:r>
            <a:r>
              <a:rPr lang="fr-FR" b="1" dirty="0">
                <a:latin typeface="Calibri" panose="020F0502020204030204" pitchFamily="34" charset="0"/>
              </a:rPr>
              <a:t>serveur Web </a:t>
            </a:r>
            <a:r>
              <a:rPr lang="fr-FR" dirty="0">
                <a:latin typeface="Calibri" panose="020F0502020204030204" pitchFamily="34" charset="0"/>
              </a:rPr>
              <a:t>reçoit la requête de l'utilisateur qui contient l'adresse IP du serveur, le port sur lequel tourne le serveur Web, la ressource demandée et la méthode avec laquelle on exploite cette ressource.</a:t>
            </a:r>
          </a:p>
          <a:p>
            <a:r>
              <a:rPr lang="fr-FR" dirty="0">
                <a:latin typeface="Calibri" panose="020F0502020204030204" pitchFamily="34" charset="0"/>
              </a:rPr>
              <a:t>Le navigateur reçoit la page web demandée sous forme de code appelé : "</a:t>
            </a:r>
            <a:r>
              <a:rPr lang="fr-FR" b="1" dirty="0">
                <a:latin typeface="Calibri" panose="020F0502020204030204" pitchFamily="34" charset="0"/>
              </a:rPr>
              <a:t>code HTML</a:t>
            </a:r>
            <a:r>
              <a:rPr lang="fr-FR" dirty="0">
                <a:latin typeface="Calibri" panose="020F0502020204030204" pitchFamily="34" charset="0"/>
              </a:rPr>
              <a:t>" et l'interprète pour afficher des objets visuels.</a:t>
            </a:r>
          </a:p>
          <a:p>
            <a:pPr algn="just"/>
            <a:endParaRPr lang="fr-FR" dirty="0"/>
          </a:p>
        </p:txBody>
      </p:sp>
      <p:sp>
        <p:nvSpPr>
          <p:cNvPr id="8" name="Espace réservé du contenu 17">
            <a:extLst>
              <a:ext uri="{FF2B5EF4-FFF2-40B4-BE49-F238E27FC236}">
                <a16:creationId xmlns:a16="http://schemas.microsoft.com/office/drawing/2014/main" id="{2CAAA4AD-7386-452B-8462-FDE4C4027262}"/>
              </a:ext>
            </a:extLst>
          </p:cNvPr>
          <p:cNvSpPr txBox="1">
            <a:spLocks/>
          </p:cNvSpPr>
          <p:nvPr/>
        </p:nvSpPr>
        <p:spPr>
          <a:xfrm>
            <a:off x="1000873" y="3098800"/>
            <a:ext cx="3550579" cy="3340813"/>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fr-FR" dirty="0">
              <a:latin typeface="Calibri" panose="020F0502020204030204" pitchFamily="34" charset="0"/>
            </a:endParaRPr>
          </a:p>
        </p:txBody>
      </p:sp>
      <p:pic>
        <p:nvPicPr>
          <p:cNvPr id="4" name="Image 3">
            <a:extLst>
              <a:ext uri="{FF2B5EF4-FFF2-40B4-BE49-F238E27FC236}">
                <a16:creationId xmlns:a16="http://schemas.microsoft.com/office/drawing/2014/main" id="{EF9D0EA0-563A-493D-85F7-D5EE7A0C9352}"/>
              </a:ext>
            </a:extLst>
          </p:cNvPr>
          <p:cNvPicPr>
            <a:picLocks noChangeAspect="1"/>
          </p:cNvPicPr>
          <p:nvPr/>
        </p:nvPicPr>
        <p:blipFill>
          <a:blip r:embed="rId3"/>
          <a:stretch>
            <a:fillRect/>
          </a:stretch>
        </p:blipFill>
        <p:spPr>
          <a:xfrm>
            <a:off x="5643835" y="2977814"/>
            <a:ext cx="5311228" cy="2445378"/>
          </a:xfrm>
          <a:prstGeom prst="rect">
            <a:avLst/>
          </a:prstGeom>
        </p:spPr>
      </p:pic>
      <p:sp>
        <p:nvSpPr>
          <p:cNvPr id="15" name="ZoneTexte 14">
            <a:extLst>
              <a:ext uri="{FF2B5EF4-FFF2-40B4-BE49-F238E27FC236}">
                <a16:creationId xmlns:a16="http://schemas.microsoft.com/office/drawing/2014/main" id="{90C6E894-BC9F-493D-81D4-8099DDB85361}"/>
              </a:ext>
            </a:extLst>
          </p:cNvPr>
          <p:cNvSpPr txBox="1"/>
          <p:nvPr/>
        </p:nvSpPr>
        <p:spPr>
          <a:xfrm>
            <a:off x="5587999" y="5582518"/>
            <a:ext cx="5422899"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3 : Communication client-serveur web en HTTP [4]</a:t>
            </a:r>
          </a:p>
        </p:txBody>
      </p:sp>
    </p:spTree>
    <p:extLst>
      <p:ext uri="{BB962C8B-B14F-4D97-AF65-F5344CB8AC3E}">
        <p14:creationId xmlns:p14="http://schemas.microsoft.com/office/powerpoint/2010/main" val="379583068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sélecteurs complexes</a:t>
            </a:r>
          </a:p>
        </p:txBody>
      </p:sp>
      <p:sp>
        <p:nvSpPr>
          <p:cNvPr id="2" name="Espace réservé du contenu 1">
            <a:extLst>
              <a:ext uri="{FF2B5EF4-FFF2-40B4-BE49-F238E27FC236}">
                <a16:creationId xmlns:a16="http://schemas.microsoft.com/office/drawing/2014/main" id="{D6374773-1364-4109-8650-D8B170C4FABC}"/>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Le combinateur de descendance, représenté par un blanc (ou plusieurs blancs à la suite), permet de combiner deux sélecteurs afin de cibler les éléments qui correspondent au second sélecteur uniquement si ceux-ci ont un élément ancêtre qui correspond au premier sélecteur.</a:t>
            </a:r>
          </a:p>
          <a:p>
            <a:endParaRPr lang="fr-FR" dirty="0"/>
          </a:p>
        </p:txBody>
      </p:sp>
      <p:sp>
        <p:nvSpPr>
          <p:cNvPr id="3" name="Espace réservé du contenu 2">
            <a:extLst>
              <a:ext uri="{FF2B5EF4-FFF2-40B4-BE49-F238E27FC236}">
                <a16:creationId xmlns:a16="http://schemas.microsoft.com/office/drawing/2014/main" id="{2BE7FA0B-1F5D-439C-93CF-21EB837BC25C}"/>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Sélecteurs descendant "</a:t>
            </a:r>
            <a:r>
              <a:rPr lang="fr-FR" sz="1600" b="1" dirty="0">
                <a:solidFill>
                  <a:srgbClr val="FF0000"/>
                </a:solidFill>
                <a:latin typeface="Calibri" panose="020F0502020204030204" pitchFamily="34" charset="0"/>
              </a:rPr>
              <a:t> </a:t>
            </a:r>
            <a:r>
              <a:rPr lang="fr-FR" sz="1600" b="1" dirty="0">
                <a:solidFill>
                  <a:srgbClr val="005BA7"/>
                </a:solidFill>
                <a:latin typeface="Calibri" panose="020F0502020204030204" pitchFamily="34" charset="0"/>
              </a:rPr>
              <a:t>" (espace)</a:t>
            </a:r>
          </a:p>
          <a:p>
            <a:endParaRPr lang="fr-FR" dirty="0"/>
          </a:p>
        </p:txBody>
      </p:sp>
      <p:sp>
        <p:nvSpPr>
          <p:cNvPr id="12" name="ZoneTexte 11">
            <a:extLst>
              <a:ext uri="{FF2B5EF4-FFF2-40B4-BE49-F238E27FC236}">
                <a16:creationId xmlns:a16="http://schemas.microsoft.com/office/drawing/2014/main" id="{112170DB-F471-4712-BEFD-1E9026E12AEB}"/>
              </a:ext>
            </a:extLst>
          </p:cNvPr>
          <p:cNvSpPr txBox="1"/>
          <p:nvPr/>
        </p:nvSpPr>
        <p:spPr>
          <a:xfrm>
            <a:off x="749916" y="3323231"/>
            <a:ext cx="1266066" cy="307777"/>
          </a:xfrm>
          <a:prstGeom prst="rect">
            <a:avLst/>
          </a:prstGeom>
          <a:noFill/>
        </p:spPr>
        <p:txBody>
          <a:bodyPr wrap="square" rtlCol="0">
            <a:spAutoFit/>
          </a:bodyPr>
          <a:lstStyle/>
          <a:p>
            <a:r>
              <a:rPr lang="fr-FR" sz="1400" b="1" dirty="0">
                <a:solidFill>
                  <a:schemeClr val="tx1">
                    <a:lumMod val="65000"/>
                    <a:lumOff val="35000"/>
                  </a:schemeClr>
                </a:solidFill>
                <a:latin typeface="Calibri" panose="020F0502020204030204" pitchFamily="34" charset="0"/>
              </a:rPr>
              <a:t>Exemple :</a:t>
            </a:r>
          </a:p>
        </p:txBody>
      </p:sp>
      <p:sp>
        <p:nvSpPr>
          <p:cNvPr id="13" name="ZoneTexte 12">
            <a:extLst>
              <a:ext uri="{FF2B5EF4-FFF2-40B4-BE49-F238E27FC236}">
                <a16:creationId xmlns:a16="http://schemas.microsoft.com/office/drawing/2014/main" id="{7515FE24-2A85-4C2E-B7BF-3E5A5F573054}"/>
              </a:ext>
            </a:extLst>
          </p:cNvPr>
          <p:cNvSpPr txBox="1"/>
          <p:nvPr/>
        </p:nvSpPr>
        <p:spPr>
          <a:xfrm>
            <a:off x="2015982" y="3323231"/>
            <a:ext cx="5266326" cy="461665"/>
          </a:xfrm>
          <a:prstGeom prst="rect">
            <a:avLst/>
          </a:prstGeom>
          <a:noFill/>
          <a:ln>
            <a:solidFill>
              <a:srgbClr val="005BA7"/>
            </a:solidFill>
          </a:ln>
        </p:spPr>
        <p:txBody>
          <a:bodyPr wrap="square">
            <a:spAutoFit/>
          </a:bodyPr>
          <a:lstStyle/>
          <a:p>
            <a:r>
              <a:rPr lang="fr-FR" sz="1200" dirty="0">
                <a:solidFill>
                  <a:srgbClr val="7A3E9D"/>
                </a:solidFill>
                <a:effectLst/>
                <a:latin typeface="Calibri" panose="020F0502020204030204" pitchFamily="34" charset="0"/>
              </a:rPr>
              <a:t>li</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list</a:t>
            </a:r>
            <a:r>
              <a:rPr lang="fr-FR" sz="1200" dirty="0">
                <a:solidFill>
                  <a:srgbClr val="9C5D27"/>
                </a:solidFill>
                <a:effectLst/>
                <a:latin typeface="Calibri" panose="020F0502020204030204" pitchFamily="34" charset="0"/>
              </a:rPr>
              <a:t>-style-type</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448C27"/>
                </a:solidFill>
                <a:effectLst/>
                <a:latin typeface="Calibri" panose="020F0502020204030204" pitchFamily="34" charset="0"/>
              </a:rPr>
              <a:t>disc</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7A3E9D"/>
                </a:solidFill>
                <a:effectLst/>
                <a:latin typeface="Calibri" panose="020F0502020204030204" pitchFamily="34" charset="0"/>
              </a:rPr>
              <a:t>li </a:t>
            </a:r>
            <a:r>
              <a:rPr lang="fr-FR" sz="1200" dirty="0" err="1">
                <a:solidFill>
                  <a:srgbClr val="7A3E9D"/>
                </a:solidFill>
                <a:effectLst/>
                <a:latin typeface="Calibri" panose="020F0502020204030204" pitchFamily="34" charset="0"/>
              </a:rPr>
              <a:t>li</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list</a:t>
            </a:r>
            <a:r>
              <a:rPr lang="fr-FR" sz="1200" dirty="0">
                <a:solidFill>
                  <a:srgbClr val="9C5D27"/>
                </a:solidFill>
                <a:effectLst/>
                <a:latin typeface="Calibri" panose="020F0502020204030204" pitchFamily="34" charset="0"/>
              </a:rPr>
              <a:t>-style-type</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err="1">
                <a:solidFill>
                  <a:srgbClr val="448C27"/>
                </a:solidFill>
                <a:effectLst/>
                <a:latin typeface="Calibri" panose="020F0502020204030204" pitchFamily="34" charset="0"/>
              </a:rPr>
              <a:t>circle</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p:txBody>
      </p:sp>
      <p:sp>
        <p:nvSpPr>
          <p:cNvPr id="14" name="ZoneTexte 13">
            <a:extLst>
              <a:ext uri="{FF2B5EF4-FFF2-40B4-BE49-F238E27FC236}">
                <a16:creationId xmlns:a16="http://schemas.microsoft.com/office/drawing/2014/main" id="{11A61F96-C023-4F79-95BA-33127FA1AC34}"/>
              </a:ext>
            </a:extLst>
          </p:cNvPr>
          <p:cNvSpPr txBox="1"/>
          <p:nvPr/>
        </p:nvSpPr>
        <p:spPr>
          <a:xfrm>
            <a:off x="9542985" y="3320109"/>
            <a:ext cx="1266066" cy="307777"/>
          </a:xfrm>
          <a:prstGeom prst="rect">
            <a:avLst/>
          </a:prstGeom>
          <a:noFill/>
        </p:spPr>
        <p:txBody>
          <a:bodyPr wrap="square" rtlCol="0">
            <a:spAutoFit/>
          </a:bodyPr>
          <a:lstStyle/>
          <a:p>
            <a:r>
              <a:rPr lang="fr-FR" sz="1400" b="1">
                <a:solidFill>
                  <a:schemeClr val="tx1">
                    <a:lumMod val="65000"/>
                    <a:lumOff val="35000"/>
                  </a:schemeClr>
                </a:solidFill>
                <a:latin typeface="Calibri" panose="020F0502020204030204" pitchFamily="34" charset="0"/>
              </a:rPr>
              <a:t>Résultat :</a:t>
            </a:r>
            <a:endParaRPr lang="fr-FR" sz="1400" b="1" dirty="0">
              <a:solidFill>
                <a:schemeClr val="tx1">
                  <a:lumMod val="65000"/>
                  <a:lumOff val="35000"/>
                </a:schemeClr>
              </a:solidFill>
              <a:latin typeface="Calibri" panose="020F0502020204030204" pitchFamily="34" charset="0"/>
            </a:endParaRPr>
          </a:p>
        </p:txBody>
      </p:sp>
      <p:sp>
        <p:nvSpPr>
          <p:cNvPr id="15" name="ZoneTexte 14">
            <a:extLst>
              <a:ext uri="{FF2B5EF4-FFF2-40B4-BE49-F238E27FC236}">
                <a16:creationId xmlns:a16="http://schemas.microsoft.com/office/drawing/2014/main" id="{F06D122E-3039-460B-B7E7-8BDC08F74DB5}"/>
              </a:ext>
            </a:extLst>
          </p:cNvPr>
          <p:cNvSpPr txBox="1"/>
          <p:nvPr/>
        </p:nvSpPr>
        <p:spPr>
          <a:xfrm>
            <a:off x="710046" y="4231016"/>
            <a:ext cx="3820390" cy="1569660"/>
          </a:xfrm>
          <a:prstGeom prst="rect">
            <a:avLst/>
          </a:prstGeom>
          <a:noFill/>
          <a:ln>
            <a:solidFill>
              <a:srgbClr val="005BA7"/>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ul</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li</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Élément 1</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ul</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li</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Sous-élément A</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li</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li</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Sous-élément B</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li</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ul</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li</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6" name="ZoneTexte 15">
            <a:extLst>
              <a:ext uri="{FF2B5EF4-FFF2-40B4-BE49-F238E27FC236}">
                <a16:creationId xmlns:a16="http://schemas.microsoft.com/office/drawing/2014/main" id="{5B37862C-0B72-4802-9D36-6CFE898E0BAE}"/>
              </a:ext>
            </a:extLst>
          </p:cNvPr>
          <p:cNvSpPr txBox="1"/>
          <p:nvPr/>
        </p:nvSpPr>
        <p:spPr>
          <a:xfrm>
            <a:off x="4716333" y="4231016"/>
            <a:ext cx="3483536" cy="1569660"/>
          </a:xfrm>
          <a:prstGeom prst="rect">
            <a:avLst/>
          </a:prstGeom>
          <a:noFill/>
          <a:ln>
            <a:solidFill>
              <a:srgbClr val="005BA7"/>
            </a:solidFill>
          </a:ln>
        </p:spPr>
        <p:txBody>
          <a:bodyPr wrap="square">
            <a:spAutoFit/>
          </a:bodyPr>
          <a:lstStyle/>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li</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Élément 2</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ul</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li</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Sous-élément A</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li</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li</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Sous-élément B</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li</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ul</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li</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ul</a:t>
            </a:r>
            <a:r>
              <a:rPr lang="fr-FR" sz="1200" dirty="0">
                <a:solidFill>
                  <a:srgbClr val="91B3E0"/>
                </a:solidFill>
                <a:effectLst/>
                <a:latin typeface="Calibri" panose="020F0502020204030204" pitchFamily="34" charset="0"/>
              </a:rPr>
              <a:t>&gt;</a:t>
            </a:r>
            <a:endParaRPr lang="fr-FR" sz="1200" dirty="0">
              <a:latin typeface="Calibri" panose="020F0502020204030204" pitchFamily="34" charset="0"/>
            </a:endParaRPr>
          </a:p>
        </p:txBody>
      </p:sp>
      <p:sp>
        <p:nvSpPr>
          <p:cNvPr id="24" name="ZoneTexte 23">
            <a:extLst>
              <a:ext uri="{FF2B5EF4-FFF2-40B4-BE49-F238E27FC236}">
                <a16:creationId xmlns:a16="http://schemas.microsoft.com/office/drawing/2014/main" id="{042F58CA-0A87-4E53-8E10-6CBDD856E4B5}"/>
              </a:ext>
            </a:extLst>
          </p:cNvPr>
          <p:cNvSpPr txBox="1"/>
          <p:nvPr/>
        </p:nvSpPr>
        <p:spPr>
          <a:xfrm>
            <a:off x="8807884" y="4212394"/>
            <a:ext cx="2565646" cy="1569660"/>
          </a:xfrm>
          <a:prstGeom prst="rect">
            <a:avLst/>
          </a:prstGeom>
          <a:noFill/>
          <a:ln>
            <a:solidFill>
              <a:srgbClr val="005BA7"/>
            </a:solidFill>
          </a:ln>
        </p:spPr>
        <p:txBody>
          <a:bodyPr wrap="square">
            <a:spAutoFit/>
          </a:bodyPr>
          <a:lstStyle/>
          <a:p>
            <a:pPr marL="285750" indent="-285750">
              <a:buFont typeface="Arial" panose="020B0604020202020204" pitchFamily="34" charset="0"/>
              <a:buChar char="•"/>
            </a:pPr>
            <a:endParaRPr lang="fr-FR" sz="1200" dirty="0">
              <a:solidFill>
                <a:schemeClr val="tx1">
                  <a:lumMod val="65000"/>
                  <a:lumOff val="35000"/>
                </a:schemeClr>
              </a:solidFill>
              <a:effectLst/>
              <a:latin typeface="Calibri" panose="020F0502020204030204" pitchFamily="34" charset="0"/>
            </a:endParaRPr>
          </a:p>
          <a:p>
            <a:pPr marL="285750" indent="-285750">
              <a:buFont typeface="Arial" panose="020B0604020202020204" pitchFamily="34" charset="0"/>
              <a:buChar char="•"/>
            </a:pPr>
            <a:r>
              <a:rPr lang="fr-FR" sz="1200" dirty="0">
                <a:solidFill>
                  <a:schemeClr val="tx1">
                    <a:lumMod val="65000"/>
                    <a:lumOff val="35000"/>
                  </a:schemeClr>
                </a:solidFill>
                <a:effectLst/>
                <a:latin typeface="Calibri" panose="020F0502020204030204" pitchFamily="34" charset="0"/>
              </a:rPr>
              <a:t>Élément 1</a:t>
            </a:r>
          </a:p>
          <a:p>
            <a:pPr marL="742950" lvl="1" indent="-285750">
              <a:buFont typeface="Courier New" panose="02070309020205020404" pitchFamily="49" charset="0"/>
              <a:buChar char="o"/>
            </a:pPr>
            <a:r>
              <a:rPr lang="fr-FR" sz="1200" dirty="0">
                <a:solidFill>
                  <a:schemeClr val="tx1">
                    <a:lumMod val="65000"/>
                    <a:lumOff val="35000"/>
                  </a:schemeClr>
                </a:solidFill>
                <a:latin typeface="Calibri" panose="020F0502020204030204" pitchFamily="34" charset="0"/>
              </a:rPr>
              <a:t>Sous-élément A</a:t>
            </a:r>
          </a:p>
          <a:p>
            <a:pPr marL="742950" lvl="1" indent="-285750">
              <a:buFont typeface="Courier New" panose="02070309020205020404" pitchFamily="49" charset="0"/>
              <a:buChar char="o"/>
            </a:pPr>
            <a:r>
              <a:rPr lang="fr-FR" sz="1200" dirty="0">
                <a:solidFill>
                  <a:schemeClr val="tx1">
                    <a:lumMod val="65000"/>
                    <a:lumOff val="35000"/>
                  </a:schemeClr>
                </a:solidFill>
                <a:latin typeface="Calibri" panose="020F0502020204030204" pitchFamily="34" charset="0"/>
              </a:rPr>
              <a:t>Sous-élément B</a:t>
            </a:r>
          </a:p>
          <a:p>
            <a:pPr marL="285750" indent="-285750">
              <a:buFont typeface="Arial" panose="020B0604020202020204" pitchFamily="34" charset="0"/>
              <a:buChar char="•"/>
            </a:pPr>
            <a:r>
              <a:rPr lang="fr-FR" sz="1200" dirty="0">
                <a:solidFill>
                  <a:schemeClr val="tx1">
                    <a:lumMod val="65000"/>
                    <a:lumOff val="35000"/>
                  </a:schemeClr>
                </a:solidFill>
                <a:effectLst/>
                <a:latin typeface="Calibri" panose="020F0502020204030204" pitchFamily="34" charset="0"/>
              </a:rPr>
              <a:t>Élément 2</a:t>
            </a:r>
            <a:r>
              <a:rPr lang="fr-FR" sz="1200" dirty="0">
                <a:solidFill>
                  <a:schemeClr val="tx1">
                    <a:lumMod val="65000"/>
                    <a:lumOff val="35000"/>
                  </a:schemeClr>
                </a:solidFill>
                <a:latin typeface="Calibri" panose="020F0502020204030204" pitchFamily="34" charset="0"/>
              </a:rPr>
              <a:t> </a:t>
            </a:r>
          </a:p>
          <a:p>
            <a:pPr marL="742950" lvl="1" indent="-285750">
              <a:buFont typeface="Courier New" panose="02070309020205020404" pitchFamily="49" charset="0"/>
              <a:buChar char="o"/>
            </a:pPr>
            <a:r>
              <a:rPr lang="fr-FR" sz="1200" dirty="0">
                <a:solidFill>
                  <a:schemeClr val="tx1">
                    <a:lumMod val="65000"/>
                    <a:lumOff val="35000"/>
                  </a:schemeClr>
                </a:solidFill>
                <a:latin typeface="Calibri" panose="020F0502020204030204" pitchFamily="34" charset="0"/>
              </a:rPr>
              <a:t>Sous-élément A</a:t>
            </a:r>
          </a:p>
          <a:p>
            <a:pPr marL="742950" lvl="1" indent="-285750">
              <a:buFont typeface="Courier New" panose="02070309020205020404" pitchFamily="49" charset="0"/>
              <a:buChar char="o"/>
            </a:pPr>
            <a:r>
              <a:rPr lang="fr-FR" sz="1200" dirty="0">
                <a:solidFill>
                  <a:schemeClr val="tx1">
                    <a:lumMod val="65000"/>
                    <a:lumOff val="35000"/>
                  </a:schemeClr>
                </a:solidFill>
                <a:latin typeface="Calibri" panose="020F0502020204030204" pitchFamily="34" charset="0"/>
              </a:rPr>
              <a:t>Sous-élément B</a:t>
            </a:r>
          </a:p>
          <a:p>
            <a:pPr marL="285750" indent="-285750">
              <a:buFont typeface="Arial" panose="020B0604020202020204" pitchFamily="34" charset="0"/>
              <a:buChar char="•"/>
            </a:pPr>
            <a:endParaRPr lang="fr-FR" sz="1200" dirty="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111591030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1</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Introduire le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B1F5FCB3-BEFB-407D-AEB9-02F238AC6441}"/>
              </a:ext>
            </a:extLst>
          </p:cNvPr>
          <p:cNvSpPr>
            <a:spLocks noGrp="1"/>
          </p:cNvSpPr>
          <p:nvPr>
            <p:ph type="body" sz="quarter" idx="14"/>
          </p:nvPr>
        </p:nvSpPr>
        <p:spPr>
          <a:prstGeom prst="rect">
            <a:avLst/>
          </a:prstGeom>
        </p:spPr>
        <p:txBody>
          <a:bodyPr/>
          <a:lstStyle/>
          <a:p>
            <a:pPr marL="0"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Présentation du CSS</a:t>
            </a:r>
          </a:p>
          <a:p>
            <a:pPr marL="0"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Codification des couleurs</a:t>
            </a:r>
          </a:p>
          <a:p>
            <a:pPr marL="0"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Unités de mesure</a:t>
            </a:r>
          </a:p>
          <a:p>
            <a:pPr marL="0"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Positions (center, </a:t>
            </a:r>
            <a:r>
              <a:rPr lang="fr-FR" sz="1600" dirty="0" err="1">
                <a:solidFill>
                  <a:schemeClr val="bg1">
                    <a:lumMod val="65000"/>
                  </a:schemeClr>
                </a:solidFill>
                <a:latin typeface="Calibri" panose="020F0502020204030204" pitchFamily="34" charset="0"/>
                <a:cs typeface="Calibri" panose="020F0502020204030204" pitchFamily="34" charset="0"/>
              </a:rPr>
              <a:t>left</a:t>
            </a:r>
            <a:r>
              <a:rPr lang="fr-FR" sz="1600" dirty="0">
                <a:solidFill>
                  <a:schemeClr val="bg1">
                    <a:lumMod val="65000"/>
                  </a:schemeClr>
                </a:solidFill>
                <a:latin typeface="Calibri" panose="020F0502020204030204" pitchFamily="34" charset="0"/>
                <a:cs typeface="Calibri" panose="020F0502020204030204" pitchFamily="34" charset="0"/>
              </a:rPr>
              <a:t>, right)</a:t>
            </a:r>
          </a:p>
          <a:p>
            <a:pPr marL="0" algn="just" defTabSz="829543">
              <a:buSzPts val="1800"/>
              <a:defRPr sz="1800" b="0" i="0" u="none" strike="noStrike" kern="0" cap="none" spc="0" baseline="0">
                <a:solidFill>
                  <a:srgbClr val="000000"/>
                </a:solidFill>
                <a:uFillTx/>
              </a:defRPr>
            </a:pPr>
            <a:r>
              <a:rPr lang="fr-FR" dirty="0">
                <a:solidFill>
                  <a:schemeClr val="bg1">
                    <a:lumMod val="65000"/>
                  </a:schemeClr>
                </a:solidFill>
                <a:cs typeface="Calibri" panose="020F0502020204030204" pitchFamily="34" charset="0"/>
              </a:rPr>
              <a:t>Fonts </a:t>
            </a:r>
            <a:endParaRPr lang="fr-FR" sz="1600" dirty="0">
              <a:solidFill>
                <a:schemeClr val="bg1">
                  <a:lumMod val="65000"/>
                </a:schemeClr>
              </a:solidFill>
              <a:latin typeface="Calibri" panose="020F0502020204030204" pitchFamily="34" charset="0"/>
              <a:cs typeface="Calibri" panose="020F0502020204030204" pitchFamily="34" charset="0"/>
            </a:endParaRPr>
          </a:p>
          <a:p>
            <a:pPr marL="0"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Types d’intégration du CSS</a:t>
            </a:r>
          </a:p>
          <a:p>
            <a:pPr marL="0"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Sélecteurs simples (élément, class, id)</a:t>
            </a:r>
          </a:p>
          <a:p>
            <a:pPr marL="0"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Sélecteurs complexes</a:t>
            </a:r>
          </a:p>
          <a:p>
            <a:pPr marL="0"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dirty="0">
                <a:solidFill>
                  <a:srgbClr val="FF912B"/>
                </a:solidFill>
                <a:latin typeface="Calibri" panose="020F0502020204030204" pitchFamily="34" charset="0"/>
                <a:ea typeface="맑은 고딕" pitchFamily="34"/>
                <a:cs typeface="Calibri" panose="020F0502020204030204" pitchFamily="34" charset="0"/>
              </a:rPr>
              <a:t>Pseudo classes</a:t>
            </a:r>
          </a:p>
          <a:p>
            <a:endParaRPr lang="fr-FR" dirty="0"/>
          </a:p>
        </p:txBody>
      </p:sp>
    </p:spTree>
    <p:extLst>
      <p:ext uri="{BB962C8B-B14F-4D97-AF65-F5344CB8AC3E}">
        <p14:creationId xmlns:p14="http://schemas.microsoft.com/office/powerpoint/2010/main" val="21287594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sélecteurs</a:t>
            </a:r>
          </a:p>
        </p:txBody>
      </p:sp>
      <p:sp>
        <p:nvSpPr>
          <p:cNvPr id="2" name="Espace réservé du contenu 1">
            <a:extLst>
              <a:ext uri="{FF2B5EF4-FFF2-40B4-BE49-F238E27FC236}">
                <a16:creationId xmlns:a16="http://schemas.microsoft.com/office/drawing/2014/main" id="{0A8E0DFB-B21B-4872-9531-8E7038DE61C4}"/>
              </a:ext>
            </a:extLst>
          </p:cNvPr>
          <p:cNvSpPr>
            <a:spLocks noGrp="1"/>
          </p:cNvSpPr>
          <p:nvPr>
            <p:ph sz="quarter" idx="12"/>
          </p:nvPr>
        </p:nvSpPr>
        <p:spPr/>
        <p:txBody>
          <a:bodyPr/>
          <a:lstStyle/>
          <a:p>
            <a:pPr algn="just"/>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Une </a:t>
            </a:r>
            <a:r>
              <a:rPr lang="fr-FR" sz="1200" b="1" dirty="0">
                <a:solidFill>
                  <a:schemeClr val="tx1">
                    <a:lumMod val="65000"/>
                    <a:lumOff val="35000"/>
                  </a:schemeClr>
                </a:solidFill>
                <a:latin typeface="Calibri" panose="020F0502020204030204" pitchFamily="34" charset="0"/>
              </a:rPr>
              <a:t>pseudo-class</a:t>
            </a:r>
            <a:r>
              <a:rPr lang="fr-FR" sz="1200" dirty="0">
                <a:solidFill>
                  <a:schemeClr val="tx1">
                    <a:lumMod val="65000"/>
                    <a:lumOff val="35000"/>
                  </a:schemeClr>
                </a:solidFill>
                <a:latin typeface="Calibri" panose="020F0502020204030204" pitchFamily="34" charset="0"/>
              </a:rPr>
              <a:t>e est un mot-clé qui peut être ajouté à un sélecteur afin d'indiquer l'état spécifique dans lequel l'élément doit être pour être ciblé par la déclaration. </a:t>
            </a:r>
          </a:p>
          <a:p>
            <a:pPr algn="just"/>
            <a:r>
              <a:rPr lang="fr-FR" sz="1200" dirty="0">
                <a:solidFill>
                  <a:schemeClr val="tx1">
                    <a:lumMod val="65000"/>
                    <a:lumOff val="35000"/>
                  </a:schemeClr>
                </a:solidFill>
                <a:latin typeface="Calibri" panose="020F0502020204030204" pitchFamily="34" charset="0"/>
              </a:rPr>
              <a:t>Exemple : La pseudo-classe </a:t>
            </a: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hover</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permettra d'appliquer une mise en forme spécifique lorsque l'utilisateur survole l'élément ciblé par le sélecteur (changer la couleur d'un bouton par exemple).</a:t>
            </a:r>
          </a:p>
          <a:p>
            <a:endParaRPr lang="fr-FR" dirty="0"/>
          </a:p>
        </p:txBody>
      </p:sp>
      <p:sp>
        <p:nvSpPr>
          <p:cNvPr id="3" name="Espace réservé du contenu 2">
            <a:extLst>
              <a:ext uri="{FF2B5EF4-FFF2-40B4-BE49-F238E27FC236}">
                <a16:creationId xmlns:a16="http://schemas.microsoft.com/office/drawing/2014/main" id="{0AE411BB-723F-43F6-9807-389E49FC675E}"/>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Pseudo-classes</a:t>
            </a:r>
          </a:p>
          <a:p>
            <a:endParaRPr lang="fr-FR" dirty="0"/>
          </a:p>
        </p:txBody>
      </p:sp>
    </p:spTree>
    <p:extLst>
      <p:ext uri="{BB962C8B-B14F-4D97-AF65-F5344CB8AC3E}">
        <p14:creationId xmlns:p14="http://schemas.microsoft.com/office/powerpoint/2010/main" val="34552595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sélecteurs (pseudo-classes)</a:t>
            </a:r>
          </a:p>
        </p:txBody>
      </p:sp>
      <p:sp>
        <p:nvSpPr>
          <p:cNvPr id="3" name="Espace réservé du contenu 2">
            <a:extLst>
              <a:ext uri="{FF2B5EF4-FFF2-40B4-BE49-F238E27FC236}">
                <a16:creationId xmlns:a16="http://schemas.microsoft.com/office/drawing/2014/main" id="{5D830278-E900-4502-A2CC-FEB9D36245F6}"/>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Liste des pseudo-classes</a:t>
            </a:r>
          </a:p>
          <a:p>
            <a:endParaRPr lang="fr-FR" dirty="0"/>
          </a:p>
        </p:txBody>
      </p:sp>
      <p:graphicFrame>
        <p:nvGraphicFramePr>
          <p:cNvPr id="6" name="Tableau 5">
            <a:extLst>
              <a:ext uri="{FF2B5EF4-FFF2-40B4-BE49-F238E27FC236}">
                <a16:creationId xmlns:a16="http://schemas.microsoft.com/office/drawing/2014/main" id="{92A01DBF-9A33-4FE3-BCBF-588DE3E6E3DB}"/>
              </a:ext>
            </a:extLst>
          </p:cNvPr>
          <p:cNvGraphicFramePr>
            <a:graphicFrameLocks noGrp="1"/>
          </p:cNvGraphicFramePr>
          <p:nvPr>
            <p:extLst>
              <p:ext uri="{D42A27DB-BD31-4B8C-83A1-F6EECF244321}">
                <p14:modId xmlns:p14="http://schemas.microsoft.com/office/powerpoint/2010/main" val="3338695745"/>
              </p:ext>
            </p:extLst>
          </p:nvPr>
        </p:nvGraphicFramePr>
        <p:xfrm>
          <a:off x="955096" y="1986104"/>
          <a:ext cx="10281807" cy="4565454"/>
        </p:xfrm>
        <a:graphic>
          <a:graphicData uri="http://schemas.openxmlformats.org/drawingml/2006/table">
            <a:tbl>
              <a:tblPr/>
              <a:tblGrid>
                <a:gridCol w="1762534">
                  <a:extLst>
                    <a:ext uri="{9D8B030D-6E8A-4147-A177-3AD203B41FA5}">
                      <a16:colId xmlns:a16="http://schemas.microsoft.com/office/drawing/2014/main" val="1633838768"/>
                    </a:ext>
                  </a:extLst>
                </a:gridCol>
                <a:gridCol w="1676534">
                  <a:extLst>
                    <a:ext uri="{9D8B030D-6E8A-4147-A177-3AD203B41FA5}">
                      <a16:colId xmlns:a16="http://schemas.microsoft.com/office/drawing/2014/main" val="3706221321"/>
                    </a:ext>
                  </a:extLst>
                </a:gridCol>
                <a:gridCol w="6842739">
                  <a:extLst>
                    <a:ext uri="{9D8B030D-6E8A-4147-A177-3AD203B41FA5}">
                      <a16:colId xmlns:a16="http://schemas.microsoft.com/office/drawing/2014/main" val="3598670879"/>
                    </a:ext>
                  </a:extLst>
                </a:gridCol>
              </a:tblGrid>
              <a:tr h="69006">
                <a:tc>
                  <a:txBody>
                    <a:bodyPr/>
                    <a:lstStyle/>
                    <a:p>
                      <a:pPr algn="l" fontAlgn="t"/>
                      <a:r>
                        <a:rPr lang="fr-FR" sz="1400" dirty="0">
                          <a:solidFill>
                            <a:srgbClr val="FFFFFF"/>
                          </a:solidFill>
                          <a:effectLst/>
                          <a:latin typeface="Calibri" panose="020F0502020204030204" pitchFamily="34" charset="0"/>
                        </a:rPr>
                        <a:t>sélecteur</a:t>
                      </a:r>
                    </a:p>
                  </a:txBody>
                  <a:tcPr marL="5949" marR="5949" marT="5949" marB="594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fr-FR" sz="1400" dirty="0">
                          <a:solidFill>
                            <a:srgbClr val="FFFFFF"/>
                          </a:solidFill>
                          <a:effectLst/>
                          <a:latin typeface="Calibri" panose="020F0502020204030204" pitchFamily="34" charset="0"/>
                        </a:rPr>
                        <a:t>exemple</a:t>
                      </a:r>
                    </a:p>
                  </a:txBody>
                  <a:tcPr marL="5949" marR="5949" marT="5949" marB="594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fr-FR" sz="1400" dirty="0">
                          <a:solidFill>
                            <a:srgbClr val="FFFFFF"/>
                          </a:solidFill>
                          <a:effectLst/>
                          <a:latin typeface="Calibri" panose="020F0502020204030204" pitchFamily="34" charset="0"/>
                        </a:rPr>
                        <a:t>Description</a:t>
                      </a:r>
                    </a:p>
                  </a:txBody>
                  <a:tcPr marL="5949" marR="5949" marT="5949" marB="594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2960745052"/>
                  </a:ext>
                </a:extLst>
              </a:tr>
              <a:tr h="141978">
                <a:tc>
                  <a:txBody>
                    <a:bodyPr/>
                    <a:lstStyle/>
                    <a:p>
                      <a:pPr fontAlgn="t" latinLnBrk="1"/>
                      <a:r>
                        <a:rPr lang="fr-FR" sz="1400" u="sng" strike="noStrike">
                          <a:solidFill>
                            <a:schemeClr val="tx1"/>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 : </a:t>
                      </a:r>
                      <a:r>
                        <a:rPr lang="fr-FR" sz="1400" u="sng" strike="noStrike" dirty="0" err="1">
                          <a:solidFill>
                            <a:schemeClr val="tx1"/>
                          </a:solidFill>
                          <a:effectLst/>
                          <a:hlinkClick r:id="rId3">
                            <a:extLst>
                              <a:ext uri="{A12FA001-AC4F-418D-AE19-62706E023703}">
                                <ahyp:hlinkClr xmlns:ahyp="http://schemas.microsoft.com/office/drawing/2018/hyperlinkcolor" val="tx"/>
                              </a:ext>
                            </a:extLst>
                          </a:hlinkClick>
                        </a:rPr>
                        <a:t>checked</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input :checked</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Tout élément de formulaire sélectionné</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780650725"/>
                  </a:ext>
                </a:extLst>
              </a:tr>
              <a:tr h="141978">
                <a:tc>
                  <a:txBody>
                    <a:bodyPr/>
                    <a:lstStyle/>
                    <a:p>
                      <a:pPr fontAlgn="t" latinLnBrk="1"/>
                      <a:r>
                        <a:rPr lang="fr-FR" sz="1400" u="sng" strike="noStrike">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 : </a:t>
                      </a:r>
                      <a:r>
                        <a:rPr lang="fr-FR" sz="1400" u="sng" strike="noStrike" dirty="0">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désactivé</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input :disabled</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Sélectionnez tous les éléments de formulaire handicapés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40289279"/>
                  </a:ext>
                </a:extLst>
              </a:tr>
              <a:tr h="84869">
                <a:tc>
                  <a:txBody>
                    <a:bodyPr/>
                    <a:lstStyle/>
                    <a:p>
                      <a:pPr fontAlgn="t" latinLnBrk="1"/>
                      <a:r>
                        <a:rPr lang="fr-FR" sz="1400" u="sng" strike="noStrike">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 </a:t>
                      </a:r>
                      <a:r>
                        <a:rPr lang="fr-FR" sz="1400" u="sng" strike="noStrike" dirty="0">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vide</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:empty</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Sélectionnez tous les éléments p aucun enfant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09081071"/>
                  </a:ext>
                </a:extLst>
              </a:tr>
              <a:tr h="84869">
                <a:tc>
                  <a:txBody>
                    <a:bodyPr/>
                    <a:lstStyle/>
                    <a:p>
                      <a:pPr fontAlgn="t" latinLnBrk="1"/>
                      <a:r>
                        <a:rPr lang="fr-FR" sz="1400" u="sng" strike="noStrike">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 </a:t>
                      </a:r>
                      <a:r>
                        <a:rPr lang="fr-FR" sz="1400" u="sng" strike="noStrike" dirty="0">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activé</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input :enabled</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Sélectionnez tous les éléments de formulaire activés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802553965"/>
                  </a:ext>
                </a:extLst>
              </a:tr>
              <a:tr h="141978">
                <a:tc>
                  <a:txBody>
                    <a:bodyPr/>
                    <a:lstStyle/>
                    <a:p>
                      <a:pPr fontAlgn="t" latinLnBrk="1"/>
                      <a:r>
                        <a:rPr lang="fr-FR" sz="1400" u="sng" strike="noStrike">
                          <a:solidFill>
                            <a:schemeClr val="tx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 : </a:t>
                      </a:r>
                      <a:r>
                        <a:rPr lang="fr-FR" sz="1400" u="sng" strike="noStrike" dirty="0">
                          <a:solidFill>
                            <a:schemeClr val="tx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First-of-Type</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:first-of-type</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Sélectionnez chaque élément </a:t>
                      </a:r>
                      <a:r>
                        <a:rPr lang="fr-FR" sz="1400">
                          <a:effectLst/>
                          <a:latin typeface="Calibri" panose="020F0502020204030204" pitchFamily="34" charset="0"/>
                        </a:rPr>
                        <a:t>parent et </a:t>
                      </a:r>
                      <a:r>
                        <a:rPr lang="fr-FR" sz="1400" dirty="0">
                          <a:effectLst/>
                          <a:latin typeface="Calibri" panose="020F0502020204030204" pitchFamily="34" charset="0"/>
                        </a:rPr>
                        <a:t>les premiers éléments p </a:t>
                      </a:r>
                      <a:r>
                        <a:rPr lang="fr-FR" sz="1400" dirty="0" err="1">
                          <a:effectLst/>
                          <a:latin typeface="Calibri" panose="020F0502020204030204" pitchFamily="34" charset="0"/>
                        </a:rPr>
                        <a:t>p</a:t>
                      </a:r>
                      <a:r>
                        <a:rPr lang="fr-FR" sz="1400" dirty="0">
                          <a:effectLst/>
                          <a:latin typeface="Calibri" panose="020F0502020204030204" pitchFamily="34" charset="0"/>
                        </a:rPr>
                        <a:t> élément enfant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200866829"/>
                  </a:ext>
                </a:extLst>
              </a:tr>
              <a:tr h="141978">
                <a:tc>
                  <a:txBody>
                    <a:bodyPr/>
                    <a:lstStyle/>
                    <a:p>
                      <a:pPr fontAlgn="t" latinLnBrk="1"/>
                      <a:r>
                        <a:rPr lang="fr-FR" sz="1400" u="sng" strike="noStrike">
                          <a:solidFill>
                            <a:schemeClr val="tx1"/>
                          </a:solidFill>
                          <a:effectLst/>
                          <a:latin typeface="Calibri" panose="020F0502020204030204" pitchFamily="34" charset="0"/>
                          <a:hlinkClick r:id="rId7">
                            <a:extLst>
                              <a:ext uri="{A12FA001-AC4F-418D-AE19-62706E023703}">
                                <ahyp:hlinkClr xmlns:ahyp="http://schemas.microsoft.com/office/drawing/2018/hyperlinkcolor" val="tx"/>
                              </a:ext>
                            </a:extLst>
                          </a:hlinkClick>
                        </a:rPr>
                        <a:t> : </a:t>
                      </a:r>
                      <a:r>
                        <a:rPr lang="fr-FR" sz="1400" u="sng" strike="noStrike" dirty="0">
                          <a:solidFill>
                            <a:schemeClr val="tx1"/>
                          </a:solidFill>
                          <a:effectLst/>
                          <a:latin typeface="Calibri" panose="020F0502020204030204" pitchFamily="34" charset="0"/>
                          <a:hlinkClick r:id="rId7">
                            <a:extLst>
                              <a:ext uri="{A12FA001-AC4F-418D-AE19-62706E023703}">
                                <ahyp:hlinkClr xmlns:ahyp="http://schemas.microsoft.com/office/drawing/2018/hyperlinkcolor" val="tx"/>
                              </a:ext>
                            </a:extLst>
                          </a:hlinkClick>
                        </a:rPr>
                        <a:t>In-gamme</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input :in-range</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Sélectionnez les valeurs des éléments dans une plage spécifiée</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884368320"/>
                  </a:ext>
                </a:extLst>
              </a:tr>
              <a:tr h="84869">
                <a:tc>
                  <a:txBody>
                    <a:bodyPr/>
                    <a:lstStyle/>
                    <a:p>
                      <a:pPr fontAlgn="t" latinLnBrk="1"/>
                      <a:r>
                        <a:rPr lang="fr-FR" sz="1400" u="sng" strike="noStrike">
                          <a:solidFill>
                            <a:schemeClr val="tx1"/>
                          </a:solidFill>
                          <a:effectLst/>
                          <a:latin typeface="Calibri" panose="020F0502020204030204" pitchFamily="34" charset="0"/>
                          <a:hlinkClick r:id="rId8">
                            <a:extLst>
                              <a:ext uri="{A12FA001-AC4F-418D-AE19-62706E023703}">
                                <ahyp:hlinkClr xmlns:ahyp="http://schemas.microsoft.com/office/drawing/2018/hyperlinkcolor" val="tx"/>
                              </a:ext>
                            </a:extLst>
                          </a:hlinkClick>
                        </a:rPr>
                        <a:t> : </a:t>
                      </a:r>
                      <a:r>
                        <a:rPr lang="fr-FR" sz="1400" u="sng" strike="noStrike" dirty="0">
                          <a:solidFill>
                            <a:schemeClr val="tx1"/>
                          </a:solidFill>
                          <a:effectLst/>
                          <a:latin typeface="Calibri" panose="020F0502020204030204" pitchFamily="34" charset="0"/>
                          <a:hlinkClick r:id="rId8">
                            <a:extLst>
                              <a:ext uri="{A12FA001-AC4F-418D-AE19-62706E023703}">
                                <ahyp:hlinkClr xmlns:ahyp="http://schemas.microsoft.com/office/drawing/2018/hyperlinkcolor" val="tx"/>
                              </a:ext>
                            </a:extLst>
                          </a:hlinkClick>
                        </a:rPr>
                        <a:t>invalide</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input :invalid</a:t>
                      </a:r>
                      <a:endParaRPr lang="fr-FR" sz="1400" dirty="0">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Sélectionnez tous les éléments non valides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421861120"/>
                  </a:ext>
                </a:extLst>
              </a:tr>
              <a:tr h="141978">
                <a:tc>
                  <a:txBody>
                    <a:bodyPr/>
                    <a:lstStyle/>
                    <a:p>
                      <a:pPr fontAlgn="t" latinLnBrk="1"/>
                      <a:r>
                        <a:rPr lang="fr-FR" sz="1400" u="sng" strike="noStrike">
                          <a:solidFill>
                            <a:schemeClr val="tx1"/>
                          </a:solidFill>
                          <a:effectLst/>
                          <a:latin typeface="Calibri" panose="020F0502020204030204" pitchFamily="34" charset="0"/>
                          <a:hlinkClick r:id="rId9">
                            <a:extLst>
                              <a:ext uri="{A12FA001-AC4F-418D-AE19-62706E023703}">
                                <ahyp:hlinkClr xmlns:ahyp="http://schemas.microsoft.com/office/drawing/2018/hyperlinkcolor" val="tx"/>
                              </a:ext>
                            </a:extLst>
                          </a:hlinkClick>
                        </a:rPr>
                        <a:t> : </a:t>
                      </a:r>
                      <a:r>
                        <a:rPr lang="fr-FR" sz="1400" u="sng" strike="noStrike" dirty="0">
                          <a:solidFill>
                            <a:schemeClr val="tx1"/>
                          </a:solidFill>
                          <a:effectLst/>
                          <a:latin typeface="Calibri" panose="020F0502020204030204" pitchFamily="34" charset="0"/>
                          <a:hlinkClick r:id="rId9">
                            <a:extLst>
                              <a:ext uri="{A12FA001-AC4F-418D-AE19-62706E023703}">
                                <ahyp:hlinkClr xmlns:ahyp="http://schemas.microsoft.com/office/drawing/2018/hyperlinkcolor" val="tx"/>
                              </a:ext>
                            </a:extLst>
                          </a:hlinkClick>
                        </a:rPr>
                        <a:t>Last-</a:t>
                      </a:r>
                      <a:r>
                        <a:rPr lang="fr-FR" sz="1400" u="sng" strike="noStrike" dirty="0" err="1">
                          <a:solidFill>
                            <a:schemeClr val="tx1"/>
                          </a:solidFill>
                          <a:effectLst/>
                          <a:hlinkClick r:id="rId9">
                            <a:extLst>
                              <a:ext uri="{A12FA001-AC4F-418D-AE19-62706E023703}">
                                <ahyp:hlinkClr xmlns:ahyp="http://schemas.microsoft.com/office/drawing/2018/hyperlinkcolor" val="tx"/>
                              </a:ext>
                            </a:extLst>
                          </a:hlinkClick>
                        </a:rPr>
                        <a:t>child</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 :last-child</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Sélectionnez tous les éléments p dans le dernier élément enfant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436913877"/>
                  </a:ext>
                </a:extLst>
              </a:tr>
              <a:tr h="141978">
                <a:tc>
                  <a:txBody>
                    <a:bodyPr/>
                    <a:lstStyle/>
                    <a:p>
                      <a:pPr fontAlgn="t" latinLnBrk="1"/>
                      <a:r>
                        <a:rPr lang="fr-FR" sz="1400" u="sng" strike="noStrike">
                          <a:solidFill>
                            <a:schemeClr val="tx1"/>
                          </a:solidFill>
                          <a:effectLst/>
                          <a:latin typeface="Calibri" panose="020F0502020204030204" pitchFamily="34" charset="0"/>
                          <a:hlinkClick r:id="rId10">
                            <a:extLst>
                              <a:ext uri="{A12FA001-AC4F-418D-AE19-62706E023703}">
                                <ahyp:hlinkClr xmlns:ahyp="http://schemas.microsoft.com/office/drawing/2018/hyperlinkcolor" val="tx"/>
                              </a:ext>
                            </a:extLst>
                          </a:hlinkClick>
                        </a:rPr>
                        <a:t> : </a:t>
                      </a:r>
                      <a:r>
                        <a:rPr lang="fr-FR" sz="1400" u="sng" strike="noStrike" dirty="0">
                          <a:solidFill>
                            <a:schemeClr val="tx1"/>
                          </a:solidFill>
                          <a:effectLst/>
                          <a:latin typeface="Calibri" panose="020F0502020204030204" pitchFamily="34" charset="0"/>
                          <a:hlinkClick r:id="rId10">
                            <a:extLst>
                              <a:ext uri="{A12FA001-AC4F-418D-AE19-62706E023703}">
                                <ahyp:hlinkClr xmlns:ahyp="http://schemas.microsoft.com/office/drawing/2018/hyperlinkcolor" val="tx"/>
                              </a:ext>
                            </a:extLst>
                          </a:hlinkClick>
                        </a:rPr>
                        <a:t>Dernier-type</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:last-of-type</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Sélectionner chaque élément p est le dernier élément d'un élément parent p</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062729175"/>
                  </a:ext>
                </a:extLst>
              </a:tr>
              <a:tr h="141978">
                <a:tc>
                  <a:txBody>
                    <a:bodyPr/>
                    <a:lstStyle/>
                    <a:p>
                      <a:pPr fontAlgn="t" latinLnBrk="1"/>
                      <a:r>
                        <a:rPr lang="fr-FR" sz="1400" u="sng" strike="noStrike">
                          <a:solidFill>
                            <a:schemeClr val="tx1"/>
                          </a:solidFill>
                          <a:effectLst/>
                          <a:latin typeface="Calibri" panose="020F0502020204030204" pitchFamily="34" charset="0"/>
                          <a:hlinkClick r:id="rId11">
                            <a:extLst>
                              <a:ext uri="{A12FA001-AC4F-418D-AE19-62706E023703}">
                                <ahyp:hlinkClr xmlns:ahyp="http://schemas.microsoft.com/office/drawing/2018/hyperlinkcolor" val="tx"/>
                              </a:ext>
                            </a:extLst>
                          </a:hlinkClick>
                        </a:rPr>
                        <a:t> : </a:t>
                      </a:r>
                      <a:r>
                        <a:rPr lang="fr-FR" sz="1400" u="sng" strike="noStrike" dirty="0">
                          <a:solidFill>
                            <a:schemeClr val="tx1"/>
                          </a:solidFill>
                          <a:effectLst/>
                          <a:latin typeface="Calibri" panose="020F0502020204030204" pitchFamily="34" charset="0"/>
                          <a:hlinkClick r:id="rId11">
                            <a:extLst>
                              <a:ext uri="{A12FA001-AC4F-418D-AE19-62706E023703}">
                                <ahyp:hlinkClr xmlns:ahyp="http://schemas.microsoft.com/office/drawing/2018/hyperlinkcolor" val="tx"/>
                              </a:ext>
                            </a:extLst>
                          </a:hlinkClick>
                        </a:rPr>
                        <a:t>Non (sélecteur)</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 :not(p</a:t>
                      </a:r>
                      <a:r>
                        <a:rPr lang="fr-FR" sz="1400" dirty="0">
                          <a:effectLst/>
                          <a:latin typeface="Calibri" panose="020F0502020204030204" pitchFamily="34" charset="0"/>
                        </a:rPr>
                        <a: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Sélectionnez tous les éléments autres que le p</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972871446"/>
                  </a:ext>
                </a:extLst>
              </a:tr>
              <a:tr h="141978">
                <a:tc>
                  <a:txBody>
                    <a:bodyPr/>
                    <a:lstStyle/>
                    <a:p>
                      <a:pPr fontAlgn="t" latinLnBrk="1"/>
                      <a:r>
                        <a:rPr lang="fr-FR" sz="1400" u="sng" strike="noStrike">
                          <a:solidFill>
                            <a:schemeClr val="tx1"/>
                          </a:solidFill>
                          <a:effectLst/>
                          <a:latin typeface="Calibri" panose="020F0502020204030204" pitchFamily="34" charset="0"/>
                          <a:hlinkClick r:id="rId12">
                            <a:extLst>
                              <a:ext uri="{A12FA001-AC4F-418D-AE19-62706E023703}">
                                <ahyp:hlinkClr xmlns:ahyp="http://schemas.microsoft.com/office/drawing/2018/hyperlinkcolor" val="tx"/>
                              </a:ext>
                            </a:extLst>
                          </a:hlinkClick>
                        </a:rPr>
                        <a:t> : </a:t>
                      </a:r>
                      <a:r>
                        <a:rPr lang="fr-FR" sz="1400" u="sng" strike="noStrike" dirty="0" err="1">
                          <a:solidFill>
                            <a:schemeClr val="tx1"/>
                          </a:solidFill>
                          <a:effectLst/>
                          <a:hlinkClick r:id="rId12">
                            <a:extLst>
                              <a:ext uri="{A12FA001-AC4F-418D-AE19-62706E023703}">
                                <ahyp:hlinkClr xmlns:ahyp="http://schemas.microsoft.com/office/drawing/2018/hyperlinkcolor" val="tx"/>
                              </a:ext>
                            </a:extLst>
                          </a:hlinkClick>
                        </a:rPr>
                        <a:t>Nth-child</a:t>
                      </a:r>
                      <a:r>
                        <a:rPr lang="fr-FR" sz="1400" u="sng" strike="noStrike" dirty="0">
                          <a:solidFill>
                            <a:schemeClr val="tx1"/>
                          </a:solidFill>
                          <a:effectLst/>
                          <a:hlinkClick r:id="rId12">
                            <a:extLst>
                              <a:ext uri="{A12FA001-AC4F-418D-AE19-62706E023703}">
                                <ahyp:hlinkClr xmlns:ahyp="http://schemas.microsoft.com/office/drawing/2018/hyperlinkcolor" val="tx"/>
                              </a:ext>
                            </a:extLst>
                          </a:hlinkClick>
                        </a:rPr>
                        <a:t> (n)</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p :</a:t>
                      </a:r>
                      <a:r>
                        <a:rPr lang="fr-FR" sz="1400" dirty="0" err="1">
                          <a:effectLst/>
                          <a:latin typeface="Calibri" panose="020F0502020204030204" pitchFamily="34" charset="0"/>
                        </a:rPr>
                        <a:t>nth-child</a:t>
                      </a:r>
                      <a:r>
                        <a:rPr lang="fr-FR" sz="1400" dirty="0">
                          <a:effectLst/>
                          <a:latin typeface="Calibri" panose="020F0502020204030204" pitchFamily="34" charset="0"/>
                        </a:rPr>
                        <a:t>(2)</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Sélectionner tous les éléments p dans le deuxième sous-élément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681046004"/>
                  </a:ext>
                </a:extLst>
              </a:tr>
              <a:tr h="141978">
                <a:tc>
                  <a:txBody>
                    <a:bodyPr/>
                    <a:lstStyle/>
                    <a:p>
                      <a:pPr fontAlgn="t" latinLnBrk="1"/>
                      <a:r>
                        <a:rPr lang="fr-FR" sz="1400" u="sng" strike="noStrike">
                          <a:solidFill>
                            <a:schemeClr val="tx1"/>
                          </a:solidFill>
                          <a:effectLst/>
                          <a:latin typeface="Calibri" panose="020F0502020204030204" pitchFamily="34" charset="0"/>
                          <a:hlinkClick r:id="rId13">
                            <a:extLst>
                              <a:ext uri="{A12FA001-AC4F-418D-AE19-62706E023703}">
                                <ahyp:hlinkClr xmlns:ahyp="http://schemas.microsoft.com/office/drawing/2018/hyperlinkcolor" val="tx"/>
                              </a:ext>
                            </a:extLst>
                          </a:hlinkClick>
                        </a:rPr>
                        <a:t> : </a:t>
                      </a:r>
                      <a:r>
                        <a:rPr lang="fr-FR" sz="1400" u="sng" strike="noStrike" dirty="0" err="1">
                          <a:solidFill>
                            <a:schemeClr val="tx1"/>
                          </a:solidFill>
                          <a:effectLst/>
                          <a:hlinkClick r:id="rId13">
                            <a:extLst>
                              <a:ext uri="{A12FA001-AC4F-418D-AE19-62706E023703}">
                                <ahyp:hlinkClr xmlns:ahyp="http://schemas.microsoft.com/office/drawing/2018/hyperlinkcolor" val="tx"/>
                              </a:ext>
                            </a:extLst>
                          </a:hlinkClick>
                        </a:rPr>
                        <a:t>Nth</a:t>
                      </a:r>
                      <a:r>
                        <a:rPr lang="fr-FR" sz="1400" u="sng" strike="noStrike" dirty="0">
                          <a:solidFill>
                            <a:schemeClr val="tx1"/>
                          </a:solidFill>
                          <a:effectLst/>
                          <a:hlinkClick r:id="rId13">
                            <a:extLst>
                              <a:ext uri="{A12FA001-AC4F-418D-AE19-62706E023703}">
                                <ahyp:hlinkClr xmlns:ahyp="http://schemas.microsoft.com/office/drawing/2018/hyperlinkcolor" val="tx"/>
                              </a:ext>
                            </a:extLst>
                          </a:hlinkClick>
                        </a:rPr>
                        <a:t>-last-</a:t>
                      </a:r>
                      <a:r>
                        <a:rPr lang="fr-FR" sz="1400" u="sng" strike="noStrike" dirty="0" err="1">
                          <a:solidFill>
                            <a:schemeClr val="tx1"/>
                          </a:solidFill>
                          <a:effectLst/>
                          <a:hlinkClick r:id="rId13">
                            <a:extLst>
                              <a:ext uri="{A12FA001-AC4F-418D-AE19-62706E023703}">
                                <ahyp:hlinkClr xmlns:ahyp="http://schemas.microsoft.com/office/drawing/2018/hyperlinkcolor" val="tx"/>
                              </a:ext>
                            </a:extLst>
                          </a:hlinkClick>
                        </a:rPr>
                        <a:t>child</a:t>
                      </a:r>
                      <a:r>
                        <a:rPr lang="fr-FR" sz="1400" u="sng" strike="noStrike" dirty="0">
                          <a:solidFill>
                            <a:schemeClr val="tx1"/>
                          </a:solidFill>
                          <a:effectLst/>
                          <a:hlinkClick r:id="rId13">
                            <a:extLst>
                              <a:ext uri="{A12FA001-AC4F-418D-AE19-62706E023703}">
                                <ahyp:hlinkClr xmlns:ahyp="http://schemas.microsoft.com/office/drawing/2018/hyperlinkcolor" val="tx"/>
                              </a:ext>
                            </a:extLst>
                          </a:hlinkClick>
                        </a:rPr>
                        <a:t> (n</a:t>
                      </a:r>
                      <a:r>
                        <a:rPr lang="fr-FR" sz="1400" u="sng" dirty="0">
                          <a:solidFill>
                            <a:schemeClr val="tx1"/>
                          </a:solidFill>
                          <a:effectLst/>
                        </a:rPr>
                        <a:t> )</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 :nth-last-child(2</a:t>
                      </a:r>
                      <a:r>
                        <a:rPr lang="fr-FR" sz="1400" dirty="0">
                          <a:effectLst/>
                          <a:latin typeface="Calibri" panose="020F0502020204030204" pitchFamily="34" charset="0"/>
                        </a:rPr>
                        <a: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Sélectionnez tous les éléments de l'inverse de p second élément enfant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996133938"/>
                  </a:ext>
                </a:extLst>
              </a:tr>
              <a:tr h="141978">
                <a:tc>
                  <a:txBody>
                    <a:bodyPr/>
                    <a:lstStyle/>
                    <a:p>
                      <a:pPr fontAlgn="t" latinLnBrk="1"/>
                      <a:r>
                        <a:rPr lang="fr-FR" sz="1400" u="sng" strike="noStrike">
                          <a:solidFill>
                            <a:schemeClr val="tx1"/>
                          </a:solidFill>
                          <a:effectLst/>
                          <a:latin typeface="Calibri" panose="020F0502020204030204" pitchFamily="34" charset="0"/>
                          <a:hlinkClick r:id="rId14">
                            <a:extLst>
                              <a:ext uri="{A12FA001-AC4F-418D-AE19-62706E023703}">
                                <ahyp:hlinkClr xmlns:ahyp="http://schemas.microsoft.com/office/drawing/2018/hyperlinkcolor" val="tx"/>
                              </a:ext>
                            </a:extLst>
                          </a:hlinkClick>
                        </a:rPr>
                        <a:t> : </a:t>
                      </a:r>
                      <a:r>
                        <a:rPr lang="fr-FR" sz="1400" u="sng" strike="noStrike" dirty="0" err="1">
                          <a:solidFill>
                            <a:schemeClr val="tx1"/>
                          </a:solidFill>
                          <a:effectLst/>
                          <a:hlinkClick r:id="rId14">
                            <a:extLst>
                              <a:ext uri="{A12FA001-AC4F-418D-AE19-62706E023703}">
                                <ahyp:hlinkClr xmlns:ahyp="http://schemas.microsoft.com/office/drawing/2018/hyperlinkcolor" val="tx"/>
                              </a:ext>
                            </a:extLst>
                          </a:hlinkClick>
                        </a:rPr>
                        <a:t>Nth</a:t>
                      </a:r>
                      <a:r>
                        <a:rPr lang="fr-FR" sz="1400" u="sng" strike="noStrike" dirty="0">
                          <a:solidFill>
                            <a:schemeClr val="tx1"/>
                          </a:solidFill>
                          <a:effectLst/>
                          <a:hlinkClick r:id="rId14">
                            <a:extLst>
                              <a:ext uri="{A12FA001-AC4F-418D-AE19-62706E023703}">
                                <ahyp:hlinkClr xmlns:ahyp="http://schemas.microsoft.com/office/drawing/2018/hyperlinkcolor" val="tx"/>
                              </a:ext>
                            </a:extLst>
                          </a:hlinkClick>
                        </a:rPr>
                        <a:t>-last-of-type</a:t>
                      </a:r>
                      <a:r>
                        <a:rPr lang="fr-FR" sz="1400" u="sng" dirty="0">
                          <a:solidFill>
                            <a:schemeClr val="tx1"/>
                          </a:solidFill>
                          <a:effectLst/>
                        </a:rPr>
                        <a:t> (n)</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:nth-last-of-type(2</a:t>
                      </a:r>
                      <a:r>
                        <a:rPr lang="fr-FR" sz="1400" dirty="0">
                          <a:effectLst/>
                          <a:latin typeface="Calibri" panose="020F0502020204030204" pitchFamily="34" charset="0"/>
                        </a:rPr>
                        <a: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Sélectionner</a:t>
                      </a:r>
                      <a:r>
                        <a:rPr lang="fr-FR" sz="1400" dirty="0">
                          <a:effectLst/>
                        </a:rPr>
                        <a:t> tous les éléments p est l'inverse du deuxième sous-élément p</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352989459"/>
                  </a:ext>
                </a:extLst>
              </a:tr>
              <a:tr h="141978">
                <a:tc>
                  <a:txBody>
                    <a:bodyPr/>
                    <a:lstStyle/>
                    <a:p>
                      <a:pPr fontAlgn="t" latinLnBrk="1"/>
                      <a:r>
                        <a:rPr lang="fr-FR" sz="1400" u="sng" strike="noStrike">
                          <a:solidFill>
                            <a:schemeClr val="tx1"/>
                          </a:solidFill>
                          <a:effectLst/>
                          <a:latin typeface="Calibri" panose="020F0502020204030204" pitchFamily="34" charset="0"/>
                          <a:hlinkClick r:id="rId15">
                            <a:extLst>
                              <a:ext uri="{A12FA001-AC4F-418D-AE19-62706E023703}">
                                <ahyp:hlinkClr xmlns:ahyp="http://schemas.microsoft.com/office/drawing/2018/hyperlinkcolor" val="tx"/>
                              </a:ext>
                            </a:extLst>
                          </a:hlinkClick>
                        </a:rPr>
                        <a:t> : </a:t>
                      </a:r>
                      <a:r>
                        <a:rPr lang="fr-FR" sz="1400" u="sng" strike="noStrike" dirty="0" err="1">
                          <a:solidFill>
                            <a:schemeClr val="tx1"/>
                          </a:solidFill>
                          <a:effectLst/>
                          <a:hlinkClick r:id="rId15">
                            <a:extLst>
                              <a:ext uri="{A12FA001-AC4F-418D-AE19-62706E023703}">
                                <ahyp:hlinkClr xmlns:ahyp="http://schemas.microsoft.com/office/drawing/2018/hyperlinkcolor" val="tx"/>
                              </a:ext>
                            </a:extLst>
                          </a:hlinkClick>
                        </a:rPr>
                        <a:t>Nth</a:t>
                      </a:r>
                      <a:r>
                        <a:rPr lang="fr-FR" sz="1400" u="sng" strike="noStrike" dirty="0">
                          <a:solidFill>
                            <a:schemeClr val="tx1"/>
                          </a:solidFill>
                          <a:effectLst/>
                          <a:hlinkClick r:id="rId15">
                            <a:extLst>
                              <a:ext uri="{A12FA001-AC4F-418D-AE19-62706E023703}">
                                <ahyp:hlinkClr xmlns:ahyp="http://schemas.microsoft.com/office/drawing/2018/hyperlinkcolor" val="tx"/>
                              </a:ext>
                            </a:extLst>
                          </a:hlinkClick>
                        </a:rPr>
                        <a:t>-of-type (n</a:t>
                      </a:r>
                      <a:r>
                        <a:rPr lang="fr-FR" sz="1400" u="sng" dirty="0">
                          <a:solidFill>
                            <a:schemeClr val="tx1"/>
                          </a:solidFill>
                          <a:effectLst/>
                        </a:rPr>
                        <a:t> )</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 :nth-of-type(2</a:t>
                      </a:r>
                      <a:r>
                        <a:rPr lang="fr-FR" sz="1400" dirty="0">
                          <a:effectLst/>
                          <a:latin typeface="Calibri" panose="020F0502020204030204" pitchFamily="34" charset="0"/>
                        </a:rPr>
                        <a: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Sélectionnez tous les éléments p dans le deuxième sous-élément pour la p</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427552167"/>
                  </a:ext>
                </a:extLst>
              </a:tr>
              <a:tr h="141978">
                <a:tc>
                  <a:txBody>
                    <a:bodyPr/>
                    <a:lstStyle/>
                    <a:p>
                      <a:pPr fontAlgn="t" latinLnBrk="1"/>
                      <a:r>
                        <a:rPr lang="fr-FR" sz="1400" u="sng" strike="noStrike">
                          <a:solidFill>
                            <a:schemeClr val="tx1"/>
                          </a:solidFill>
                          <a:effectLst/>
                          <a:latin typeface="Calibri" panose="020F0502020204030204" pitchFamily="34" charset="0"/>
                          <a:hlinkClick r:id="rId16">
                            <a:extLst>
                              <a:ext uri="{A12FA001-AC4F-418D-AE19-62706E023703}">
                                <ahyp:hlinkClr xmlns:ahyp="http://schemas.microsoft.com/office/drawing/2018/hyperlinkcolor" val="tx"/>
                              </a:ext>
                            </a:extLst>
                          </a:hlinkClick>
                        </a:rPr>
                        <a:t> : </a:t>
                      </a:r>
                      <a:r>
                        <a:rPr lang="fr-FR" sz="1400" u="sng" strike="noStrike" dirty="0">
                          <a:solidFill>
                            <a:schemeClr val="tx1"/>
                          </a:solidFill>
                          <a:effectLst/>
                          <a:latin typeface="Calibri" panose="020F0502020204030204" pitchFamily="34" charset="0"/>
                          <a:hlinkClick r:id="rId16">
                            <a:extLst>
                              <a:ext uri="{A12FA001-AC4F-418D-AE19-62706E023703}">
                                <ahyp:hlinkClr xmlns:ahyp="http://schemas.microsoft.com/office/drawing/2018/hyperlinkcolor" val="tx"/>
                              </a:ext>
                            </a:extLst>
                          </a:hlinkClick>
                        </a:rPr>
                        <a:t>Seulement-of-type</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:only-of-type</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Sélectionnez tout simplement un élément de p éléments de l'enfant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661893668"/>
                  </a:ext>
                </a:extLst>
              </a:tr>
              <a:tr h="141978">
                <a:tc>
                  <a:txBody>
                    <a:bodyPr/>
                    <a:lstStyle/>
                    <a:p>
                      <a:pPr fontAlgn="t" latinLnBrk="1"/>
                      <a:r>
                        <a:rPr lang="fr-FR" sz="1400" u="sng" strike="noStrike">
                          <a:solidFill>
                            <a:schemeClr val="tx1"/>
                          </a:solidFill>
                          <a:effectLst/>
                          <a:latin typeface="Calibri" panose="020F0502020204030204" pitchFamily="34" charset="0"/>
                          <a:hlinkClick r:id="rId17">
                            <a:extLst>
                              <a:ext uri="{A12FA001-AC4F-418D-AE19-62706E023703}">
                                <ahyp:hlinkClr xmlns:ahyp="http://schemas.microsoft.com/office/drawing/2018/hyperlinkcolor" val="tx"/>
                              </a:ext>
                            </a:extLst>
                          </a:hlinkClick>
                        </a:rPr>
                        <a:t> : </a:t>
                      </a:r>
                      <a:r>
                        <a:rPr lang="fr-FR" sz="1400" u="sng" strike="noStrike" dirty="0">
                          <a:solidFill>
                            <a:schemeClr val="tx1"/>
                          </a:solidFill>
                          <a:effectLst/>
                          <a:latin typeface="Calibri" panose="020F0502020204030204" pitchFamily="34" charset="0"/>
                          <a:hlinkClick r:id="rId17">
                            <a:extLst>
                              <a:ext uri="{A12FA001-AC4F-418D-AE19-62706E023703}">
                                <ahyp:hlinkClr xmlns:ahyp="http://schemas.microsoft.com/office/drawing/2018/hyperlinkcolor" val="tx"/>
                              </a:ext>
                            </a:extLst>
                          </a:hlinkClick>
                        </a:rPr>
                        <a:t>Seul enfant</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 :only-child</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Sélectionnez tout simplement un élément de p éléments de l'enfant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86785136"/>
                  </a:ext>
                </a:extLst>
              </a:tr>
              <a:tr h="84869">
                <a:tc>
                  <a:txBody>
                    <a:bodyPr/>
                    <a:lstStyle/>
                    <a:p>
                      <a:pPr fontAlgn="t" latinLnBrk="1"/>
                      <a:r>
                        <a:rPr lang="fr-FR" sz="1400" u="sng" strike="noStrike">
                          <a:solidFill>
                            <a:schemeClr val="tx1"/>
                          </a:solidFill>
                          <a:effectLst/>
                          <a:latin typeface="Calibri" panose="020F0502020204030204" pitchFamily="34" charset="0"/>
                          <a:hlinkClick r:id="rId18">
                            <a:extLst>
                              <a:ext uri="{A12FA001-AC4F-418D-AE19-62706E023703}">
                                <ahyp:hlinkClr xmlns:ahyp="http://schemas.microsoft.com/office/drawing/2018/hyperlinkcolor" val="tx"/>
                              </a:ext>
                            </a:extLst>
                          </a:hlinkClick>
                        </a:rPr>
                        <a:t> :</a:t>
                      </a:r>
                      <a:r>
                        <a:rPr lang="fr-FR" sz="1400" u="sng" dirty="0">
                          <a:solidFill>
                            <a:schemeClr val="tx1"/>
                          </a:solidFill>
                          <a:effectLst/>
                        </a:rPr>
                        <a:t> en </a:t>
                      </a:r>
                      <a:r>
                        <a:rPr lang="fr-FR" sz="1400" u="sng" strike="noStrike" dirty="0">
                          <a:solidFill>
                            <a:schemeClr val="tx1"/>
                          </a:solidFill>
                          <a:effectLst/>
                          <a:hlinkClick r:id="rId18">
                            <a:extLst>
                              <a:ext uri="{A12FA001-AC4F-418D-AE19-62706E023703}">
                                <ahyp:hlinkClr xmlns:ahyp="http://schemas.microsoft.com/office/drawing/2018/hyperlinkcolor" val="tx"/>
                              </a:ext>
                            </a:extLst>
                          </a:hlinkClick>
                        </a:rPr>
                        <a:t>option</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input :optional</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Choisissez pas l'attribut "nécessaire" de l'élément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812434770"/>
                  </a:ext>
                </a:extLst>
              </a:tr>
              <a:tr h="141978">
                <a:tc>
                  <a:txBody>
                    <a:bodyPr/>
                    <a:lstStyle/>
                    <a:p>
                      <a:pPr fontAlgn="t" latinLnBrk="1"/>
                      <a:r>
                        <a:rPr lang="fr-FR" sz="1400" u="sng" strike="noStrike">
                          <a:solidFill>
                            <a:schemeClr val="tx1"/>
                          </a:solidFill>
                          <a:effectLst/>
                          <a:latin typeface="Calibri" panose="020F0502020204030204" pitchFamily="34" charset="0"/>
                          <a:hlinkClick r:id="rId19">
                            <a:extLst>
                              <a:ext uri="{A12FA001-AC4F-418D-AE19-62706E023703}">
                                <ahyp:hlinkClr xmlns:ahyp="http://schemas.microsoft.com/office/drawing/2018/hyperlinkcolor" val="tx"/>
                              </a:ext>
                            </a:extLst>
                          </a:hlinkClick>
                        </a:rPr>
                        <a:t> : </a:t>
                      </a:r>
                      <a:r>
                        <a:rPr lang="fr-FR" sz="1400" u="sng" strike="noStrike" dirty="0">
                          <a:solidFill>
                            <a:schemeClr val="tx1"/>
                          </a:solidFill>
                          <a:effectLst/>
                          <a:latin typeface="Calibri" panose="020F0502020204030204" pitchFamily="34" charset="0"/>
                          <a:hlinkClick r:id="rId19">
                            <a:extLst>
                              <a:ext uri="{A12FA001-AC4F-418D-AE19-62706E023703}">
                                <ahyp:hlinkClr xmlns:ahyp="http://schemas.microsoft.com/office/drawing/2018/hyperlinkcolor" val="tx"/>
                              </a:ext>
                            </a:extLst>
                          </a:hlinkClick>
                        </a:rPr>
                        <a:t>Out-of-range</a:t>
                      </a:r>
                      <a:endParaRPr lang="fr-FR" sz="1400" u="sng"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input :out-of-range</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Sélectionnez élément d'attribut en dehors de la plage de valeurs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608064100"/>
                  </a:ext>
                </a:extLst>
              </a:tr>
            </a:tbl>
          </a:graphicData>
        </a:graphic>
      </p:graphicFrame>
    </p:spTree>
    <p:extLst>
      <p:ext uri="{BB962C8B-B14F-4D97-AF65-F5344CB8AC3E}">
        <p14:creationId xmlns:p14="http://schemas.microsoft.com/office/powerpoint/2010/main" val="48570098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sélecteurs (pseudo-classes)</a:t>
            </a:r>
          </a:p>
        </p:txBody>
      </p:sp>
      <p:sp>
        <p:nvSpPr>
          <p:cNvPr id="2" name="Espace réservé du contenu 1">
            <a:extLst>
              <a:ext uri="{FF2B5EF4-FFF2-40B4-BE49-F238E27FC236}">
                <a16:creationId xmlns:a16="http://schemas.microsoft.com/office/drawing/2014/main" id="{481B2859-1031-4203-8FB7-18394E7F5D95}"/>
              </a:ext>
            </a:extLst>
          </p:cNvPr>
          <p:cNvSpPr>
            <a:spLocks noGrp="1"/>
          </p:cNvSpPr>
          <p:nvPr>
            <p:ph sz="quarter" idx="12"/>
          </p:nvPr>
        </p:nvSpPr>
        <p:spPr/>
        <p:txBody>
          <a:bodyPr/>
          <a:lstStyle/>
          <a:p>
            <a:endParaRPr lang="fr-FR"/>
          </a:p>
        </p:txBody>
      </p:sp>
      <p:sp>
        <p:nvSpPr>
          <p:cNvPr id="3" name="Espace réservé du contenu 2">
            <a:extLst>
              <a:ext uri="{FF2B5EF4-FFF2-40B4-BE49-F238E27FC236}">
                <a16:creationId xmlns:a16="http://schemas.microsoft.com/office/drawing/2014/main" id="{CE92F13C-51E4-4F59-A733-2C83ED7B279D}"/>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Liste des pseudo-classes</a:t>
            </a:r>
          </a:p>
          <a:p>
            <a:endParaRPr lang="fr-FR" dirty="0"/>
          </a:p>
        </p:txBody>
      </p:sp>
      <p:graphicFrame>
        <p:nvGraphicFramePr>
          <p:cNvPr id="7" name="Tableau 6">
            <a:extLst>
              <a:ext uri="{FF2B5EF4-FFF2-40B4-BE49-F238E27FC236}">
                <a16:creationId xmlns:a16="http://schemas.microsoft.com/office/drawing/2014/main" id="{0AEDCA5B-D4F6-4135-AC81-4009E6893A52}"/>
              </a:ext>
            </a:extLst>
          </p:cNvPr>
          <p:cNvGraphicFramePr>
            <a:graphicFrameLocks noGrp="1"/>
          </p:cNvGraphicFramePr>
          <p:nvPr>
            <p:extLst>
              <p:ext uri="{D42A27DB-BD31-4B8C-83A1-F6EECF244321}">
                <p14:modId xmlns:p14="http://schemas.microsoft.com/office/powerpoint/2010/main" val="2263730563"/>
              </p:ext>
            </p:extLst>
          </p:nvPr>
        </p:nvGraphicFramePr>
        <p:xfrm>
          <a:off x="824865" y="1922516"/>
          <a:ext cx="10542270" cy="4324332"/>
        </p:xfrm>
        <a:graphic>
          <a:graphicData uri="http://schemas.openxmlformats.org/drawingml/2006/table">
            <a:tbl>
              <a:tblPr/>
              <a:tblGrid>
                <a:gridCol w="1673178">
                  <a:extLst>
                    <a:ext uri="{9D8B030D-6E8A-4147-A177-3AD203B41FA5}">
                      <a16:colId xmlns:a16="http://schemas.microsoft.com/office/drawing/2014/main" val="1633838768"/>
                    </a:ext>
                  </a:extLst>
                </a:gridCol>
                <a:gridCol w="1444103">
                  <a:extLst>
                    <a:ext uri="{9D8B030D-6E8A-4147-A177-3AD203B41FA5}">
                      <a16:colId xmlns:a16="http://schemas.microsoft.com/office/drawing/2014/main" val="3706221321"/>
                    </a:ext>
                  </a:extLst>
                </a:gridCol>
                <a:gridCol w="7424989">
                  <a:extLst>
                    <a:ext uri="{9D8B030D-6E8A-4147-A177-3AD203B41FA5}">
                      <a16:colId xmlns:a16="http://schemas.microsoft.com/office/drawing/2014/main" val="3598670879"/>
                    </a:ext>
                  </a:extLst>
                </a:gridCol>
              </a:tblGrid>
              <a:tr h="69006">
                <a:tc>
                  <a:txBody>
                    <a:bodyPr/>
                    <a:lstStyle/>
                    <a:p>
                      <a:pPr algn="l" fontAlgn="t"/>
                      <a:r>
                        <a:rPr lang="fr-FR" sz="1400" dirty="0">
                          <a:solidFill>
                            <a:srgbClr val="FFFFFF"/>
                          </a:solidFill>
                          <a:effectLst/>
                          <a:latin typeface="Calibri" panose="020F0502020204030204" pitchFamily="34" charset="0"/>
                        </a:rPr>
                        <a:t>sélecteur</a:t>
                      </a:r>
                    </a:p>
                  </a:txBody>
                  <a:tcPr marL="5949" marR="5949" marT="5949" marB="594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fr-FR" sz="1400" dirty="0">
                          <a:solidFill>
                            <a:srgbClr val="FFFFFF"/>
                          </a:solidFill>
                          <a:effectLst/>
                          <a:latin typeface="Calibri" panose="020F0502020204030204" pitchFamily="34" charset="0"/>
                        </a:rPr>
                        <a:t>exemple</a:t>
                      </a:r>
                    </a:p>
                  </a:txBody>
                  <a:tcPr marL="5949" marR="5949" marT="5949" marB="594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fr-FR" sz="1400" dirty="0">
                          <a:solidFill>
                            <a:srgbClr val="FFFFFF"/>
                          </a:solidFill>
                          <a:effectLst/>
                          <a:latin typeface="Calibri" panose="020F0502020204030204" pitchFamily="34" charset="0"/>
                        </a:rPr>
                        <a:t>Description</a:t>
                      </a:r>
                    </a:p>
                  </a:txBody>
                  <a:tcPr marL="5949" marR="5949" marT="5949" marB="594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2960745052"/>
                  </a:ext>
                </a:extLst>
              </a:tr>
              <a:tr h="141978">
                <a:tc>
                  <a:txBody>
                    <a:bodyPr/>
                    <a:lstStyle/>
                    <a:p>
                      <a:pPr fontAlgn="t" latinLnBrk="1"/>
                      <a:r>
                        <a:rPr lang="fr-FR" sz="1400" u="none" strike="noStrike">
                          <a:solidFill>
                            <a:schemeClr val="tx1"/>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 : </a:t>
                      </a:r>
                      <a:r>
                        <a:rPr lang="fr-FR" sz="1400" u="none" strike="noStrike" dirty="0">
                          <a:solidFill>
                            <a:schemeClr val="tx1"/>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Lecture seule</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input :read-only</a:t>
                      </a:r>
                      <a:endParaRPr lang="fr-FR" sz="1400" dirty="0">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Sélectionnez l'attribut </a:t>
                      </a:r>
                      <a:r>
                        <a:rPr lang="fr-FR" sz="1400" dirty="0">
                          <a:effectLst/>
                          <a:latin typeface="Calibri" panose="020F0502020204030204" pitchFamily="34" charset="0"/>
                        </a:rPr>
                        <a:t>de lecture seule des attributs de l'élément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780650725"/>
                  </a:ext>
                </a:extLst>
              </a:tr>
              <a:tr h="141978">
                <a:tc>
                  <a:txBody>
                    <a:bodyPr/>
                    <a:lstStyle/>
                    <a:p>
                      <a:pPr fontAlgn="t" latinLnBrk="1"/>
                      <a:r>
                        <a:rPr lang="fr-FR" sz="1400" u="none" strike="noStrike">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 : </a:t>
                      </a:r>
                      <a:r>
                        <a:rPr lang="fr-FR" sz="1400" u="none" strike="noStrike" dirty="0">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Lecture-écriture</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input :read-write</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Choisir de ne pas en lecture seule attribut des propriétés de l'élément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40289279"/>
                  </a:ext>
                </a:extLst>
              </a:tr>
              <a:tr h="84869">
                <a:tc>
                  <a:txBody>
                    <a:bodyPr/>
                    <a:lstStyle/>
                    <a:p>
                      <a:pPr fontAlgn="t" latinLnBrk="1"/>
                      <a:r>
                        <a:rPr lang="fr-FR" sz="1400" u="none" strike="noStrike">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 </a:t>
                      </a:r>
                      <a:r>
                        <a:rPr lang="fr-FR" sz="1400" u="none" strike="noStrike" dirty="0">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nécessaire</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input :required</a:t>
                      </a:r>
                      <a:endParaRPr lang="fr-FR" sz="1400" dirty="0">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Choisissez "nécessaire" attribut spécifie les propriétés de l'élément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09081071"/>
                  </a:ext>
                </a:extLst>
              </a:tr>
              <a:tr h="84869">
                <a:tc>
                  <a:txBody>
                    <a:bodyPr/>
                    <a:lstStyle/>
                    <a:p>
                      <a:pPr fontAlgn="t" latinLnBrk="1"/>
                      <a:r>
                        <a:rPr lang="fr-FR" sz="1400" u="none" strike="noStrike">
                          <a:solidFill>
                            <a:schemeClr val="tx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 : </a:t>
                      </a:r>
                      <a:r>
                        <a:rPr lang="fr-FR" sz="1400" u="none" strike="noStrike" dirty="0">
                          <a:solidFill>
                            <a:schemeClr val="tx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root</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root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Sélectionnez l'élément racine du document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802553965"/>
                  </a:ext>
                </a:extLst>
              </a:tr>
              <a:tr h="141978">
                <a:tc>
                  <a:txBody>
                    <a:bodyPr/>
                    <a:lstStyle/>
                    <a:p>
                      <a:pPr fontAlgn="t" latinLnBrk="1"/>
                      <a:r>
                        <a:rPr lang="fr-FR" sz="1400" u="none" strike="noStrike">
                          <a:solidFill>
                            <a:schemeClr val="tx1"/>
                          </a:solidFill>
                          <a:effectLst/>
                          <a:latin typeface="Calibri" panose="020F0502020204030204" pitchFamily="34" charset="0"/>
                          <a:hlinkClick r:id="rId7">
                            <a:extLst>
                              <a:ext uri="{A12FA001-AC4F-418D-AE19-62706E023703}">
                                <ahyp:hlinkClr xmlns:ahyp="http://schemas.microsoft.com/office/drawing/2018/hyperlinkcolor" val="tx"/>
                              </a:ext>
                            </a:extLst>
                          </a:hlinkClick>
                        </a:rPr>
                        <a:t> : </a:t>
                      </a:r>
                      <a:r>
                        <a:rPr lang="fr-FR" sz="1400" u="none" strike="noStrike" dirty="0">
                          <a:solidFill>
                            <a:schemeClr val="tx1"/>
                          </a:solidFill>
                          <a:effectLst/>
                          <a:latin typeface="Calibri" panose="020F0502020204030204" pitchFamily="34" charset="0"/>
                          <a:hlinkClick r:id="rId7">
                            <a:extLst>
                              <a:ext uri="{A12FA001-AC4F-418D-AE19-62706E023703}">
                                <ahyp:hlinkClr xmlns:ahyp="http://schemas.microsoft.com/office/drawing/2018/hyperlinkcolor" val="tx"/>
                              </a:ext>
                            </a:extLst>
                          </a:hlinkClick>
                        </a:rPr>
                        <a:t>cible</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#news :target</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Sélectionnez l'élément de l'activité en cours (cliquez sur une URL qui contient le nom de l'ancre)</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200866829"/>
                  </a:ext>
                </a:extLst>
              </a:tr>
              <a:tr h="141978">
                <a:tc>
                  <a:txBody>
                    <a:bodyPr/>
                    <a:lstStyle/>
                    <a:p>
                      <a:pPr fontAlgn="t" latinLnBrk="1"/>
                      <a:r>
                        <a:rPr lang="fr-FR" sz="1400" u="none" strike="noStrike">
                          <a:solidFill>
                            <a:schemeClr val="tx1"/>
                          </a:solidFill>
                          <a:effectLst/>
                          <a:latin typeface="Calibri" panose="020F0502020204030204" pitchFamily="34" charset="0"/>
                          <a:hlinkClick r:id="rId8">
                            <a:extLst>
                              <a:ext uri="{A12FA001-AC4F-418D-AE19-62706E023703}">
                                <ahyp:hlinkClr xmlns:ahyp="http://schemas.microsoft.com/office/drawing/2018/hyperlinkcolor" val="tx"/>
                              </a:ext>
                            </a:extLst>
                          </a:hlinkClick>
                        </a:rPr>
                        <a:t> : </a:t>
                      </a:r>
                      <a:r>
                        <a:rPr lang="fr-FR" sz="1400" u="none" strike="noStrike" dirty="0">
                          <a:solidFill>
                            <a:schemeClr val="tx1"/>
                          </a:solidFill>
                          <a:effectLst/>
                          <a:latin typeface="Calibri" panose="020F0502020204030204" pitchFamily="34" charset="0"/>
                          <a:hlinkClick r:id="rId8">
                            <a:extLst>
                              <a:ext uri="{A12FA001-AC4F-418D-AE19-62706E023703}">
                                <ahyp:hlinkClr xmlns:ahyp="http://schemas.microsoft.com/office/drawing/2018/hyperlinkcolor" val="tx"/>
                              </a:ext>
                            </a:extLst>
                          </a:hlinkClick>
                        </a:rPr>
                        <a:t>valide</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input :valid</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Sélectionnez toutes les valeurs valides pour les propriétés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884368320"/>
                  </a:ext>
                </a:extLst>
              </a:tr>
              <a:tr h="84869">
                <a:tc>
                  <a:txBody>
                    <a:bodyPr/>
                    <a:lstStyle/>
                    <a:p>
                      <a:pPr fontAlgn="t" latinLnBrk="1"/>
                      <a:r>
                        <a:rPr lang="fr-FR" sz="1400" u="none" strike="noStrike">
                          <a:solidFill>
                            <a:schemeClr val="tx1"/>
                          </a:solidFill>
                          <a:effectLst/>
                          <a:latin typeface="Calibri" panose="020F0502020204030204" pitchFamily="34" charset="0"/>
                          <a:hlinkClick r:id="rId9">
                            <a:extLst>
                              <a:ext uri="{A12FA001-AC4F-418D-AE19-62706E023703}">
                                <ahyp:hlinkClr xmlns:ahyp="http://schemas.microsoft.com/office/drawing/2018/hyperlinkcolor" val="tx"/>
                              </a:ext>
                            </a:extLst>
                          </a:hlinkClick>
                        </a:rPr>
                        <a:t> : </a:t>
                      </a:r>
                      <a:r>
                        <a:rPr lang="fr-FR" sz="1400" u="none" strike="noStrike" dirty="0">
                          <a:solidFill>
                            <a:schemeClr val="tx1"/>
                          </a:solidFill>
                          <a:effectLst/>
                          <a:latin typeface="Calibri" panose="020F0502020204030204" pitchFamily="34" charset="0"/>
                          <a:hlinkClick r:id="rId9">
                            <a:extLst>
                              <a:ext uri="{A12FA001-AC4F-418D-AE19-62706E023703}">
                                <ahyp:hlinkClr xmlns:ahyp="http://schemas.microsoft.com/office/drawing/2018/hyperlinkcolor" val="tx"/>
                              </a:ext>
                            </a:extLst>
                          </a:hlinkClick>
                        </a:rPr>
                        <a:t>lien</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a :link</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Sélectionnez tous les liens non visités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421861120"/>
                  </a:ext>
                </a:extLst>
              </a:tr>
              <a:tr h="141978">
                <a:tc>
                  <a:txBody>
                    <a:bodyPr/>
                    <a:lstStyle/>
                    <a:p>
                      <a:pPr fontAlgn="t" latinLnBrk="1"/>
                      <a:r>
                        <a:rPr lang="fr-FR" sz="1400" u="none" strike="noStrike">
                          <a:solidFill>
                            <a:schemeClr val="tx1"/>
                          </a:solidFill>
                          <a:effectLst/>
                          <a:latin typeface="Calibri" panose="020F0502020204030204" pitchFamily="34" charset="0"/>
                          <a:hlinkClick r:id="rId10">
                            <a:extLst>
                              <a:ext uri="{A12FA001-AC4F-418D-AE19-62706E023703}">
                                <ahyp:hlinkClr xmlns:ahyp="http://schemas.microsoft.com/office/drawing/2018/hyperlinkcolor" val="tx"/>
                              </a:ext>
                            </a:extLst>
                          </a:hlinkClick>
                        </a:rPr>
                        <a:t> : </a:t>
                      </a:r>
                      <a:r>
                        <a:rPr lang="fr-FR" sz="1400" u="none" strike="noStrike" dirty="0">
                          <a:solidFill>
                            <a:schemeClr val="tx1"/>
                          </a:solidFill>
                          <a:effectLst/>
                          <a:hlinkClick r:id="rId10">
                            <a:extLst>
                              <a:ext uri="{A12FA001-AC4F-418D-AE19-62706E023703}">
                                <ahyp:hlinkClr xmlns:ahyp="http://schemas.microsoft.com/office/drawing/2018/hyperlinkcolor" val="tx"/>
                              </a:ext>
                            </a:extLst>
                          </a:hlinkClick>
                        </a:rPr>
                        <a:t>visited</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a :visited</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Sélectionnez tous les liens visités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436913877"/>
                  </a:ext>
                </a:extLst>
              </a:tr>
              <a:tr h="141978">
                <a:tc>
                  <a:txBody>
                    <a:bodyPr/>
                    <a:lstStyle/>
                    <a:p>
                      <a:pPr fontAlgn="t" latinLnBrk="1"/>
                      <a:r>
                        <a:rPr lang="fr-FR" sz="1400" u="none" strike="noStrike">
                          <a:solidFill>
                            <a:schemeClr val="tx1"/>
                          </a:solidFill>
                          <a:effectLst/>
                          <a:latin typeface="Calibri" panose="020F0502020204030204" pitchFamily="34" charset="0"/>
                          <a:hlinkClick r:id="rId11">
                            <a:extLst>
                              <a:ext uri="{A12FA001-AC4F-418D-AE19-62706E023703}">
                                <ahyp:hlinkClr xmlns:ahyp="http://schemas.microsoft.com/office/drawing/2018/hyperlinkcolor" val="tx"/>
                              </a:ext>
                            </a:extLst>
                          </a:hlinkClick>
                        </a:rPr>
                        <a:t> : </a:t>
                      </a:r>
                      <a:r>
                        <a:rPr lang="fr-FR" sz="1400" u="none" strike="noStrike" dirty="0">
                          <a:solidFill>
                            <a:schemeClr val="tx1"/>
                          </a:solidFill>
                          <a:effectLst/>
                          <a:latin typeface="Calibri" panose="020F0502020204030204" pitchFamily="34" charset="0"/>
                          <a:hlinkClick r:id="rId11">
                            <a:extLst>
                              <a:ext uri="{A12FA001-AC4F-418D-AE19-62706E023703}">
                                <ahyp:hlinkClr xmlns:ahyp="http://schemas.microsoft.com/office/drawing/2018/hyperlinkcolor" val="tx"/>
                              </a:ext>
                            </a:extLst>
                          </a:hlinkClick>
                        </a:rPr>
                        <a:t>actif</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a :active</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Select </a:t>
                      </a:r>
                      <a:r>
                        <a:rPr lang="fr-FR" sz="1400" dirty="0">
                          <a:effectLst/>
                          <a:latin typeface="Calibri" panose="020F0502020204030204" pitchFamily="34" charset="0"/>
                        </a:rPr>
                        <a:t>est un lien actif</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062729175"/>
                  </a:ext>
                </a:extLst>
              </a:tr>
              <a:tr h="141978">
                <a:tc>
                  <a:txBody>
                    <a:bodyPr/>
                    <a:lstStyle/>
                    <a:p>
                      <a:pPr fontAlgn="t" latinLnBrk="1"/>
                      <a:r>
                        <a:rPr lang="fr-FR" sz="1400" u="none" strike="noStrike">
                          <a:solidFill>
                            <a:schemeClr val="tx1"/>
                          </a:solidFill>
                          <a:effectLst/>
                          <a:latin typeface="Calibri" panose="020F0502020204030204" pitchFamily="34" charset="0"/>
                          <a:hlinkClick r:id="rId12">
                            <a:extLst>
                              <a:ext uri="{A12FA001-AC4F-418D-AE19-62706E023703}">
                                <ahyp:hlinkClr xmlns:ahyp="http://schemas.microsoft.com/office/drawing/2018/hyperlinkcolor" val="tx"/>
                              </a:ext>
                            </a:extLst>
                          </a:hlinkClick>
                        </a:rPr>
                        <a:t> : </a:t>
                      </a:r>
                      <a:r>
                        <a:rPr lang="fr-FR" sz="1400" u="none" strike="noStrike" dirty="0">
                          <a:solidFill>
                            <a:schemeClr val="tx1"/>
                          </a:solidFill>
                          <a:effectLst/>
                          <a:hlinkClick r:id="rId12">
                            <a:extLst>
                              <a:ext uri="{A12FA001-AC4F-418D-AE19-62706E023703}">
                                <ahyp:hlinkClr xmlns:ahyp="http://schemas.microsoft.com/office/drawing/2018/hyperlinkcolor" val="tx"/>
                              </a:ext>
                            </a:extLst>
                          </a:hlinkClick>
                        </a:rPr>
                        <a:t>hover</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a :hover</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Placez la souris sur l'état de liaison</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972871446"/>
                  </a:ext>
                </a:extLst>
              </a:tr>
              <a:tr h="141978">
                <a:tc>
                  <a:txBody>
                    <a:bodyPr/>
                    <a:lstStyle/>
                    <a:p>
                      <a:pPr fontAlgn="t" latinLnBrk="1"/>
                      <a:r>
                        <a:rPr lang="fr-FR" sz="1400" u="none" strike="noStrike">
                          <a:solidFill>
                            <a:schemeClr val="tx1"/>
                          </a:solidFill>
                          <a:effectLst/>
                          <a:latin typeface="Calibri" panose="020F0502020204030204" pitchFamily="34" charset="0"/>
                          <a:hlinkClick r:id="rId13">
                            <a:extLst>
                              <a:ext uri="{A12FA001-AC4F-418D-AE19-62706E023703}">
                                <ahyp:hlinkClr xmlns:ahyp="http://schemas.microsoft.com/office/drawing/2018/hyperlinkcolor" val="tx"/>
                              </a:ext>
                            </a:extLst>
                          </a:hlinkClick>
                        </a:rPr>
                        <a:t> : </a:t>
                      </a:r>
                      <a:r>
                        <a:rPr lang="fr-FR" sz="1400" u="none" strike="noStrike" dirty="0">
                          <a:solidFill>
                            <a:schemeClr val="tx1"/>
                          </a:solidFill>
                          <a:effectLst/>
                          <a:latin typeface="Calibri" panose="020F0502020204030204" pitchFamily="34" charset="0"/>
                          <a:hlinkClick r:id="rId13">
                            <a:extLst>
                              <a:ext uri="{A12FA001-AC4F-418D-AE19-62706E023703}">
                                <ahyp:hlinkClr xmlns:ahyp="http://schemas.microsoft.com/office/drawing/2018/hyperlinkcolor" val="tx"/>
                              </a:ext>
                            </a:extLst>
                          </a:hlinkClick>
                        </a:rPr>
                        <a:t>focus</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input :focus</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Après avoir sélectionné l'élément d'entrée a le focus</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681046004"/>
                  </a:ext>
                </a:extLst>
              </a:tr>
              <a:tr h="141978">
                <a:tc>
                  <a:txBody>
                    <a:bodyPr/>
                    <a:lstStyle/>
                    <a:p>
                      <a:pPr fontAlgn="t" latinLnBrk="1"/>
                      <a:r>
                        <a:rPr lang="fr-FR" sz="1400" u="none" strike="noStrike">
                          <a:solidFill>
                            <a:schemeClr val="tx1"/>
                          </a:solidFill>
                          <a:effectLst/>
                          <a:latin typeface="Calibri" panose="020F0502020204030204" pitchFamily="34" charset="0"/>
                          <a:hlinkClick r:id="rId14">
                            <a:extLst>
                              <a:ext uri="{A12FA001-AC4F-418D-AE19-62706E023703}">
                                <ahyp:hlinkClr xmlns:ahyp="http://schemas.microsoft.com/office/drawing/2018/hyperlinkcolor" val="tx"/>
                              </a:ext>
                            </a:extLst>
                          </a:hlinkClick>
                        </a:rPr>
                        <a:t> : </a:t>
                      </a:r>
                      <a:r>
                        <a:rPr lang="fr-FR" sz="1400" u="none" strike="noStrike" dirty="0">
                          <a:solidFill>
                            <a:schemeClr val="tx1"/>
                          </a:solidFill>
                          <a:effectLst/>
                          <a:latin typeface="Calibri" panose="020F0502020204030204" pitchFamily="34" charset="0"/>
                          <a:hlinkClick r:id="rId14">
                            <a:extLst>
                              <a:ext uri="{A12FA001-AC4F-418D-AE19-62706E023703}">
                                <ahyp:hlinkClr xmlns:ahyp="http://schemas.microsoft.com/office/drawing/2018/hyperlinkcolor" val="tx"/>
                              </a:ext>
                            </a:extLst>
                          </a:hlinkClick>
                        </a:rPr>
                        <a:t>First-</a:t>
                      </a:r>
                      <a:r>
                        <a:rPr lang="fr-FR" sz="1400" u="none" strike="noStrike" dirty="0" err="1">
                          <a:solidFill>
                            <a:schemeClr val="tx1"/>
                          </a:solidFill>
                          <a:effectLst/>
                          <a:hlinkClick r:id="rId14">
                            <a:extLst>
                              <a:ext uri="{A12FA001-AC4F-418D-AE19-62706E023703}">
                                <ahyp:hlinkClr xmlns:ahyp="http://schemas.microsoft.com/office/drawing/2018/hyperlinkcolor" val="tx"/>
                              </a:ext>
                            </a:extLst>
                          </a:hlinkClick>
                        </a:rPr>
                        <a:t>letter</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 :first-letter</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Sélectionnez la première lettre de chaque élément &lt;p&gt;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996133938"/>
                  </a:ext>
                </a:extLst>
              </a:tr>
              <a:tr h="141978">
                <a:tc>
                  <a:txBody>
                    <a:bodyPr/>
                    <a:lstStyle/>
                    <a:p>
                      <a:pPr fontAlgn="t" latinLnBrk="1"/>
                      <a:r>
                        <a:rPr lang="fr-FR" sz="1400" u="none" strike="noStrike">
                          <a:solidFill>
                            <a:schemeClr val="tx1"/>
                          </a:solidFill>
                          <a:effectLst/>
                          <a:latin typeface="Calibri" panose="020F0502020204030204" pitchFamily="34" charset="0"/>
                          <a:hlinkClick r:id="rId15">
                            <a:extLst>
                              <a:ext uri="{A12FA001-AC4F-418D-AE19-62706E023703}">
                                <ahyp:hlinkClr xmlns:ahyp="http://schemas.microsoft.com/office/drawing/2018/hyperlinkcolor" val="tx"/>
                              </a:ext>
                            </a:extLst>
                          </a:hlinkClick>
                        </a:rPr>
                        <a:t> : </a:t>
                      </a:r>
                      <a:r>
                        <a:rPr lang="fr-FR" sz="1400" u="none" strike="noStrike" dirty="0">
                          <a:solidFill>
                            <a:schemeClr val="tx1"/>
                          </a:solidFill>
                          <a:effectLst/>
                          <a:latin typeface="Calibri" panose="020F0502020204030204" pitchFamily="34" charset="0"/>
                          <a:hlinkClick r:id="rId15">
                            <a:extLst>
                              <a:ext uri="{A12FA001-AC4F-418D-AE19-62706E023703}">
                                <ahyp:hlinkClr xmlns:ahyp="http://schemas.microsoft.com/office/drawing/2018/hyperlinkcolor" val="tx"/>
                              </a:ext>
                            </a:extLst>
                          </a:hlinkClick>
                        </a:rPr>
                        <a:t>First-line</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:first-line</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Sélectionnez la première ligne de chaque élément &lt;p&gt;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352989459"/>
                  </a:ext>
                </a:extLst>
              </a:tr>
              <a:tr h="141978">
                <a:tc>
                  <a:txBody>
                    <a:bodyPr/>
                    <a:lstStyle/>
                    <a:p>
                      <a:pPr fontAlgn="t" latinLnBrk="1"/>
                      <a:r>
                        <a:rPr lang="fr-FR" sz="1400" u="none" strike="noStrike">
                          <a:solidFill>
                            <a:schemeClr val="tx1"/>
                          </a:solidFill>
                          <a:effectLst/>
                          <a:latin typeface="Calibri" panose="020F0502020204030204" pitchFamily="34" charset="0"/>
                          <a:hlinkClick r:id="rId16">
                            <a:extLst>
                              <a:ext uri="{A12FA001-AC4F-418D-AE19-62706E023703}">
                                <ahyp:hlinkClr xmlns:ahyp="http://schemas.microsoft.com/office/drawing/2018/hyperlinkcolor" val="tx"/>
                              </a:ext>
                            </a:extLst>
                          </a:hlinkClick>
                        </a:rPr>
                        <a:t> : </a:t>
                      </a:r>
                      <a:r>
                        <a:rPr lang="fr-FR" sz="1400" u="none" strike="noStrike" dirty="0">
                          <a:solidFill>
                            <a:schemeClr val="tx1"/>
                          </a:solidFill>
                          <a:effectLst/>
                          <a:latin typeface="Calibri" panose="020F0502020204030204" pitchFamily="34" charset="0"/>
                          <a:hlinkClick r:id="rId16">
                            <a:extLst>
                              <a:ext uri="{A12FA001-AC4F-418D-AE19-62706E023703}">
                                <ahyp:hlinkClr xmlns:ahyp="http://schemas.microsoft.com/office/drawing/2018/hyperlinkcolor" val="tx"/>
                              </a:ext>
                            </a:extLst>
                          </a:hlinkClick>
                        </a:rPr>
                        <a:t>First-</a:t>
                      </a:r>
                      <a:r>
                        <a:rPr lang="fr-FR" sz="1400" u="none" strike="noStrike" dirty="0" err="1">
                          <a:solidFill>
                            <a:schemeClr val="tx1"/>
                          </a:solidFill>
                          <a:effectLst/>
                          <a:hlinkClick r:id="rId16">
                            <a:extLst>
                              <a:ext uri="{A12FA001-AC4F-418D-AE19-62706E023703}">
                                <ahyp:hlinkClr xmlns:ahyp="http://schemas.microsoft.com/office/drawing/2018/hyperlinkcolor" val="tx"/>
                              </a:ext>
                            </a:extLst>
                          </a:hlinkClick>
                        </a:rPr>
                        <a:t>child</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 :first-child</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L'élément sélecteur correspond à tout élément appartenant au premier élément enfant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427552167"/>
                  </a:ext>
                </a:extLst>
              </a:tr>
              <a:tr h="141978">
                <a:tc>
                  <a:txBody>
                    <a:bodyPr/>
                    <a:lstStyle/>
                    <a:p>
                      <a:pPr fontAlgn="t" latinLnBrk="1"/>
                      <a:r>
                        <a:rPr lang="fr-FR" sz="1400" u="none" strike="noStrike">
                          <a:solidFill>
                            <a:schemeClr val="tx1"/>
                          </a:solidFill>
                          <a:effectLst/>
                          <a:latin typeface="Calibri" panose="020F0502020204030204" pitchFamily="34" charset="0"/>
                          <a:hlinkClick r:id="rId17">
                            <a:extLst>
                              <a:ext uri="{A12FA001-AC4F-418D-AE19-62706E023703}">
                                <ahyp:hlinkClr xmlns:ahyp="http://schemas.microsoft.com/office/drawing/2018/hyperlinkcolor" val="tx"/>
                              </a:ext>
                            </a:extLst>
                          </a:hlinkClick>
                        </a:rPr>
                        <a:t> : </a:t>
                      </a:r>
                      <a:r>
                        <a:rPr lang="fr-FR" sz="1400" u="none" strike="noStrike" dirty="0">
                          <a:solidFill>
                            <a:schemeClr val="tx1"/>
                          </a:solidFill>
                          <a:effectLst/>
                          <a:latin typeface="Calibri" panose="020F0502020204030204" pitchFamily="34" charset="0"/>
                          <a:hlinkClick r:id="rId17">
                            <a:extLst>
                              <a:ext uri="{A12FA001-AC4F-418D-AE19-62706E023703}">
                                <ahyp:hlinkClr xmlns:ahyp="http://schemas.microsoft.com/office/drawing/2018/hyperlinkcolor" val="tx"/>
                              </a:ext>
                            </a:extLst>
                          </a:hlinkClick>
                        </a:rPr>
                        <a:t>avant</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:before</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Insérez le </a:t>
                      </a:r>
                      <a:r>
                        <a:rPr lang="fr-FR" sz="1400">
                          <a:effectLst/>
                          <a:latin typeface="Calibri" panose="020F0502020204030204" pitchFamily="34" charset="0"/>
                        </a:rPr>
                        <a:t>contenu avant </a:t>
                      </a:r>
                      <a:r>
                        <a:rPr lang="fr-FR" sz="1400" dirty="0">
                          <a:effectLst/>
                          <a:latin typeface="Calibri" panose="020F0502020204030204" pitchFamily="34" charset="0"/>
                        </a:rPr>
                        <a:t>chaque élément &lt;p&gt;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661893668"/>
                  </a:ext>
                </a:extLst>
              </a:tr>
              <a:tr h="141978">
                <a:tc>
                  <a:txBody>
                    <a:bodyPr/>
                    <a:lstStyle/>
                    <a:p>
                      <a:pPr fontAlgn="t" latinLnBrk="1"/>
                      <a:r>
                        <a:rPr lang="fr-FR" sz="1400" u="none" strike="noStrike">
                          <a:solidFill>
                            <a:schemeClr val="tx1"/>
                          </a:solidFill>
                          <a:effectLst/>
                          <a:latin typeface="Calibri" panose="020F0502020204030204" pitchFamily="34" charset="0"/>
                          <a:hlinkClick r:id="rId18">
                            <a:extLst>
                              <a:ext uri="{A12FA001-AC4F-418D-AE19-62706E023703}">
                                <ahyp:hlinkClr xmlns:ahyp="http://schemas.microsoft.com/office/drawing/2018/hyperlinkcolor" val="tx"/>
                              </a:ext>
                            </a:extLst>
                          </a:hlinkClick>
                        </a:rPr>
                        <a:t> : </a:t>
                      </a:r>
                      <a:r>
                        <a:rPr lang="fr-FR" sz="1400" u="none" strike="noStrike" dirty="0">
                          <a:solidFill>
                            <a:schemeClr val="tx1"/>
                          </a:solidFill>
                          <a:effectLst/>
                          <a:latin typeface="Calibri" panose="020F0502020204030204" pitchFamily="34" charset="0"/>
                          <a:hlinkClick r:id="rId18">
                            <a:extLst>
                              <a:ext uri="{A12FA001-AC4F-418D-AE19-62706E023703}">
                                <ahyp:hlinkClr xmlns:ahyp="http://schemas.microsoft.com/office/drawing/2018/hyperlinkcolor" val="tx"/>
                              </a:ext>
                            </a:extLst>
                          </a:hlinkClick>
                        </a:rPr>
                        <a:t>après</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a:effectLst/>
                          <a:latin typeface="Calibri" panose="020F0502020204030204" pitchFamily="34" charset="0"/>
                        </a:rPr>
                        <a:t>p :after</a:t>
                      </a:r>
                      <a:endParaRPr lang="fr-FR" sz="1400" dirty="0">
                        <a:effectLst/>
                        <a:latin typeface="Calibri" panose="020F0502020204030204" pitchFamily="34" charset="0"/>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fr-FR" sz="1400" dirty="0">
                          <a:effectLst/>
                          <a:latin typeface="Calibri" panose="020F0502020204030204" pitchFamily="34" charset="0"/>
                        </a:rPr>
                        <a:t>Insérez le contenu après chaque élément &lt;p&gt;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86785136"/>
                  </a:ext>
                </a:extLst>
              </a:tr>
              <a:tr h="84869">
                <a:tc>
                  <a:txBody>
                    <a:bodyPr/>
                    <a:lstStyle/>
                    <a:p>
                      <a:pPr fontAlgn="t" latinLnBrk="1"/>
                      <a:r>
                        <a:rPr lang="fr-FR" sz="1400" i="1" u="none" strike="noStrike">
                          <a:solidFill>
                            <a:schemeClr val="tx1"/>
                          </a:solidFill>
                          <a:effectLst/>
                          <a:latin typeface="Calibri" panose="020F0502020204030204" pitchFamily="34" charset="0"/>
                          <a:hlinkClick r:id="rId19">
                            <a:extLst>
                              <a:ext uri="{A12FA001-AC4F-418D-AE19-62706E023703}">
                                <ahyp:hlinkClr xmlns:ahyp="http://schemas.microsoft.com/office/drawing/2018/hyperlinkcolor" val="tx"/>
                              </a:ext>
                            </a:extLst>
                          </a:hlinkClick>
                        </a:rPr>
                        <a:t> :</a:t>
                      </a:r>
                      <a:r>
                        <a:rPr lang="fr-FR" sz="1400" u="none" strike="noStrike" dirty="0">
                          <a:solidFill>
                            <a:schemeClr val="tx1"/>
                          </a:solidFill>
                          <a:effectLst/>
                          <a:hlinkClick r:id="rId19">
                            <a:extLst>
                              <a:ext uri="{A12FA001-AC4F-418D-AE19-62706E023703}">
                                <ahyp:hlinkClr xmlns:ahyp="http://schemas.microsoft.com/office/drawing/2018/hyperlinkcolor" val="tx"/>
                              </a:ext>
                            </a:extLst>
                          </a:hlinkClick>
                        </a:rPr>
                        <a:t> Lang (langue)</a:t>
                      </a:r>
                      <a:endParaRPr lang="fr-FR" sz="1400" dirty="0">
                        <a:solidFill>
                          <a:schemeClr val="tx1"/>
                        </a:solidFill>
                        <a:effectLst/>
                      </a:endParaRP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a:effectLst/>
                          <a:latin typeface="Calibri" panose="020F0502020204030204" pitchFamily="34" charset="0"/>
                        </a:rPr>
                        <a:t>p :lang(it</a:t>
                      </a:r>
                      <a:r>
                        <a:rPr lang="fr-FR" sz="1400" dirty="0">
                          <a:effectLst/>
                          <a:latin typeface="Calibri" panose="020F0502020204030204" pitchFamily="34" charset="0"/>
                        </a:rPr>
                        <a: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fr-FR" sz="1400" dirty="0">
                          <a:effectLst/>
                          <a:latin typeface="Calibri" panose="020F0502020204030204" pitchFamily="34" charset="0"/>
                        </a:rPr>
                        <a:t>S</a:t>
                      </a:r>
                      <a:r>
                        <a:rPr lang="fr-FR" sz="1400">
                          <a:effectLst/>
                          <a:latin typeface="Calibri" panose="020F0502020204030204" pitchFamily="34" charset="0"/>
                        </a:rPr>
                        <a:t>élection de l'attribut </a:t>
                      </a:r>
                      <a:r>
                        <a:rPr lang="fr-FR" sz="1400" dirty="0">
                          <a:effectLst/>
                          <a:latin typeface="Calibri" panose="020F0502020204030204" pitchFamily="34" charset="0"/>
                        </a:rPr>
                        <a:t>lang élément &lt;p&gt; à une valeur de départ</a:t>
                      </a:r>
                    </a:p>
                  </a:txBody>
                  <a:tcPr marL="9915" marR="9915" marT="13881" marB="138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812434770"/>
                  </a:ext>
                </a:extLst>
              </a:tr>
            </a:tbl>
          </a:graphicData>
        </a:graphic>
      </p:graphicFrame>
    </p:spTree>
    <p:extLst>
      <p:ext uri="{BB962C8B-B14F-4D97-AF65-F5344CB8AC3E}">
        <p14:creationId xmlns:p14="http://schemas.microsoft.com/office/powerpoint/2010/main" val="48797290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sélecteurs (pseudo-classes)</a:t>
            </a:r>
          </a:p>
        </p:txBody>
      </p:sp>
      <p:sp>
        <p:nvSpPr>
          <p:cNvPr id="3" name="Espace réservé du contenu 2">
            <a:extLst>
              <a:ext uri="{FF2B5EF4-FFF2-40B4-BE49-F238E27FC236}">
                <a16:creationId xmlns:a16="http://schemas.microsoft.com/office/drawing/2014/main" id="{DB6A5DEE-63E4-4CCB-852A-38B5EC0BAF52}"/>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Pseudo-classes</a:t>
            </a:r>
          </a:p>
          <a:p>
            <a:endParaRPr lang="fr-FR" dirty="0"/>
          </a:p>
        </p:txBody>
      </p:sp>
      <p:sp>
        <p:nvSpPr>
          <p:cNvPr id="6" name="ZoneTexte 5">
            <a:extLst>
              <a:ext uri="{FF2B5EF4-FFF2-40B4-BE49-F238E27FC236}">
                <a16:creationId xmlns:a16="http://schemas.microsoft.com/office/drawing/2014/main" id="{8B2426EA-F558-4044-8614-978CB6A5B300}"/>
              </a:ext>
            </a:extLst>
          </p:cNvPr>
          <p:cNvSpPr txBox="1"/>
          <p:nvPr/>
        </p:nvSpPr>
        <p:spPr>
          <a:xfrm>
            <a:off x="751606" y="2286862"/>
            <a:ext cx="906530"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Exemple :</a:t>
            </a:r>
            <a:endParaRPr lang="fr-FR" sz="1400" b="1" dirty="0">
              <a:solidFill>
                <a:schemeClr val="tx1">
                  <a:lumMod val="65000"/>
                  <a:lumOff val="35000"/>
                </a:schemeClr>
              </a:solidFill>
              <a:latin typeface="Calibri" panose="020F0502020204030204" pitchFamily="34" charset="0"/>
            </a:endParaRPr>
          </a:p>
        </p:txBody>
      </p:sp>
      <p:sp>
        <p:nvSpPr>
          <p:cNvPr id="8" name="ZoneTexte 7">
            <a:extLst>
              <a:ext uri="{FF2B5EF4-FFF2-40B4-BE49-F238E27FC236}">
                <a16:creationId xmlns:a16="http://schemas.microsoft.com/office/drawing/2014/main" id="{B46F7E6C-D09E-4994-BB45-E2151B305F32}"/>
              </a:ext>
            </a:extLst>
          </p:cNvPr>
          <p:cNvSpPr txBox="1"/>
          <p:nvPr/>
        </p:nvSpPr>
        <p:spPr>
          <a:xfrm>
            <a:off x="5643411" y="2677353"/>
            <a:ext cx="2151184" cy="276999"/>
          </a:xfrm>
          <a:prstGeom prst="rect">
            <a:avLst/>
          </a:prstGeom>
          <a:noFill/>
          <a:ln>
            <a:solidFill>
              <a:srgbClr val="0070C0"/>
            </a:solidFill>
          </a:ln>
        </p:spPr>
        <p:txBody>
          <a:bodyPr wrap="square">
            <a:spAutoFit/>
          </a:bodyPr>
          <a:lstStyle/>
          <a:p>
            <a:r>
              <a:rPr lang="fr-FR" sz="1200" dirty="0">
                <a:solidFill>
                  <a:srgbClr val="7A3E9D"/>
                </a:solidFill>
                <a:effectLst/>
                <a:latin typeface="Calibri" panose="020F0502020204030204" pitchFamily="34" charset="0"/>
              </a:rPr>
              <a:t>a</a:t>
            </a:r>
            <a:r>
              <a:rPr lang="fr-FR" sz="1200" dirty="0">
                <a:solidFill>
                  <a:srgbClr val="9C5D27"/>
                </a:solidFill>
                <a:effectLst/>
                <a:latin typeface="Calibri" panose="020F0502020204030204" pitchFamily="34" charset="0"/>
              </a:rPr>
              <a:t> :</a:t>
            </a:r>
            <a:r>
              <a:rPr lang="fr-FR" sz="1200" dirty="0" err="1">
                <a:solidFill>
                  <a:srgbClr val="7A3E9D"/>
                </a:solidFill>
                <a:effectLst/>
                <a:latin typeface="Calibri" panose="020F0502020204030204" pitchFamily="34" charset="0"/>
              </a:rPr>
              <a:t>visited</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color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00ff00</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p:txBody>
      </p:sp>
      <p:sp>
        <p:nvSpPr>
          <p:cNvPr id="9" name="ZoneTexte 8">
            <a:extLst>
              <a:ext uri="{FF2B5EF4-FFF2-40B4-BE49-F238E27FC236}">
                <a16:creationId xmlns:a16="http://schemas.microsoft.com/office/drawing/2014/main" id="{66F615E4-F4BD-4671-9A12-27A0106496E9}"/>
              </a:ext>
            </a:extLst>
          </p:cNvPr>
          <p:cNvSpPr txBox="1"/>
          <p:nvPr/>
        </p:nvSpPr>
        <p:spPr>
          <a:xfrm>
            <a:off x="751606" y="2677353"/>
            <a:ext cx="4663441" cy="1200329"/>
          </a:xfrm>
          <a:prstGeom prst="rect">
            <a:avLst/>
          </a:prstGeom>
          <a:noFill/>
          <a:ln>
            <a:solidFill>
              <a:srgbClr val="005BA7"/>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href</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https ://www.google.com</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Cette page est visitée</a:t>
            </a: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href</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 https ://www.ofppt.ma</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Essayez celle-ci peut-être ?</a:t>
            </a: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1" name="ZoneTexte 10">
            <a:extLst>
              <a:ext uri="{FF2B5EF4-FFF2-40B4-BE49-F238E27FC236}">
                <a16:creationId xmlns:a16="http://schemas.microsoft.com/office/drawing/2014/main" id="{7FB91A00-3015-4A2A-AF8E-724565B87681}"/>
              </a:ext>
            </a:extLst>
          </p:cNvPr>
          <p:cNvSpPr txBox="1"/>
          <p:nvPr/>
        </p:nvSpPr>
        <p:spPr>
          <a:xfrm>
            <a:off x="1493879" y="2286862"/>
            <a:ext cx="944521" cy="307777"/>
          </a:xfrm>
          <a:prstGeom prst="rect">
            <a:avLst/>
          </a:prstGeom>
          <a:noFill/>
        </p:spPr>
        <p:txBody>
          <a:bodyPr wrap="square">
            <a:spAutoFit/>
          </a:bodyPr>
          <a:lstStyle/>
          <a:p>
            <a:r>
              <a:rPr lang="fr-FR" sz="1400" dirty="0">
                <a:solidFill>
                  <a:srgbClr val="00B050"/>
                </a:solidFill>
                <a:effectLst/>
                <a:latin typeface="Calibri" panose="020F0502020204030204" pitchFamily="34" charset="0"/>
              </a:rPr>
              <a:t> :</a:t>
            </a:r>
            <a:r>
              <a:rPr lang="fr-FR" sz="1400" dirty="0" err="1">
                <a:solidFill>
                  <a:srgbClr val="00B050"/>
                </a:solidFill>
                <a:effectLst/>
                <a:latin typeface="Calibri" panose="020F0502020204030204" pitchFamily="34" charset="0"/>
              </a:rPr>
              <a:t>visited</a:t>
            </a:r>
            <a:r>
              <a:rPr lang="fr-FR" sz="1400" dirty="0">
                <a:solidFill>
                  <a:srgbClr val="00B050"/>
                </a:solidFill>
                <a:effectLst/>
                <a:latin typeface="Calibri" panose="020F0502020204030204" pitchFamily="34" charset="0"/>
              </a:rPr>
              <a:t> </a:t>
            </a:r>
            <a:endParaRPr lang="fr-FR" sz="1400" dirty="0">
              <a:solidFill>
                <a:srgbClr val="00B050"/>
              </a:solidFill>
              <a:latin typeface="Calibri" panose="020F0502020204030204" pitchFamily="34" charset="0"/>
            </a:endParaRPr>
          </a:p>
        </p:txBody>
      </p:sp>
      <p:sp>
        <p:nvSpPr>
          <p:cNvPr id="12" name="ZoneTexte 11">
            <a:extLst>
              <a:ext uri="{FF2B5EF4-FFF2-40B4-BE49-F238E27FC236}">
                <a16:creationId xmlns:a16="http://schemas.microsoft.com/office/drawing/2014/main" id="{7543CC5B-0B58-4D44-8626-B3FA016FCE05}"/>
              </a:ext>
            </a:extLst>
          </p:cNvPr>
          <p:cNvSpPr txBox="1"/>
          <p:nvPr/>
        </p:nvSpPr>
        <p:spPr>
          <a:xfrm>
            <a:off x="751606" y="4561578"/>
            <a:ext cx="906530"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Exemple :</a:t>
            </a:r>
            <a:endParaRPr lang="fr-FR" sz="1400" b="1" dirty="0">
              <a:solidFill>
                <a:schemeClr val="tx1">
                  <a:lumMod val="65000"/>
                  <a:lumOff val="35000"/>
                </a:schemeClr>
              </a:solidFill>
              <a:latin typeface="Calibri" panose="020F0502020204030204" pitchFamily="34" charset="0"/>
            </a:endParaRPr>
          </a:p>
        </p:txBody>
      </p:sp>
      <p:sp>
        <p:nvSpPr>
          <p:cNvPr id="13" name="ZoneTexte 12">
            <a:extLst>
              <a:ext uri="{FF2B5EF4-FFF2-40B4-BE49-F238E27FC236}">
                <a16:creationId xmlns:a16="http://schemas.microsoft.com/office/drawing/2014/main" id="{8BB6B7B7-48C9-4269-B68A-D8EBC93602F6}"/>
              </a:ext>
            </a:extLst>
          </p:cNvPr>
          <p:cNvSpPr txBox="1"/>
          <p:nvPr/>
        </p:nvSpPr>
        <p:spPr>
          <a:xfrm>
            <a:off x="6422327" y="4472703"/>
            <a:ext cx="3239306" cy="276999"/>
          </a:xfrm>
          <a:prstGeom prst="rect">
            <a:avLst/>
          </a:prstGeom>
          <a:noFill/>
          <a:ln>
            <a:solidFill>
              <a:srgbClr val="0070C0"/>
            </a:solidFill>
          </a:ln>
        </p:spPr>
        <p:txBody>
          <a:bodyPr wrap="square">
            <a:spAutoFit/>
          </a:bodyPr>
          <a:lstStyle/>
          <a:p>
            <a:r>
              <a:rPr lang="fr-FR" sz="1200" dirty="0">
                <a:solidFill>
                  <a:srgbClr val="7A3E9D"/>
                </a:solidFill>
                <a:effectLst/>
                <a:latin typeface="Calibri" panose="020F0502020204030204" pitchFamily="34" charset="0"/>
              </a:rPr>
              <a:t>a</a:t>
            </a:r>
            <a:r>
              <a:rPr lang="fr-FR" sz="1200" dirty="0">
                <a:solidFill>
                  <a:srgbClr val="9C5D27"/>
                </a:solidFill>
                <a:effectLst/>
                <a:latin typeface="Calibri" panose="020F0502020204030204" pitchFamily="34" charset="0"/>
              </a:rPr>
              <a:t> :</a:t>
            </a:r>
            <a:r>
              <a:rPr lang="fr-FR" sz="1200" dirty="0" err="1">
                <a:solidFill>
                  <a:srgbClr val="7A3E9D"/>
                </a:solidFill>
                <a:effectLst/>
                <a:latin typeface="Calibri" panose="020F0502020204030204" pitchFamily="34" charset="0"/>
              </a:rPr>
              <a:t>hover</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 </a:t>
            </a:r>
            <a:r>
              <a:rPr lang="fr-FR" sz="1200" dirty="0">
                <a:solidFill>
                  <a:srgbClr val="9C5D27"/>
                </a:solidFill>
                <a:effectLst/>
                <a:latin typeface="Calibri" panose="020F0502020204030204" pitchFamily="34" charset="0"/>
              </a:rPr>
              <a:t>background-</a:t>
            </a:r>
            <a:r>
              <a:rPr lang="fr-FR" sz="1200" dirty="0" err="1">
                <a:solidFill>
                  <a:srgbClr val="9C5D27"/>
                </a:solidFill>
                <a:effectLst/>
                <a:latin typeface="Calibri" panose="020F0502020204030204" pitchFamily="34" charset="0"/>
              </a:rPr>
              <a:t>color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gold</a:t>
            </a:r>
            <a:r>
              <a:rPr lang="fr-FR" sz="1200" dirty="0">
                <a:solidFill>
                  <a:srgbClr val="777777"/>
                </a:solidFill>
                <a:effectLst/>
                <a:latin typeface="Calibri" panose="020F0502020204030204" pitchFamily="34" charset="0"/>
              </a:rPr>
              <a:t>; }</a:t>
            </a:r>
            <a:endParaRPr lang="fr-FR" sz="1200" dirty="0">
              <a:solidFill>
                <a:srgbClr val="333333"/>
              </a:solidFill>
              <a:effectLst/>
              <a:latin typeface="Calibri" panose="020F0502020204030204" pitchFamily="34" charset="0"/>
            </a:endParaRPr>
          </a:p>
        </p:txBody>
      </p:sp>
      <p:sp>
        <p:nvSpPr>
          <p:cNvPr id="14" name="ZoneTexte 13">
            <a:extLst>
              <a:ext uri="{FF2B5EF4-FFF2-40B4-BE49-F238E27FC236}">
                <a16:creationId xmlns:a16="http://schemas.microsoft.com/office/drawing/2014/main" id="{6C12BE11-6EDF-48A4-A22C-62D7360FA47E}"/>
              </a:ext>
            </a:extLst>
          </p:cNvPr>
          <p:cNvSpPr txBox="1"/>
          <p:nvPr/>
        </p:nvSpPr>
        <p:spPr>
          <a:xfrm>
            <a:off x="751606" y="4993266"/>
            <a:ext cx="5385955" cy="830997"/>
          </a:xfrm>
          <a:prstGeom prst="rect">
            <a:avLst/>
          </a:prstGeom>
          <a:noFill/>
          <a:ln>
            <a:solidFill>
              <a:srgbClr val="005BA7"/>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href</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lien sera écrit sur un fond doré lors du survol.</a:t>
            </a:r>
          </a:p>
          <a:p>
            <a:r>
              <a:rPr lang="fr-FR" sz="1200" dirty="0">
                <a:solidFill>
                  <a:srgbClr val="91B3E0"/>
                </a:solidFill>
                <a:effectLst/>
                <a:latin typeface="Calibri" panose="020F0502020204030204" pitchFamily="34" charset="0"/>
              </a:rPr>
              <a:t>   &lt;/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5" name="ZoneTexte 14">
            <a:extLst>
              <a:ext uri="{FF2B5EF4-FFF2-40B4-BE49-F238E27FC236}">
                <a16:creationId xmlns:a16="http://schemas.microsoft.com/office/drawing/2014/main" id="{3AB2E1E1-A7C7-4CB2-A6ED-3F78DD5841B7}"/>
              </a:ext>
            </a:extLst>
          </p:cNvPr>
          <p:cNvSpPr txBox="1"/>
          <p:nvPr/>
        </p:nvSpPr>
        <p:spPr>
          <a:xfrm>
            <a:off x="1531123" y="4561577"/>
            <a:ext cx="870032" cy="307777"/>
          </a:xfrm>
          <a:prstGeom prst="rect">
            <a:avLst/>
          </a:prstGeom>
          <a:noFill/>
        </p:spPr>
        <p:txBody>
          <a:bodyPr wrap="square">
            <a:spAutoFit/>
          </a:bodyPr>
          <a:lstStyle/>
          <a:p>
            <a:r>
              <a:rPr lang="fr-FR" sz="1400">
                <a:solidFill>
                  <a:srgbClr val="00B050"/>
                </a:solidFill>
                <a:effectLst/>
                <a:latin typeface="Calibri" panose="020F0502020204030204" pitchFamily="34" charset="0"/>
              </a:rPr>
              <a:t> :hover </a:t>
            </a:r>
            <a:endParaRPr lang="fr-FR" sz="1400" dirty="0">
              <a:solidFill>
                <a:srgbClr val="00B050"/>
              </a:solidFill>
              <a:latin typeface="Calibri" panose="020F0502020204030204" pitchFamily="34" charset="0"/>
            </a:endParaRPr>
          </a:p>
        </p:txBody>
      </p:sp>
      <p:sp>
        <p:nvSpPr>
          <p:cNvPr id="17" name="Flèche : bas 16">
            <a:extLst>
              <a:ext uri="{FF2B5EF4-FFF2-40B4-BE49-F238E27FC236}">
                <a16:creationId xmlns:a16="http://schemas.microsoft.com/office/drawing/2014/main" id="{0E686569-9BA1-448F-98CB-77938B52C8D2}"/>
              </a:ext>
            </a:extLst>
          </p:cNvPr>
          <p:cNvSpPr/>
          <p:nvPr/>
        </p:nvSpPr>
        <p:spPr>
          <a:xfrm>
            <a:off x="7920008" y="5191347"/>
            <a:ext cx="318654" cy="400110"/>
          </a:xfrm>
          <a:prstGeom prst="downArrow">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19" name="ZoneTexte 18">
            <a:extLst>
              <a:ext uri="{FF2B5EF4-FFF2-40B4-BE49-F238E27FC236}">
                <a16:creationId xmlns:a16="http://schemas.microsoft.com/office/drawing/2014/main" id="{74CDA0B6-6EEF-4C0E-A930-526F3FA45F5E}"/>
              </a:ext>
            </a:extLst>
          </p:cNvPr>
          <p:cNvSpPr txBox="1"/>
          <p:nvPr/>
        </p:nvSpPr>
        <p:spPr>
          <a:xfrm>
            <a:off x="5643410" y="3323684"/>
            <a:ext cx="2151184" cy="646331"/>
          </a:xfrm>
          <a:prstGeom prst="rect">
            <a:avLst/>
          </a:prstGeom>
          <a:noFill/>
          <a:ln>
            <a:solidFill>
              <a:srgbClr val="005BA7"/>
            </a:solidFill>
          </a:ln>
        </p:spPr>
        <p:txBody>
          <a:bodyPr wrap="square">
            <a:spAutoFit/>
          </a:bodyPr>
          <a:lstStyle/>
          <a:p>
            <a:r>
              <a:rPr lang="fr-FR" sz="1200" b="1" u="sng" dirty="0">
                <a:solidFill>
                  <a:srgbClr val="77FA00"/>
                </a:solidFill>
                <a:effectLst/>
                <a:latin typeface="Calibri" panose="020F0502020204030204" pitchFamily="34" charset="0"/>
              </a:rPr>
              <a:t>Cette page est visitée</a:t>
            </a:r>
          </a:p>
          <a:p>
            <a:endParaRPr lang="fr-FR" sz="1200" b="1" dirty="0">
              <a:solidFill>
                <a:srgbClr val="91B3E0"/>
              </a:solidFill>
              <a:latin typeface="Calibri" panose="020F0502020204030204" pitchFamily="34" charset="0"/>
            </a:endParaRPr>
          </a:p>
          <a:p>
            <a:r>
              <a:rPr lang="fr-FR" sz="1200" b="1" u="sng" dirty="0">
                <a:solidFill>
                  <a:srgbClr val="0303EE"/>
                </a:solidFill>
                <a:effectLst/>
                <a:latin typeface="Calibri" panose="020F0502020204030204" pitchFamily="34" charset="0"/>
              </a:rPr>
              <a:t>Essayez celle-ci peut-être ?</a:t>
            </a:r>
          </a:p>
        </p:txBody>
      </p:sp>
      <p:sp>
        <p:nvSpPr>
          <p:cNvPr id="20" name="ZoneTexte 19">
            <a:extLst>
              <a:ext uri="{FF2B5EF4-FFF2-40B4-BE49-F238E27FC236}">
                <a16:creationId xmlns:a16="http://schemas.microsoft.com/office/drawing/2014/main" id="{EB93E9F3-34B4-450E-AEC2-ACB3EC72731B}"/>
              </a:ext>
            </a:extLst>
          </p:cNvPr>
          <p:cNvSpPr txBox="1"/>
          <p:nvPr/>
        </p:nvSpPr>
        <p:spPr>
          <a:xfrm>
            <a:off x="6422328" y="4792898"/>
            <a:ext cx="3239306" cy="276999"/>
          </a:xfrm>
          <a:prstGeom prst="rect">
            <a:avLst/>
          </a:prstGeom>
          <a:noFill/>
          <a:ln>
            <a:noFill/>
          </a:ln>
        </p:spPr>
        <p:txBody>
          <a:bodyPr wrap="square">
            <a:spAutoFit/>
          </a:bodyPr>
          <a:lstStyle/>
          <a:p>
            <a:r>
              <a:rPr lang="fr-FR" sz="1200" u="sng" dirty="0">
                <a:solidFill>
                  <a:srgbClr val="0303EE"/>
                </a:solidFill>
                <a:effectLst/>
                <a:latin typeface="Calibri" panose="020F0502020204030204" pitchFamily="34" charset="0"/>
              </a:rPr>
              <a:t>Ce lien sera écrit sur un fond dor</a:t>
            </a:r>
            <a:r>
              <a:rPr lang="fr-FR" sz="1200" u="sng" dirty="0">
                <a:solidFill>
                  <a:srgbClr val="0303EE"/>
                </a:solidFill>
                <a:latin typeface="Calibri" panose="020F0502020204030204" pitchFamily="34" charset="0"/>
              </a:rPr>
              <a:t>é lors du survol.</a:t>
            </a:r>
            <a:endParaRPr lang="fr-FR" sz="1200" u="sng" dirty="0">
              <a:solidFill>
                <a:srgbClr val="0303EE"/>
              </a:solidFill>
              <a:effectLst/>
              <a:latin typeface="Calibri" panose="020F0502020204030204" pitchFamily="34" charset="0"/>
            </a:endParaRPr>
          </a:p>
        </p:txBody>
      </p:sp>
      <p:sp>
        <p:nvSpPr>
          <p:cNvPr id="21" name="ZoneTexte 20">
            <a:extLst>
              <a:ext uri="{FF2B5EF4-FFF2-40B4-BE49-F238E27FC236}">
                <a16:creationId xmlns:a16="http://schemas.microsoft.com/office/drawing/2014/main" id="{D144DA64-9EB5-4DB1-877E-2A149A99A177}"/>
              </a:ext>
            </a:extLst>
          </p:cNvPr>
          <p:cNvSpPr txBox="1"/>
          <p:nvPr/>
        </p:nvSpPr>
        <p:spPr>
          <a:xfrm>
            <a:off x="6459682" y="5651109"/>
            <a:ext cx="3239306" cy="276999"/>
          </a:xfrm>
          <a:prstGeom prst="rect">
            <a:avLst/>
          </a:prstGeom>
          <a:noFill/>
          <a:ln>
            <a:noFill/>
          </a:ln>
        </p:spPr>
        <p:txBody>
          <a:bodyPr wrap="square">
            <a:spAutoFit/>
          </a:bodyPr>
          <a:lstStyle/>
          <a:p>
            <a:r>
              <a:rPr lang="fr-FR" sz="1200" u="sng" dirty="0">
                <a:solidFill>
                  <a:srgbClr val="0303EE"/>
                </a:solidFill>
                <a:effectLst/>
                <a:highlight>
                  <a:srgbClr val="FFFF00"/>
                </a:highlight>
                <a:latin typeface="Calibri" panose="020F0502020204030204" pitchFamily="34" charset="0"/>
              </a:rPr>
              <a:t>Ce lien sera écrit sur un fond dor</a:t>
            </a:r>
            <a:r>
              <a:rPr lang="fr-FR" sz="1200" u="sng" dirty="0">
                <a:solidFill>
                  <a:srgbClr val="0303EE"/>
                </a:solidFill>
                <a:highlight>
                  <a:srgbClr val="FFFF00"/>
                </a:highlight>
                <a:latin typeface="Calibri" panose="020F0502020204030204" pitchFamily="34" charset="0"/>
              </a:rPr>
              <a:t>é lors du survol.</a:t>
            </a:r>
            <a:endParaRPr lang="fr-FR" sz="1200" u="sng" dirty="0">
              <a:solidFill>
                <a:srgbClr val="0303EE"/>
              </a:solidFill>
              <a:effectLst/>
              <a:highlight>
                <a:srgbClr val="FFFF00"/>
              </a:highlight>
              <a:latin typeface="Calibri" panose="020F0502020204030204" pitchFamily="34" charset="0"/>
            </a:endParaRPr>
          </a:p>
        </p:txBody>
      </p:sp>
      <p:pic>
        <p:nvPicPr>
          <p:cNvPr id="10" name="Image 9" descr="Une image contenant texte, silhouette&#10;&#10;Description générée automatiquement">
            <a:extLst>
              <a:ext uri="{FF2B5EF4-FFF2-40B4-BE49-F238E27FC236}">
                <a16:creationId xmlns:a16="http://schemas.microsoft.com/office/drawing/2014/main" id="{17D0339A-DA53-4233-9B06-DD30C3B2EA9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00745" y="5567826"/>
            <a:ext cx="835207" cy="626405"/>
          </a:xfrm>
          <a:prstGeom prst="rect">
            <a:avLst/>
          </a:prstGeom>
        </p:spPr>
      </p:pic>
      <p:sp>
        <p:nvSpPr>
          <p:cNvPr id="22" name="ZoneTexte 21">
            <a:extLst>
              <a:ext uri="{FF2B5EF4-FFF2-40B4-BE49-F238E27FC236}">
                <a16:creationId xmlns:a16="http://schemas.microsoft.com/office/drawing/2014/main" id="{FA80FBDE-D769-4008-A060-E4885D51A56E}"/>
              </a:ext>
            </a:extLst>
          </p:cNvPr>
          <p:cNvSpPr txBox="1"/>
          <p:nvPr/>
        </p:nvSpPr>
        <p:spPr>
          <a:xfrm>
            <a:off x="6241150" y="6172669"/>
            <a:ext cx="3554396" cy="276999"/>
          </a:xfrm>
          <a:prstGeom prst="rect">
            <a:avLst/>
          </a:prstGeom>
          <a:noFill/>
        </p:spPr>
        <p:txBody>
          <a:bodyPr wrap="square" rtlCol="0">
            <a:spAutoFit/>
          </a:bodyPr>
          <a:lstStyle/>
          <a:p>
            <a:pPr algn="ctr"/>
            <a:r>
              <a:rPr lang="fr-FR" sz="1200" i="1" dirty="0">
                <a:solidFill>
                  <a:schemeClr val="bg1">
                    <a:lumMod val="65000"/>
                  </a:schemeClr>
                </a:solidFill>
              </a:rPr>
              <a:t>Figure 34: Exemple de Pseudo-classe CSS</a:t>
            </a:r>
          </a:p>
        </p:txBody>
      </p:sp>
    </p:spTree>
    <p:extLst>
      <p:ext uri="{BB962C8B-B14F-4D97-AF65-F5344CB8AC3E}">
        <p14:creationId xmlns:p14="http://schemas.microsoft.com/office/powerpoint/2010/main" val="118076153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01- Introduire le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sélecteurs (pseudo-classes)</a:t>
            </a:r>
          </a:p>
        </p:txBody>
      </p:sp>
      <p:sp>
        <p:nvSpPr>
          <p:cNvPr id="7" name="Espace réservé du contenu 6">
            <a:extLst>
              <a:ext uri="{FF2B5EF4-FFF2-40B4-BE49-F238E27FC236}">
                <a16:creationId xmlns:a16="http://schemas.microsoft.com/office/drawing/2014/main" id="{3779559D-BEA5-4479-AFEE-63AE5839C2C1}"/>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Pseudo-classes</a:t>
            </a:r>
          </a:p>
          <a:p>
            <a:endParaRPr lang="fr-FR" dirty="0"/>
          </a:p>
        </p:txBody>
      </p:sp>
      <p:sp>
        <p:nvSpPr>
          <p:cNvPr id="21" name="ZoneTexte 20">
            <a:extLst>
              <a:ext uri="{FF2B5EF4-FFF2-40B4-BE49-F238E27FC236}">
                <a16:creationId xmlns:a16="http://schemas.microsoft.com/office/drawing/2014/main" id="{D49A4384-B917-4564-9D20-95CB04F6D081}"/>
              </a:ext>
            </a:extLst>
          </p:cNvPr>
          <p:cNvSpPr txBox="1"/>
          <p:nvPr/>
        </p:nvSpPr>
        <p:spPr>
          <a:xfrm>
            <a:off x="751605" y="2155120"/>
            <a:ext cx="906530"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Exemple :</a:t>
            </a:r>
            <a:endParaRPr lang="fr-FR" sz="1400" b="1" dirty="0">
              <a:solidFill>
                <a:schemeClr val="tx1">
                  <a:lumMod val="65000"/>
                  <a:lumOff val="35000"/>
                </a:schemeClr>
              </a:solidFill>
              <a:latin typeface="Calibri" panose="020F0502020204030204" pitchFamily="34" charset="0"/>
            </a:endParaRPr>
          </a:p>
        </p:txBody>
      </p:sp>
      <p:sp>
        <p:nvSpPr>
          <p:cNvPr id="22" name="ZoneTexte 21">
            <a:extLst>
              <a:ext uri="{FF2B5EF4-FFF2-40B4-BE49-F238E27FC236}">
                <a16:creationId xmlns:a16="http://schemas.microsoft.com/office/drawing/2014/main" id="{126E9337-609E-42F4-B95D-C091F0F1BE9D}"/>
              </a:ext>
            </a:extLst>
          </p:cNvPr>
          <p:cNvSpPr txBox="1"/>
          <p:nvPr/>
        </p:nvSpPr>
        <p:spPr>
          <a:xfrm>
            <a:off x="6096000" y="2448183"/>
            <a:ext cx="4305301" cy="1569660"/>
          </a:xfrm>
          <a:prstGeom prst="rect">
            <a:avLst/>
          </a:prstGeom>
          <a:noFill/>
          <a:ln>
            <a:solidFill>
              <a:srgbClr val="0070C0"/>
            </a:solidFill>
          </a:ln>
        </p:spPr>
        <p:txBody>
          <a:bodyPr wrap="square">
            <a:spAutoFit/>
          </a:bodyPr>
          <a:lstStyle/>
          <a:p>
            <a:r>
              <a:rPr lang="fr-FR" sz="1200" dirty="0">
                <a:solidFill>
                  <a:srgbClr val="9C5D27"/>
                </a:solidFill>
                <a:effectLst/>
                <a:latin typeface="Calibri" panose="020F0502020204030204" pitchFamily="34" charset="0"/>
              </a:rPr>
              <a:t>.</a:t>
            </a:r>
            <a:r>
              <a:rPr lang="fr-FR" sz="1200" dirty="0" err="1">
                <a:solidFill>
                  <a:srgbClr val="7A3E9D"/>
                </a:solidFill>
                <a:effectLst/>
                <a:latin typeface="Calibri" panose="020F0502020204030204" pitchFamily="34" charset="0"/>
              </a:rPr>
              <a:t>prenom</a:t>
            </a:r>
            <a:r>
              <a:rPr lang="fr-FR" sz="1200" dirty="0">
                <a:solidFill>
                  <a:srgbClr val="9C5D27"/>
                </a:solidFill>
                <a:effectLst/>
                <a:latin typeface="Calibri" panose="020F0502020204030204" pitchFamily="34" charset="0"/>
              </a:rPr>
              <a:t> :</a:t>
            </a:r>
            <a:r>
              <a:rPr lang="fr-FR" sz="1200" dirty="0">
                <a:solidFill>
                  <a:srgbClr val="7A3E9D"/>
                </a:solidFill>
                <a:effectLst/>
                <a:latin typeface="Calibri" panose="020F0502020204030204" pitchFamily="34" charset="0"/>
              </a:rPr>
              <a:t>focus</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background</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yellow</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color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red</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9C5D27"/>
                </a:solidFill>
                <a:effectLst/>
                <a:latin typeface="Calibri" panose="020F0502020204030204" pitchFamily="34" charset="0"/>
              </a:rPr>
              <a:t>.</a:t>
            </a:r>
            <a:r>
              <a:rPr lang="fr-FR" sz="1200" dirty="0">
                <a:solidFill>
                  <a:srgbClr val="7A3E9D"/>
                </a:solidFill>
                <a:effectLst/>
                <a:latin typeface="Calibri" panose="020F0502020204030204" pitchFamily="34" charset="0"/>
              </a:rPr>
              <a:t>nom</a:t>
            </a:r>
            <a:r>
              <a:rPr lang="fr-FR" sz="1200" dirty="0">
                <a:solidFill>
                  <a:srgbClr val="9C5D27"/>
                </a:solidFill>
                <a:effectLst/>
                <a:latin typeface="Calibri" panose="020F0502020204030204" pitchFamily="34" charset="0"/>
              </a:rPr>
              <a:t> :</a:t>
            </a:r>
            <a:r>
              <a:rPr lang="fr-FR" sz="1200" dirty="0">
                <a:solidFill>
                  <a:srgbClr val="7A3E9D"/>
                </a:solidFill>
                <a:effectLst/>
                <a:latin typeface="Calibri" panose="020F0502020204030204" pitchFamily="34" charset="0"/>
              </a:rPr>
              <a:t>focus</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background</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yellow</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color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lime</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p:txBody>
      </p:sp>
      <p:sp>
        <p:nvSpPr>
          <p:cNvPr id="23" name="ZoneTexte 22">
            <a:extLst>
              <a:ext uri="{FF2B5EF4-FFF2-40B4-BE49-F238E27FC236}">
                <a16:creationId xmlns:a16="http://schemas.microsoft.com/office/drawing/2014/main" id="{B38340DD-00B1-4278-8BBF-B7ED90F605A2}"/>
              </a:ext>
            </a:extLst>
          </p:cNvPr>
          <p:cNvSpPr txBox="1"/>
          <p:nvPr/>
        </p:nvSpPr>
        <p:spPr>
          <a:xfrm>
            <a:off x="751607" y="2609292"/>
            <a:ext cx="4305302" cy="461665"/>
          </a:xfrm>
          <a:prstGeom prst="rect">
            <a:avLst/>
          </a:prstGeom>
          <a:noFill/>
          <a:ln>
            <a:solidFill>
              <a:srgbClr val="0070C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input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prenom</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value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Rouge si focus</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input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nom</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value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Vert si focus</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24" name="ZoneTexte 23">
            <a:extLst>
              <a:ext uri="{FF2B5EF4-FFF2-40B4-BE49-F238E27FC236}">
                <a16:creationId xmlns:a16="http://schemas.microsoft.com/office/drawing/2014/main" id="{23A3CD4D-4398-48F6-B116-A9AD5A7788FF}"/>
              </a:ext>
            </a:extLst>
          </p:cNvPr>
          <p:cNvSpPr txBox="1"/>
          <p:nvPr/>
        </p:nvSpPr>
        <p:spPr>
          <a:xfrm>
            <a:off x="1558693" y="2155119"/>
            <a:ext cx="1966637" cy="307777"/>
          </a:xfrm>
          <a:prstGeom prst="rect">
            <a:avLst/>
          </a:prstGeom>
          <a:noFill/>
        </p:spPr>
        <p:txBody>
          <a:bodyPr wrap="square">
            <a:spAutoFit/>
          </a:bodyPr>
          <a:lstStyle/>
          <a:p>
            <a:r>
              <a:rPr lang="fr-FR" sz="1400">
                <a:solidFill>
                  <a:srgbClr val="00B050"/>
                </a:solidFill>
                <a:effectLst/>
                <a:latin typeface="Calibri" panose="020F0502020204030204" pitchFamily="34" charset="0"/>
              </a:rPr>
              <a:t> :focus </a:t>
            </a:r>
            <a:endParaRPr lang="fr-FR" sz="1400" dirty="0">
              <a:solidFill>
                <a:srgbClr val="00B050"/>
              </a:solidFill>
              <a:latin typeface="Calibri" panose="020F0502020204030204" pitchFamily="34" charset="0"/>
            </a:endParaRPr>
          </a:p>
        </p:txBody>
      </p:sp>
      <p:sp>
        <p:nvSpPr>
          <p:cNvPr id="25" name="ZoneTexte 24">
            <a:extLst>
              <a:ext uri="{FF2B5EF4-FFF2-40B4-BE49-F238E27FC236}">
                <a16:creationId xmlns:a16="http://schemas.microsoft.com/office/drawing/2014/main" id="{683126E7-9D27-43F2-9C75-1A92A0F8F25C}"/>
              </a:ext>
            </a:extLst>
          </p:cNvPr>
          <p:cNvSpPr txBox="1"/>
          <p:nvPr/>
        </p:nvSpPr>
        <p:spPr>
          <a:xfrm>
            <a:off x="751607" y="4393312"/>
            <a:ext cx="906530" cy="307777"/>
          </a:xfrm>
          <a:prstGeom prst="rect">
            <a:avLst/>
          </a:prstGeom>
          <a:noFill/>
        </p:spPr>
        <p:txBody>
          <a:bodyPr wrap="none" rtlCol="0">
            <a:spAutoFit/>
          </a:bodyPr>
          <a:lstStyle/>
          <a:p>
            <a:r>
              <a:rPr lang="fr-FR" sz="1400" b="1">
                <a:solidFill>
                  <a:schemeClr val="tx1">
                    <a:lumMod val="65000"/>
                    <a:lumOff val="35000"/>
                  </a:schemeClr>
                </a:solidFill>
                <a:latin typeface="Calibri" panose="020F0502020204030204" pitchFamily="34" charset="0"/>
              </a:rPr>
              <a:t>Exemple :</a:t>
            </a:r>
            <a:endParaRPr lang="fr-FR" sz="1400" b="1" dirty="0">
              <a:solidFill>
                <a:schemeClr val="tx1">
                  <a:lumMod val="65000"/>
                  <a:lumOff val="35000"/>
                </a:schemeClr>
              </a:solidFill>
              <a:latin typeface="Calibri" panose="020F0502020204030204" pitchFamily="34" charset="0"/>
            </a:endParaRPr>
          </a:p>
        </p:txBody>
      </p:sp>
      <p:sp>
        <p:nvSpPr>
          <p:cNvPr id="26" name="ZoneTexte 25">
            <a:extLst>
              <a:ext uri="{FF2B5EF4-FFF2-40B4-BE49-F238E27FC236}">
                <a16:creationId xmlns:a16="http://schemas.microsoft.com/office/drawing/2014/main" id="{2FECF028-E79C-49BF-95E6-C8BABBF16DAF}"/>
              </a:ext>
            </a:extLst>
          </p:cNvPr>
          <p:cNvSpPr txBox="1"/>
          <p:nvPr/>
        </p:nvSpPr>
        <p:spPr>
          <a:xfrm>
            <a:off x="6096000" y="4799122"/>
            <a:ext cx="4305301" cy="646331"/>
          </a:xfrm>
          <a:prstGeom prst="rect">
            <a:avLst/>
          </a:prstGeom>
          <a:noFill/>
          <a:ln>
            <a:solidFill>
              <a:srgbClr val="0070C0"/>
            </a:solidFill>
          </a:ln>
        </p:spPr>
        <p:txBody>
          <a:bodyPr wrap="square">
            <a:spAutoFit/>
          </a:bodyPr>
          <a:lstStyle/>
          <a:p>
            <a:r>
              <a:rPr lang="fr-FR" sz="1200" dirty="0">
                <a:solidFill>
                  <a:srgbClr val="7A3E9D"/>
                </a:solidFill>
                <a:effectLst/>
                <a:latin typeface="Calibri" panose="020F0502020204030204" pitchFamily="34" charset="0"/>
              </a:rPr>
              <a:t>input</a:t>
            </a:r>
            <a:r>
              <a:rPr lang="fr-FR" sz="1200" dirty="0">
                <a:solidFill>
                  <a:srgbClr val="9C5D27"/>
                </a:solidFill>
                <a:effectLst/>
                <a:latin typeface="Calibri" panose="020F0502020204030204" pitchFamily="34" charset="0"/>
              </a:rPr>
              <a:t> :</a:t>
            </a:r>
            <a:r>
              <a:rPr lang="fr-FR" sz="1200" dirty="0" err="1">
                <a:solidFill>
                  <a:srgbClr val="7A3E9D"/>
                </a:solidFill>
                <a:effectLst/>
                <a:latin typeface="Calibri" panose="020F0502020204030204" pitchFamily="34" charset="0"/>
              </a:rPr>
              <a:t>invalid</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border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2</a:t>
            </a:r>
            <a:r>
              <a:rPr lang="fr-FR" sz="1200" dirty="0">
                <a:solidFill>
                  <a:srgbClr val="4B69C6"/>
                </a:solidFill>
                <a:effectLst/>
                <a:latin typeface="Calibri" panose="020F0502020204030204" pitchFamily="34" charset="0"/>
              </a:rPr>
              <a:t>px</a:t>
            </a:r>
            <a:r>
              <a:rPr lang="fr-FR" sz="1200" dirty="0">
                <a:solidFill>
                  <a:srgbClr val="448C27"/>
                </a:solidFill>
                <a:effectLst/>
                <a:latin typeface="Calibri" panose="020F0502020204030204" pitchFamily="34" charset="0"/>
              </a:rPr>
              <a:t> solid </a:t>
            </a:r>
            <a:r>
              <a:rPr lang="fr-FR" sz="1200" dirty="0">
                <a:solidFill>
                  <a:srgbClr val="9C5D27"/>
                </a:solidFill>
                <a:effectLst/>
                <a:latin typeface="Calibri" panose="020F0502020204030204" pitchFamily="34" charset="0"/>
              </a:rPr>
              <a:t>red</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p:txBody>
      </p:sp>
      <p:sp>
        <p:nvSpPr>
          <p:cNvPr id="27" name="ZoneTexte 26">
            <a:extLst>
              <a:ext uri="{FF2B5EF4-FFF2-40B4-BE49-F238E27FC236}">
                <a16:creationId xmlns:a16="http://schemas.microsoft.com/office/drawing/2014/main" id="{E7BB085F-6BD9-423C-854F-B40355A6C651}"/>
              </a:ext>
            </a:extLst>
          </p:cNvPr>
          <p:cNvSpPr txBox="1"/>
          <p:nvPr/>
        </p:nvSpPr>
        <p:spPr>
          <a:xfrm>
            <a:off x="751607" y="4863229"/>
            <a:ext cx="4305302" cy="307777"/>
          </a:xfrm>
          <a:prstGeom prst="rect">
            <a:avLst/>
          </a:prstGeom>
          <a:noFill/>
          <a:ln>
            <a:solidFill>
              <a:srgbClr val="0070C0"/>
            </a:solidFill>
          </a:ln>
        </p:spPr>
        <p:txBody>
          <a:bodyPr wrap="square">
            <a:spAutoFit/>
          </a:bodyPr>
          <a:lstStyle/>
          <a:p>
            <a:r>
              <a:rPr lang="en-US" sz="1400" dirty="0">
                <a:solidFill>
                  <a:srgbClr val="91B3E0"/>
                </a:solidFill>
                <a:effectLst/>
                <a:latin typeface="Calibri" panose="020F0502020204030204" pitchFamily="34" charset="0"/>
              </a:rPr>
              <a:t>&lt;</a:t>
            </a:r>
            <a:r>
              <a:rPr lang="en-US" sz="1400" dirty="0">
                <a:solidFill>
                  <a:srgbClr val="4B69C6"/>
                </a:solidFill>
                <a:effectLst/>
                <a:latin typeface="Calibri" panose="020F0502020204030204" pitchFamily="34" charset="0"/>
              </a:rPr>
              <a:t>input</a:t>
            </a:r>
            <a:r>
              <a:rPr lang="en-US" sz="1400" dirty="0">
                <a:solidFill>
                  <a:srgbClr val="91B3E0"/>
                </a:solidFill>
                <a:effectLst/>
                <a:latin typeface="Calibri" panose="020F0502020204030204" pitchFamily="34" charset="0"/>
              </a:rPr>
              <a:t> </a:t>
            </a:r>
            <a:r>
              <a:rPr lang="en-US" sz="1400" dirty="0">
                <a:solidFill>
                  <a:srgbClr val="8190A0"/>
                </a:solidFill>
                <a:effectLst/>
                <a:latin typeface="Calibri" panose="020F0502020204030204" pitchFamily="34" charset="0"/>
              </a:rPr>
              <a:t>type</a:t>
            </a:r>
            <a:r>
              <a:rPr lang="en-US" sz="1400" dirty="0">
                <a:solidFill>
                  <a:srgbClr val="777777"/>
                </a:solidFill>
                <a:effectLst/>
                <a:latin typeface="Calibri" panose="020F0502020204030204" pitchFamily="34" charset="0"/>
              </a:rPr>
              <a:t>="</a:t>
            </a:r>
            <a:r>
              <a:rPr lang="en-US" sz="1400" dirty="0">
                <a:solidFill>
                  <a:srgbClr val="448C27"/>
                </a:solidFill>
                <a:effectLst/>
                <a:latin typeface="Calibri" panose="020F0502020204030204" pitchFamily="34" charset="0"/>
              </a:rPr>
              <a:t>email</a:t>
            </a:r>
            <a:r>
              <a:rPr lang="en-US" sz="1400" dirty="0">
                <a:solidFill>
                  <a:srgbClr val="777777"/>
                </a:solidFill>
                <a:effectLst/>
                <a:latin typeface="Calibri" panose="020F0502020204030204" pitchFamily="34" charset="0"/>
              </a:rPr>
              <a:t>"</a:t>
            </a:r>
            <a:r>
              <a:rPr lang="en-US" sz="1400" dirty="0">
                <a:solidFill>
                  <a:srgbClr val="91B3E0"/>
                </a:solidFill>
                <a:effectLst/>
                <a:latin typeface="Calibri" panose="020F0502020204030204" pitchFamily="34" charset="0"/>
              </a:rPr>
              <a:t>&gt;</a:t>
            </a:r>
            <a:endParaRPr lang="en-US" sz="1400" dirty="0">
              <a:solidFill>
                <a:srgbClr val="333333"/>
              </a:solidFill>
              <a:effectLst/>
              <a:latin typeface="Calibri" panose="020F0502020204030204" pitchFamily="34" charset="0"/>
            </a:endParaRPr>
          </a:p>
        </p:txBody>
      </p:sp>
      <p:sp>
        <p:nvSpPr>
          <p:cNvPr id="28" name="ZoneTexte 27">
            <a:extLst>
              <a:ext uri="{FF2B5EF4-FFF2-40B4-BE49-F238E27FC236}">
                <a16:creationId xmlns:a16="http://schemas.microsoft.com/office/drawing/2014/main" id="{D9DB814C-CF6F-42BB-B783-C93BFF847598}"/>
              </a:ext>
            </a:extLst>
          </p:cNvPr>
          <p:cNvSpPr txBox="1"/>
          <p:nvPr/>
        </p:nvSpPr>
        <p:spPr>
          <a:xfrm>
            <a:off x="1558693" y="4393312"/>
            <a:ext cx="1184507" cy="307777"/>
          </a:xfrm>
          <a:prstGeom prst="rect">
            <a:avLst/>
          </a:prstGeom>
          <a:noFill/>
        </p:spPr>
        <p:txBody>
          <a:bodyPr wrap="square">
            <a:spAutoFit/>
          </a:bodyPr>
          <a:lstStyle/>
          <a:p>
            <a:r>
              <a:rPr lang="fr-FR" sz="1400">
                <a:solidFill>
                  <a:srgbClr val="00B050"/>
                </a:solidFill>
                <a:effectLst/>
                <a:latin typeface="Calibri" panose="020F0502020204030204" pitchFamily="34" charset="0"/>
              </a:rPr>
              <a:t> :invalid </a:t>
            </a:r>
            <a:endParaRPr lang="fr-FR" sz="1400" dirty="0">
              <a:solidFill>
                <a:srgbClr val="00B050"/>
              </a:solidFill>
              <a:latin typeface="Calibri" panose="020F0502020204030204" pitchFamily="34" charset="0"/>
            </a:endParaRPr>
          </a:p>
        </p:txBody>
      </p:sp>
      <p:pic>
        <p:nvPicPr>
          <p:cNvPr id="31" name="Image 30">
            <a:extLst>
              <a:ext uri="{FF2B5EF4-FFF2-40B4-BE49-F238E27FC236}">
                <a16:creationId xmlns:a16="http://schemas.microsoft.com/office/drawing/2014/main" id="{4557C99D-1B97-4BC4-B960-BAEEA9564A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1605" y="5322461"/>
            <a:ext cx="2414834" cy="391415"/>
          </a:xfrm>
          <a:prstGeom prst="rect">
            <a:avLst/>
          </a:prstGeom>
        </p:spPr>
      </p:pic>
      <p:sp>
        <p:nvSpPr>
          <p:cNvPr id="32" name="ZoneTexte 31">
            <a:extLst>
              <a:ext uri="{FF2B5EF4-FFF2-40B4-BE49-F238E27FC236}">
                <a16:creationId xmlns:a16="http://schemas.microsoft.com/office/drawing/2014/main" id="{DADAF9A7-FD5B-44B5-BB6F-3149583E1DDA}"/>
              </a:ext>
            </a:extLst>
          </p:cNvPr>
          <p:cNvSpPr txBox="1"/>
          <p:nvPr/>
        </p:nvSpPr>
        <p:spPr>
          <a:xfrm>
            <a:off x="3166439" y="5383898"/>
            <a:ext cx="1159933" cy="276999"/>
          </a:xfrm>
          <a:prstGeom prst="rect">
            <a:avLst/>
          </a:prstGeom>
          <a:noFill/>
        </p:spPr>
        <p:txBody>
          <a:bodyPr wrap="none" rtlCol="0">
            <a:spAutoFit/>
          </a:bodyPr>
          <a:lstStyle/>
          <a:p>
            <a:r>
              <a:rPr lang="fr-FR" sz="1200" dirty="0">
                <a:latin typeface="Calibri" panose="020F0502020204030204" pitchFamily="34" charset="0"/>
              </a:rPr>
              <a:t>Avec Email faux</a:t>
            </a:r>
          </a:p>
        </p:txBody>
      </p:sp>
      <p:pic>
        <p:nvPicPr>
          <p:cNvPr id="33" name="Image 32">
            <a:extLst>
              <a:ext uri="{FF2B5EF4-FFF2-40B4-BE49-F238E27FC236}">
                <a16:creationId xmlns:a16="http://schemas.microsoft.com/office/drawing/2014/main" id="{09A0F107-8D24-412E-B430-653A7052387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9143" y="5799048"/>
            <a:ext cx="2342357" cy="378147"/>
          </a:xfrm>
          <a:prstGeom prst="rect">
            <a:avLst/>
          </a:prstGeom>
        </p:spPr>
      </p:pic>
      <p:sp>
        <p:nvSpPr>
          <p:cNvPr id="34" name="ZoneTexte 33">
            <a:extLst>
              <a:ext uri="{FF2B5EF4-FFF2-40B4-BE49-F238E27FC236}">
                <a16:creationId xmlns:a16="http://schemas.microsoft.com/office/drawing/2014/main" id="{0E54E4CE-FD44-44F1-AD28-B981A62907B9}"/>
              </a:ext>
            </a:extLst>
          </p:cNvPr>
          <p:cNvSpPr txBox="1"/>
          <p:nvPr/>
        </p:nvSpPr>
        <p:spPr>
          <a:xfrm>
            <a:off x="3166439" y="5873434"/>
            <a:ext cx="1198020" cy="276999"/>
          </a:xfrm>
          <a:prstGeom prst="rect">
            <a:avLst/>
          </a:prstGeom>
          <a:noFill/>
        </p:spPr>
        <p:txBody>
          <a:bodyPr wrap="none" rtlCol="0">
            <a:spAutoFit/>
          </a:bodyPr>
          <a:lstStyle/>
          <a:p>
            <a:r>
              <a:rPr lang="fr-FR" sz="1200" dirty="0">
                <a:latin typeface="Calibri" panose="020F0502020204030204" pitchFamily="34" charset="0"/>
              </a:rPr>
              <a:t>Avec Email juste</a:t>
            </a:r>
          </a:p>
        </p:txBody>
      </p:sp>
      <p:sp>
        <p:nvSpPr>
          <p:cNvPr id="3" name="Rectangle : coins arrondis 2">
            <a:extLst>
              <a:ext uri="{FF2B5EF4-FFF2-40B4-BE49-F238E27FC236}">
                <a16:creationId xmlns:a16="http://schemas.microsoft.com/office/drawing/2014/main" id="{F2A89AF3-DC7F-4F7D-9BA7-76C9FA0CE13E}"/>
              </a:ext>
            </a:extLst>
          </p:cNvPr>
          <p:cNvSpPr/>
          <p:nvPr/>
        </p:nvSpPr>
        <p:spPr>
          <a:xfrm>
            <a:off x="2967826" y="3643857"/>
            <a:ext cx="2089081" cy="256387"/>
          </a:xfrm>
          <a:prstGeom prst="round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solidFill>
                  <a:srgbClr val="77FA00"/>
                </a:solidFill>
                <a:effectLst/>
                <a:latin typeface="Calibri" panose="020F0502020204030204" pitchFamily="34" charset="0"/>
              </a:rPr>
              <a:t>Vert si focus</a:t>
            </a:r>
          </a:p>
        </p:txBody>
      </p:sp>
      <p:sp>
        <p:nvSpPr>
          <p:cNvPr id="36" name="Rectangle : coins arrondis 35">
            <a:extLst>
              <a:ext uri="{FF2B5EF4-FFF2-40B4-BE49-F238E27FC236}">
                <a16:creationId xmlns:a16="http://schemas.microsoft.com/office/drawing/2014/main" id="{5004198A-C8F8-48A2-9386-5734558BCC08}"/>
              </a:ext>
            </a:extLst>
          </p:cNvPr>
          <p:cNvSpPr/>
          <p:nvPr/>
        </p:nvSpPr>
        <p:spPr>
          <a:xfrm>
            <a:off x="751605" y="3237653"/>
            <a:ext cx="2143993" cy="256387"/>
          </a:xfrm>
          <a:prstGeom prst="round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rgbClr val="FF0000"/>
                </a:solidFill>
                <a:effectLst/>
                <a:latin typeface="Calibri" panose="020F0502020204030204" pitchFamily="34" charset="0"/>
              </a:rPr>
              <a:t>Rouge si focus</a:t>
            </a:r>
          </a:p>
        </p:txBody>
      </p:sp>
      <p:sp>
        <p:nvSpPr>
          <p:cNvPr id="6" name="Rectangle : coins arrondis 5">
            <a:extLst>
              <a:ext uri="{FF2B5EF4-FFF2-40B4-BE49-F238E27FC236}">
                <a16:creationId xmlns:a16="http://schemas.microsoft.com/office/drawing/2014/main" id="{98B49C37-DB67-456E-AB9C-73C9459393E9}"/>
              </a:ext>
            </a:extLst>
          </p:cNvPr>
          <p:cNvSpPr/>
          <p:nvPr/>
        </p:nvSpPr>
        <p:spPr>
          <a:xfrm>
            <a:off x="751605" y="3643858"/>
            <a:ext cx="2143993" cy="2563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Rouge si focus</a:t>
            </a:r>
            <a:endParaRPr lang="fr-FR" sz="1400" dirty="0"/>
          </a:p>
        </p:txBody>
      </p:sp>
      <p:sp>
        <p:nvSpPr>
          <p:cNvPr id="39" name="Rectangle : coins arrondis 38">
            <a:extLst>
              <a:ext uri="{FF2B5EF4-FFF2-40B4-BE49-F238E27FC236}">
                <a16:creationId xmlns:a16="http://schemas.microsoft.com/office/drawing/2014/main" id="{2852FCAB-CCBE-4D70-91B2-E9C7D8FF3375}"/>
              </a:ext>
            </a:extLst>
          </p:cNvPr>
          <p:cNvSpPr/>
          <p:nvPr/>
        </p:nvSpPr>
        <p:spPr>
          <a:xfrm>
            <a:off x="2967826" y="3235496"/>
            <a:ext cx="2089081" cy="2563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Vert si focus</a:t>
            </a:r>
          </a:p>
        </p:txBody>
      </p:sp>
      <p:sp>
        <p:nvSpPr>
          <p:cNvPr id="29" name="ZoneTexte 28">
            <a:extLst>
              <a:ext uri="{FF2B5EF4-FFF2-40B4-BE49-F238E27FC236}">
                <a16:creationId xmlns:a16="http://schemas.microsoft.com/office/drawing/2014/main" id="{37047F9D-DA28-4F8C-BC1C-EA2A7A7214BD}"/>
              </a:ext>
            </a:extLst>
          </p:cNvPr>
          <p:cNvSpPr txBox="1"/>
          <p:nvPr/>
        </p:nvSpPr>
        <p:spPr>
          <a:xfrm>
            <a:off x="1118400" y="4053804"/>
            <a:ext cx="3554396" cy="307777"/>
          </a:xfrm>
          <a:prstGeom prst="rect">
            <a:avLst/>
          </a:prstGeom>
          <a:noFill/>
        </p:spPr>
        <p:txBody>
          <a:bodyPr wrap="square" rtlCol="0">
            <a:spAutoFit/>
          </a:bodyPr>
          <a:lstStyle/>
          <a:p>
            <a:pPr algn="ctr"/>
            <a:r>
              <a:rPr lang="fr-FR" sz="1400" dirty="0"/>
              <a:t>Figure 35: Exemple de Pseudo-class CSS</a:t>
            </a:r>
          </a:p>
        </p:txBody>
      </p:sp>
      <p:sp>
        <p:nvSpPr>
          <p:cNvPr id="30" name="ZoneTexte 29">
            <a:extLst>
              <a:ext uri="{FF2B5EF4-FFF2-40B4-BE49-F238E27FC236}">
                <a16:creationId xmlns:a16="http://schemas.microsoft.com/office/drawing/2014/main" id="{680CF561-0D37-404F-8DAE-02F4058DEB45}"/>
              </a:ext>
            </a:extLst>
          </p:cNvPr>
          <p:cNvSpPr txBox="1"/>
          <p:nvPr/>
        </p:nvSpPr>
        <p:spPr>
          <a:xfrm>
            <a:off x="1334302" y="6281505"/>
            <a:ext cx="355439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36: Exemple de Pseudo-classe CSS</a:t>
            </a:r>
          </a:p>
        </p:txBody>
      </p:sp>
    </p:spTree>
    <p:extLst>
      <p:ext uri="{BB962C8B-B14F-4D97-AF65-F5344CB8AC3E}">
        <p14:creationId xmlns:p14="http://schemas.microsoft.com/office/powerpoint/2010/main" val="32058077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7020A5E3-1E99-4203-8327-65C3122476B2}"/>
              </a:ext>
            </a:extLst>
          </p:cNvPr>
          <p:cNvSpPr>
            <a:spLocks noGrp="1"/>
          </p:cNvSpPr>
          <p:nvPr>
            <p:ph type="body" sz="quarter" idx="14"/>
          </p:nvPr>
        </p:nvSpPr>
        <p:spPr>
          <a:prstGeom prst="rect">
            <a:avLst/>
          </a:prstGeom>
        </p:spPr>
        <p:txBody>
          <a:bodyPr/>
          <a:lstStyle/>
          <a:p>
            <a:pPr marL="342900" marR="0" lvl="0" indent="-342900" algn="just" defTabSz="829543" rtl="0" fontAlgn="auto" hangingPunct="1">
              <a:lnSpc>
                <a:spcPct val="100000"/>
              </a:lnSpc>
              <a:spcAft>
                <a:spcPts val="0"/>
              </a:spcAft>
              <a:buSzPts val="1800"/>
              <a:buFont typeface="Arial" pitchFamily="34"/>
              <a:buChar char="•"/>
              <a:tabLst/>
              <a:defRPr sz="1800" b="0" i="0" u="none" strike="noStrike" kern="0" cap="none" spc="0" baseline="0">
                <a:solidFill>
                  <a:srgbClr val="000000"/>
                </a:solidFill>
                <a:uFillTx/>
              </a:defRPr>
            </a:pPr>
            <a:r>
              <a:rPr lang="fr-FR" sz="1800" u="none" strike="noStrike" kern="1200" cap="none" spc="0" baseline="0" dirty="0">
                <a:solidFill>
                  <a:srgbClr val="565656"/>
                </a:solidFill>
                <a:uFillTx/>
                <a:latin typeface="Calibri" panose="020F0502020204030204" pitchFamily="34" charset="0"/>
                <a:cs typeface="Calibri" panose="020F0502020204030204" pitchFamily="34" charset="0"/>
              </a:rPr>
              <a:t>Exploiter les propriétés CSS permettant de définir les règles typographiques et de mise en page</a:t>
            </a:r>
          </a:p>
          <a:p>
            <a:pPr marL="342900" marR="0" lvl="0" indent="-342900" algn="just" defTabSz="829543" rtl="0" fontAlgn="auto" hangingPunct="1">
              <a:lnSpc>
                <a:spcPct val="100000"/>
              </a:lnSpc>
              <a:spcAft>
                <a:spcPts val="0"/>
              </a:spcAft>
              <a:buSzPts val="1800"/>
              <a:buFont typeface="Arial" pitchFamily="34"/>
              <a:buChar char="•"/>
              <a:tabLst/>
              <a:defRPr sz="1800" b="0" i="0" u="none" strike="noStrike" kern="0" cap="none" spc="0" baseline="0">
                <a:solidFill>
                  <a:srgbClr val="000000"/>
                </a:solidFill>
                <a:uFillTx/>
              </a:defRPr>
            </a:pPr>
            <a:r>
              <a:rPr lang="fr-FR" sz="1800" dirty="0">
                <a:solidFill>
                  <a:srgbClr val="565656"/>
                </a:solidFill>
                <a:latin typeface="Calibri" panose="020F0502020204030204" pitchFamily="34" charset="0"/>
                <a:cs typeface="Calibri" panose="020F0502020204030204" pitchFamily="34" charset="0"/>
              </a:rPr>
              <a:t>Utiliser les propriétés de positionnement afin de structurer les contenus</a:t>
            </a:r>
            <a:endParaRPr lang="fr-FR" sz="1800" u="none" strike="noStrike" kern="1200" cap="none" spc="0" baseline="0" dirty="0">
              <a:solidFill>
                <a:srgbClr val="565656"/>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5FBA7F6A-9D74-4F1D-943A-812AA643A1D7}"/>
              </a:ext>
            </a:extLst>
          </p:cNvPr>
          <p:cNvSpPr>
            <a:spLocks noGrp="1"/>
          </p:cNvSpPr>
          <p:nvPr>
            <p:ph type="body" sz="quarter" idx="15"/>
          </p:nvPr>
        </p:nvSpPr>
        <p:spPr>
          <a:prstGeom prst="rect">
            <a:avLst/>
          </a:prstGeom>
        </p:spPr>
        <p:txBody>
          <a:bodyPr/>
          <a:lstStyle/>
          <a:p>
            <a:r>
              <a:rPr lang="fr-FR" dirty="0"/>
              <a:t>10 heures</a:t>
            </a:r>
          </a:p>
        </p:txBody>
      </p:sp>
      <p:sp>
        <p:nvSpPr>
          <p:cNvPr id="2" name="Espace réservé du texte 1">
            <a:extLst>
              <a:ext uri="{FF2B5EF4-FFF2-40B4-BE49-F238E27FC236}">
                <a16:creationId xmlns:a16="http://schemas.microsoft.com/office/drawing/2014/main" id="{847939B0-E6C3-4A18-9954-E37C5F92AC52}"/>
              </a:ext>
            </a:extLst>
          </p:cNvPr>
          <p:cNvSpPr>
            <a:spLocks noGrp="1"/>
          </p:cNvSpPr>
          <p:nvPr>
            <p:ph type="body" sz="quarter" idx="12"/>
          </p:nvPr>
        </p:nvSpPr>
        <p:spPr>
          <a:prstGeom prst="rect">
            <a:avLst/>
          </a:prstGeom>
        </p:spPr>
        <p:txBody>
          <a:bodyPr/>
          <a:lstStyle/>
          <a:p>
            <a:r>
              <a:rPr lang="fr-FR" dirty="0"/>
              <a:t>CHAPITRE 2</a:t>
            </a:r>
          </a:p>
        </p:txBody>
      </p:sp>
      <p:sp>
        <p:nvSpPr>
          <p:cNvPr id="3" name="Espace réservé du texte 2">
            <a:extLst>
              <a:ext uri="{FF2B5EF4-FFF2-40B4-BE49-F238E27FC236}">
                <a16:creationId xmlns:a16="http://schemas.microsoft.com/office/drawing/2014/main" id="{672BE9EE-46CB-4D21-AACB-7CFFFDAC22CD}"/>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Utiliser les propriétés CSS</a:t>
            </a:r>
          </a:p>
        </p:txBody>
      </p:sp>
    </p:spTree>
    <p:extLst>
      <p:ext uri="{BB962C8B-B14F-4D97-AF65-F5344CB8AC3E}">
        <p14:creationId xmlns:p14="http://schemas.microsoft.com/office/powerpoint/2010/main" val="46573540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2</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dirty="0">
                <a:solidFill>
                  <a:srgbClr val="FF7800"/>
                </a:solidFill>
                <a:latin typeface="Calibri" panose="020F0502020204030204" pitchFamily="34" charset="0"/>
                <a:ea typeface="맑은 고딕" pitchFamily="34"/>
                <a:cs typeface="Calibri" panose="020F0502020204030204" pitchFamily="34" charset="0"/>
              </a:rPr>
              <a:t>Typographie</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dirty="0">
                <a:solidFill>
                  <a:schemeClr val="tx1">
                    <a:lumMod val="50000"/>
                    <a:lumOff val="50000"/>
                  </a:schemeClr>
                </a:solidFill>
                <a:cs typeface="Calibri" panose="020F0502020204030204" pitchFamily="34" charset="0"/>
              </a:rPr>
              <a:t>Bordures et ombres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Marges et padding</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Images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Couleurs de fond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dirty="0">
                <a:solidFill>
                  <a:schemeClr val="tx1">
                    <a:lumMod val="50000"/>
                    <a:lumOff val="50000"/>
                  </a:schemeClr>
                </a:solidFill>
                <a:cs typeface="Calibri" panose="020F0502020204030204" pitchFamily="34" charset="0"/>
              </a:rPr>
              <a:t>Background</a:t>
            </a:r>
            <a:endPar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Types de positionnement (relatif, absolu, </a:t>
            </a:r>
            <a:r>
              <a:rPr lang="fr-FR" sz="1600" u="none" strike="noStrike" kern="1200" cap="none" spc="0" baseline="0" dirty="0" err="1">
                <a:solidFill>
                  <a:schemeClr val="tx1">
                    <a:lumMod val="50000"/>
                    <a:lumOff val="50000"/>
                  </a:schemeClr>
                </a:solidFill>
                <a:uFillTx/>
                <a:latin typeface="Calibri" panose="020F0502020204030204" pitchFamily="34" charset="0"/>
                <a:cs typeface="Calibri" panose="020F0502020204030204" pitchFamily="34" charset="0"/>
              </a:rPr>
              <a:t>float</a:t>
            </a: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Utilisation des blocs Flex (FlexBox)</a:t>
            </a:r>
          </a:p>
        </p:txBody>
      </p:sp>
    </p:spTree>
    <p:extLst>
      <p:ext uri="{BB962C8B-B14F-4D97-AF65-F5344CB8AC3E}">
        <p14:creationId xmlns:p14="http://schemas.microsoft.com/office/powerpoint/2010/main" val="336490243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Typographie</a:t>
            </a:r>
          </a:p>
        </p:txBody>
      </p:sp>
      <p:sp>
        <p:nvSpPr>
          <p:cNvPr id="2" name="Espace réservé du contenu 1">
            <a:extLst>
              <a:ext uri="{FF2B5EF4-FFF2-40B4-BE49-F238E27FC236}">
                <a16:creationId xmlns:a16="http://schemas.microsoft.com/office/drawing/2014/main" id="{6A687C0A-FA45-4DA0-8A26-32D70FFD5757}"/>
              </a:ext>
            </a:extLst>
          </p:cNvPr>
          <p:cNvSpPr>
            <a:spLocks noGrp="1"/>
          </p:cNvSpPr>
          <p:nvPr>
            <p:ph sz="quarter" idx="12"/>
          </p:nvPr>
        </p:nvSpPr>
        <p:spPr/>
        <p:txBody>
          <a:bodyPr/>
          <a:lstStyle/>
          <a:p>
            <a:pPr marL="285750" indent="-285750">
              <a:lnSpc>
                <a:spcPct val="150000"/>
              </a:lnSpc>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Propriété</a:t>
            </a:r>
            <a:r>
              <a:rPr lang="fr-FR" sz="1200" b="1" dirty="0">
                <a:solidFill>
                  <a:schemeClr val="tx1">
                    <a:lumMod val="65000"/>
                    <a:lumOff val="35000"/>
                  </a:schemeClr>
                </a:solidFill>
                <a:latin typeface="Calibri" panose="020F0502020204030204" pitchFamily="34" charset="0"/>
              </a:rPr>
              <a:t> font-style :</a:t>
            </a:r>
            <a:r>
              <a:rPr lang="fr-FR" sz="1200" dirty="0">
                <a:solidFill>
                  <a:schemeClr val="tx1">
                    <a:lumMod val="65000"/>
                    <a:lumOff val="35000"/>
                  </a:schemeClr>
                </a:solidFill>
                <a:latin typeface="Calibri" panose="020F0502020204030204" pitchFamily="34" charset="0"/>
              </a:rPr>
              <a:t> spécifie un texte en italique. Valeurs possibles : </a:t>
            </a:r>
            <a:r>
              <a:rPr lang="fr-FR" sz="1200" b="1" dirty="0">
                <a:solidFill>
                  <a:schemeClr val="tx1">
                    <a:lumMod val="65000"/>
                    <a:lumOff val="35000"/>
                  </a:schemeClr>
                </a:solidFill>
                <a:latin typeface="Calibri" panose="020F0502020204030204" pitchFamily="34" charset="0"/>
              </a:rPr>
              <a:t>normal, </a:t>
            </a:r>
            <a:r>
              <a:rPr lang="fr-FR" sz="1200" b="1" dirty="0" err="1">
                <a:solidFill>
                  <a:schemeClr val="tx1">
                    <a:lumMod val="65000"/>
                    <a:lumOff val="35000"/>
                  </a:schemeClr>
                </a:solidFill>
                <a:latin typeface="Calibri" panose="020F0502020204030204" pitchFamily="34" charset="0"/>
              </a:rPr>
              <a:t>italic</a:t>
            </a:r>
            <a:r>
              <a:rPr lang="fr-FR" sz="1200" b="1" dirty="0">
                <a:solidFill>
                  <a:schemeClr val="tx1">
                    <a:lumMod val="65000"/>
                    <a:lumOff val="35000"/>
                  </a:schemeClr>
                </a:solidFill>
                <a:latin typeface="Calibri" panose="020F0502020204030204" pitchFamily="34" charset="0"/>
              </a:rPr>
              <a:t>, oblique.</a:t>
            </a:r>
          </a:p>
          <a:p>
            <a:pPr marL="285750" indent="-285750">
              <a:lnSpc>
                <a:spcPct val="150000"/>
              </a:lnSpc>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Propriété </a:t>
            </a:r>
            <a:r>
              <a:rPr lang="fr-FR" sz="1200" b="1" dirty="0">
                <a:solidFill>
                  <a:schemeClr val="tx1">
                    <a:lumMod val="65000"/>
                    <a:lumOff val="35000"/>
                  </a:schemeClr>
                </a:solidFill>
                <a:latin typeface="Calibri" panose="020F0502020204030204" pitchFamily="34" charset="0"/>
              </a:rPr>
              <a:t>font-variant : </a:t>
            </a:r>
            <a:r>
              <a:rPr lang="fr-FR" sz="1200" dirty="0">
                <a:solidFill>
                  <a:schemeClr val="tx1">
                    <a:lumMod val="65000"/>
                    <a:lumOff val="35000"/>
                  </a:schemeClr>
                </a:solidFill>
                <a:latin typeface="Calibri" panose="020F0502020204030204" pitchFamily="34" charset="0"/>
              </a:rPr>
              <a:t>spécifie si un texte doit être affiché en petites capitales. Valeurs possibles : </a:t>
            </a:r>
            <a:r>
              <a:rPr lang="fr-FR" sz="1200" b="1" dirty="0">
                <a:solidFill>
                  <a:schemeClr val="tx1">
                    <a:lumMod val="65000"/>
                    <a:lumOff val="35000"/>
                  </a:schemeClr>
                </a:solidFill>
                <a:latin typeface="Calibri" panose="020F0502020204030204" pitchFamily="34" charset="0"/>
              </a:rPr>
              <a:t>normal, </a:t>
            </a:r>
            <a:r>
              <a:rPr lang="fr-FR" sz="1200" b="1" dirty="0" err="1">
                <a:solidFill>
                  <a:schemeClr val="tx1">
                    <a:lumMod val="65000"/>
                    <a:lumOff val="35000"/>
                  </a:schemeClr>
                </a:solidFill>
                <a:latin typeface="Calibri" panose="020F0502020204030204" pitchFamily="34" charset="0"/>
              </a:rPr>
              <a:t>small</a:t>
            </a:r>
            <a:r>
              <a:rPr lang="fr-FR" sz="1200" b="1" dirty="0">
                <a:solidFill>
                  <a:schemeClr val="tx1">
                    <a:lumMod val="65000"/>
                    <a:lumOff val="35000"/>
                  </a:schemeClr>
                </a:solidFill>
                <a:latin typeface="Calibri" panose="020F0502020204030204" pitchFamily="34" charset="0"/>
              </a:rPr>
              <a:t>-caps.</a:t>
            </a:r>
            <a:endParaRPr lang="fr-FR" sz="1200" dirty="0">
              <a:solidFill>
                <a:schemeClr val="tx1">
                  <a:lumMod val="65000"/>
                  <a:lumOff val="35000"/>
                </a:schemeClr>
              </a:solidFill>
              <a:latin typeface="Calibri" panose="020F0502020204030204" pitchFamily="34" charset="0"/>
            </a:endParaRPr>
          </a:p>
          <a:p>
            <a:pPr marL="285750" indent="-285750">
              <a:lnSpc>
                <a:spcPct val="150000"/>
              </a:lnSpc>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Propriété </a:t>
            </a:r>
            <a:r>
              <a:rPr lang="fr-FR" sz="1200" b="1" dirty="0">
                <a:solidFill>
                  <a:schemeClr val="tx1">
                    <a:lumMod val="65000"/>
                    <a:lumOff val="35000"/>
                  </a:schemeClr>
                </a:solidFill>
                <a:latin typeface="Calibri" panose="020F0502020204030204" pitchFamily="34" charset="0"/>
              </a:rPr>
              <a:t>font-</a:t>
            </a:r>
            <a:r>
              <a:rPr lang="fr-FR" sz="1200" b="1" dirty="0" err="1">
                <a:solidFill>
                  <a:schemeClr val="tx1">
                    <a:lumMod val="65000"/>
                    <a:lumOff val="35000"/>
                  </a:schemeClr>
                </a:solidFill>
                <a:latin typeface="Calibri" panose="020F0502020204030204" pitchFamily="34" charset="0"/>
              </a:rPr>
              <a:t>weight</a:t>
            </a:r>
            <a:r>
              <a:rPr lang="fr-FR" sz="1200" b="1" dirty="0">
                <a:solidFill>
                  <a:schemeClr val="tx1">
                    <a:lumMod val="65000"/>
                    <a:lumOff val="35000"/>
                  </a:schemeClr>
                </a:solidFill>
                <a:latin typeface="Calibri" panose="020F0502020204030204" pitchFamily="34" charset="0"/>
              </a:rPr>
              <a:t> : </a:t>
            </a:r>
            <a:r>
              <a:rPr lang="fr-FR" sz="1200" dirty="0">
                <a:solidFill>
                  <a:schemeClr val="tx1">
                    <a:lumMod val="65000"/>
                    <a:lumOff val="35000"/>
                  </a:schemeClr>
                </a:solidFill>
                <a:latin typeface="Calibri" panose="020F0502020204030204" pitchFamily="34" charset="0"/>
              </a:rPr>
              <a:t>permet de mettre en gras un texte. Valeurs possibles : </a:t>
            </a:r>
            <a:r>
              <a:rPr lang="fr-FR" sz="1200" b="1" dirty="0">
                <a:solidFill>
                  <a:schemeClr val="tx1">
                    <a:lumMod val="65000"/>
                    <a:lumOff val="35000"/>
                  </a:schemeClr>
                </a:solidFill>
                <a:latin typeface="Calibri" panose="020F0502020204030204" pitchFamily="34" charset="0"/>
              </a:rPr>
              <a:t>de 100 à 900, normal, </a:t>
            </a:r>
            <a:r>
              <a:rPr lang="fr-FR" sz="1200" b="1" dirty="0" err="1">
                <a:solidFill>
                  <a:schemeClr val="tx1">
                    <a:lumMod val="65000"/>
                    <a:lumOff val="35000"/>
                  </a:schemeClr>
                </a:solidFill>
                <a:latin typeface="Calibri" panose="020F0502020204030204" pitchFamily="34" charset="0"/>
              </a:rPr>
              <a:t>bold</a:t>
            </a:r>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bolder</a:t>
            </a:r>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lighter</a:t>
            </a:r>
            <a:r>
              <a:rPr lang="fr-FR" sz="1200" b="1" dirty="0">
                <a:solidFill>
                  <a:schemeClr val="tx1">
                    <a:lumMod val="65000"/>
                    <a:lumOff val="35000"/>
                  </a:schemeClr>
                </a:solidFill>
                <a:latin typeface="Calibri" panose="020F0502020204030204" pitchFamily="34" charset="0"/>
              </a:rPr>
              <a:t>.</a:t>
            </a:r>
          </a:p>
          <a:p>
            <a:pPr marL="285750" indent="-285750">
              <a:lnSpc>
                <a:spcPct val="150000"/>
              </a:lnSpc>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Propriété </a:t>
            </a:r>
            <a:r>
              <a:rPr lang="en-US" sz="1200" b="1" dirty="0">
                <a:solidFill>
                  <a:schemeClr val="tx1">
                    <a:lumMod val="65000"/>
                    <a:lumOff val="35000"/>
                  </a:schemeClr>
                </a:solidFill>
                <a:latin typeface="Calibri" panose="020F0502020204030204" pitchFamily="34" charset="0"/>
              </a:rPr>
              <a:t>white-space : </a:t>
            </a:r>
            <a:r>
              <a:rPr lang="fr-FR" sz="1200" dirty="0">
                <a:solidFill>
                  <a:schemeClr val="tx1">
                    <a:lumMod val="65000"/>
                    <a:lumOff val="35000"/>
                  </a:schemeClr>
                </a:solidFill>
                <a:latin typeface="Calibri" panose="020F0502020204030204" pitchFamily="34" charset="0"/>
              </a:rPr>
              <a:t>spécifie l'espace blanc à l'intérieur d'un élément. Valeurs possibles : </a:t>
            </a:r>
            <a:r>
              <a:rPr lang="en-US" sz="1200" b="1" dirty="0">
                <a:solidFill>
                  <a:schemeClr val="tx1">
                    <a:lumMod val="65000"/>
                    <a:lumOff val="35000"/>
                  </a:schemeClr>
                </a:solidFill>
                <a:latin typeface="Calibri" panose="020F0502020204030204" pitchFamily="34" charset="0"/>
              </a:rPr>
              <a:t>normal, pre, </a:t>
            </a:r>
            <a:r>
              <a:rPr lang="en-US" sz="1200" b="1" dirty="0" err="1">
                <a:solidFill>
                  <a:schemeClr val="tx1">
                    <a:lumMod val="65000"/>
                    <a:lumOff val="35000"/>
                  </a:schemeClr>
                </a:solidFill>
                <a:latin typeface="Calibri" panose="020F0502020204030204" pitchFamily="34" charset="0"/>
              </a:rPr>
              <a:t>nowrap</a:t>
            </a:r>
            <a:r>
              <a:rPr lang="en-US" sz="1200" b="1" dirty="0">
                <a:solidFill>
                  <a:schemeClr val="tx1">
                    <a:lumMod val="65000"/>
                    <a:lumOff val="35000"/>
                  </a:schemeClr>
                </a:solidFill>
                <a:latin typeface="Calibri" panose="020F0502020204030204" pitchFamily="34" charset="0"/>
              </a:rPr>
              <a:t>, pre-wrap, pre-line</a:t>
            </a:r>
          </a:p>
          <a:p>
            <a:pPr marL="285750" indent="-285750">
              <a:lnSpc>
                <a:spcPct val="150000"/>
              </a:lnSpc>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Propriété </a:t>
            </a:r>
            <a:r>
              <a:rPr lang="fr-FR" sz="1200" b="1" dirty="0" err="1">
                <a:solidFill>
                  <a:schemeClr val="tx1">
                    <a:lumMod val="65000"/>
                    <a:lumOff val="35000"/>
                  </a:schemeClr>
                </a:solidFill>
                <a:latin typeface="Calibri" panose="020F0502020204030204" pitchFamily="34" charset="0"/>
              </a:rPr>
              <a:t>word-spacing</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 l'espace entre les mots (en pixels).</a:t>
            </a:r>
          </a:p>
          <a:p>
            <a:pPr marL="285750" indent="-285750">
              <a:lnSpc>
                <a:spcPct val="150000"/>
              </a:lnSpc>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Propriété </a:t>
            </a:r>
            <a:r>
              <a:rPr lang="fr-FR" sz="1200" b="1" dirty="0" err="1">
                <a:solidFill>
                  <a:schemeClr val="tx1">
                    <a:lumMod val="65000"/>
                    <a:lumOff val="35000"/>
                  </a:schemeClr>
                </a:solidFill>
                <a:latin typeface="Calibri" panose="020F0502020204030204" pitchFamily="34" charset="0"/>
              </a:rPr>
              <a:t>letter-spacing</a:t>
            </a:r>
            <a:r>
              <a:rPr lang="fr-FR" sz="1200" b="1" dirty="0">
                <a:solidFill>
                  <a:schemeClr val="tx1">
                    <a:lumMod val="65000"/>
                    <a:lumOff val="35000"/>
                  </a:schemeClr>
                </a:solidFill>
                <a:latin typeface="Calibri" panose="020F0502020204030204" pitchFamily="34" charset="0"/>
              </a:rPr>
              <a:t> : </a:t>
            </a:r>
            <a:r>
              <a:rPr lang="fr-FR" sz="1200" dirty="0">
                <a:solidFill>
                  <a:schemeClr val="tx1">
                    <a:lumMod val="65000"/>
                    <a:lumOff val="35000"/>
                  </a:schemeClr>
                </a:solidFill>
                <a:latin typeface="Calibri" panose="020F0502020204030204" pitchFamily="34" charset="0"/>
              </a:rPr>
              <a:t>l'espace entre deux lettres au sein d'un même mot  (en pixels).</a:t>
            </a:r>
          </a:p>
          <a:p>
            <a:pPr marL="285750" indent="-285750">
              <a:lnSpc>
                <a:spcPct val="150000"/>
              </a:lnSpc>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Propriété </a:t>
            </a:r>
            <a:r>
              <a:rPr lang="fr-FR" sz="1200" b="1" dirty="0" err="1">
                <a:solidFill>
                  <a:schemeClr val="tx1">
                    <a:lumMod val="65000"/>
                    <a:lumOff val="35000"/>
                  </a:schemeClr>
                </a:solidFill>
                <a:latin typeface="Calibri" panose="020F0502020204030204" pitchFamily="34" charset="0"/>
              </a:rPr>
              <a:t>text-decoration</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 spécifie la décoration du texte. Valeurs possibles : </a:t>
            </a:r>
            <a:r>
              <a:rPr lang="fr-FR" sz="1200" b="1" dirty="0">
                <a:solidFill>
                  <a:schemeClr val="tx1">
                    <a:lumMod val="65000"/>
                    <a:lumOff val="35000"/>
                  </a:schemeClr>
                </a:solidFill>
                <a:latin typeface="Calibri" panose="020F0502020204030204" pitchFamily="34" charset="0"/>
              </a:rPr>
              <a:t>none, </a:t>
            </a:r>
            <a:r>
              <a:rPr lang="fr-FR" sz="1200" b="1" dirty="0" err="1">
                <a:solidFill>
                  <a:schemeClr val="tx1">
                    <a:lumMod val="65000"/>
                    <a:lumOff val="35000"/>
                  </a:schemeClr>
                </a:solidFill>
                <a:latin typeface="Calibri" panose="020F0502020204030204" pitchFamily="34" charset="0"/>
              </a:rPr>
              <a:t>underline</a:t>
            </a:r>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overline</a:t>
            </a:r>
            <a:r>
              <a:rPr lang="fr-FR" sz="1200" b="1" dirty="0">
                <a:solidFill>
                  <a:schemeClr val="tx1">
                    <a:lumMod val="65000"/>
                    <a:lumOff val="35000"/>
                  </a:schemeClr>
                </a:solidFill>
                <a:latin typeface="Calibri" panose="020F0502020204030204" pitchFamily="34" charset="0"/>
              </a:rPr>
              <a:t> , line-</a:t>
            </a:r>
            <a:r>
              <a:rPr lang="fr-FR" sz="1200" b="1" dirty="0" err="1">
                <a:solidFill>
                  <a:schemeClr val="tx1">
                    <a:lumMod val="65000"/>
                    <a:lumOff val="35000"/>
                  </a:schemeClr>
                </a:solidFill>
                <a:latin typeface="Calibri" panose="020F0502020204030204" pitchFamily="34" charset="0"/>
              </a:rPr>
              <a:t>through</a:t>
            </a:r>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blink</a:t>
            </a:r>
            <a:r>
              <a:rPr lang="fr-FR" sz="1200" dirty="0">
                <a:solidFill>
                  <a:schemeClr val="tx1">
                    <a:lumMod val="65000"/>
                    <a:lumOff val="35000"/>
                  </a:schemeClr>
                </a:solidFill>
                <a:latin typeface="Calibri" panose="020F0502020204030204" pitchFamily="34" charset="0"/>
              </a:rPr>
              <a:t>.</a:t>
            </a:r>
          </a:p>
          <a:p>
            <a:pPr marL="285750" indent="-285750">
              <a:lnSpc>
                <a:spcPct val="150000"/>
              </a:lnSpc>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Propriété </a:t>
            </a:r>
            <a:r>
              <a:rPr lang="fr-FR" sz="1200" b="1" dirty="0" err="1">
                <a:solidFill>
                  <a:schemeClr val="tx1">
                    <a:lumMod val="65000"/>
                    <a:lumOff val="35000"/>
                  </a:schemeClr>
                </a:solidFill>
                <a:latin typeface="Calibri" panose="020F0502020204030204" pitchFamily="34" charset="0"/>
              </a:rPr>
              <a:t>text-transform</a:t>
            </a:r>
            <a:r>
              <a:rPr lang="fr-FR" sz="1200" b="1" dirty="0">
                <a:solidFill>
                  <a:schemeClr val="tx1">
                    <a:lumMod val="65000"/>
                    <a:lumOff val="35000"/>
                  </a:schemeClr>
                </a:solidFill>
                <a:latin typeface="Calibri" panose="020F0502020204030204" pitchFamily="34" charset="0"/>
              </a:rPr>
              <a:t> : </a:t>
            </a:r>
            <a:r>
              <a:rPr lang="en-US" sz="1200" dirty="0" err="1">
                <a:solidFill>
                  <a:schemeClr val="tx1">
                    <a:lumMod val="65000"/>
                    <a:lumOff val="35000"/>
                  </a:schemeClr>
                </a:solidFill>
                <a:latin typeface="Calibri" panose="020F0502020204030204" pitchFamily="34" charset="0"/>
              </a:rPr>
              <a:t>permet</a:t>
            </a:r>
            <a:r>
              <a:rPr lang="en-US" sz="1200" dirty="0">
                <a:solidFill>
                  <a:schemeClr val="tx1">
                    <a:lumMod val="65000"/>
                    <a:lumOff val="35000"/>
                  </a:schemeClr>
                </a:solidFill>
                <a:latin typeface="Calibri" panose="020F0502020204030204" pitchFamily="34" charset="0"/>
              </a:rPr>
              <a:t> de </a:t>
            </a:r>
            <a:r>
              <a:rPr lang="en-US" sz="1200" dirty="0" err="1">
                <a:solidFill>
                  <a:schemeClr val="tx1">
                    <a:lumMod val="65000"/>
                    <a:lumOff val="35000"/>
                  </a:schemeClr>
                </a:solidFill>
                <a:latin typeface="Calibri" panose="020F0502020204030204" pitchFamily="34" charset="0"/>
              </a:rPr>
              <a:t>contrôler</a:t>
            </a:r>
            <a:r>
              <a:rPr lang="en-US" sz="1200" dirty="0">
                <a:solidFill>
                  <a:schemeClr val="tx1">
                    <a:lumMod val="65000"/>
                    <a:lumOff val="35000"/>
                  </a:schemeClr>
                </a:solidFill>
                <a:latin typeface="Calibri" panose="020F0502020204030204" pitchFamily="34" charset="0"/>
              </a:rPr>
              <a:t> la </a:t>
            </a:r>
            <a:r>
              <a:rPr lang="en-US" sz="1200" dirty="0" err="1">
                <a:solidFill>
                  <a:schemeClr val="tx1">
                    <a:lumMod val="65000"/>
                    <a:lumOff val="35000"/>
                  </a:schemeClr>
                </a:solidFill>
                <a:latin typeface="Calibri" panose="020F0502020204030204" pitchFamily="34" charset="0"/>
              </a:rPr>
              <a:t>capitalisation</a:t>
            </a:r>
            <a:r>
              <a:rPr lang="en-US" sz="1200" dirty="0">
                <a:solidFill>
                  <a:schemeClr val="tx1">
                    <a:lumMod val="65000"/>
                    <a:lumOff val="35000"/>
                  </a:schemeClr>
                </a:solidFill>
                <a:latin typeface="Calibri" panose="020F0502020204030204" pitchFamily="34" charset="0"/>
              </a:rPr>
              <a:t> du </a:t>
            </a:r>
            <a:r>
              <a:rPr lang="en-US" sz="1200" dirty="0" err="1">
                <a:solidFill>
                  <a:schemeClr val="tx1">
                    <a:lumMod val="65000"/>
                    <a:lumOff val="35000"/>
                  </a:schemeClr>
                </a:solidFill>
                <a:latin typeface="Calibri" panose="020F0502020204030204" pitchFamily="34" charset="0"/>
              </a:rPr>
              <a:t>texte</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Valeurs</a:t>
            </a:r>
            <a:r>
              <a:rPr lang="en-US" sz="1200" dirty="0">
                <a:solidFill>
                  <a:schemeClr val="tx1">
                    <a:lumMod val="65000"/>
                    <a:lumOff val="35000"/>
                  </a:schemeClr>
                </a:solidFill>
                <a:latin typeface="Calibri" panose="020F0502020204030204" pitchFamily="34" charset="0"/>
              </a:rPr>
              <a:t> possible : </a:t>
            </a:r>
            <a:r>
              <a:rPr lang="fr-FR" sz="1200" b="1" dirty="0">
                <a:solidFill>
                  <a:schemeClr val="tx1">
                    <a:lumMod val="65000"/>
                    <a:lumOff val="35000"/>
                  </a:schemeClr>
                </a:solidFill>
                <a:latin typeface="Calibri" panose="020F0502020204030204" pitchFamily="34" charset="0"/>
              </a:rPr>
              <a:t>none</a:t>
            </a:r>
            <a:r>
              <a:rPr lang="fr-FR" sz="1200"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uppercase</a:t>
            </a:r>
            <a:r>
              <a:rPr lang="fr-FR" sz="1200" dirty="0">
                <a:solidFill>
                  <a:schemeClr val="tx1">
                    <a:lumMod val="65000"/>
                    <a:lumOff val="35000"/>
                  </a:schemeClr>
                </a:solidFill>
                <a:latin typeface="Calibri" panose="020F0502020204030204" pitchFamily="34" charset="0"/>
              </a:rPr>
              <a:t> (majuscules), </a:t>
            </a:r>
            <a:r>
              <a:rPr lang="fr-FR" sz="1200" b="1" dirty="0" err="1">
                <a:solidFill>
                  <a:schemeClr val="tx1">
                    <a:lumMod val="65000"/>
                    <a:lumOff val="35000"/>
                  </a:schemeClr>
                </a:solidFill>
                <a:latin typeface="Calibri" panose="020F0502020204030204" pitchFamily="34" charset="0"/>
              </a:rPr>
              <a:t>lowercase</a:t>
            </a:r>
            <a:r>
              <a:rPr lang="fr-FR" sz="1200" dirty="0">
                <a:solidFill>
                  <a:schemeClr val="tx1">
                    <a:lumMod val="65000"/>
                    <a:lumOff val="35000"/>
                  </a:schemeClr>
                </a:solidFill>
                <a:latin typeface="Calibri" panose="020F0502020204030204" pitchFamily="34" charset="0"/>
              </a:rPr>
              <a:t> (</a:t>
            </a:r>
            <a:r>
              <a:rPr lang="fr-FR" sz="1200" dirty="0" err="1">
                <a:solidFill>
                  <a:schemeClr val="tx1">
                    <a:lumMod val="65000"/>
                    <a:lumOff val="35000"/>
                  </a:schemeClr>
                </a:solidFill>
                <a:latin typeface="Calibri" panose="020F0502020204030204" pitchFamily="34" charset="0"/>
              </a:rPr>
              <a:t>miniscule</a:t>
            </a:r>
            <a:r>
              <a:rPr lang="fr-FR" sz="1200"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capitalize</a:t>
            </a:r>
            <a:r>
              <a:rPr lang="fr-FR" sz="1200" dirty="0">
                <a:solidFill>
                  <a:schemeClr val="tx1">
                    <a:lumMod val="65000"/>
                    <a:lumOff val="35000"/>
                  </a:schemeClr>
                </a:solidFill>
                <a:latin typeface="Calibri" panose="020F0502020204030204" pitchFamily="34" charset="0"/>
              </a:rPr>
              <a:t> (la première lettre de chaque mot sera en majuscule).</a:t>
            </a:r>
          </a:p>
          <a:p>
            <a:pPr marL="285750" indent="-285750">
              <a:lnSpc>
                <a:spcPct val="150000"/>
              </a:lnSpc>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Propriété </a:t>
            </a:r>
            <a:r>
              <a:rPr lang="fr-FR" sz="1200" b="1" dirty="0" err="1">
                <a:solidFill>
                  <a:schemeClr val="tx1">
                    <a:lumMod val="65000"/>
                    <a:lumOff val="35000"/>
                  </a:schemeClr>
                </a:solidFill>
                <a:latin typeface="Calibri" panose="020F0502020204030204" pitchFamily="34" charset="0"/>
              </a:rPr>
              <a:t>text-align</a:t>
            </a:r>
            <a:r>
              <a:rPr lang="fr-FR" sz="1200" b="1" dirty="0">
                <a:solidFill>
                  <a:schemeClr val="tx1">
                    <a:lumMod val="65000"/>
                    <a:lumOff val="35000"/>
                  </a:schemeClr>
                </a:solidFill>
                <a:latin typeface="Calibri" panose="020F0502020204030204" pitchFamily="34" charset="0"/>
              </a:rPr>
              <a:t> : </a:t>
            </a:r>
            <a:r>
              <a:rPr lang="en-US" sz="1200" dirty="0" err="1">
                <a:solidFill>
                  <a:schemeClr val="tx1">
                    <a:lumMod val="65000"/>
                    <a:lumOff val="35000"/>
                  </a:schemeClr>
                </a:solidFill>
                <a:latin typeface="Calibri" panose="020F0502020204030204" pitchFamily="34" charset="0"/>
              </a:rPr>
              <a:t>permet</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d’aligner</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horizontalement</a:t>
            </a:r>
            <a:r>
              <a:rPr lang="en-US" sz="1200" dirty="0">
                <a:solidFill>
                  <a:schemeClr val="tx1">
                    <a:lumMod val="65000"/>
                    <a:lumOff val="35000"/>
                  </a:schemeClr>
                </a:solidFill>
                <a:latin typeface="Calibri" panose="020F0502020204030204" pitchFamily="34" charset="0"/>
              </a:rPr>
              <a:t> le </a:t>
            </a:r>
            <a:r>
              <a:rPr lang="en-US" sz="1200" dirty="0" err="1">
                <a:solidFill>
                  <a:schemeClr val="tx1">
                    <a:lumMod val="65000"/>
                    <a:lumOff val="35000"/>
                  </a:schemeClr>
                </a:solidFill>
                <a:latin typeface="Calibri" panose="020F0502020204030204" pitchFamily="34" charset="0"/>
              </a:rPr>
              <a:t>texte</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Valeurs</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possibles</a:t>
            </a:r>
            <a:r>
              <a:rPr lang="en-US" sz="1200"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left</a:t>
            </a:r>
            <a:r>
              <a:rPr lang="fr-FR" sz="1200" b="1" dirty="0">
                <a:solidFill>
                  <a:schemeClr val="tx1">
                    <a:lumMod val="65000"/>
                    <a:lumOff val="35000"/>
                  </a:schemeClr>
                </a:solidFill>
                <a:latin typeface="Calibri" panose="020F0502020204030204" pitchFamily="34" charset="0"/>
              </a:rPr>
              <a:t>, center, right, </a:t>
            </a:r>
            <a:r>
              <a:rPr lang="fr-FR" sz="1200" b="1" dirty="0" err="1">
                <a:solidFill>
                  <a:schemeClr val="tx1">
                    <a:lumMod val="65000"/>
                    <a:lumOff val="35000"/>
                  </a:schemeClr>
                </a:solidFill>
                <a:latin typeface="Calibri" panose="020F0502020204030204" pitchFamily="34" charset="0"/>
              </a:rPr>
              <a:t>justify</a:t>
            </a:r>
            <a:endParaRPr lang="fr-FR" sz="1200" b="1" dirty="0">
              <a:solidFill>
                <a:schemeClr val="tx1">
                  <a:lumMod val="65000"/>
                  <a:lumOff val="35000"/>
                </a:schemeClr>
              </a:solidFill>
              <a:latin typeface="Calibri" panose="020F0502020204030204" pitchFamily="34" charset="0"/>
            </a:endParaRPr>
          </a:p>
          <a:p>
            <a:pPr marL="285750" indent="-285750">
              <a:lnSpc>
                <a:spcPct val="150000"/>
              </a:lnSpc>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Propriété </a:t>
            </a:r>
            <a:r>
              <a:rPr lang="fr-FR" sz="1200" b="1" dirty="0" err="1">
                <a:solidFill>
                  <a:schemeClr val="tx1">
                    <a:lumMod val="65000"/>
                    <a:lumOff val="35000"/>
                  </a:schemeClr>
                </a:solidFill>
                <a:latin typeface="Calibri" panose="020F0502020204030204" pitchFamily="34" charset="0"/>
              </a:rPr>
              <a:t>text-indent</a:t>
            </a:r>
            <a:r>
              <a:rPr lang="fr-FR" sz="1200" b="1" dirty="0">
                <a:solidFill>
                  <a:schemeClr val="tx1">
                    <a:lumMod val="65000"/>
                    <a:lumOff val="35000"/>
                  </a:schemeClr>
                </a:solidFill>
                <a:latin typeface="Calibri" panose="020F0502020204030204" pitchFamily="34" charset="0"/>
              </a:rPr>
              <a:t> : </a:t>
            </a:r>
            <a:r>
              <a:rPr lang="fr-FR" sz="1200" dirty="0">
                <a:solidFill>
                  <a:schemeClr val="tx1">
                    <a:lumMod val="65000"/>
                    <a:lumOff val="35000"/>
                  </a:schemeClr>
                </a:solidFill>
                <a:latin typeface="Calibri" panose="020F0502020204030204" pitchFamily="34" charset="0"/>
              </a:rPr>
              <a:t>taille du retrait de première ligne (en pixels)</a:t>
            </a:r>
          </a:p>
          <a:p>
            <a:pPr marL="285750" indent="-285750">
              <a:lnSpc>
                <a:spcPct val="150000"/>
              </a:lnSpc>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Propriété </a:t>
            </a:r>
            <a:r>
              <a:rPr lang="en-US" sz="1200" b="1" dirty="0">
                <a:solidFill>
                  <a:schemeClr val="tx1">
                    <a:lumMod val="65000"/>
                    <a:lumOff val="35000"/>
                  </a:schemeClr>
                </a:solidFill>
                <a:latin typeface="Calibri" panose="020F0502020204030204" pitchFamily="34" charset="0"/>
              </a:rPr>
              <a:t>line-height : </a:t>
            </a:r>
            <a:r>
              <a:rPr lang="en-US" sz="1200" dirty="0">
                <a:solidFill>
                  <a:schemeClr val="tx1">
                    <a:lumMod val="65000"/>
                    <a:lumOff val="35000"/>
                  </a:schemeClr>
                </a:solidFill>
                <a:latin typeface="Calibri" panose="020F0502020204030204" pitchFamily="34" charset="0"/>
              </a:rPr>
              <a:t>hauteur de </a:t>
            </a:r>
            <a:r>
              <a:rPr lang="en-US" sz="1200" dirty="0" err="1">
                <a:solidFill>
                  <a:schemeClr val="tx1">
                    <a:lumMod val="65000"/>
                    <a:lumOff val="35000"/>
                  </a:schemeClr>
                </a:solidFill>
                <a:latin typeface="Calibri" panose="020F0502020204030204" pitchFamily="34" charset="0"/>
              </a:rPr>
              <a:t>ligne</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en</a:t>
            </a:r>
            <a:r>
              <a:rPr lang="en-US" sz="1200" dirty="0">
                <a:solidFill>
                  <a:schemeClr val="tx1">
                    <a:lumMod val="65000"/>
                    <a:lumOff val="35000"/>
                  </a:schemeClr>
                </a:solidFill>
                <a:latin typeface="Calibri" panose="020F0502020204030204" pitchFamily="34" charset="0"/>
              </a:rPr>
              <a:t> pixels).</a:t>
            </a:r>
          </a:p>
          <a:p>
            <a:pPr marL="285750" indent="-285750">
              <a:lnSpc>
                <a:spcPct val="150000"/>
              </a:lnSpc>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Propriété </a:t>
            </a:r>
            <a:r>
              <a:rPr lang="en-US" sz="1200" b="1" dirty="0">
                <a:solidFill>
                  <a:schemeClr val="tx1">
                    <a:lumMod val="65000"/>
                    <a:lumOff val="35000"/>
                  </a:schemeClr>
                </a:solidFill>
                <a:latin typeface="Calibri" panose="020F0502020204030204" pitchFamily="34" charset="0"/>
              </a:rPr>
              <a:t>vertical-align </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permet</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d’aligner</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verticalement</a:t>
            </a:r>
            <a:r>
              <a:rPr lang="en-US" sz="1200" dirty="0">
                <a:solidFill>
                  <a:schemeClr val="tx1">
                    <a:lumMod val="65000"/>
                    <a:lumOff val="35000"/>
                  </a:schemeClr>
                </a:solidFill>
                <a:latin typeface="Calibri" panose="020F0502020204030204" pitchFamily="34" charset="0"/>
              </a:rPr>
              <a:t> le </a:t>
            </a:r>
            <a:r>
              <a:rPr lang="en-US" sz="1200" dirty="0" err="1">
                <a:solidFill>
                  <a:schemeClr val="tx1">
                    <a:lumMod val="65000"/>
                    <a:lumOff val="35000"/>
                  </a:schemeClr>
                </a:solidFill>
                <a:latin typeface="Calibri" panose="020F0502020204030204" pitchFamily="34" charset="0"/>
              </a:rPr>
              <a:t>texte</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Valeurs</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possibles</a:t>
            </a:r>
            <a:r>
              <a:rPr lang="en-US" sz="1200" dirty="0">
                <a:solidFill>
                  <a:schemeClr val="tx1">
                    <a:lumMod val="65000"/>
                    <a:lumOff val="35000"/>
                  </a:schemeClr>
                </a:solidFill>
                <a:latin typeface="Calibri" panose="020F0502020204030204" pitchFamily="34" charset="0"/>
              </a:rPr>
              <a:t> </a:t>
            </a:r>
            <a:r>
              <a:rPr lang="en-US" sz="1200" b="1" dirty="0">
                <a:solidFill>
                  <a:schemeClr val="tx1">
                    <a:lumMod val="65000"/>
                    <a:lumOff val="35000"/>
                  </a:schemeClr>
                </a:solidFill>
                <a:latin typeface="Calibri" panose="020F0502020204030204" pitchFamily="34" charset="0"/>
              </a:rPr>
              <a:t>: baseline</a:t>
            </a:r>
            <a:r>
              <a:rPr lang="en-US" sz="1200" dirty="0">
                <a:solidFill>
                  <a:schemeClr val="tx1">
                    <a:lumMod val="65000"/>
                    <a:lumOff val="35000"/>
                  </a:schemeClr>
                </a:solidFill>
                <a:latin typeface="Calibri" panose="020F0502020204030204" pitchFamily="34" charset="0"/>
              </a:rPr>
              <a:t>, </a:t>
            </a:r>
            <a:r>
              <a:rPr lang="en-US" sz="1200" b="1" dirty="0">
                <a:solidFill>
                  <a:schemeClr val="tx1">
                    <a:lumMod val="65000"/>
                    <a:lumOff val="35000"/>
                  </a:schemeClr>
                </a:solidFill>
                <a:latin typeface="Calibri" panose="020F0502020204030204" pitchFamily="34" charset="0"/>
              </a:rPr>
              <a:t>super</a:t>
            </a:r>
            <a:r>
              <a:rPr lang="en-US" sz="1200" dirty="0">
                <a:solidFill>
                  <a:schemeClr val="tx1">
                    <a:lumMod val="65000"/>
                    <a:lumOff val="35000"/>
                  </a:schemeClr>
                </a:solidFill>
                <a:latin typeface="Calibri" panose="020F0502020204030204" pitchFamily="34" charset="0"/>
              </a:rPr>
              <a:t>, </a:t>
            </a:r>
            <a:r>
              <a:rPr lang="en-US" sz="1200" b="1" dirty="0">
                <a:solidFill>
                  <a:schemeClr val="tx1">
                    <a:lumMod val="65000"/>
                    <a:lumOff val="35000"/>
                  </a:schemeClr>
                </a:solidFill>
                <a:latin typeface="Calibri" panose="020F0502020204030204" pitchFamily="34" charset="0"/>
              </a:rPr>
              <a:t>top</a:t>
            </a:r>
            <a:r>
              <a:rPr lang="en-US" sz="1200" dirty="0">
                <a:solidFill>
                  <a:schemeClr val="tx1">
                    <a:lumMod val="65000"/>
                    <a:lumOff val="35000"/>
                  </a:schemeClr>
                </a:solidFill>
                <a:latin typeface="Calibri" panose="020F0502020204030204" pitchFamily="34" charset="0"/>
              </a:rPr>
              <a:t>, </a:t>
            </a:r>
            <a:r>
              <a:rPr lang="en-US" sz="1200" b="1" dirty="0">
                <a:solidFill>
                  <a:schemeClr val="tx1">
                    <a:lumMod val="65000"/>
                    <a:lumOff val="35000"/>
                  </a:schemeClr>
                </a:solidFill>
                <a:latin typeface="Calibri" panose="020F0502020204030204" pitchFamily="34" charset="0"/>
              </a:rPr>
              <a:t>text-top</a:t>
            </a:r>
            <a:r>
              <a:rPr lang="en-US" sz="1200" dirty="0">
                <a:solidFill>
                  <a:schemeClr val="tx1">
                    <a:lumMod val="65000"/>
                    <a:lumOff val="35000"/>
                  </a:schemeClr>
                </a:solidFill>
                <a:latin typeface="Calibri" panose="020F0502020204030204" pitchFamily="34" charset="0"/>
              </a:rPr>
              <a:t>, </a:t>
            </a:r>
            <a:r>
              <a:rPr lang="en-US" sz="1200" b="1" dirty="0">
                <a:solidFill>
                  <a:schemeClr val="tx1">
                    <a:lumMod val="65000"/>
                    <a:lumOff val="35000"/>
                  </a:schemeClr>
                </a:solidFill>
                <a:latin typeface="Calibri" panose="020F0502020204030204" pitchFamily="34" charset="0"/>
              </a:rPr>
              <a:t>middle, text-bottom, bottom</a:t>
            </a:r>
            <a:r>
              <a:rPr lang="en-US" sz="1200" dirty="0">
                <a:solidFill>
                  <a:schemeClr val="tx1">
                    <a:lumMod val="65000"/>
                    <a:lumOff val="35000"/>
                  </a:schemeClr>
                </a:solidFill>
                <a:latin typeface="Calibri" panose="020F0502020204030204" pitchFamily="34" charset="0"/>
              </a:rPr>
              <a:t>, </a:t>
            </a:r>
            <a:r>
              <a:rPr lang="en-US" sz="1200" b="1" dirty="0">
                <a:solidFill>
                  <a:schemeClr val="tx1">
                    <a:lumMod val="65000"/>
                    <a:lumOff val="35000"/>
                  </a:schemeClr>
                </a:solidFill>
                <a:latin typeface="Calibri" panose="020F0502020204030204" pitchFamily="34" charset="0"/>
              </a:rPr>
              <a:t>sub, inherit</a:t>
            </a:r>
            <a:endParaRPr lang="fr-FR" sz="1200" b="1"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968885C0-1973-42D2-8338-F4BAAE0259B7}"/>
              </a:ext>
            </a:extLst>
          </p:cNvPr>
          <p:cNvSpPr>
            <a:spLocks noGrp="1"/>
          </p:cNvSpPr>
          <p:nvPr>
            <p:ph sz="quarter" idx="13"/>
          </p:nvPr>
        </p:nvSpPr>
        <p:spPr/>
        <p:txBody>
          <a:bodyPr/>
          <a:lstStyle/>
          <a:p>
            <a:r>
              <a:rPr lang="fr-FR" sz="1600" b="1" kern="0" dirty="0">
                <a:solidFill>
                  <a:srgbClr val="005BA7"/>
                </a:solidFill>
                <a:latin typeface="Calibri" panose="020F0502020204030204" pitchFamily="34" charset="0"/>
                <a:ea typeface="맑은 고딕" pitchFamily="34"/>
                <a:cs typeface="Calibri" panose="020F0502020204030204" pitchFamily="34" charset="0"/>
              </a:rPr>
              <a:t>Propriétés du texte en CSS3</a:t>
            </a:r>
          </a:p>
          <a:p>
            <a:endParaRPr lang="fr-FR" dirty="0"/>
          </a:p>
        </p:txBody>
      </p:sp>
    </p:spTree>
    <p:extLst>
      <p:ext uri="{BB962C8B-B14F-4D97-AF65-F5344CB8AC3E}">
        <p14:creationId xmlns:p14="http://schemas.microsoft.com/office/powerpoint/2010/main" val="3162721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86A20178-9AA5-4C1C-A538-CBBF3A05720A}"/>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rgbClr val="565656"/>
                </a:solidFill>
                <a:uFillTx/>
                <a:cs typeface="Calibri" panose="020F0502020204030204" pitchFamily="34" charset="0"/>
              </a:rPr>
              <a:t>Utiliser Visual Studio Code comme éditeur de code</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rgbClr val="565656"/>
                </a:solidFill>
                <a:uFillTx/>
                <a:cs typeface="Calibri" panose="020F0502020204030204" pitchFamily="34" charset="0"/>
              </a:rPr>
              <a:t>Installer des extensions de VS Code</a:t>
            </a:r>
          </a:p>
        </p:txBody>
      </p:sp>
      <p:sp>
        <p:nvSpPr>
          <p:cNvPr id="5" name="Espace réservé du texte 4">
            <a:extLst>
              <a:ext uri="{FF2B5EF4-FFF2-40B4-BE49-F238E27FC236}">
                <a16:creationId xmlns:a16="http://schemas.microsoft.com/office/drawing/2014/main" id="{E83F5E93-13FA-4ADB-AC8D-E0A8A979CB16}"/>
              </a:ext>
            </a:extLst>
          </p:cNvPr>
          <p:cNvSpPr>
            <a:spLocks noGrp="1"/>
          </p:cNvSpPr>
          <p:nvPr>
            <p:ph type="body" sz="quarter" idx="15"/>
          </p:nvPr>
        </p:nvSpPr>
        <p:spPr>
          <a:prstGeom prst="rect">
            <a:avLst/>
          </a:prstGeom>
        </p:spPr>
        <p:txBody>
          <a:bodyPr/>
          <a:lstStyle/>
          <a:p>
            <a:r>
              <a:rPr lang="fr-FR" dirty="0"/>
              <a:t>1 heure</a:t>
            </a:r>
          </a:p>
        </p:txBody>
      </p:sp>
      <p:sp>
        <p:nvSpPr>
          <p:cNvPr id="2" name="Espace réservé du texte 1">
            <a:extLst>
              <a:ext uri="{FF2B5EF4-FFF2-40B4-BE49-F238E27FC236}">
                <a16:creationId xmlns:a16="http://schemas.microsoft.com/office/drawing/2014/main" id="{DC1D5304-0AE1-446F-969A-C850BFB350B9}"/>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2</a:t>
            </a:r>
          </a:p>
        </p:txBody>
      </p:sp>
      <p:sp>
        <p:nvSpPr>
          <p:cNvPr id="6" name="Espace réservé du texte 2">
            <a:extLst>
              <a:ext uri="{FF2B5EF4-FFF2-40B4-BE49-F238E27FC236}">
                <a16:creationId xmlns:a16="http://schemas.microsoft.com/office/drawing/2014/main" id="{90B13422-16F9-4696-BC5F-37481EE13BC8}"/>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Utiliser l’environnement de développement pour produire du HTML</a:t>
            </a:r>
          </a:p>
        </p:txBody>
      </p:sp>
      <p:sp>
        <p:nvSpPr>
          <p:cNvPr id="7" name="Espace réservé du texte 2">
            <a:extLst>
              <a:ext uri="{FF2B5EF4-FFF2-40B4-BE49-F238E27FC236}">
                <a16:creationId xmlns:a16="http://schemas.microsoft.com/office/drawing/2014/main" id="{48795BA9-9AC5-4226-A105-148A86BE2CA7}"/>
              </a:ext>
            </a:extLst>
          </p:cNvPr>
          <p:cNvSpPr txBox="1">
            <a:spLocks/>
          </p:cNvSpPr>
          <p:nvPr/>
        </p:nvSpPr>
        <p:spPr>
          <a:xfrm>
            <a:off x="6300000" y="1089893"/>
            <a:ext cx="5580000" cy="900000"/>
          </a:xfrm>
          <a:prstGeom prst="rect">
            <a:avLst/>
          </a:prstGeom>
        </p:spPr>
        <p:txBody>
          <a:bodyPr anchor="t" anchorCtr="0"/>
          <a:lstStyle>
            <a:lvl1pPr marL="0" indent="0" algn="ctr" defTabSz="914400" rtl="0" eaLnBrk="1" latinLnBrk="0" hangingPunct="1">
              <a:lnSpc>
                <a:spcPct val="100000"/>
              </a:lnSpc>
              <a:spcBef>
                <a:spcPts val="0"/>
              </a:spcBef>
              <a:buFont typeface="Arial" panose="020B0604020202020204" pitchFamily="34" charset="0"/>
              <a:buNone/>
              <a:defRPr sz="2400" b="1" u="none" kern="1200">
                <a:solidFill>
                  <a:srgbClr val="00784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FF912B"/>
              </a:solidFill>
              <a:latin typeface="Calibri" panose="020F0502020204030204" pitchFamily="34" charset="0"/>
              <a:cs typeface="Calibri"/>
            </a:endParaRPr>
          </a:p>
        </p:txBody>
      </p:sp>
    </p:spTree>
    <p:extLst>
      <p:ext uri="{BB962C8B-B14F-4D97-AF65-F5344CB8AC3E}">
        <p14:creationId xmlns:p14="http://schemas.microsoft.com/office/powerpoint/2010/main" val="34608718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solidFill>
                <a:srgbClr val="005BA7"/>
              </a:solidFill>
            </a:endParaRPr>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Typographie</a:t>
            </a:r>
          </a:p>
        </p:txBody>
      </p:sp>
      <p:sp>
        <p:nvSpPr>
          <p:cNvPr id="2" name="Espace réservé du contenu 1">
            <a:extLst>
              <a:ext uri="{FF2B5EF4-FFF2-40B4-BE49-F238E27FC236}">
                <a16:creationId xmlns:a16="http://schemas.microsoft.com/office/drawing/2014/main" id="{227BF022-E7D9-4754-BCF8-C8FCA7B0EEFE}"/>
              </a:ext>
            </a:extLst>
          </p:cNvPr>
          <p:cNvSpPr>
            <a:spLocks noGrp="1"/>
          </p:cNvSpPr>
          <p:nvPr>
            <p:ph sz="quarter" idx="12"/>
          </p:nvPr>
        </p:nvSpPr>
        <p:spPr/>
        <p:txBody>
          <a:bodyPr/>
          <a:lstStyle/>
          <a:p>
            <a:pPr>
              <a:lnSpc>
                <a:spcPct val="150000"/>
              </a:lnSpc>
            </a:pPr>
            <a:r>
              <a:rPr lang="fr-FR" sz="1400" b="1" dirty="0">
                <a:solidFill>
                  <a:schemeClr val="tx1">
                    <a:lumMod val="65000"/>
                    <a:lumOff val="35000"/>
                  </a:schemeClr>
                </a:solidFill>
                <a:latin typeface="Calibri" panose="020F0502020204030204" pitchFamily="34" charset="0"/>
              </a:rPr>
              <a:t>Exemple</a:t>
            </a:r>
            <a:r>
              <a:rPr lang="fr-FR" sz="1400" dirty="0">
                <a:solidFill>
                  <a:schemeClr val="tx1">
                    <a:lumMod val="65000"/>
                    <a:lumOff val="35000"/>
                  </a:schemeClr>
                </a:solidFill>
                <a:latin typeface="Calibri" panose="020F0502020204030204" pitchFamily="34" charset="0"/>
              </a:rPr>
              <a:t> : </a:t>
            </a:r>
            <a:r>
              <a:rPr lang="fr-FR" sz="1200" dirty="0">
                <a:solidFill>
                  <a:schemeClr val="tx1">
                    <a:lumMod val="65000"/>
                    <a:lumOff val="35000"/>
                  </a:schemeClr>
                </a:solidFill>
                <a:latin typeface="Calibri" panose="020F0502020204030204" pitchFamily="34" charset="0"/>
              </a:rPr>
              <a:t>les liens </a:t>
            </a:r>
            <a:endParaRPr lang="en-US" sz="1200" dirty="0">
              <a:solidFill>
                <a:schemeClr val="tx1">
                  <a:lumMod val="65000"/>
                  <a:lumOff val="35000"/>
                </a:schemeClr>
              </a:solidFill>
              <a:latin typeface="Calibri" panose="020F0502020204030204" pitchFamily="34" charset="0"/>
            </a:endParaRPr>
          </a:p>
          <a:p>
            <a:endParaRPr lang="fr-FR" sz="1200" b="1"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EF6A29B2-56A6-4371-9B2E-19748C1E6512}"/>
              </a:ext>
            </a:extLst>
          </p:cNvPr>
          <p:cNvSpPr>
            <a:spLocks noGrp="1"/>
          </p:cNvSpPr>
          <p:nvPr>
            <p:ph sz="quarter" idx="13"/>
          </p:nvPr>
        </p:nvSpPr>
        <p:spPr/>
        <p:txBody>
          <a:bodyPr/>
          <a:lstStyle/>
          <a:p>
            <a:r>
              <a:rPr lang="fr-FR" sz="1600" b="1" kern="0" dirty="0">
                <a:solidFill>
                  <a:srgbClr val="005BA7"/>
                </a:solidFill>
                <a:latin typeface="Calibri" panose="020F0502020204030204" pitchFamily="34" charset="0"/>
                <a:ea typeface="맑은 고딕" pitchFamily="34"/>
                <a:cs typeface="Calibri" panose="020F0502020204030204" pitchFamily="34" charset="0"/>
              </a:rPr>
              <a:t>Propriétés du texte en CSS3</a:t>
            </a:r>
          </a:p>
          <a:p>
            <a:endParaRPr lang="fr-FR" dirty="0"/>
          </a:p>
        </p:txBody>
      </p:sp>
      <p:sp>
        <p:nvSpPr>
          <p:cNvPr id="11" name="ZoneTexte 10">
            <a:extLst>
              <a:ext uri="{FF2B5EF4-FFF2-40B4-BE49-F238E27FC236}">
                <a16:creationId xmlns:a16="http://schemas.microsoft.com/office/drawing/2014/main" id="{75953DDE-DBE7-4922-B00F-1C8FA16559B5}"/>
              </a:ext>
            </a:extLst>
          </p:cNvPr>
          <p:cNvSpPr txBox="1"/>
          <p:nvPr/>
        </p:nvSpPr>
        <p:spPr>
          <a:xfrm>
            <a:off x="2561771" y="2788524"/>
            <a:ext cx="7404422" cy="2677656"/>
          </a:xfrm>
          <a:prstGeom prst="rect">
            <a:avLst/>
          </a:prstGeom>
          <a:solidFill>
            <a:schemeClr val="bg2"/>
          </a:solidFill>
          <a:ln>
            <a:solidFill>
              <a:srgbClr val="005BA7"/>
            </a:solidFill>
          </a:ln>
        </p:spPr>
        <p:txBody>
          <a:bodyPr wrap="square">
            <a:spAutoFit/>
          </a:bodyPr>
          <a:lstStyle/>
          <a:p>
            <a:r>
              <a:rPr lang="fr-FR" sz="1200" b="1" dirty="0">
                <a:solidFill>
                  <a:schemeClr val="tx1">
                    <a:lumMod val="65000"/>
                    <a:lumOff val="35000"/>
                  </a:schemeClr>
                </a:solidFill>
                <a:latin typeface="Calibri" panose="020F0502020204030204" pitchFamily="34" charset="0"/>
              </a:rPr>
              <a:t>Exemple : Les liens</a:t>
            </a:r>
          </a:p>
          <a:p>
            <a:r>
              <a:rPr lang="fr-FR" sz="1200" b="1" dirty="0">
                <a:solidFill>
                  <a:schemeClr val="tx1">
                    <a:lumMod val="65000"/>
                    <a:lumOff val="35000"/>
                  </a:schemeClr>
                </a:solidFill>
                <a:latin typeface="Calibri" panose="020F0502020204030204" pitchFamily="34" charset="0"/>
              </a:rPr>
              <a:t>a {  </a:t>
            </a:r>
          </a:p>
          <a:p>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text-decoration</a:t>
            </a:r>
            <a:r>
              <a:rPr lang="fr-FR" sz="1200" b="1" dirty="0">
                <a:solidFill>
                  <a:schemeClr val="tx1">
                    <a:lumMod val="65000"/>
                    <a:lumOff val="35000"/>
                  </a:schemeClr>
                </a:solidFill>
                <a:latin typeface="Calibri" panose="020F0502020204030204" pitchFamily="34" charset="0"/>
              </a:rPr>
              <a:t>: none; /* Les liens ne seront plus soulignés */   </a:t>
            </a:r>
          </a:p>
          <a:p>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color</a:t>
            </a:r>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red</a:t>
            </a:r>
            <a:r>
              <a:rPr lang="fr-FR" sz="1200" b="1" dirty="0">
                <a:solidFill>
                  <a:schemeClr val="tx1">
                    <a:lumMod val="65000"/>
                    <a:lumOff val="35000"/>
                  </a:schemeClr>
                </a:solidFill>
                <a:latin typeface="Calibri" panose="020F0502020204030204" pitchFamily="34" charset="0"/>
              </a:rPr>
              <a:t>; /* Les liens seront en rouge au lieu de bleu */   </a:t>
            </a:r>
          </a:p>
          <a:p>
            <a:r>
              <a:rPr lang="fr-FR" sz="1200" b="1" dirty="0">
                <a:solidFill>
                  <a:schemeClr val="tx1">
                    <a:lumMod val="65000"/>
                    <a:lumOff val="35000"/>
                  </a:schemeClr>
                </a:solidFill>
                <a:latin typeface="Calibri" panose="020F0502020204030204" pitchFamily="34" charset="0"/>
              </a:rPr>
              <a:t>	font-style: </a:t>
            </a:r>
            <a:r>
              <a:rPr lang="fr-FR" sz="1200" b="1" dirty="0" err="1">
                <a:solidFill>
                  <a:schemeClr val="tx1">
                    <a:lumMod val="65000"/>
                    <a:lumOff val="35000"/>
                  </a:schemeClr>
                </a:solidFill>
                <a:latin typeface="Calibri" panose="020F0502020204030204" pitchFamily="34" charset="0"/>
              </a:rPr>
              <a:t>italic</a:t>
            </a:r>
            <a:r>
              <a:rPr lang="fr-FR" sz="1200" b="1" dirty="0">
                <a:solidFill>
                  <a:schemeClr val="tx1">
                    <a:lumMod val="65000"/>
                    <a:lumOff val="35000"/>
                  </a:schemeClr>
                </a:solidFill>
                <a:latin typeface="Calibri" panose="020F0502020204030204" pitchFamily="34" charset="0"/>
              </a:rPr>
              <a:t>; /* Les liens seront en italique */</a:t>
            </a:r>
          </a:p>
          <a:p>
            <a:r>
              <a:rPr lang="fr-FR" sz="1200" b="1" dirty="0">
                <a:solidFill>
                  <a:schemeClr val="tx1">
                    <a:lumMod val="65000"/>
                    <a:lumOff val="35000"/>
                  </a:schemeClr>
                </a:solidFill>
                <a:latin typeface="Calibri" panose="020F0502020204030204" pitchFamily="34" charset="0"/>
              </a:rPr>
              <a:t>}    </a:t>
            </a:r>
          </a:p>
          <a:p>
            <a:endParaRPr lang="fr-FR" sz="1200" b="1" dirty="0">
              <a:solidFill>
                <a:schemeClr val="tx1">
                  <a:lumMod val="65000"/>
                  <a:lumOff val="35000"/>
                </a:schemeClr>
              </a:solidFill>
              <a:latin typeface="Calibri" panose="020F0502020204030204" pitchFamily="34" charset="0"/>
            </a:endParaRPr>
          </a:p>
          <a:p>
            <a:r>
              <a:rPr lang="fr-FR" sz="1200" b="1" dirty="0">
                <a:solidFill>
                  <a:schemeClr val="tx1">
                    <a:lumMod val="65000"/>
                    <a:lumOff val="35000"/>
                  </a:schemeClr>
                </a:solidFill>
                <a:latin typeface="Calibri" panose="020F0502020204030204" pitchFamily="34" charset="0"/>
              </a:rPr>
              <a:t>a:hover /* Quand le visiteur pointe sur le lien */</a:t>
            </a:r>
          </a:p>
          <a:p>
            <a:r>
              <a:rPr lang="fr-FR" sz="1200" b="1" dirty="0">
                <a:solidFill>
                  <a:schemeClr val="tx1">
                    <a:lumMod val="65000"/>
                    <a:lumOff val="35000"/>
                  </a:schemeClr>
                </a:solidFill>
                <a:latin typeface="Calibri" panose="020F0502020204030204" pitchFamily="34" charset="0"/>
              </a:rPr>
              <a:t>{   </a:t>
            </a:r>
          </a:p>
          <a:p>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text-decoration</a:t>
            </a:r>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underline</a:t>
            </a:r>
            <a:r>
              <a:rPr lang="fr-FR" sz="1200" b="1" dirty="0">
                <a:solidFill>
                  <a:schemeClr val="tx1">
                    <a:lumMod val="65000"/>
                    <a:lumOff val="35000"/>
                  </a:schemeClr>
                </a:solidFill>
                <a:latin typeface="Calibri" panose="020F0502020204030204" pitchFamily="34" charset="0"/>
              </a:rPr>
              <a:t>; /* Le lien deviendra souligné quand on pointera dessus */   </a:t>
            </a:r>
          </a:p>
          <a:p>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color</a:t>
            </a:r>
            <a:r>
              <a:rPr lang="fr-FR" sz="1200" b="1" dirty="0">
                <a:solidFill>
                  <a:schemeClr val="tx1">
                    <a:lumMod val="65000"/>
                    <a:lumOff val="35000"/>
                  </a:schemeClr>
                </a:solidFill>
                <a:latin typeface="Calibri" panose="020F0502020204030204" pitchFamily="34" charset="0"/>
              </a:rPr>
              <a:t>: green; /* Le lien sera écrit en vert quand on pointera dessus */   </a:t>
            </a:r>
          </a:p>
          <a:p>
            <a:r>
              <a:rPr lang="fr-FR" sz="1200" b="1" dirty="0">
                <a:solidFill>
                  <a:schemeClr val="tx1">
                    <a:lumMod val="65000"/>
                    <a:lumOff val="35000"/>
                  </a:schemeClr>
                </a:solidFill>
                <a:latin typeface="Calibri" panose="020F0502020204030204" pitchFamily="34" charset="0"/>
              </a:rPr>
              <a:t>	background-</a:t>
            </a:r>
            <a:r>
              <a:rPr lang="fr-FR" sz="1200" b="1" dirty="0" err="1">
                <a:solidFill>
                  <a:schemeClr val="tx1">
                    <a:lumMod val="65000"/>
                    <a:lumOff val="35000"/>
                  </a:schemeClr>
                </a:solidFill>
                <a:latin typeface="Calibri" panose="020F0502020204030204" pitchFamily="34" charset="0"/>
              </a:rPr>
              <a:t>color</a:t>
            </a:r>
            <a:r>
              <a:rPr lang="fr-FR" sz="1200" b="1" dirty="0">
                <a:solidFill>
                  <a:schemeClr val="tx1">
                    <a:lumMod val="65000"/>
                    <a:lumOff val="35000"/>
                  </a:schemeClr>
                </a:solidFill>
                <a:latin typeface="Calibri" panose="020F0502020204030204" pitchFamily="34" charset="0"/>
              </a:rPr>
              <a:t>: #CFE1EB; /* Le fond du paragraphe change de couleur */   </a:t>
            </a:r>
          </a:p>
          <a:p>
            <a:r>
              <a:rPr lang="fr-FR" sz="1200" b="1" dirty="0">
                <a:solidFill>
                  <a:schemeClr val="tx1">
                    <a:lumMod val="65000"/>
                    <a:lumOff val="35000"/>
                  </a:schemeClr>
                </a:solidFill>
                <a:latin typeface="Calibri" panose="020F0502020204030204" pitchFamily="34" charset="0"/>
              </a:rPr>
              <a:t>}</a:t>
            </a:r>
          </a:p>
          <a:p>
            <a:endParaRPr lang="fr-FR" sz="1200" b="1" dirty="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106237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2</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Marges et </a:t>
            </a:r>
            <a:r>
              <a:rPr lang="fr-FR" sz="1600" u="none" strike="noStrike" kern="1200" cap="none" spc="0" baseline="0" dirty="0" err="1">
                <a:solidFill>
                  <a:schemeClr val="tx1">
                    <a:lumMod val="50000"/>
                    <a:lumOff val="50000"/>
                  </a:schemeClr>
                </a:solidFill>
                <a:uFillTx/>
                <a:latin typeface="Calibri" panose="020F0502020204030204" pitchFamily="34" charset="0"/>
                <a:cs typeface="Calibri" panose="020F0502020204030204" pitchFamily="34" charset="0"/>
              </a:rPr>
              <a:t>padding</a:t>
            </a:r>
            <a:endParaRPr lang="fr-FR" sz="1600" b="1" dirty="0">
              <a:solidFill>
                <a:srgbClr val="FF7800"/>
              </a:solidFill>
              <a:latin typeface="Calibri" panose="020F0502020204030204" pitchFamily="34" charset="0"/>
              <a:ea typeface="맑은 고딕" pitchFamily="34"/>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dirty="0">
                <a:solidFill>
                  <a:srgbClr val="FF7800"/>
                </a:solidFill>
                <a:latin typeface="Calibri" panose="020F0502020204030204" pitchFamily="34" charset="0"/>
                <a:ea typeface="맑은 고딕" pitchFamily="34"/>
                <a:cs typeface="Calibri" panose="020F0502020204030204" pitchFamily="34" charset="0"/>
              </a:rPr>
              <a:t>Bordures et ombres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Marges et padding</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Images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Couleurs de fond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dirty="0">
                <a:solidFill>
                  <a:schemeClr val="tx1">
                    <a:lumMod val="50000"/>
                    <a:lumOff val="50000"/>
                  </a:schemeClr>
                </a:solidFill>
                <a:cs typeface="Calibri" panose="020F0502020204030204" pitchFamily="34" charset="0"/>
              </a:rPr>
              <a:t>Background</a:t>
            </a:r>
            <a:endPar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Types de positionnement (relatif, absolu, </a:t>
            </a:r>
            <a:r>
              <a:rPr lang="fr-FR" sz="1600" u="none" strike="noStrike" kern="1200" cap="none" spc="0" baseline="0" dirty="0" err="1">
                <a:solidFill>
                  <a:schemeClr val="tx1">
                    <a:lumMod val="50000"/>
                    <a:lumOff val="50000"/>
                  </a:schemeClr>
                </a:solidFill>
                <a:uFillTx/>
                <a:latin typeface="Calibri" panose="020F0502020204030204" pitchFamily="34" charset="0"/>
                <a:cs typeface="Calibri" panose="020F0502020204030204" pitchFamily="34" charset="0"/>
              </a:rPr>
              <a:t>float</a:t>
            </a: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Utilisation des blocs Flex (FlexBox)</a:t>
            </a:r>
          </a:p>
        </p:txBody>
      </p:sp>
    </p:spTree>
    <p:extLst>
      <p:ext uri="{BB962C8B-B14F-4D97-AF65-F5344CB8AC3E}">
        <p14:creationId xmlns:p14="http://schemas.microsoft.com/office/powerpoint/2010/main" val="313196499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Bordures et ombres</a:t>
            </a:r>
          </a:p>
        </p:txBody>
      </p:sp>
      <p:sp>
        <p:nvSpPr>
          <p:cNvPr id="3" name="Espace réservé du contenu 2">
            <a:extLst>
              <a:ext uri="{FF2B5EF4-FFF2-40B4-BE49-F238E27FC236}">
                <a16:creationId xmlns:a16="http://schemas.microsoft.com/office/drawing/2014/main" id="{71DB7845-007B-49A7-8230-32A09DF4A686}"/>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Bordures et ombres</a:t>
            </a:r>
          </a:p>
          <a:p>
            <a:endParaRPr lang="fr-FR" dirty="0"/>
          </a:p>
        </p:txBody>
      </p:sp>
      <p:sp>
        <p:nvSpPr>
          <p:cNvPr id="13" name="ZoneTexte 12">
            <a:extLst>
              <a:ext uri="{FF2B5EF4-FFF2-40B4-BE49-F238E27FC236}">
                <a16:creationId xmlns:a16="http://schemas.microsoft.com/office/drawing/2014/main" id="{BA4F7142-FB69-49F7-8D38-EB4DE089B371}"/>
              </a:ext>
            </a:extLst>
          </p:cNvPr>
          <p:cNvSpPr txBox="1"/>
          <p:nvPr/>
        </p:nvSpPr>
        <p:spPr>
          <a:xfrm>
            <a:off x="1098367" y="2124226"/>
            <a:ext cx="4709506" cy="276999"/>
          </a:xfrm>
          <a:prstGeom prst="rect">
            <a:avLst/>
          </a:prstGeom>
          <a:noFill/>
          <a:ln>
            <a:solidFill>
              <a:srgbClr val="005BA7"/>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id</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myDiv1</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4" name="ZoneTexte 13">
            <a:extLst>
              <a:ext uri="{FF2B5EF4-FFF2-40B4-BE49-F238E27FC236}">
                <a16:creationId xmlns:a16="http://schemas.microsoft.com/office/drawing/2014/main" id="{F865B747-AA8C-454B-BE6D-F8EC878028A5}"/>
              </a:ext>
            </a:extLst>
          </p:cNvPr>
          <p:cNvSpPr txBox="1"/>
          <p:nvPr/>
        </p:nvSpPr>
        <p:spPr>
          <a:xfrm>
            <a:off x="1098367" y="2650392"/>
            <a:ext cx="4709506" cy="1569660"/>
          </a:xfrm>
          <a:prstGeom prst="rect">
            <a:avLst/>
          </a:prstGeom>
          <a:noFill/>
          <a:ln>
            <a:solidFill>
              <a:srgbClr val="005BA7"/>
            </a:solidFill>
          </a:ln>
        </p:spPr>
        <p:txBody>
          <a:bodyPr wrap="square">
            <a:spAutoFit/>
          </a:bodyPr>
          <a:lstStyle/>
          <a:p>
            <a:r>
              <a:rPr lang="fr-FR" sz="1200" dirty="0">
                <a:solidFill>
                  <a:srgbClr val="7A3E9D"/>
                </a:solidFill>
                <a:effectLst/>
                <a:latin typeface="Calibri" panose="020F0502020204030204" pitchFamily="34" charset="0"/>
              </a:rPr>
              <a:t>div</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width</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100</a:t>
            </a:r>
            <a:r>
              <a:rPr lang="fr-FR" sz="1200" dirty="0">
                <a:solidFill>
                  <a:srgbClr val="4B69C6"/>
                </a:solidFill>
                <a:effectLst/>
                <a:latin typeface="Calibri" panose="020F0502020204030204" pitchFamily="34" charset="0"/>
              </a:rPr>
              <a:t>px</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height</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100</a:t>
            </a:r>
            <a:r>
              <a:rPr lang="fr-FR" sz="1200" dirty="0">
                <a:solidFill>
                  <a:srgbClr val="4B69C6"/>
                </a:solidFill>
                <a:effectLst/>
                <a:latin typeface="Calibri" panose="020F0502020204030204" pitchFamily="34" charset="0"/>
              </a:rPr>
              <a:t>px</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background-</a:t>
            </a:r>
            <a:r>
              <a:rPr lang="fr-FR" sz="1200" dirty="0" err="1">
                <a:solidFill>
                  <a:srgbClr val="9C5D27"/>
                </a:solidFill>
                <a:effectLst/>
                <a:latin typeface="Calibri" panose="020F0502020204030204" pitchFamily="34" charset="0"/>
              </a:rPr>
              <a:t>color</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yellow</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border</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1</a:t>
            </a:r>
            <a:r>
              <a:rPr lang="fr-FR" sz="1200" dirty="0">
                <a:solidFill>
                  <a:srgbClr val="4B69C6"/>
                </a:solidFill>
                <a:effectLst/>
                <a:latin typeface="Calibri" panose="020F0502020204030204" pitchFamily="34" charset="0"/>
              </a:rPr>
              <a:t>px</a:t>
            </a:r>
            <a:r>
              <a:rPr lang="fr-FR" sz="1200" dirty="0">
                <a:solidFill>
                  <a:srgbClr val="448C27"/>
                </a:solidFill>
                <a:effectLst/>
                <a:latin typeface="Calibri" panose="020F0502020204030204" pitchFamily="34" charset="0"/>
              </a:rPr>
              <a:t> </a:t>
            </a:r>
            <a:r>
              <a:rPr lang="fr-FR" sz="1200" dirty="0" err="1">
                <a:solidFill>
                  <a:srgbClr val="448C27"/>
                </a:solidFill>
                <a:effectLst/>
                <a:latin typeface="Calibri" panose="020F0502020204030204" pitchFamily="34" charset="0"/>
              </a:rPr>
              <a:t>dashed</a:t>
            </a:r>
            <a:r>
              <a:rPr lang="fr-FR" sz="1200" dirty="0">
                <a:solidFill>
                  <a:srgbClr val="448C27"/>
                </a:solidFill>
                <a:effectLst/>
                <a:latin typeface="Calibri" panose="020F0502020204030204" pitchFamily="34" charset="0"/>
              </a:rPr>
              <a:t> </a:t>
            </a:r>
            <a:r>
              <a:rPr lang="fr-FR" sz="1200" dirty="0" err="1">
                <a:solidFill>
                  <a:srgbClr val="9C5D27"/>
                </a:solidFill>
                <a:effectLst/>
                <a:latin typeface="Calibri" panose="020F0502020204030204" pitchFamily="34" charset="0"/>
              </a:rPr>
              <a:t>red</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border-radius</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10</a:t>
            </a:r>
            <a:r>
              <a:rPr lang="fr-FR" sz="1200" dirty="0">
                <a:solidFill>
                  <a:srgbClr val="4B69C6"/>
                </a:solidFill>
                <a:effectLst/>
                <a:latin typeface="Calibri" panose="020F0502020204030204" pitchFamily="34" charset="0"/>
              </a:rPr>
              <a:t>px</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box-</a:t>
            </a:r>
            <a:r>
              <a:rPr lang="fr-FR" sz="1200" dirty="0" err="1">
                <a:solidFill>
                  <a:srgbClr val="9C5D27"/>
                </a:solidFill>
                <a:effectLst/>
                <a:latin typeface="Calibri" panose="020F0502020204030204" pitchFamily="34" charset="0"/>
              </a:rPr>
              <a:t>shadow</a:t>
            </a:r>
            <a:r>
              <a:rPr lang="fr-FR" sz="1200" dirty="0">
                <a:solidFill>
                  <a:srgbClr val="777777"/>
                </a:solidFill>
                <a:effectLst/>
                <a:latin typeface="Calibri" panose="020F0502020204030204" pitchFamily="34" charset="0"/>
              </a:rPr>
              <a:t>:</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10</a:t>
            </a:r>
            <a:r>
              <a:rPr lang="fr-FR" sz="1200" dirty="0">
                <a:solidFill>
                  <a:srgbClr val="4B69C6"/>
                </a:solidFill>
                <a:effectLst/>
                <a:latin typeface="Calibri" panose="020F0502020204030204" pitchFamily="34" charset="0"/>
              </a:rPr>
              <a:t>px</a:t>
            </a:r>
            <a:r>
              <a:rPr lang="fr-FR" sz="1200" dirty="0">
                <a:solidFill>
                  <a:srgbClr val="448C27"/>
                </a:solidFill>
                <a:effectLst/>
                <a:latin typeface="Calibri" panose="020F0502020204030204" pitchFamily="34" charset="0"/>
              </a:rPr>
              <a:t> </a:t>
            </a:r>
            <a:r>
              <a:rPr lang="fr-FR" sz="1200" dirty="0" err="1">
                <a:solidFill>
                  <a:srgbClr val="9C5D27"/>
                </a:solidFill>
                <a:effectLst/>
                <a:latin typeface="Calibri" panose="020F0502020204030204" pitchFamily="34" charset="0"/>
              </a:rPr>
              <a:t>10</a:t>
            </a:r>
            <a:r>
              <a:rPr lang="fr-FR" sz="1200" dirty="0" err="1">
                <a:solidFill>
                  <a:srgbClr val="4B69C6"/>
                </a:solidFill>
                <a:effectLst/>
                <a:latin typeface="Calibri" panose="020F0502020204030204" pitchFamily="34" charset="0"/>
              </a:rPr>
              <a:t>px</a:t>
            </a:r>
            <a:r>
              <a:rPr lang="fr-FR" sz="1200" dirty="0">
                <a:solidFill>
                  <a:srgbClr val="448C27"/>
                </a:solidFill>
                <a:effectLst/>
                <a:latin typeface="Calibri" panose="020F0502020204030204" pitchFamily="34" charset="0"/>
              </a:rPr>
              <a:t> </a:t>
            </a:r>
            <a:r>
              <a:rPr lang="fr-FR" sz="1200" dirty="0">
                <a:solidFill>
                  <a:srgbClr val="9C5D27"/>
                </a:solidFill>
                <a:effectLst/>
                <a:latin typeface="Calibri" panose="020F0502020204030204" pitchFamily="34" charset="0"/>
              </a:rPr>
              <a:t>5</a:t>
            </a:r>
            <a:r>
              <a:rPr lang="fr-FR" sz="1200" dirty="0">
                <a:solidFill>
                  <a:srgbClr val="4B69C6"/>
                </a:solidFill>
                <a:effectLst/>
                <a:latin typeface="Calibri" panose="020F0502020204030204" pitchFamily="34" charset="0"/>
              </a:rPr>
              <a:t>px</a:t>
            </a:r>
            <a:r>
              <a:rPr lang="fr-FR" sz="1200" dirty="0">
                <a:solidFill>
                  <a:srgbClr val="448C27"/>
                </a:solidFill>
                <a:effectLst/>
                <a:latin typeface="Calibri" panose="020F0502020204030204" pitchFamily="34" charset="0"/>
              </a:rPr>
              <a:t> </a:t>
            </a:r>
            <a:r>
              <a:rPr lang="fr-FR" sz="1200" dirty="0">
                <a:solidFill>
                  <a:srgbClr val="9C5D27"/>
                </a:solidFill>
                <a:effectLst/>
                <a:latin typeface="Calibri" panose="020F0502020204030204" pitchFamily="34" charset="0"/>
              </a:rPr>
              <a:t>gray</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p:txBody>
      </p:sp>
      <p:sp>
        <p:nvSpPr>
          <p:cNvPr id="15" name="ZoneTexte 14">
            <a:extLst>
              <a:ext uri="{FF2B5EF4-FFF2-40B4-BE49-F238E27FC236}">
                <a16:creationId xmlns:a16="http://schemas.microsoft.com/office/drawing/2014/main" id="{8F8AF43C-501D-47D3-A61A-9AF232C2338F}"/>
              </a:ext>
            </a:extLst>
          </p:cNvPr>
          <p:cNvSpPr txBox="1"/>
          <p:nvPr/>
        </p:nvSpPr>
        <p:spPr>
          <a:xfrm>
            <a:off x="7601041" y="2228338"/>
            <a:ext cx="885563" cy="307777"/>
          </a:xfrm>
          <a:prstGeom prst="rect">
            <a:avLst/>
          </a:prstGeom>
          <a:noFill/>
        </p:spPr>
        <p:txBody>
          <a:bodyPr wrap="none" rtlCol="0">
            <a:spAutoFit/>
          </a:bodyPr>
          <a:lstStyle/>
          <a:p>
            <a:r>
              <a:rPr lang="fr-FR" sz="1400" b="1" dirty="0">
                <a:solidFill>
                  <a:schemeClr val="tx1">
                    <a:lumMod val="65000"/>
                    <a:lumOff val="35000"/>
                  </a:schemeClr>
                </a:solidFill>
              </a:rPr>
              <a:t>Résultat :</a:t>
            </a:r>
          </a:p>
        </p:txBody>
      </p:sp>
      <p:pic>
        <p:nvPicPr>
          <p:cNvPr id="16" name="Image 15">
            <a:extLst>
              <a:ext uri="{FF2B5EF4-FFF2-40B4-BE49-F238E27FC236}">
                <a16:creationId xmlns:a16="http://schemas.microsoft.com/office/drawing/2014/main" id="{2B1249DD-09AC-475F-8A00-E18502E8EB2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22909" y="2536115"/>
            <a:ext cx="2229540" cy="2431391"/>
          </a:xfrm>
          <a:prstGeom prst="rect">
            <a:avLst/>
          </a:prstGeom>
        </p:spPr>
      </p:pic>
      <p:sp>
        <p:nvSpPr>
          <p:cNvPr id="17" name="ZoneTexte 16">
            <a:extLst>
              <a:ext uri="{FF2B5EF4-FFF2-40B4-BE49-F238E27FC236}">
                <a16:creationId xmlns:a16="http://schemas.microsoft.com/office/drawing/2014/main" id="{52CB8C65-521E-45FE-A535-8BBE2DCFC305}"/>
              </a:ext>
            </a:extLst>
          </p:cNvPr>
          <p:cNvSpPr txBox="1"/>
          <p:nvPr/>
        </p:nvSpPr>
        <p:spPr>
          <a:xfrm>
            <a:off x="5494737" y="3944851"/>
            <a:ext cx="1318823" cy="276999"/>
          </a:xfrm>
          <a:prstGeom prst="rect">
            <a:avLst/>
          </a:prstGeom>
          <a:solidFill>
            <a:schemeClr val="bg1"/>
          </a:solidFill>
          <a:ln>
            <a:solidFill>
              <a:srgbClr val="0070C0"/>
            </a:solidFill>
          </a:ln>
        </p:spPr>
        <p:txBody>
          <a:bodyPr wrap="none" rtlCol="0">
            <a:spAutoFit/>
          </a:bodyPr>
          <a:lstStyle/>
          <a:p>
            <a:r>
              <a:rPr lang="fr-FR" sz="1200" dirty="0"/>
              <a:t>Rayon de l'arrondi</a:t>
            </a:r>
          </a:p>
        </p:txBody>
      </p:sp>
      <p:cxnSp>
        <p:nvCxnSpPr>
          <p:cNvPr id="21" name="Connecteur droit avec flèche 20">
            <a:extLst>
              <a:ext uri="{FF2B5EF4-FFF2-40B4-BE49-F238E27FC236}">
                <a16:creationId xmlns:a16="http://schemas.microsoft.com/office/drawing/2014/main" id="{B7BEB190-C1CB-42A1-883F-299544843C7A}"/>
              </a:ext>
            </a:extLst>
          </p:cNvPr>
          <p:cNvCxnSpPr>
            <a:cxnSpLocks/>
            <a:stCxn id="17" idx="1"/>
          </p:cNvCxnSpPr>
          <p:nvPr/>
        </p:nvCxnSpPr>
        <p:spPr>
          <a:xfrm flipH="1">
            <a:off x="4180371" y="4083351"/>
            <a:ext cx="1314366" cy="18534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FBD1D952-385C-48FB-9AD5-344D62BFAA65}"/>
              </a:ext>
            </a:extLst>
          </p:cNvPr>
          <p:cNvSpPr txBox="1"/>
          <p:nvPr/>
        </p:nvSpPr>
        <p:spPr>
          <a:xfrm>
            <a:off x="5035475" y="2883022"/>
            <a:ext cx="2487433" cy="646331"/>
          </a:xfrm>
          <a:prstGeom prst="rect">
            <a:avLst/>
          </a:prstGeom>
          <a:solidFill>
            <a:schemeClr val="bg1"/>
          </a:solidFill>
          <a:ln>
            <a:solidFill>
              <a:srgbClr val="0070C0"/>
            </a:solidFill>
          </a:ln>
        </p:spPr>
        <p:txBody>
          <a:bodyPr wrap="square" rtlCol="0">
            <a:spAutoFit/>
          </a:bodyPr>
          <a:lstStyle/>
          <a:p>
            <a:r>
              <a:rPr lang="fr-FR" sz="1200" dirty="0"/>
              <a:t>Ligne avec tirets. </a:t>
            </a:r>
          </a:p>
          <a:p>
            <a:r>
              <a:rPr lang="fr-FR" sz="1200" dirty="0"/>
              <a:t>Autres types : </a:t>
            </a:r>
          </a:p>
          <a:p>
            <a:r>
              <a:rPr lang="fr-FR" sz="1200" dirty="0"/>
              <a:t>Solid, </a:t>
            </a:r>
            <a:r>
              <a:rPr lang="fr-FR" sz="1200" dirty="0" err="1"/>
              <a:t>dotted</a:t>
            </a:r>
            <a:r>
              <a:rPr lang="fr-FR" sz="1200" dirty="0"/>
              <a:t>, …</a:t>
            </a:r>
          </a:p>
        </p:txBody>
      </p:sp>
      <p:cxnSp>
        <p:nvCxnSpPr>
          <p:cNvPr id="23" name="Connecteur droit avec flèche 22">
            <a:extLst>
              <a:ext uri="{FF2B5EF4-FFF2-40B4-BE49-F238E27FC236}">
                <a16:creationId xmlns:a16="http://schemas.microsoft.com/office/drawing/2014/main" id="{2E2F8A30-D492-4845-BB27-0C80309498B0}"/>
              </a:ext>
            </a:extLst>
          </p:cNvPr>
          <p:cNvCxnSpPr>
            <a:cxnSpLocks/>
            <a:stCxn id="22" idx="2"/>
          </p:cNvCxnSpPr>
          <p:nvPr/>
        </p:nvCxnSpPr>
        <p:spPr>
          <a:xfrm flipH="1">
            <a:off x="3945284" y="3529353"/>
            <a:ext cx="2333908" cy="35099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9B49F6B1-843A-49AB-A1A6-B8D4C2C3F949}"/>
              </a:ext>
            </a:extLst>
          </p:cNvPr>
          <p:cNvSpPr txBox="1"/>
          <p:nvPr/>
        </p:nvSpPr>
        <p:spPr>
          <a:xfrm>
            <a:off x="1227802" y="5354860"/>
            <a:ext cx="3934133" cy="738664"/>
          </a:xfrm>
          <a:prstGeom prst="rect">
            <a:avLst/>
          </a:prstGeom>
          <a:solidFill>
            <a:schemeClr val="accent5">
              <a:lumMod val="20000"/>
              <a:lumOff val="80000"/>
            </a:schemeClr>
          </a:solidFill>
          <a:ln>
            <a:solidFill>
              <a:schemeClr val="accent1"/>
            </a:solidFill>
          </a:ln>
        </p:spPr>
        <p:txBody>
          <a:bodyPr wrap="square">
            <a:spAutoFit/>
          </a:bodyPr>
          <a:lstStyle/>
          <a:p>
            <a:r>
              <a:rPr lang="fr-FR" sz="1400" b="0" dirty="0">
                <a:solidFill>
                  <a:srgbClr val="9C5D27"/>
                </a:solidFill>
                <a:effectLst/>
                <a:latin typeface="Calibri" panose="020F0502020204030204" pitchFamily="34" charset="0"/>
                <a:cs typeface="Calibri" panose="020F0502020204030204" pitchFamily="34" charset="0"/>
              </a:rPr>
              <a:t>.</a:t>
            </a:r>
            <a:r>
              <a:rPr lang="fr-FR" sz="1400" b="0" dirty="0">
                <a:solidFill>
                  <a:srgbClr val="7A3E9D"/>
                </a:solidFill>
                <a:effectLst/>
                <a:latin typeface="Calibri" panose="020F0502020204030204" pitchFamily="34" charset="0"/>
                <a:cs typeface="Calibri" panose="020F0502020204030204" pitchFamily="34" charset="0"/>
              </a:rPr>
              <a:t>class</a:t>
            </a:r>
            <a:r>
              <a:rPr lang="fr-FR" sz="1400" b="0" dirty="0">
                <a:solidFill>
                  <a:srgbClr val="777777"/>
                </a:solidFill>
                <a:effectLst/>
                <a:latin typeface="Calibri" panose="020F0502020204030204" pitchFamily="34" charset="0"/>
                <a:cs typeface="Calibri" panose="020F0502020204030204" pitchFamily="34" charset="0"/>
              </a:rPr>
              <a:t>{</a:t>
            </a:r>
            <a:endParaRPr lang="fr-FR" sz="1400" b="0" dirty="0">
              <a:solidFill>
                <a:srgbClr val="333333"/>
              </a:solidFill>
              <a:effectLst/>
              <a:latin typeface="Calibri" panose="020F0502020204030204" pitchFamily="34" charset="0"/>
              <a:cs typeface="Calibri" panose="020F0502020204030204" pitchFamily="34" charset="0"/>
            </a:endParaRPr>
          </a:p>
          <a:p>
            <a:r>
              <a:rPr lang="fr-FR" sz="1400" b="0" dirty="0">
                <a:solidFill>
                  <a:srgbClr val="333333"/>
                </a:solidFill>
                <a:effectLst/>
                <a:latin typeface="Calibri" panose="020F0502020204030204" pitchFamily="34" charset="0"/>
                <a:cs typeface="Calibri" panose="020F0502020204030204" pitchFamily="34" charset="0"/>
              </a:rPr>
              <a:t>    </a:t>
            </a:r>
            <a:r>
              <a:rPr lang="fr-FR" sz="1400" b="0" dirty="0" err="1">
                <a:solidFill>
                  <a:srgbClr val="9C5D27"/>
                </a:solidFill>
                <a:effectLst/>
                <a:latin typeface="Calibri" panose="020F0502020204030204" pitchFamily="34" charset="0"/>
                <a:cs typeface="Calibri" panose="020F0502020204030204" pitchFamily="34" charset="0"/>
              </a:rPr>
              <a:t>text-shadow</a:t>
            </a:r>
            <a:r>
              <a:rPr lang="fr-FR" sz="1400" b="0" dirty="0">
                <a:solidFill>
                  <a:srgbClr val="777777"/>
                </a:solidFill>
                <a:effectLst/>
                <a:latin typeface="Calibri" panose="020F0502020204030204" pitchFamily="34" charset="0"/>
                <a:cs typeface="Calibri" panose="020F0502020204030204" pitchFamily="34" charset="0"/>
              </a:rPr>
              <a:t>:</a:t>
            </a:r>
            <a:r>
              <a:rPr lang="fr-FR" sz="1400" b="0" dirty="0">
                <a:solidFill>
                  <a:srgbClr val="333333"/>
                </a:solidFill>
                <a:effectLst/>
                <a:latin typeface="Calibri" panose="020F0502020204030204" pitchFamily="34" charset="0"/>
                <a:cs typeface="Calibri" panose="020F0502020204030204" pitchFamily="34" charset="0"/>
              </a:rPr>
              <a:t> </a:t>
            </a:r>
            <a:r>
              <a:rPr lang="fr-FR" sz="1400" b="0" dirty="0">
                <a:solidFill>
                  <a:srgbClr val="9C5D27"/>
                </a:solidFill>
                <a:effectLst/>
                <a:latin typeface="Calibri" panose="020F0502020204030204" pitchFamily="34" charset="0"/>
                <a:cs typeface="Calibri" panose="020F0502020204030204" pitchFamily="34" charset="0"/>
              </a:rPr>
              <a:t>2</a:t>
            </a:r>
            <a:r>
              <a:rPr lang="fr-FR" sz="1400" b="0" dirty="0">
                <a:solidFill>
                  <a:srgbClr val="4B69C6"/>
                </a:solidFill>
                <a:effectLst/>
                <a:latin typeface="Calibri" panose="020F0502020204030204" pitchFamily="34" charset="0"/>
                <a:cs typeface="Calibri" panose="020F0502020204030204" pitchFamily="34" charset="0"/>
              </a:rPr>
              <a:t>px</a:t>
            </a:r>
            <a:r>
              <a:rPr lang="fr-FR" sz="1400" b="0" dirty="0">
                <a:solidFill>
                  <a:srgbClr val="448C27"/>
                </a:solidFill>
                <a:effectLst/>
                <a:latin typeface="Calibri" panose="020F0502020204030204" pitchFamily="34" charset="0"/>
                <a:cs typeface="Calibri" panose="020F0502020204030204" pitchFamily="34" charset="0"/>
              </a:rPr>
              <a:t> </a:t>
            </a:r>
            <a:r>
              <a:rPr lang="fr-FR" sz="1400" b="0" dirty="0" err="1">
                <a:solidFill>
                  <a:srgbClr val="9C5D27"/>
                </a:solidFill>
                <a:effectLst/>
                <a:latin typeface="Calibri" panose="020F0502020204030204" pitchFamily="34" charset="0"/>
                <a:cs typeface="Calibri" panose="020F0502020204030204" pitchFamily="34" charset="0"/>
              </a:rPr>
              <a:t>2</a:t>
            </a:r>
            <a:r>
              <a:rPr lang="fr-FR" sz="1400" b="0" dirty="0" err="1">
                <a:solidFill>
                  <a:srgbClr val="4B69C6"/>
                </a:solidFill>
                <a:effectLst/>
                <a:latin typeface="Calibri" panose="020F0502020204030204" pitchFamily="34" charset="0"/>
                <a:cs typeface="Calibri" panose="020F0502020204030204" pitchFamily="34" charset="0"/>
              </a:rPr>
              <a:t>px</a:t>
            </a:r>
            <a:r>
              <a:rPr lang="fr-FR" sz="1400" b="0" dirty="0">
                <a:solidFill>
                  <a:srgbClr val="448C27"/>
                </a:solidFill>
                <a:effectLst/>
                <a:latin typeface="Calibri" panose="020F0502020204030204" pitchFamily="34" charset="0"/>
                <a:cs typeface="Calibri" panose="020F0502020204030204" pitchFamily="34" charset="0"/>
              </a:rPr>
              <a:t> </a:t>
            </a:r>
            <a:r>
              <a:rPr lang="fr-FR" sz="1400" b="0" dirty="0">
                <a:solidFill>
                  <a:srgbClr val="9C5D27"/>
                </a:solidFill>
                <a:effectLst/>
                <a:latin typeface="Calibri" panose="020F0502020204030204" pitchFamily="34" charset="0"/>
                <a:cs typeface="Calibri" panose="020F0502020204030204" pitchFamily="34" charset="0"/>
              </a:rPr>
              <a:t>3</a:t>
            </a:r>
            <a:r>
              <a:rPr lang="fr-FR" sz="1400" b="0" dirty="0">
                <a:solidFill>
                  <a:srgbClr val="4B69C6"/>
                </a:solidFill>
                <a:effectLst/>
                <a:latin typeface="Calibri" panose="020F0502020204030204" pitchFamily="34" charset="0"/>
                <a:cs typeface="Calibri" panose="020F0502020204030204" pitchFamily="34" charset="0"/>
              </a:rPr>
              <a:t>px</a:t>
            </a:r>
            <a:r>
              <a:rPr lang="fr-FR" sz="1400" b="0" dirty="0">
                <a:solidFill>
                  <a:srgbClr val="448C27"/>
                </a:solidFill>
                <a:effectLst/>
                <a:latin typeface="Calibri" panose="020F0502020204030204" pitchFamily="34" charset="0"/>
                <a:cs typeface="Calibri" panose="020F0502020204030204" pitchFamily="34" charset="0"/>
              </a:rPr>
              <a:t> </a:t>
            </a:r>
            <a:r>
              <a:rPr lang="fr-FR" sz="1400" b="0" dirty="0">
                <a:solidFill>
                  <a:srgbClr val="777777"/>
                </a:solidFill>
                <a:effectLst/>
                <a:latin typeface="Calibri" panose="020F0502020204030204" pitchFamily="34" charset="0"/>
                <a:cs typeface="Calibri" panose="020F0502020204030204" pitchFamily="34" charset="0"/>
              </a:rPr>
              <a:t>#</a:t>
            </a:r>
            <a:r>
              <a:rPr lang="fr-FR" sz="1400" b="0" dirty="0">
                <a:solidFill>
                  <a:srgbClr val="448C27"/>
                </a:solidFill>
                <a:effectLst/>
                <a:latin typeface="Calibri" panose="020F0502020204030204" pitchFamily="34" charset="0"/>
                <a:cs typeface="Calibri" panose="020F0502020204030204" pitchFamily="34" charset="0"/>
              </a:rPr>
              <a:t>FFF</a:t>
            </a:r>
            <a:r>
              <a:rPr lang="fr-FR" sz="1400" b="0" dirty="0">
                <a:solidFill>
                  <a:srgbClr val="777777"/>
                </a:solidFill>
                <a:effectLst/>
                <a:latin typeface="Calibri" panose="020F0502020204030204" pitchFamily="34" charset="0"/>
                <a:cs typeface="Calibri" panose="020F0502020204030204" pitchFamily="34" charset="0"/>
              </a:rPr>
              <a:t>;</a:t>
            </a:r>
            <a:endParaRPr lang="fr-FR" sz="1400" b="0" dirty="0">
              <a:solidFill>
                <a:srgbClr val="333333"/>
              </a:solidFill>
              <a:effectLst/>
              <a:latin typeface="Calibri" panose="020F0502020204030204" pitchFamily="34" charset="0"/>
              <a:cs typeface="Calibri" panose="020F0502020204030204" pitchFamily="34" charset="0"/>
            </a:endParaRPr>
          </a:p>
          <a:p>
            <a:r>
              <a:rPr lang="fr-FR" sz="1400" b="0" dirty="0">
                <a:solidFill>
                  <a:srgbClr val="777777"/>
                </a:solidFill>
                <a:effectLst/>
                <a:latin typeface="Calibri" panose="020F0502020204030204" pitchFamily="34" charset="0"/>
                <a:cs typeface="Calibri" panose="020F0502020204030204" pitchFamily="34" charset="0"/>
              </a:rPr>
              <a:t>}</a:t>
            </a:r>
            <a:endParaRPr lang="fr-FR" sz="1400" b="0" dirty="0">
              <a:solidFill>
                <a:srgbClr val="333333"/>
              </a:solidFill>
              <a:effectLst/>
              <a:latin typeface="Calibri" panose="020F0502020204030204" pitchFamily="34" charset="0"/>
              <a:cs typeface="Calibri" panose="020F0502020204030204" pitchFamily="34" charset="0"/>
            </a:endParaRPr>
          </a:p>
        </p:txBody>
      </p:sp>
      <p:sp>
        <p:nvSpPr>
          <p:cNvPr id="25" name="ZoneTexte 24">
            <a:extLst>
              <a:ext uri="{FF2B5EF4-FFF2-40B4-BE49-F238E27FC236}">
                <a16:creationId xmlns:a16="http://schemas.microsoft.com/office/drawing/2014/main" id="{E65F6FA2-5319-4733-A457-800364939E2A}"/>
              </a:ext>
            </a:extLst>
          </p:cNvPr>
          <p:cNvSpPr txBox="1"/>
          <p:nvPr/>
        </p:nvSpPr>
        <p:spPr>
          <a:xfrm>
            <a:off x="1908577" y="4852792"/>
            <a:ext cx="1458413" cy="276999"/>
          </a:xfrm>
          <a:prstGeom prst="rect">
            <a:avLst/>
          </a:prstGeom>
          <a:noFill/>
        </p:spPr>
        <p:txBody>
          <a:bodyPr wrap="none" rtlCol="0">
            <a:spAutoFit/>
          </a:bodyPr>
          <a:lstStyle/>
          <a:p>
            <a:r>
              <a:rPr lang="fr-FR" sz="1200" dirty="0">
                <a:solidFill>
                  <a:schemeClr val="accent1">
                    <a:lumMod val="75000"/>
                  </a:schemeClr>
                </a:solidFill>
                <a:latin typeface="Calibri" panose="020F0502020204030204" pitchFamily="34" charset="0"/>
                <a:cs typeface="Calibri" panose="020F0502020204030204" pitchFamily="34" charset="0"/>
              </a:rPr>
              <a:t>Distance horizontale</a:t>
            </a:r>
          </a:p>
        </p:txBody>
      </p:sp>
      <p:sp>
        <p:nvSpPr>
          <p:cNvPr id="26" name="ZoneTexte 25">
            <a:extLst>
              <a:ext uri="{FF2B5EF4-FFF2-40B4-BE49-F238E27FC236}">
                <a16:creationId xmlns:a16="http://schemas.microsoft.com/office/drawing/2014/main" id="{A2D435AC-C238-46E6-B238-65EDF1EE735B}"/>
              </a:ext>
            </a:extLst>
          </p:cNvPr>
          <p:cNvSpPr txBox="1"/>
          <p:nvPr/>
        </p:nvSpPr>
        <p:spPr>
          <a:xfrm>
            <a:off x="2615775" y="6287815"/>
            <a:ext cx="1289199" cy="276999"/>
          </a:xfrm>
          <a:prstGeom prst="rect">
            <a:avLst/>
          </a:prstGeom>
          <a:noFill/>
        </p:spPr>
        <p:txBody>
          <a:bodyPr wrap="none" rtlCol="0">
            <a:spAutoFit/>
          </a:bodyPr>
          <a:lstStyle/>
          <a:p>
            <a:r>
              <a:rPr lang="fr-FR" sz="1200" dirty="0">
                <a:solidFill>
                  <a:schemeClr val="accent1">
                    <a:lumMod val="75000"/>
                  </a:schemeClr>
                </a:solidFill>
                <a:latin typeface="Calibri" panose="020F0502020204030204" pitchFamily="34" charset="0"/>
                <a:cs typeface="Calibri" panose="020F0502020204030204" pitchFamily="34" charset="0"/>
              </a:rPr>
              <a:t>Distance verticale</a:t>
            </a:r>
          </a:p>
        </p:txBody>
      </p:sp>
      <p:sp>
        <p:nvSpPr>
          <p:cNvPr id="27" name="ZoneTexte 26">
            <a:extLst>
              <a:ext uri="{FF2B5EF4-FFF2-40B4-BE49-F238E27FC236}">
                <a16:creationId xmlns:a16="http://schemas.microsoft.com/office/drawing/2014/main" id="{0BF2E3EB-A75F-4E2E-BEA0-9E0547B17B30}"/>
              </a:ext>
            </a:extLst>
          </p:cNvPr>
          <p:cNvSpPr txBox="1"/>
          <p:nvPr/>
        </p:nvSpPr>
        <p:spPr>
          <a:xfrm>
            <a:off x="3735666" y="4852792"/>
            <a:ext cx="1318823" cy="276999"/>
          </a:xfrm>
          <a:prstGeom prst="rect">
            <a:avLst/>
          </a:prstGeom>
          <a:noFill/>
        </p:spPr>
        <p:txBody>
          <a:bodyPr wrap="none" rtlCol="0">
            <a:spAutoFit/>
          </a:bodyPr>
          <a:lstStyle/>
          <a:p>
            <a:r>
              <a:rPr lang="fr-FR" sz="1200" dirty="0">
                <a:solidFill>
                  <a:schemeClr val="accent1">
                    <a:lumMod val="75000"/>
                  </a:schemeClr>
                </a:solidFill>
                <a:latin typeface="Calibri" panose="020F0502020204030204" pitchFamily="34" charset="0"/>
                <a:cs typeface="Calibri" panose="020F0502020204030204" pitchFamily="34" charset="0"/>
              </a:rPr>
              <a:t>Rayon de l'arrondi</a:t>
            </a:r>
          </a:p>
        </p:txBody>
      </p:sp>
      <p:sp>
        <p:nvSpPr>
          <p:cNvPr id="28" name="ZoneTexte 27">
            <a:extLst>
              <a:ext uri="{FF2B5EF4-FFF2-40B4-BE49-F238E27FC236}">
                <a16:creationId xmlns:a16="http://schemas.microsoft.com/office/drawing/2014/main" id="{F52F57F0-9E2F-41D9-8335-B60E19AE4AA0}"/>
              </a:ext>
            </a:extLst>
          </p:cNvPr>
          <p:cNvSpPr txBox="1"/>
          <p:nvPr/>
        </p:nvSpPr>
        <p:spPr>
          <a:xfrm>
            <a:off x="4545598" y="6287815"/>
            <a:ext cx="1383264" cy="276999"/>
          </a:xfrm>
          <a:prstGeom prst="rect">
            <a:avLst/>
          </a:prstGeom>
          <a:noFill/>
        </p:spPr>
        <p:txBody>
          <a:bodyPr wrap="none" rtlCol="0">
            <a:spAutoFit/>
          </a:bodyPr>
          <a:lstStyle/>
          <a:p>
            <a:r>
              <a:rPr lang="fr-FR" sz="1200" dirty="0">
                <a:solidFill>
                  <a:schemeClr val="accent1">
                    <a:lumMod val="75000"/>
                  </a:schemeClr>
                </a:solidFill>
                <a:latin typeface="Calibri" panose="020F0502020204030204" pitchFamily="34" charset="0"/>
                <a:cs typeface="Calibri" panose="020F0502020204030204" pitchFamily="34" charset="0"/>
              </a:rPr>
              <a:t>Couleur de l'ombre</a:t>
            </a:r>
          </a:p>
        </p:txBody>
      </p:sp>
      <p:cxnSp>
        <p:nvCxnSpPr>
          <p:cNvPr id="29" name="Connecteur droit avec flèche 28">
            <a:extLst>
              <a:ext uri="{FF2B5EF4-FFF2-40B4-BE49-F238E27FC236}">
                <a16:creationId xmlns:a16="http://schemas.microsoft.com/office/drawing/2014/main" id="{D0F29206-FC32-4A47-8EA3-4886EBFA0EF9}"/>
              </a:ext>
            </a:extLst>
          </p:cNvPr>
          <p:cNvCxnSpPr>
            <a:stCxn id="25" idx="2"/>
          </p:cNvCxnSpPr>
          <p:nvPr/>
        </p:nvCxnSpPr>
        <p:spPr>
          <a:xfrm>
            <a:off x="2637784" y="5129791"/>
            <a:ext cx="370887" cy="417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E2E70309-4F6D-49AA-8904-DAB4B2B5C8FD}"/>
              </a:ext>
            </a:extLst>
          </p:cNvPr>
          <p:cNvCxnSpPr>
            <a:stCxn id="26" idx="0"/>
          </p:cNvCxnSpPr>
          <p:nvPr/>
        </p:nvCxnSpPr>
        <p:spPr>
          <a:xfrm flipV="1">
            <a:off x="3260375" y="5844513"/>
            <a:ext cx="267717" cy="44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675C5442-1A74-464D-A435-FD7D606E2A97}"/>
              </a:ext>
            </a:extLst>
          </p:cNvPr>
          <p:cNvCxnSpPr>
            <a:stCxn id="27" idx="2"/>
          </p:cNvCxnSpPr>
          <p:nvPr/>
        </p:nvCxnSpPr>
        <p:spPr>
          <a:xfrm flipH="1">
            <a:off x="3945285" y="5129791"/>
            <a:ext cx="449793" cy="417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21184C97-4CA8-426B-9DBA-A4831D092BDD}"/>
              </a:ext>
            </a:extLst>
          </p:cNvPr>
          <p:cNvCxnSpPr>
            <a:stCxn id="28" idx="0"/>
          </p:cNvCxnSpPr>
          <p:nvPr/>
        </p:nvCxnSpPr>
        <p:spPr>
          <a:xfrm flipH="1" flipV="1">
            <a:off x="4346039" y="5844513"/>
            <a:ext cx="891191" cy="44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B068B21-918E-4F94-832F-384A0578F088}"/>
              </a:ext>
            </a:extLst>
          </p:cNvPr>
          <p:cNvSpPr txBox="1"/>
          <p:nvPr/>
        </p:nvSpPr>
        <p:spPr>
          <a:xfrm>
            <a:off x="6729027" y="4942950"/>
            <a:ext cx="355439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37: Exemple de ordure et ombre CSS</a:t>
            </a:r>
          </a:p>
        </p:txBody>
      </p:sp>
    </p:spTree>
    <p:extLst>
      <p:ext uri="{BB962C8B-B14F-4D97-AF65-F5344CB8AC3E}">
        <p14:creationId xmlns:p14="http://schemas.microsoft.com/office/powerpoint/2010/main" val="255679574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2</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dirty="0">
                <a:solidFill>
                  <a:schemeClr val="tx1">
                    <a:lumMod val="50000"/>
                    <a:lumOff val="50000"/>
                  </a:schemeClr>
                </a:solidFill>
                <a:cs typeface="Calibri" panose="020F0502020204030204" pitchFamily="34" charset="0"/>
              </a:rPr>
              <a:t>Typographie</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dirty="0">
                <a:solidFill>
                  <a:schemeClr val="tx1">
                    <a:lumMod val="50000"/>
                    <a:lumOff val="50000"/>
                  </a:schemeClr>
                </a:solidFill>
                <a:cs typeface="Calibri" panose="020F0502020204030204" pitchFamily="34" charset="0"/>
              </a:rPr>
              <a:t>Bordures et ombres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u="none" strike="noStrike" kern="1200" cap="none" spc="0" baseline="0" dirty="0">
                <a:solidFill>
                  <a:srgbClr val="FF7800"/>
                </a:solidFill>
                <a:uFillTx/>
                <a:latin typeface="Calibri" panose="020F0502020204030204" pitchFamily="34" charset="0"/>
                <a:cs typeface="Calibri" panose="020F0502020204030204" pitchFamily="34" charset="0"/>
              </a:rPr>
              <a:t>Marges et </a:t>
            </a:r>
            <a:r>
              <a:rPr lang="fr-FR" sz="1600" b="1" u="none" strike="noStrike" kern="1200" cap="none" spc="0" baseline="0" dirty="0" err="1">
                <a:solidFill>
                  <a:srgbClr val="FF7800"/>
                </a:solidFill>
                <a:uFillTx/>
                <a:latin typeface="Calibri" panose="020F0502020204030204" pitchFamily="34" charset="0"/>
                <a:cs typeface="Calibri" panose="020F0502020204030204" pitchFamily="34" charset="0"/>
              </a:rPr>
              <a:t>padding</a:t>
            </a:r>
            <a:endParaRPr lang="fr-FR" sz="1600" b="1" u="none" strike="noStrike" kern="1200" cap="none" spc="0" baseline="0" dirty="0">
              <a:solidFill>
                <a:srgbClr val="FF7800"/>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Images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Couleurs de fond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dirty="0">
                <a:solidFill>
                  <a:schemeClr val="tx1">
                    <a:lumMod val="50000"/>
                    <a:lumOff val="50000"/>
                  </a:schemeClr>
                </a:solidFill>
                <a:cs typeface="Calibri" panose="020F0502020204030204" pitchFamily="34" charset="0"/>
              </a:rPr>
              <a:t>Background</a:t>
            </a:r>
            <a:endPar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Types de positionnement (relatif, absolu, </a:t>
            </a:r>
            <a:r>
              <a:rPr lang="fr-FR" sz="1600" u="none" strike="noStrike" kern="1200" cap="none" spc="0" baseline="0" dirty="0" err="1">
                <a:solidFill>
                  <a:schemeClr val="tx1">
                    <a:lumMod val="50000"/>
                    <a:lumOff val="50000"/>
                  </a:schemeClr>
                </a:solidFill>
                <a:uFillTx/>
                <a:latin typeface="Calibri" panose="020F0502020204030204" pitchFamily="34" charset="0"/>
                <a:cs typeface="Calibri" panose="020F0502020204030204" pitchFamily="34" charset="0"/>
              </a:rPr>
              <a:t>float</a:t>
            </a: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Utilisation des blocs Flex (</a:t>
            </a:r>
            <a:r>
              <a:rPr lang="fr-FR" sz="1600" u="none" strike="noStrike" kern="1200" cap="none" spc="0" baseline="0" dirty="0" err="1">
                <a:solidFill>
                  <a:schemeClr val="tx1">
                    <a:lumMod val="50000"/>
                    <a:lumOff val="50000"/>
                  </a:schemeClr>
                </a:solidFill>
                <a:uFillTx/>
                <a:latin typeface="Calibri" panose="020F0502020204030204" pitchFamily="34" charset="0"/>
                <a:cs typeface="Calibri" panose="020F0502020204030204" pitchFamily="34" charset="0"/>
              </a:rPr>
              <a:t>FlexBox</a:t>
            </a:r>
            <a:r>
              <a:rPr lang="fr-FR" sz="1600" u="none" strike="noStrike" kern="1200" cap="none" spc="0" baseline="0" dirty="0">
                <a:solidFill>
                  <a:schemeClr val="tx1">
                    <a:lumMod val="50000"/>
                    <a:lumOff val="50000"/>
                  </a:schemeClr>
                </a:solidFill>
                <a:uFillTx/>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668494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err="1"/>
              <a:t>Marging</a:t>
            </a:r>
            <a:r>
              <a:rPr lang="fr-FR" sz="1800" dirty="0"/>
              <a:t> et padding</a:t>
            </a:r>
          </a:p>
        </p:txBody>
      </p:sp>
      <p:sp>
        <p:nvSpPr>
          <p:cNvPr id="2" name="Espace réservé du contenu 1">
            <a:extLst>
              <a:ext uri="{FF2B5EF4-FFF2-40B4-BE49-F238E27FC236}">
                <a16:creationId xmlns:a16="http://schemas.microsoft.com/office/drawing/2014/main" id="{AA006127-3546-463B-8A42-1F157C976B17}"/>
              </a:ext>
            </a:extLst>
          </p:cNvPr>
          <p:cNvSpPr>
            <a:spLocks noGrp="1"/>
          </p:cNvSpPr>
          <p:nvPr>
            <p:ph sz="quarter" idx="12"/>
          </p:nvPr>
        </p:nvSpPr>
        <p:spPr/>
        <p:txBody>
          <a:bodyPr/>
          <a:lstStyle/>
          <a:p>
            <a:pPr algn="just"/>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La propriété </a:t>
            </a:r>
            <a:r>
              <a:rPr lang="fr-FR" sz="1200" b="1" dirty="0" err="1">
                <a:solidFill>
                  <a:schemeClr val="tx1">
                    <a:lumMod val="65000"/>
                    <a:lumOff val="35000"/>
                  </a:schemeClr>
                </a:solidFill>
                <a:latin typeface="Calibri" panose="020F0502020204030204" pitchFamily="34" charset="0"/>
              </a:rPr>
              <a:t>margin</a:t>
            </a:r>
            <a:r>
              <a:rPr lang="fr-FR" sz="1200" dirty="0">
                <a:solidFill>
                  <a:schemeClr val="tx1">
                    <a:lumMod val="65000"/>
                    <a:lumOff val="35000"/>
                  </a:schemeClr>
                </a:solidFill>
                <a:latin typeface="Calibri" panose="020F0502020204030204" pitchFamily="34" charset="0"/>
              </a:rPr>
              <a:t> (retrait extérieur) définit la taille des marges sur les quatre côtés de l'élément. </a:t>
            </a:r>
          </a:p>
          <a:p>
            <a:pPr algn="just"/>
            <a:r>
              <a:rPr lang="fr-FR" sz="1200" dirty="0">
                <a:solidFill>
                  <a:schemeClr val="tx1">
                    <a:lumMod val="65000"/>
                    <a:lumOff val="35000"/>
                  </a:schemeClr>
                </a:solidFill>
                <a:latin typeface="Calibri" panose="020F0502020204030204" pitchFamily="34" charset="0"/>
              </a:rPr>
              <a:t>C'est une propriété raccourcie qui permet de manipuler les autres propriétés de marges : </a:t>
            </a:r>
            <a:r>
              <a:rPr lang="fr-FR" sz="1200" b="1" dirty="0" err="1">
                <a:solidFill>
                  <a:schemeClr val="tx1">
                    <a:lumMod val="65000"/>
                    <a:lumOff val="35000"/>
                  </a:schemeClr>
                </a:solidFill>
                <a:latin typeface="Calibri" panose="020F0502020204030204" pitchFamily="34" charset="0"/>
              </a:rPr>
              <a:t>margin</a:t>
            </a:r>
            <a:r>
              <a:rPr lang="fr-FR" sz="1200" b="1" dirty="0">
                <a:solidFill>
                  <a:schemeClr val="tx1">
                    <a:lumMod val="65000"/>
                    <a:lumOff val="35000"/>
                  </a:schemeClr>
                </a:solidFill>
                <a:latin typeface="Calibri" panose="020F0502020204030204" pitchFamily="34" charset="0"/>
              </a:rPr>
              <a:t>-top, </a:t>
            </a:r>
            <a:r>
              <a:rPr lang="fr-FR" sz="1200" b="1" dirty="0" err="1">
                <a:solidFill>
                  <a:schemeClr val="tx1">
                    <a:lumMod val="65000"/>
                    <a:lumOff val="35000"/>
                  </a:schemeClr>
                </a:solidFill>
                <a:latin typeface="Calibri" panose="020F0502020204030204" pitchFamily="34" charset="0"/>
              </a:rPr>
              <a:t>margin</a:t>
            </a:r>
            <a:r>
              <a:rPr lang="fr-FR" sz="1200" b="1" dirty="0">
                <a:solidFill>
                  <a:schemeClr val="tx1">
                    <a:lumMod val="65000"/>
                    <a:lumOff val="35000"/>
                  </a:schemeClr>
                </a:solidFill>
                <a:latin typeface="Calibri" panose="020F0502020204030204" pitchFamily="34" charset="0"/>
              </a:rPr>
              <a:t>-right, </a:t>
            </a:r>
            <a:r>
              <a:rPr lang="fr-FR" sz="1200" b="1" dirty="0" err="1">
                <a:solidFill>
                  <a:schemeClr val="tx1">
                    <a:lumMod val="65000"/>
                    <a:lumOff val="35000"/>
                  </a:schemeClr>
                </a:solidFill>
                <a:latin typeface="Calibri" panose="020F0502020204030204" pitchFamily="34" charset="0"/>
              </a:rPr>
              <a:t>margin-bottom</a:t>
            </a:r>
            <a:r>
              <a:rPr lang="fr-FR" sz="1200" b="1" dirty="0">
                <a:solidFill>
                  <a:schemeClr val="tx1">
                    <a:lumMod val="65000"/>
                    <a:lumOff val="35000"/>
                  </a:schemeClr>
                </a:solidFill>
                <a:latin typeface="Calibri" panose="020F0502020204030204" pitchFamily="34" charset="0"/>
              </a:rPr>
              <a:t> et </a:t>
            </a:r>
            <a:r>
              <a:rPr lang="fr-FR" sz="1200" b="1" dirty="0" err="1">
                <a:solidFill>
                  <a:schemeClr val="tx1">
                    <a:lumMod val="65000"/>
                    <a:lumOff val="35000"/>
                  </a:schemeClr>
                </a:solidFill>
                <a:latin typeface="Calibri" panose="020F0502020204030204" pitchFamily="34" charset="0"/>
              </a:rPr>
              <a:t>margin-left</a:t>
            </a:r>
            <a:r>
              <a:rPr lang="fr-FR" sz="1200" b="1" dirty="0">
                <a:solidFill>
                  <a:schemeClr val="tx1">
                    <a:lumMod val="65000"/>
                    <a:lumOff val="35000"/>
                  </a:schemeClr>
                </a:solidFill>
                <a:latin typeface="Calibri" panose="020F0502020204030204" pitchFamily="34" charset="0"/>
              </a:rPr>
              <a:t>.</a:t>
            </a:r>
          </a:p>
          <a:p>
            <a:endParaRPr lang="fr-FR" dirty="0"/>
          </a:p>
        </p:txBody>
      </p:sp>
      <p:sp>
        <p:nvSpPr>
          <p:cNvPr id="3" name="Espace réservé du contenu 2">
            <a:extLst>
              <a:ext uri="{FF2B5EF4-FFF2-40B4-BE49-F238E27FC236}">
                <a16:creationId xmlns:a16="http://schemas.microsoft.com/office/drawing/2014/main" id="{A015692B-204D-4BE7-A9E9-02FCC6F9A07A}"/>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Marge et </a:t>
            </a:r>
            <a:r>
              <a:rPr lang="fr-FR" sz="1600" b="1" dirty="0" err="1">
                <a:solidFill>
                  <a:srgbClr val="005BA7"/>
                </a:solidFill>
                <a:latin typeface="Calibri" panose="020F0502020204030204" pitchFamily="34" charset="0"/>
              </a:rPr>
              <a:t>padding</a:t>
            </a:r>
            <a:endParaRPr lang="fr-FR" sz="1600" b="1" dirty="0">
              <a:solidFill>
                <a:srgbClr val="005BA7"/>
              </a:solidFill>
              <a:latin typeface="Calibri" panose="020F0502020204030204" pitchFamily="34" charset="0"/>
            </a:endParaRPr>
          </a:p>
          <a:p>
            <a:endParaRPr lang="fr-FR" dirty="0"/>
          </a:p>
        </p:txBody>
      </p:sp>
      <p:sp>
        <p:nvSpPr>
          <p:cNvPr id="14" name="ZoneTexte 13">
            <a:extLst>
              <a:ext uri="{FF2B5EF4-FFF2-40B4-BE49-F238E27FC236}">
                <a16:creationId xmlns:a16="http://schemas.microsoft.com/office/drawing/2014/main" id="{E3FF67DF-6A90-4CFC-95BE-FFDB4E897249}"/>
              </a:ext>
            </a:extLst>
          </p:cNvPr>
          <p:cNvSpPr txBox="1"/>
          <p:nvPr/>
        </p:nvSpPr>
        <p:spPr>
          <a:xfrm>
            <a:off x="2280233" y="3299537"/>
            <a:ext cx="2891212" cy="1938992"/>
          </a:xfrm>
          <a:prstGeom prst="rect">
            <a:avLst/>
          </a:prstGeom>
          <a:noFill/>
          <a:ln>
            <a:solidFill>
              <a:srgbClr val="0070C0"/>
            </a:solidFill>
          </a:ln>
        </p:spPr>
        <p:txBody>
          <a:bodyPr wrap="square">
            <a:spAutoFit/>
          </a:bodyPr>
          <a:lstStyle/>
          <a:p>
            <a:r>
              <a:rPr lang="fr-FR" sz="1200" dirty="0">
                <a:solidFill>
                  <a:srgbClr val="9C5D27"/>
                </a:solidFill>
                <a:effectLst/>
                <a:latin typeface="Calibri" panose="020F0502020204030204" pitchFamily="34" charset="0"/>
              </a:rPr>
              <a:t>.</a:t>
            </a:r>
            <a:r>
              <a:rPr lang="fr-FR" sz="1200" dirty="0">
                <a:solidFill>
                  <a:srgbClr val="7A3E9D"/>
                </a:solidFill>
                <a:effectLst/>
                <a:latin typeface="Calibri" panose="020F0502020204030204" pitchFamily="34" charset="0"/>
              </a:rPr>
              <a:t>ex1</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margin</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448C27"/>
                </a:solidFill>
                <a:effectLst/>
                <a:latin typeface="Calibri" panose="020F0502020204030204" pitchFamily="34" charset="0"/>
              </a:rPr>
              <a:t>auto</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background</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gold</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width</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66</a:t>
            </a:r>
            <a:r>
              <a:rPr lang="fr-FR" sz="1200" dirty="0">
                <a:solidFill>
                  <a:srgbClr val="4B69C6"/>
                </a:solidFill>
                <a:effectLst/>
                <a:latin typeface="Calibri" panose="020F0502020204030204" pitchFamily="34" charset="0"/>
              </a:rPr>
              <a:t>%</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a:t>
            </a:r>
            <a:r>
              <a:rPr lang="fr-FR" sz="1200" dirty="0">
                <a:solidFill>
                  <a:srgbClr val="7A3E9D"/>
                </a:solidFill>
                <a:effectLst/>
                <a:latin typeface="Calibri" panose="020F0502020204030204" pitchFamily="34" charset="0"/>
              </a:rPr>
              <a:t>ex2</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margin</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20</a:t>
            </a:r>
            <a:r>
              <a:rPr lang="fr-FR" sz="1200" dirty="0">
                <a:solidFill>
                  <a:srgbClr val="4B69C6"/>
                </a:solidFill>
                <a:effectLst/>
                <a:latin typeface="Calibri" panose="020F0502020204030204" pitchFamily="34" charset="0"/>
              </a:rPr>
              <a:t>px</a:t>
            </a:r>
            <a:r>
              <a:rPr lang="fr-FR" sz="1200" dirty="0">
                <a:solidFill>
                  <a:srgbClr val="448C27"/>
                </a:solidFill>
                <a:effectLst/>
                <a:latin typeface="Calibri" panose="020F0502020204030204" pitchFamily="34" charset="0"/>
              </a:rPr>
              <a:t> </a:t>
            </a:r>
            <a:r>
              <a:rPr lang="fr-FR" sz="1200" dirty="0">
                <a:solidFill>
                  <a:srgbClr val="9C5D27"/>
                </a:solidFill>
                <a:effectLst/>
                <a:latin typeface="Calibri" panose="020F0502020204030204" pitchFamily="34" charset="0"/>
              </a:rPr>
              <a:t>0</a:t>
            </a:r>
            <a:r>
              <a:rPr lang="fr-FR" sz="1200" dirty="0">
                <a:solidFill>
                  <a:srgbClr val="4B69C6"/>
                </a:solidFill>
                <a:effectLst/>
                <a:latin typeface="Calibri" panose="020F0502020204030204" pitchFamily="34" charset="0"/>
              </a:rPr>
              <a:t>px</a:t>
            </a:r>
            <a:r>
              <a:rPr lang="fr-FR" sz="1200" dirty="0">
                <a:solidFill>
                  <a:srgbClr val="448C27"/>
                </a:solidFill>
                <a:effectLst/>
                <a:latin typeface="Calibri" panose="020F0502020204030204" pitchFamily="34" charset="0"/>
              </a:rPr>
              <a:t> </a:t>
            </a:r>
            <a:r>
              <a:rPr lang="fr-FR" sz="1200" dirty="0">
                <a:solidFill>
                  <a:srgbClr val="9C5D27"/>
                </a:solidFill>
                <a:effectLst/>
                <a:latin typeface="Calibri" panose="020F0502020204030204" pitchFamily="34" charset="0"/>
              </a:rPr>
              <a:t>0</a:t>
            </a:r>
            <a:r>
              <a:rPr lang="fr-FR" sz="1200" dirty="0">
                <a:solidFill>
                  <a:srgbClr val="448C27"/>
                </a:solidFill>
                <a:effectLst/>
                <a:latin typeface="Calibri" panose="020F0502020204030204" pitchFamily="34" charset="0"/>
              </a:rPr>
              <a:t> </a:t>
            </a:r>
            <a:r>
              <a:rPr lang="fr-FR" sz="1200" dirty="0">
                <a:solidFill>
                  <a:srgbClr val="9C5D27"/>
                </a:solidFill>
                <a:effectLst/>
                <a:latin typeface="Calibri" panose="020F0502020204030204" pitchFamily="34" charset="0"/>
              </a:rPr>
              <a:t>-20</a:t>
            </a:r>
            <a:r>
              <a:rPr lang="fr-FR" sz="1200" dirty="0">
                <a:solidFill>
                  <a:srgbClr val="4B69C6"/>
                </a:solidFill>
                <a:effectLst/>
                <a:latin typeface="Calibri" panose="020F0502020204030204" pitchFamily="34" charset="0"/>
              </a:rPr>
              <a:t>px</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background</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gold</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width</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66</a:t>
            </a:r>
            <a:r>
              <a:rPr lang="fr-FR" sz="1200" dirty="0">
                <a:solidFill>
                  <a:srgbClr val="4B69C6"/>
                </a:solidFill>
                <a:effectLst/>
                <a:latin typeface="Calibri" panose="020F0502020204030204" pitchFamily="34" charset="0"/>
              </a:rPr>
              <a:t>%</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p:txBody>
      </p:sp>
      <p:sp>
        <p:nvSpPr>
          <p:cNvPr id="15" name="ZoneTexte 14">
            <a:extLst>
              <a:ext uri="{FF2B5EF4-FFF2-40B4-BE49-F238E27FC236}">
                <a16:creationId xmlns:a16="http://schemas.microsoft.com/office/drawing/2014/main" id="{3FBE6D41-CE9B-42D9-8E93-B23B76C2FF38}"/>
              </a:ext>
            </a:extLst>
          </p:cNvPr>
          <p:cNvSpPr txBox="1"/>
          <p:nvPr/>
        </p:nvSpPr>
        <p:spPr>
          <a:xfrm>
            <a:off x="5414131" y="3301179"/>
            <a:ext cx="3699394" cy="1938992"/>
          </a:xfrm>
          <a:prstGeom prst="rect">
            <a:avLst/>
          </a:prstGeom>
          <a:noFill/>
          <a:ln>
            <a:solidFill>
              <a:srgbClr val="0070C0"/>
            </a:solidFill>
          </a:ln>
        </p:spPr>
        <p:txBody>
          <a:bodyPr wrap="square">
            <a:spAutoFit/>
          </a:bodyPr>
          <a:lstStyle/>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div</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class</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ex1</a:t>
            </a:r>
            <a:r>
              <a:rPr lang="en-US" sz="1200" dirty="0">
                <a:solidFill>
                  <a:srgbClr val="777777"/>
                </a:solidFill>
                <a:effectLst/>
                <a:latin typeface="Calibri" panose="020F0502020204030204" pitchFamily="34" charset="0"/>
              </a:rPr>
              <a:t>"</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margin :     auto;</a:t>
            </a:r>
          </a:p>
          <a:p>
            <a:r>
              <a:rPr lang="en-US" sz="1200" dirty="0">
                <a:solidFill>
                  <a:srgbClr val="333333"/>
                </a:solidFill>
                <a:effectLst/>
                <a:latin typeface="Calibri" panose="020F0502020204030204" pitchFamily="34" charset="0"/>
              </a:rPr>
              <a:t>        background : gold;</a:t>
            </a:r>
          </a:p>
          <a:p>
            <a:r>
              <a:rPr lang="en-US" sz="1200" dirty="0">
                <a:solidFill>
                  <a:srgbClr val="333333"/>
                </a:solidFill>
                <a:effectLst/>
                <a:latin typeface="Calibri" panose="020F0502020204030204" pitchFamily="34" charset="0"/>
              </a:rPr>
              <a:t>        width :      66%;</a:t>
            </a:r>
          </a:p>
          <a:p>
            <a:r>
              <a:rPr lang="en-US" sz="1200" dirty="0">
                <a:solidFill>
                  <a:srgbClr val="333333"/>
                </a:solidFill>
                <a:effectLst/>
                <a:latin typeface="Calibri" panose="020F0502020204030204" pitchFamily="34" charset="0"/>
              </a:rPr>
              <a:t>      </a:t>
            </a:r>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div</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a:t>
            </a:r>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div</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class</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ex2</a:t>
            </a:r>
            <a:r>
              <a:rPr lang="en-US" sz="1200" dirty="0">
                <a:solidFill>
                  <a:srgbClr val="777777"/>
                </a:solidFill>
                <a:effectLst/>
                <a:latin typeface="Calibri" panose="020F0502020204030204" pitchFamily="34" charset="0"/>
              </a:rPr>
              <a:t>"</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margin :     20px 0px </a:t>
            </a:r>
            <a:r>
              <a:rPr lang="en-US" sz="1200" dirty="0" err="1">
                <a:solidFill>
                  <a:srgbClr val="333333"/>
                </a:solidFill>
                <a:effectLst/>
                <a:latin typeface="Calibri" panose="020F0502020204030204" pitchFamily="34" charset="0"/>
              </a:rPr>
              <a:t>0px</a:t>
            </a:r>
            <a:r>
              <a:rPr lang="en-US" sz="1200" dirty="0">
                <a:solidFill>
                  <a:srgbClr val="333333"/>
                </a:solidFill>
                <a:effectLst/>
                <a:latin typeface="Calibri" panose="020F0502020204030204" pitchFamily="34" charset="0"/>
              </a:rPr>
              <a:t> -20px;</a:t>
            </a:r>
          </a:p>
          <a:p>
            <a:r>
              <a:rPr lang="en-US" sz="1200" dirty="0">
                <a:solidFill>
                  <a:srgbClr val="333333"/>
                </a:solidFill>
                <a:effectLst/>
                <a:latin typeface="Calibri" panose="020F0502020204030204" pitchFamily="34" charset="0"/>
              </a:rPr>
              <a:t>        background : gold;</a:t>
            </a:r>
          </a:p>
          <a:p>
            <a:r>
              <a:rPr lang="en-US" sz="1200" dirty="0">
                <a:solidFill>
                  <a:srgbClr val="333333"/>
                </a:solidFill>
                <a:effectLst/>
                <a:latin typeface="Calibri" panose="020F0502020204030204" pitchFamily="34" charset="0"/>
              </a:rPr>
              <a:t>        width :      66%;</a:t>
            </a:r>
          </a:p>
          <a:p>
            <a:r>
              <a:rPr lang="en-US" sz="1200" dirty="0">
                <a:solidFill>
                  <a:srgbClr val="333333"/>
                </a:solidFill>
                <a:effectLst/>
                <a:latin typeface="Calibri" panose="020F0502020204030204" pitchFamily="34" charset="0"/>
              </a:rPr>
              <a:t>      </a:t>
            </a:r>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div</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306131283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err="1"/>
              <a:t>Marging</a:t>
            </a:r>
            <a:r>
              <a:rPr lang="fr-FR" sz="1800" dirty="0"/>
              <a:t> et padding</a:t>
            </a:r>
          </a:p>
        </p:txBody>
      </p:sp>
      <p:sp>
        <p:nvSpPr>
          <p:cNvPr id="3" name="Espace réservé du contenu 2">
            <a:extLst>
              <a:ext uri="{FF2B5EF4-FFF2-40B4-BE49-F238E27FC236}">
                <a16:creationId xmlns:a16="http://schemas.microsoft.com/office/drawing/2014/main" id="{C2237AF9-4CB1-4CA8-9A20-33BDEDF0AF7F}"/>
              </a:ext>
            </a:extLst>
          </p:cNvPr>
          <p:cNvSpPr>
            <a:spLocks noGrp="1"/>
          </p:cNvSpPr>
          <p:nvPr>
            <p:ph sz="quarter" idx="12"/>
          </p:nvPr>
        </p:nvSpPr>
        <p:spPr/>
        <p:txBody>
          <a:bodyPr/>
          <a:lstStyle/>
          <a:p>
            <a:r>
              <a:rPr lang="fr-FR" sz="1200" dirty="0">
                <a:solidFill>
                  <a:schemeClr val="tx1">
                    <a:lumMod val="65000"/>
                    <a:lumOff val="35000"/>
                  </a:schemeClr>
                </a:solidFill>
              </a:rPr>
              <a:t>La propriété </a:t>
            </a:r>
            <a:r>
              <a:rPr lang="fr-FR" sz="1200" b="1" dirty="0" err="1">
                <a:solidFill>
                  <a:schemeClr val="tx1">
                    <a:lumMod val="65000"/>
                    <a:lumOff val="35000"/>
                  </a:schemeClr>
                </a:solidFill>
              </a:rPr>
              <a:t>padding</a:t>
            </a:r>
            <a:r>
              <a:rPr lang="fr-FR" sz="1200" dirty="0">
                <a:solidFill>
                  <a:schemeClr val="tx1">
                    <a:lumMod val="65000"/>
                    <a:lumOff val="35000"/>
                  </a:schemeClr>
                </a:solidFill>
              </a:rPr>
              <a:t> (retrait intérieur) définit les différents écarts de remplissage sur les quatre côtés d'un élément (cf. les boites CSS). Elle synthétise </a:t>
            </a:r>
            <a:r>
              <a:rPr lang="fr-FR" sz="1200" b="1" dirty="0" err="1">
                <a:solidFill>
                  <a:schemeClr val="tx1">
                    <a:lumMod val="65000"/>
                    <a:lumOff val="35000"/>
                  </a:schemeClr>
                </a:solidFill>
              </a:rPr>
              <a:t>padding</a:t>
            </a:r>
            <a:r>
              <a:rPr lang="fr-FR" sz="1200" b="1" dirty="0">
                <a:solidFill>
                  <a:schemeClr val="tx1">
                    <a:lumMod val="65000"/>
                    <a:lumOff val="35000"/>
                  </a:schemeClr>
                </a:solidFill>
              </a:rPr>
              <a:t>-top, </a:t>
            </a:r>
            <a:r>
              <a:rPr lang="fr-FR" sz="1200" b="1" dirty="0" err="1">
                <a:solidFill>
                  <a:schemeClr val="tx1">
                    <a:lumMod val="65000"/>
                    <a:lumOff val="35000"/>
                  </a:schemeClr>
                </a:solidFill>
              </a:rPr>
              <a:t>padding</a:t>
            </a:r>
            <a:r>
              <a:rPr lang="fr-FR" sz="1200" b="1" dirty="0">
                <a:solidFill>
                  <a:schemeClr val="tx1">
                    <a:lumMod val="65000"/>
                    <a:lumOff val="35000"/>
                  </a:schemeClr>
                </a:solidFill>
              </a:rPr>
              <a:t>-right, </a:t>
            </a:r>
            <a:r>
              <a:rPr lang="fr-FR" sz="1200" b="1" dirty="0" err="1">
                <a:solidFill>
                  <a:schemeClr val="tx1">
                    <a:lumMod val="65000"/>
                    <a:lumOff val="35000"/>
                  </a:schemeClr>
                </a:solidFill>
              </a:rPr>
              <a:t>padding-bottom</a:t>
            </a:r>
            <a:r>
              <a:rPr lang="fr-FR" sz="1200" b="1" dirty="0">
                <a:solidFill>
                  <a:schemeClr val="tx1">
                    <a:lumMod val="65000"/>
                    <a:lumOff val="35000"/>
                  </a:schemeClr>
                </a:solidFill>
              </a:rPr>
              <a:t>, </a:t>
            </a:r>
            <a:r>
              <a:rPr lang="fr-FR" sz="1200" b="1" dirty="0" err="1">
                <a:solidFill>
                  <a:schemeClr val="tx1">
                    <a:lumMod val="65000"/>
                    <a:lumOff val="35000"/>
                  </a:schemeClr>
                </a:solidFill>
              </a:rPr>
              <a:t>padding-left</a:t>
            </a:r>
            <a:r>
              <a:rPr lang="fr-FR" sz="1200" b="1" dirty="0">
                <a:solidFill>
                  <a:schemeClr val="tx1">
                    <a:lumMod val="65000"/>
                    <a:lumOff val="35000"/>
                  </a:schemeClr>
                </a:solidFill>
              </a:rPr>
              <a:t>.</a:t>
            </a:r>
          </a:p>
          <a:p>
            <a:endParaRPr lang="fr-FR" dirty="0"/>
          </a:p>
        </p:txBody>
      </p:sp>
      <p:sp>
        <p:nvSpPr>
          <p:cNvPr id="7" name="Espace réservé du contenu 6">
            <a:extLst>
              <a:ext uri="{FF2B5EF4-FFF2-40B4-BE49-F238E27FC236}">
                <a16:creationId xmlns:a16="http://schemas.microsoft.com/office/drawing/2014/main" id="{21A68572-498E-43B7-8845-B498FB1DC05C}"/>
              </a:ext>
            </a:extLst>
          </p:cNvPr>
          <p:cNvSpPr>
            <a:spLocks noGrp="1"/>
          </p:cNvSpPr>
          <p:nvPr>
            <p:ph sz="quarter" idx="13"/>
          </p:nvPr>
        </p:nvSpPr>
        <p:spPr/>
        <p:txBody>
          <a:bodyPr/>
          <a:lstStyle/>
          <a:p>
            <a:r>
              <a:rPr lang="fr-FR" sz="1600" b="1" dirty="0" err="1">
                <a:solidFill>
                  <a:srgbClr val="005BA7"/>
                </a:solidFill>
                <a:latin typeface="Calibri" panose="020F0502020204030204" pitchFamily="34" charset="0"/>
              </a:rPr>
              <a:t>Marging</a:t>
            </a:r>
            <a:r>
              <a:rPr lang="fr-FR" sz="1600" b="1" dirty="0">
                <a:solidFill>
                  <a:srgbClr val="005BA7"/>
                </a:solidFill>
                <a:latin typeface="Calibri" panose="020F0502020204030204" pitchFamily="34" charset="0"/>
              </a:rPr>
              <a:t> et </a:t>
            </a:r>
            <a:r>
              <a:rPr lang="fr-FR" sz="1600" b="1" dirty="0" err="1">
                <a:solidFill>
                  <a:srgbClr val="005BA7"/>
                </a:solidFill>
                <a:latin typeface="Calibri" panose="020F0502020204030204" pitchFamily="34" charset="0"/>
              </a:rPr>
              <a:t>padding</a:t>
            </a:r>
            <a:endParaRPr lang="fr-FR" sz="1600" b="1" dirty="0">
              <a:solidFill>
                <a:srgbClr val="005BA7"/>
              </a:solidFill>
              <a:latin typeface="Calibri" panose="020F0502020204030204" pitchFamily="34" charset="0"/>
            </a:endParaRPr>
          </a:p>
          <a:p>
            <a:endParaRPr lang="fr-FR" dirty="0"/>
          </a:p>
        </p:txBody>
      </p:sp>
      <p:sp>
        <p:nvSpPr>
          <p:cNvPr id="17" name="ZoneTexte 16">
            <a:extLst>
              <a:ext uri="{FF2B5EF4-FFF2-40B4-BE49-F238E27FC236}">
                <a16:creationId xmlns:a16="http://schemas.microsoft.com/office/drawing/2014/main" id="{B7E67211-1C50-4E57-9424-627899E64F18}"/>
              </a:ext>
            </a:extLst>
          </p:cNvPr>
          <p:cNvSpPr txBox="1"/>
          <p:nvPr/>
        </p:nvSpPr>
        <p:spPr>
          <a:xfrm>
            <a:off x="1506899" y="4490571"/>
            <a:ext cx="934460" cy="307777"/>
          </a:xfrm>
          <a:prstGeom prst="rect">
            <a:avLst/>
          </a:prstGeom>
          <a:noFill/>
        </p:spPr>
        <p:txBody>
          <a:bodyPr wrap="square" rtlCol="0">
            <a:spAutoFit/>
          </a:bodyPr>
          <a:lstStyle/>
          <a:p>
            <a:r>
              <a:rPr lang="fr-FR" sz="1400" b="1">
                <a:solidFill>
                  <a:schemeClr val="tx1">
                    <a:lumMod val="65000"/>
                    <a:lumOff val="35000"/>
                  </a:schemeClr>
                </a:solidFill>
                <a:latin typeface="Calibri" panose="020F0502020204030204" pitchFamily="34" charset="0"/>
              </a:rPr>
              <a:t>Résultat :</a:t>
            </a:r>
            <a:endParaRPr lang="fr-FR" sz="1400" b="1" dirty="0">
              <a:solidFill>
                <a:schemeClr val="tx1">
                  <a:lumMod val="65000"/>
                  <a:lumOff val="35000"/>
                </a:schemeClr>
              </a:solidFill>
              <a:latin typeface="Calibri" panose="020F0502020204030204" pitchFamily="34" charset="0"/>
            </a:endParaRPr>
          </a:p>
        </p:txBody>
      </p:sp>
      <p:sp>
        <p:nvSpPr>
          <p:cNvPr id="9" name="ZoneTexte 8">
            <a:extLst>
              <a:ext uri="{FF2B5EF4-FFF2-40B4-BE49-F238E27FC236}">
                <a16:creationId xmlns:a16="http://schemas.microsoft.com/office/drawing/2014/main" id="{D000ACA2-C50D-45BC-9AB2-206C268A63F6}"/>
              </a:ext>
            </a:extLst>
          </p:cNvPr>
          <p:cNvSpPr txBox="1"/>
          <p:nvPr/>
        </p:nvSpPr>
        <p:spPr>
          <a:xfrm>
            <a:off x="1506899" y="2581958"/>
            <a:ext cx="3643052" cy="1569660"/>
          </a:xfrm>
          <a:prstGeom prst="rect">
            <a:avLst/>
          </a:prstGeom>
          <a:noFill/>
          <a:ln>
            <a:solidFill>
              <a:srgbClr val="0070C0"/>
            </a:solidFill>
          </a:ln>
        </p:spPr>
        <p:txBody>
          <a:bodyPr wrap="square">
            <a:spAutoFit/>
          </a:bodyPr>
          <a:lstStyle/>
          <a:p>
            <a:r>
              <a:rPr lang="fr-FR" sz="1200" dirty="0">
                <a:solidFill>
                  <a:srgbClr val="7A3E9D"/>
                </a:solidFill>
                <a:effectLst/>
                <a:latin typeface="Calibri" panose="020F0502020204030204" pitchFamily="34" charset="0"/>
              </a:rPr>
              <a:t>h4</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background-</a:t>
            </a:r>
            <a:r>
              <a:rPr lang="fr-FR" sz="1200" dirty="0" err="1">
                <a:solidFill>
                  <a:srgbClr val="9C5D27"/>
                </a:solidFill>
                <a:effectLst/>
                <a:latin typeface="Calibri" panose="020F0502020204030204" pitchFamily="34" charset="0"/>
              </a:rPr>
              <a:t>color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green</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padding</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50</a:t>
            </a:r>
            <a:r>
              <a:rPr lang="fr-FR" sz="1200" dirty="0">
                <a:solidFill>
                  <a:srgbClr val="4B69C6"/>
                </a:solidFill>
                <a:effectLst/>
                <a:latin typeface="Calibri" panose="020F0502020204030204" pitchFamily="34" charset="0"/>
              </a:rPr>
              <a:t>px</a:t>
            </a:r>
            <a:r>
              <a:rPr lang="fr-FR" sz="1200" dirty="0">
                <a:solidFill>
                  <a:srgbClr val="448C27"/>
                </a:solidFill>
                <a:effectLst/>
                <a:latin typeface="Calibri" panose="020F0502020204030204" pitchFamily="34" charset="0"/>
              </a:rPr>
              <a:t> </a:t>
            </a:r>
            <a:r>
              <a:rPr lang="fr-FR" sz="1200" dirty="0">
                <a:solidFill>
                  <a:srgbClr val="9C5D27"/>
                </a:solidFill>
                <a:effectLst/>
                <a:latin typeface="Calibri" panose="020F0502020204030204" pitchFamily="34" charset="0"/>
              </a:rPr>
              <a:t>20</a:t>
            </a:r>
            <a:r>
              <a:rPr lang="fr-FR" sz="1200" dirty="0">
                <a:solidFill>
                  <a:srgbClr val="4B69C6"/>
                </a:solidFill>
                <a:effectLst/>
                <a:latin typeface="Calibri" panose="020F0502020204030204" pitchFamily="34" charset="0"/>
              </a:rPr>
              <a:t>px</a:t>
            </a:r>
            <a:r>
              <a:rPr lang="fr-FR" sz="1200" dirty="0">
                <a:solidFill>
                  <a:srgbClr val="448C27"/>
                </a:solidFill>
                <a:effectLst/>
                <a:latin typeface="Calibri" panose="020F0502020204030204" pitchFamily="34" charset="0"/>
              </a:rPr>
              <a:t> </a:t>
            </a:r>
            <a:r>
              <a:rPr lang="fr-FR" sz="1200" dirty="0" err="1">
                <a:solidFill>
                  <a:srgbClr val="9C5D27"/>
                </a:solidFill>
                <a:effectLst/>
                <a:latin typeface="Calibri" panose="020F0502020204030204" pitchFamily="34" charset="0"/>
              </a:rPr>
              <a:t>20</a:t>
            </a:r>
            <a:r>
              <a:rPr lang="fr-FR" sz="1200" dirty="0" err="1">
                <a:solidFill>
                  <a:srgbClr val="4B69C6"/>
                </a:solidFill>
                <a:effectLst/>
                <a:latin typeface="Calibri" panose="020F0502020204030204" pitchFamily="34" charset="0"/>
              </a:rPr>
              <a:t>px</a:t>
            </a:r>
            <a:r>
              <a:rPr lang="fr-FR" sz="1200" dirty="0">
                <a:solidFill>
                  <a:srgbClr val="448C27"/>
                </a:solidFill>
                <a:effectLst/>
                <a:latin typeface="Calibri" panose="020F0502020204030204" pitchFamily="34" charset="0"/>
              </a:rPr>
              <a:t> </a:t>
            </a:r>
            <a:r>
              <a:rPr lang="fr-FR" sz="1200" dirty="0">
                <a:solidFill>
                  <a:srgbClr val="9C5D27"/>
                </a:solidFill>
                <a:effectLst/>
                <a:latin typeface="Calibri" panose="020F0502020204030204" pitchFamily="34" charset="0"/>
              </a:rPr>
              <a:t>50</a:t>
            </a:r>
            <a:r>
              <a:rPr lang="fr-FR" sz="1200" dirty="0">
                <a:solidFill>
                  <a:srgbClr val="4B69C6"/>
                </a:solidFill>
                <a:effectLst/>
                <a:latin typeface="Calibri" panose="020F0502020204030204" pitchFamily="34" charset="0"/>
              </a:rPr>
              <a:t>px</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7A3E9D"/>
                </a:solidFill>
                <a:effectLst/>
                <a:latin typeface="Calibri" panose="020F0502020204030204" pitchFamily="34" charset="0"/>
              </a:rPr>
              <a:t>h3</a:t>
            </a:r>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background-</a:t>
            </a:r>
            <a:r>
              <a:rPr lang="fr-FR" sz="1200" dirty="0" err="1">
                <a:solidFill>
                  <a:srgbClr val="9C5D27"/>
                </a:solidFill>
                <a:effectLst/>
                <a:latin typeface="Calibri" panose="020F0502020204030204" pitchFamily="34" charset="0"/>
              </a:rPr>
              <a:t>color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blue</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padding</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400</a:t>
            </a:r>
            <a:r>
              <a:rPr lang="fr-FR" sz="1200" dirty="0">
                <a:solidFill>
                  <a:srgbClr val="4B69C6"/>
                </a:solidFill>
                <a:effectLst/>
                <a:latin typeface="Calibri" panose="020F0502020204030204" pitchFamily="34" charset="0"/>
              </a:rPr>
              <a:t>px</a:t>
            </a:r>
            <a:r>
              <a:rPr lang="fr-FR" sz="1200" dirty="0">
                <a:solidFill>
                  <a:srgbClr val="448C27"/>
                </a:solidFill>
                <a:effectLst/>
                <a:latin typeface="Calibri" panose="020F0502020204030204" pitchFamily="34" charset="0"/>
              </a:rPr>
              <a:t> </a:t>
            </a:r>
            <a:r>
              <a:rPr lang="fr-FR" sz="1200" dirty="0">
                <a:solidFill>
                  <a:srgbClr val="9C5D27"/>
                </a:solidFill>
                <a:effectLst/>
                <a:latin typeface="Calibri" panose="020F0502020204030204" pitchFamily="34" charset="0"/>
              </a:rPr>
              <a:t>5</a:t>
            </a:r>
            <a:r>
              <a:rPr lang="fr-FR" sz="1200" dirty="0">
                <a:solidFill>
                  <a:srgbClr val="4B69C6"/>
                </a:solidFill>
                <a:effectLst/>
                <a:latin typeface="Calibri" panose="020F0502020204030204" pitchFamily="34" charset="0"/>
              </a:rPr>
              <a:t>%</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p:txBody>
      </p:sp>
      <p:sp>
        <p:nvSpPr>
          <p:cNvPr id="10" name="ZoneTexte 9">
            <a:extLst>
              <a:ext uri="{FF2B5EF4-FFF2-40B4-BE49-F238E27FC236}">
                <a16:creationId xmlns:a16="http://schemas.microsoft.com/office/drawing/2014/main" id="{F448A72C-14C9-4CF6-A5BB-40C807B8AD1C}"/>
              </a:ext>
            </a:extLst>
          </p:cNvPr>
          <p:cNvSpPr txBox="1"/>
          <p:nvPr/>
        </p:nvSpPr>
        <p:spPr>
          <a:xfrm>
            <a:off x="5420476" y="2581958"/>
            <a:ext cx="4150244" cy="461665"/>
          </a:xfrm>
          <a:prstGeom prst="rect">
            <a:avLst/>
          </a:prstGeom>
          <a:noFill/>
          <a:ln>
            <a:solidFill>
              <a:srgbClr val="0070C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h4</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Coucou le monde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h4</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h3</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Le remplissage n'est pas le même ici.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h3</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2" name="Rectangle 1">
            <a:extLst>
              <a:ext uri="{FF2B5EF4-FFF2-40B4-BE49-F238E27FC236}">
                <a16:creationId xmlns:a16="http://schemas.microsoft.com/office/drawing/2014/main" id="{EC4FEE47-BAF6-4794-84F3-D97FE7A4EA11}"/>
              </a:ext>
            </a:extLst>
          </p:cNvPr>
          <p:cNvSpPr/>
          <p:nvPr/>
        </p:nvSpPr>
        <p:spPr>
          <a:xfrm>
            <a:off x="1506899" y="4825979"/>
            <a:ext cx="7955370" cy="523220"/>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2" name="ZoneTexte 11">
            <a:extLst>
              <a:ext uri="{FF2B5EF4-FFF2-40B4-BE49-F238E27FC236}">
                <a16:creationId xmlns:a16="http://schemas.microsoft.com/office/drawing/2014/main" id="{FF192492-AD55-4C90-A22B-EB4AEDA51C4C}"/>
              </a:ext>
            </a:extLst>
          </p:cNvPr>
          <p:cNvSpPr txBox="1"/>
          <p:nvPr/>
        </p:nvSpPr>
        <p:spPr>
          <a:xfrm>
            <a:off x="1592625" y="5053897"/>
            <a:ext cx="7779976" cy="276999"/>
          </a:xfrm>
          <a:prstGeom prst="rect">
            <a:avLst/>
          </a:prstGeom>
          <a:noFill/>
        </p:spPr>
        <p:txBody>
          <a:bodyPr wrap="square">
            <a:spAutoFit/>
          </a:bodyPr>
          <a:lstStyle/>
          <a:p>
            <a:r>
              <a:rPr lang="fr-FR" sz="1200" b="1" dirty="0">
                <a:latin typeface="Calibri" panose="020F0502020204030204" pitchFamily="34" charset="0"/>
                <a:cs typeface="Calibri" panose="020F0502020204030204" pitchFamily="34" charset="0"/>
              </a:rPr>
              <a:t>Coucou le monde !</a:t>
            </a:r>
          </a:p>
        </p:txBody>
      </p:sp>
      <p:sp>
        <p:nvSpPr>
          <p:cNvPr id="6" name="Rectangle 5">
            <a:extLst>
              <a:ext uri="{FF2B5EF4-FFF2-40B4-BE49-F238E27FC236}">
                <a16:creationId xmlns:a16="http://schemas.microsoft.com/office/drawing/2014/main" id="{D38632E4-44A5-48D4-A2AD-A8F6F855E280}"/>
              </a:ext>
            </a:extLst>
          </p:cNvPr>
          <p:cNvSpPr/>
          <p:nvPr/>
        </p:nvSpPr>
        <p:spPr>
          <a:xfrm>
            <a:off x="1506899" y="5439211"/>
            <a:ext cx="795537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65E726C9-1BEC-480C-9553-CB13BEADFAAC}"/>
              </a:ext>
            </a:extLst>
          </p:cNvPr>
          <p:cNvSpPr txBox="1"/>
          <p:nvPr/>
        </p:nvSpPr>
        <p:spPr>
          <a:xfrm>
            <a:off x="1560000" y="5626197"/>
            <a:ext cx="7179901" cy="307777"/>
          </a:xfrm>
          <a:prstGeom prst="rect">
            <a:avLst/>
          </a:prstGeom>
          <a:noFill/>
        </p:spPr>
        <p:txBody>
          <a:bodyPr wrap="square">
            <a:spAutoFit/>
          </a:bodyPr>
          <a:lstStyle/>
          <a:p>
            <a:r>
              <a:rPr lang="fr-FR" sz="1400" b="1" dirty="0">
                <a:latin typeface="Calibri" panose="020F0502020204030204" pitchFamily="34" charset="0"/>
                <a:cs typeface="Calibri" panose="020F0502020204030204" pitchFamily="34" charset="0"/>
              </a:rPr>
              <a:t>Le remplissage n’est pas le même ici.</a:t>
            </a:r>
          </a:p>
        </p:txBody>
      </p:sp>
    </p:spTree>
    <p:extLst>
      <p:ext uri="{BB962C8B-B14F-4D97-AF65-F5344CB8AC3E}">
        <p14:creationId xmlns:p14="http://schemas.microsoft.com/office/powerpoint/2010/main" val="40469990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2</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Typographie</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Bordures et ombres</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Marges et padding</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Images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Couleurs de fond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dirty="0">
                <a:solidFill>
                  <a:schemeClr val="bg1">
                    <a:lumMod val="65000"/>
                  </a:schemeClr>
                </a:solidFill>
                <a:cs typeface="Calibri" panose="020F0502020204030204" pitchFamily="34" charset="0"/>
              </a:rPr>
              <a:t>Background</a:t>
            </a:r>
            <a:endPar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Types de positionnement (relatif, absolu, </a:t>
            </a:r>
            <a:r>
              <a:rPr lang="fr-FR" sz="1600" u="none" strike="noStrike" kern="1200" cap="none" spc="0" baseline="0" dirty="0" err="1">
                <a:solidFill>
                  <a:schemeClr val="bg1">
                    <a:lumMod val="65000"/>
                  </a:schemeClr>
                </a:solidFill>
                <a:uFillTx/>
                <a:latin typeface="Calibri" panose="020F0502020204030204" pitchFamily="34" charset="0"/>
                <a:cs typeface="Calibri" panose="020F0502020204030204" pitchFamily="34" charset="0"/>
              </a:rPr>
              <a:t>float</a:t>
            </a: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Utilisation des blocs Flex (FlexBox)</a:t>
            </a:r>
          </a:p>
        </p:txBody>
      </p:sp>
    </p:spTree>
    <p:extLst>
      <p:ext uri="{BB962C8B-B14F-4D97-AF65-F5344CB8AC3E}">
        <p14:creationId xmlns:p14="http://schemas.microsoft.com/office/powerpoint/2010/main" val="252755650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Images</a:t>
            </a:r>
          </a:p>
        </p:txBody>
      </p:sp>
      <p:sp>
        <p:nvSpPr>
          <p:cNvPr id="2" name="Espace réservé du contenu 1">
            <a:extLst>
              <a:ext uri="{FF2B5EF4-FFF2-40B4-BE49-F238E27FC236}">
                <a16:creationId xmlns:a16="http://schemas.microsoft.com/office/drawing/2014/main" id="{D639FA74-59B3-4172-8CAF-802AFEF74EDE}"/>
              </a:ext>
            </a:extLst>
          </p:cNvPr>
          <p:cNvSpPr>
            <a:spLocks noGrp="1"/>
          </p:cNvSpPr>
          <p:nvPr>
            <p:ph sz="quarter" idx="12"/>
          </p:nvPr>
        </p:nvSpPr>
        <p:spPr/>
        <p:txBody>
          <a:bodyPr/>
          <a:lstStyle/>
          <a:p>
            <a:pPr marL="285750" indent="-285750">
              <a:lnSpc>
                <a:spcPct val="150000"/>
              </a:lnSpc>
              <a:buFont typeface="Arial" panose="020B0604020202020204" pitchFamily="34" charset="0"/>
              <a:buChar char="•"/>
            </a:pPr>
            <a:r>
              <a:rPr lang="en-US" sz="1200" dirty="0" err="1">
                <a:solidFill>
                  <a:schemeClr val="tx1">
                    <a:lumMod val="65000"/>
                    <a:lumOff val="35000"/>
                  </a:schemeClr>
                </a:solidFill>
                <a:latin typeface="Calibri" panose="020F0502020204030204" pitchFamily="34" charset="0"/>
              </a:rPr>
              <a:t>Propriétés</a:t>
            </a:r>
            <a:r>
              <a:rPr lang="en-US" sz="1200" dirty="0">
                <a:solidFill>
                  <a:schemeClr val="tx1">
                    <a:lumMod val="65000"/>
                    <a:lumOff val="35000"/>
                  </a:schemeClr>
                </a:solidFill>
                <a:latin typeface="Calibri" panose="020F0502020204030204" pitchFamily="34" charset="0"/>
              </a:rPr>
              <a:t> </a:t>
            </a:r>
            <a:r>
              <a:rPr lang="en-US" sz="1200" b="1" dirty="0">
                <a:solidFill>
                  <a:schemeClr val="tx1">
                    <a:lumMod val="65000"/>
                    <a:lumOff val="35000"/>
                  </a:schemeClr>
                </a:solidFill>
                <a:latin typeface="Calibri" panose="020F0502020204030204" pitchFamily="34" charset="0"/>
              </a:rPr>
              <a:t>width</a:t>
            </a:r>
            <a:r>
              <a:rPr lang="en-US" sz="1200" dirty="0">
                <a:solidFill>
                  <a:schemeClr val="tx1">
                    <a:lumMod val="65000"/>
                    <a:lumOff val="35000"/>
                  </a:schemeClr>
                </a:solidFill>
                <a:latin typeface="Calibri" panose="020F0502020204030204" pitchFamily="34" charset="0"/>
              </a:rPr>
              <a:t> et </a:t>
            </a:r>
            <a:r>
              <a:rPr lang="en-US" sz="1200" b="1" dirty="0">
                <a:solidFill>
                  <a:schemeClr val="tx1">
                    <a:lumMod val="65000"/>
                    <a:lumOff val="35000"/>
                  </a:schemeClr>
                </a:solidFill>
                <a:latin typeface="Calibri" panose="020F0502020204030204" pitchFamily="34" charset="0"/>
              </a:rPr>
              <a:t>height</a:t>
            </a:r>
            <a:r>
              <a:rPr lang="en-US" sz="1200" dirty="0">
                <a:solidFill>
                  <a:schemeClr val="tx1">
                    <a:lumMod val="65000"/>
                    <a:lumOff val="35000"/>
                  </a:schemeClr>
                </a:solidFill>
                <a:latin typeface="Calibri" panose="020F0502020204030204" pitchFamily="34" charset="0"/>
              </a:rPr>
              <a:t> : </a:t>
            </a:r>
            <a:r>
              <a:rPr lang="en-US" sz="1200" dirty="0" err="1">
                <a:solidFill>
                  <a:schemeClr val="tx1">
                    <a:lumMod val="65000"/>
                    <a:lumOff val="35000"/>
                  </a:schemeClr>
                </a:solidFill>
                <a:latin typeface="Calibri" panose="020F0502020204030204" pitchFamily="34" charset="0"/>
              </a:rPr>
              <a:t>définissent</a:t>
            </a:r>
            <a:r>
              <a:rPr lang="en-US" sz="1200" dirty="0">
                <a:solidFill>
                  <a:schemeClr val="tx1">
                    <a:lumMod val="65000"/>
                    <a:lumOff val="35000"/>
                  </a:schemeClr>
                </a:solidFill>
                <a:latin typeface="Calibri" panose="020F0502020204030204" pitchFamily="34" charset="0"/>
              </a:rPr>
              <a:t> la taille de </a:t>
            </a:r>
            <a:r>
              <a:rPr lang="en-US" sz="1200" dirty="0" err="1">
                <a:solidFill>
                  <a:schemeClr val="tx1">
                    <a:lumMod val="65000"/>
                    <a:lumOff val="35000"/>
                  </a:schemeClr>
                </a:solidFill>
                <a:latin typeface="Calibri" panose="020F0502020204030204" pitchFamily="34" charset="0"/>
              </a:rPr>
              <a:t>l’image</a:t>
            </a:r>
            <a:endParaRPr lang="en-US" sz="1200" dirty="0">
              <a:solidFill>
                <a:schemeClr val="tx1">
                  <a:lumMod val="65000"/>
                  <a:lumOff val="35000"/>
                </a:schemeClr>
              </a:solidFill>
              <a:latin typeface="Calibri" panose="020F0502020204030204" pitchFamily="34" charset="0"/>
            </a:endParaRPr>
          </a:p>
          <a:p>
            <a:pPr marL="285750" indent="-285750">
              <a:lnSpc>
                <a:spcPct val="150000"/>
              </a:lnSpc>
              <a:buFont typeface="Arial" panose="020B0604020202020204" pitchFamily="34" charset="0"/>
              <a:buChar char="•"/>
            </a:pPr>
            <a:r>
              <a:rPr lang="en-US" sz="1200" dirty="0" err="1">
                <a:solidFill>
                  <a:schemeClr val="tx1">
                    <a:lumMod val="65000"/>
                    <a:lumOff val="35000"/>
                  </a:schemeClr>
                </a:solidFill>
                <a:latin typeface="Calibri" panose="020F0502020204030204" pitchFamily="34" charset="0"/>
              </a:rPr>
              <a:t>Propriété</a:t>
            </a:r>
            <a:r>
              <a:rPr lang="en-US" sz="1200" dirty="0">
                <a:solidFill>
                  <a:schemeClr val="tx1">
                    <a:lumMod val="65000"/>
                    <a:lumOff val="35000"/>
                  </a:schemeClr>
                </a:solidFill>
                <a:latin typeface="Calibri" panose="020F0502020204030204" pitchFamily="34" charset="0"/>
              </a:rPr>
              <a:t> </a:t>
            </a:r>
            <a:r>
              <a:rPr lang="en-US" sz="1200" b="1" dirty="0">
                <a:solidFill>
                  <a:schemeClr val="tx1">
                    <a:lumMod val="65000"/>
                    <a:lumOff val="35000"/>
                  </a:schemeClr>
                </a:solidFill>
                <a:latin typeface="Calibri" panose="020F0502020204030204" pitchFamily="34" charset="0"/>
              </a:rPr>
              <a:t>max-width :</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permet</a:t>
            </a:r>
            <a:r>
              <a:rPr lang="en-US" sz="1200" dirty="0">
                <a:solidFill>
                  <a:schemeClr val="tx1">
                    <a:lumMod val="65000"/>
                    <a:lumOff val="35000"/>
                  </a:schemeClr>
                </a:solidFill>
                <a:latin typeface="Calibri" panose="020F0502020204030204" pitchFamily="34" charset="0"/>
              </a:rPr>
              <a:t> à </a:t>
            </a:r>
            <a:r>
              <a:rPr lang="en-US" sz="1200" dirty="0" err="1">
                <a:solidFill>
                  <a:schemeClr val="tx1">
                    <a:lumMod val="65000"/>
                    <a:lumOff val="35000"/>
                  </a:schemeClr>
                </a:solidFill>
                <a:latin typeface="Calibri" panose="020F0502020204030204" pitchFamily="34" charset="0"/>
              </a:rPr>
              <a:t>l’image</a:t>
            </a:r>
            <a:r>
              <a:rPr lang="en-US" sz="1200" dirty="0">
                <a:solidFill>
                  <a:schemeClr val="tx1">
                    <a:lumMod val="65000"/>
                    <a:lumOff val="35000"/>
                  </a:schemeClr>
                </a:solidFill>
                <a:latin typeface="Calibri" panose="020F0502020204030204" pitchFamily="34" charset="0"/>
              </a:rPr>
              <a:t> de </a:t>
            </a:r>
            <a:r>
              <a:rPr lang="en-US" sz="1200" dirty="0" err="1">
                <a:solidFill>
                  <a:schemeClr val="tx1">
                    <a:lumMod val="65000"/>
                    <a:lumOff val="35000"/>
                  </a:schemeClr>
                </a:solidFill>
                <a:latin typeface="Calibri" panose="020F0502020204030204" pitchFamily="34" charset="0"/>
              </a:rPr>
              <a:t>s’adapter</a:t>
            </a:r>
            <a:r>
              <a:rPr lang="en-US" sz="1200" dirty="0">
                <a:solidFill>
                  <a:schemeClr val="tx1">
                    <a:lumMod val="65000"/>
                    <a:lumOff val="35000"/>
                  </a:schemeClr>
                </a:solidFill>
                <a:latin typeface="Calibri" panose="020F0502020204030204" pitchFamily="34" charset="0"/>
              </a:rPr>
              <a:t> à la taille de </a:t>
            </a:r>
            <a:r>
              <a:rPr lang="en-US" sz="1200" dirty="0" err="1">
                <a:solidFill>
                  <a:schemeClr val="tx1">
                    <a:lumMod val="65000"/>
                    <a:lumOff val="35000"/>
                  </a:schemeClr>
                </a:solidFill>
                <a:latin typeface="Calibri" panose="020F0502020204030204" pitchFamily="34" charset="0"/>
              </a:rPr>
              <a:t>l’écran</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Exemple</a:t>
            </a:r>
            <a:r>
              <a:rPr lang="en-US" sz="1200" dirty="0">
                <a:solidFill>
                  <a:schemeClr val="tx1">
                    <a:lumMod val="65000"/>
                    <a:lumOff val="35000"/>
                  </a:schemeClr>
                </a:solidFill>
                <a:latin typeface="Calibri" panose="020F0502020204030204" pitchFamily="34" charset="0"/>
              </a:rPr>
              <a:t> 1)</a:t>
            </a:r>
          </a:p>
          <a:p>
            <a:pPr marL="285750" indent="-285750">
              <a:lnSpc>
                <a:spcPct val="150000"/>
              </a:lnSpc>
              <a:buFont typeface="Arial" panose="020B0604020202020204" pitchFamily="34" charset="0"/>
              <a:buChar char="•"/>
            </a:pPr>
            <a:r>
              <a:rPr lang="en-US" sz="1200" dirty="0" err="1">
                <a:solidFill>
                  <a:schemeClr val="tx1">
                    <a:lumMod val="65000"/>
                    <a:lumOff val="35000"/>
                  </a:schemeClr>
                </a:solidFill>
                <a:latin typeface="Calibri" panose="020F0502020204030204" pitchFamily="34" charset="0"/>
              </a:rPr>
              <a:t>Propriétés</a:t>
            </a:r>
            <a:r>
              <a:rPr lang="en-US" sz="1200" dirty="0">
                <a:solidFill>
                  <a:schemeClr val="tx1">
                    <a:lumMod val="65000"/>
                    <a:lumOff val="35000"/>
                  </a:schemeClr>
                </a:solidFill>
                <a:latin typeface="Calibri" panose="020F0502020204030204" pitchFamily="34" charset="0"/>
              </a:rPr>
              <a:t> </a:t>
            </a:r>
            <a:r>
              <a:rPr lang="en-US" sz="1200" b="1" dirty="0">
                <a:solidFill>
                  <a:schemeClr val="tx1">
                    <a:lumMod val="65000"/>
                    <a:lumOff val="35000"/>
                  </a:schemeClr>
                </a:solidFill>
                <a:latin typeface="Calibri" panose="020F0502020204030204" pitchFamily="34" charset="0"/>
              </a:rPr>
              <a:t>margin-left </a:t>
            </a:r>
            <a:r>
              <a:rPr lang="en-US" sz="1200" dirty="0">
                <a:solidFill>
                  <a:schemeClr val="tx1">
                    <a:lumMod val="65000"/>
                    <a:lumOff val="35000"/>
                  </a:schemeClr>
                </a:solidFill>
                <a:latin typeface="Calibri" panose="020F0502020204030204" pitchFamily="34" charset="0"/>
              </a:rPr>
              <a:t>et </a:t>
            </a:r>
            <a:r>
              <a:rPr lang="en-US" sz="1200" b="1" dirty="0">
                <a:solidFill>
                  <a:schemeClr val="tx1">
                    <a:lumMod val="65000"/>
                    <a:lumOff val="35000"/>
                  </a:schemeClr>
                </a:solidFill>
                <a:latin typeface="Calibri" panose="020F0502020204030204" pitchFamily="34" charset="0"/>
              </a:rPr>
              <a:t>margin-right</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ayant</a:t>
            </a:r>
            <a:r>
              <a:rPr lang="en-US" sz="1200" dirty="0">
                <a:solidFill>
                  <a:schemeClr val="tx1">
                    <a:lumMod val="65000"/>
                    <a:lumOff val="35000"/>
                  </a:schemeClr>
                </a:solidFill>
                <a:latin typeface="Calibri" panose="020F0502020204030204" pitchFamily="34" charset="0"/>
              </a:rPr>
              <a:t> la </a:t>
            </a:r>
            <a:r>
              <a:rPr lang="en-US" sz="1200" dirty="0" err="1">
                <a:solidFill>
                  <a:schemeClr val="tx1">
                    <a:lumMod val="65000"/>
                    <a:lumOff val="35000"/>
                  </a:schemeClr>
                </a:solidFill>
                <a:latin typeface="Calibri" panose="020F0502020204030204" pitchFamily="34" charset="0"/>
              </a:rPr>
              <a:t>valeur</a:t>
            </a:r>
            <a:r>
              <a:rPr lang="en-US" sz="1200" dirty="0">
                <a:solidFill>
                  <a:schemeClr val="tx1">
                    <a:lumMod val="65000"/>
                    <a:lumOff val="35000"/>
                  </a:schemeClr>
                </a:solidFill>
                <a:latin typeface="Calibri" panose="020F0502020204030204" pitchFamily="34" charset="0"/>
              </a:rPr>
              <a:t> auto, ells </a:t>
            </a:r>
            <a:r>
              <a:rPr lang="en-US" sz="1200" dirty="0" err="1">
                <a:solidFill>
                  <a:schemeClr val="tx1">
                    <a:lumMod val="65000"/>
                    <a:lumOff val="35000"/>
                  </a:schemeClr>
                </a:solidFill>
                <a:latin typeface="Calibri" panose="020F0502020204030204" pitchFamily="34" charset="0"/>
              </a:rPr>
              <a:t>permettent</a:t>
            </a:r>
            <a:r>
              <a:rPr lang="en-US" sz="1200" dirty="0">
                <a:solidFill>
                  <a:schemeClr val="tx1">
                    <a:lumMod val="65000"/>
                    <a:lumOff val="35000"/>
                  </a:schemeClr>
                </a:solidFill>
                <a:latin typeface="Calibri" panose="020F0502020204030204" pitchFamily="34" charset="0"/>
              </a:rPr>
              <a:t> de </a:t>
            </a:r>
            <a:r>
              <a:rPr lang="en-US" sz="1200" dirty="0" err="1">
                <a:solidFill>
                  <a:schemeClr val="tx1">
                    <a:lumMod val="65000"/>
                    <a:lumOff val="35000"/>
                  </a:schemeClr>
                </a:solidFill>
                <a:latin typeface="Calibri" panose="020F0502020204030204" pitchFamily="34" charset="0"/>
              </a:rPr>
              <a:t>centrer</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une</a:t>
            </a:r>
            <a:r>
              <a:rPr lang="en-US" sz="1200" dirty="0">
                <a:solidFill>
                  <a:schemeClr val="tx1">
                    <a:lumMod val="65000"/>
                    <a:lumOff val="35000"/>
                  </a:schemeClr>
                </a:solidFill>
                <a:latin typeface="Calibri" panose="020F0502020204030204" pitchFamily="34" charset="0"/>
              </a:rPr>
              <a:t> image (</a:t>
            </a:r>
            <a:r>
              <a:rPr lang="en-US" sz="1200" dirty="0" err="1">
                <a:solidFill>
                  <a:schemeClr val="tx1">
                    <a:lumMod val="65000"/>
                    <a:lumOff val="35000"/>
                  </a:schemeClr>
                </a:solidFill>
                <a:latin typeface="Calibri" panose="020F0502020204030204" pitchFamily="34" charset="0"/>
              </a:rPr>
              <a:t>Exemple</a:t>
            </a:r>
            <a:r>
              <a:rPr lang="en-US" sz="1200" dirty="0">
                <a:solidFill>
                  <a:schemeClr val="tx1">
                    <a:lumMod val="65000"/>
                    <a:lumOff val="35000"/>
                  </a:schemeClr>
                </a:solidFill>
                <a:latin typeface="Calibri" panose="020F0502020204030204" pitchFamily="34" charset="0"/>
              </a:rPr>
              <a:t> 2)</a:t>
            </a:r>
          </a:p>
          <a:p>
            <a:pPr marL="285750" indent="-285750">
              <a:lnSpc>
                <a:spcPct val="150000"/>
              </a:lnSpc>
              <a:buFont typeface="Arial" panose="020B0604020202020204" pitchFamily="34" charset="0"/>
              <a:buChar char="•"/>
            </a:pPr>
            <a:r>
              <a:rPr lang="en-US" sz="1200" dirty="0" err="1">
                <a:solidFill>
                  <a:schemeClr val="tx1">
                    <a:lumMod val="65000"/>
                    <a:lumOff val="35000"/>
                  </a:schemeClr>
                </a:solidFill>
                <a:latin typeface="Calibri" panose="020F0502020204030204" pitchFamily="34" charset="0"/>
              </a:rPr>
              <a:t>Propriété</a:t>
            </a:r>
            <a:r>
              <a:rPr lang="en-US" sz="1200" dirty="0">
                <a:solidFill>
                  <a:schemeClr val="tx1">
                    <a:lumMod val="65000"/>
                    <a:lumOff val="35000"/>
                  </a:schemeClr>
                </a:solidFill>
                <a:latin typeface="Calibri" panose="020F0502020204030204" pitchFamily="34" charset="0"/>
              </a:rPr>
              <a:t> </a:t>
            </a:r>
            <a:r>
              <a:rPr lang="en-US" sz="1200" b="1" dirty="0">
                <a:solidFill>
                  <a:schemeClr val="tx1">
                    <a:lumMod val="65000"/>
                    <a:lumOff val="35000"/>
                  </a:schemeClr>
                </a:solidFill>
                <a:latin typeface="Calibri" panose="020F0502020204030204" pitchFamily="34" charset="0"/>
              </a:rPr>
              <a:t>opacity</a:t>
            </a:r>
            <a:r>
              <a:rPr lang="en-US" sz="1200" dirty="0">
                <a:solidFill>
                  <a:schemeClr val="tx1">
                    <a:lumMod val="65000"/>
                    <a:lumOff val="35000"/>
                  </a:schemeClr>
                </a:solidFill>
                <a:latin typeface="Calibri" panose="020F0502020204030204" pitchFamily="34" charset="0"/>
              </a:rPr>
              <a:t> : </a:t>
            </a:r>
            <a:r>
              <a:rPr lang="en-US" sz="1200" dirty="0" err="1">
                <a:solidFill>
                  <a:schemeClr val="tx1">
                    <a:lumMod val="65000"/>
                    <a:lumOff val="35000"/>
                  </a:schemeClr>
                </a:solidFill>
                <a:latin typeface="Calibri" panose="020F0502020204030204" pitchFamily="34" charset="0"/>
              </a:rPr>
              <a:t>gère</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l’opacite</a:t>
            </a:r>
            <a:r>
              <a:rPr lang="en-US" sz="1200" dirty="0">
                <a:solidFill>
                  <a:schemeClr val="tx1">
                    <a:lumMod val="65000"/>
                    <a:lumOff val="35000"/>
                  </a:schemeClr>
                </a:solidFill>
                <a:latin typeface="Calibri" panose="020F0502020204030204" pitchFamily="34" charset="0"/>
              </a:rPr>
              <a:t> de </a:t>
            </a:r>
            <a:r>
              <a:rPr lang="en-US" sz="1200" dirty="0" err="1">
                <a:solidFill>
                  <a:schemeClr val="tx1">
                    <a:lumMod val="65000"/>
                    <a:lumOff val="35000"/>
                  </a:schemeClr>
                </a:solidFill>
                <a:latin typeface="Calibri" panose="020F0502020204030204" pitchFamily="34" charset="0"/>
              </a:rPr>
              <a:t>l’image</a:t>
            </a:r>
            <a:r>
              <a:rPr lang="en-US" sz="1200" dirty="0">
                <a:solidFill>
                  <a:schemeClr val="tx1">
                    <a:lumMod val="65000"/>
                    <a:lumOff val="35000"/>
                  </a:schemeClr>
                </a:solidFill>
                <a:latin typeface="Calibri" panose="020F0502020204030204" pitchFamily="34" charset="0"/>
              </a:rPr>
              <a:t> (</a:t>
            </a:r>
            <a:r>
              <a:rPr lang="en-US" sz="1200" dirty="0" err="1">
                <a:solidFill>
                  <a:schemeClr val="tx1">
                    <a:lumMod val="65000"/>
                    <a:lumOff val="35000"/>
                  </a:schemeClr>
                </a:solidFill>
                <a:latin typeface="Calibri" panose="020F0502020204030204" pitchFamily="34" charset="0"/>
              </a:rPr>
              <a:t>Exemple</a:t>
            </a:r>
            <a:r>
              <a:rPr lang="en-US" sz="1200" dirty="0">
                <a:solidFill>
                  <a:schemeClr val="tx1">
                    <a:lumMod val="65000"/>
                    <a:lumOff val="35000"/>
                  </a:schemeClr>
                </a:solidFill>
                <a:latin typeface="Calibri" panose="020F0502020204030204" pitchFamily="34" charset="0"/>
              </a:rPr>
              <a:t> 3)</a:t>
            </a:r>
          </a:p>
          <a:p>
            <a:pPr marL="285750" indent="-285750">
              <a:lnSpc>
                <a:spcPct val="150000"/>
              </a:lnSpc>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Propriété </a:t>
            </a:r>
            <a:r>
              <a:rPr lang="fr-FR" sz="1200" b="1" dirty="0" err="1">
                <a:solidFill>
                  <a:schemeClr val="tx1">
                    <a:lumMod val="65000"/>
                    <a:lumOff val="35000"/>
                  </a:schemeClr>
                </a:solidFill>
                <a:latin typeface="Calibri" panose="020F0502020204030204" pitchFamily="34" charset="0"/>
              </a:rPr>
              <a:t>filter</a:t>
            </a:r>
            <a:r>
              <a:rPr lang="fr-FR" sz="1200" dirty="0">
                <a:solidFill>
                  <a:schemeClr val="tx1">
                    <a:lumMod val="65000"/>
                    <a:lumOff val="35000"/>
                  </a:schemeClr>
                </a:solidFill>
                <a:latin typeface="Calibri" panose="020F0502020204030204" pitchFamily="34" charset="0"/>
              </a:rPr>
              <a:t> : ajoute des effets visuels (comme le flou et la saturation) à l’image (Exemple 4).</a:t>
            </a:r>
            <a:endParaRPr lang="en-US" sz="1200" dirty="0">
              <a:solidFill>
                <a:schemeClr val="tx1">
                  <a:lumMod val="65000"/>
                  <a:lumOff val="35000"/>
                </a:schemeClr>
              </a:solidFill>
              <a:latin typeface="Calibri" panose="020F0502020204030204" pitchFamily="34" charset="0"/>
            </a:endParaRPr>
          </a:p>
          <a:p>
            <a:endParaRPr lang="fr-FR" dirty="0"/>
          </a:p>
        </p:txBody>
      </p:sp>
      <p:sp>
        <p:nvSpPr>
          <p:cNvPr id="6" name="Espace réservé du contenu 5">
            <a:extLst>
              <a:ext uri="{FF2B5EF4-FFF2-40B4-BE49-F238E27FC236}">
                <a16:creationId xmlns:a16="http://schemas.microsoft.com/office/drawing/2014/main" id="{18979AEA-08D1-4047-94CD-5207525226D3}"/>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Propriétés des images</a:t>
            </a:r>
          </a:p>
          <a:p>
            <a:endParaRPr lang="fr-FR" dirty="0"/>
          </a:p>
        </p:txBody>
      </p:sp>
      <p:sp>
        <p:nvSpPr>
          <p:cNvPr id="12" name="ZoneTexte 11">
            <a:extLst>
              <a:ext uri="{FF2B5EF4-FFF2-40B4-BE49-F238E27FC236}">
                <a16:creationId xmlns:a16="http://schemas.microsoft.com/office/drawing/2014/main" id="{BBA08FE8-C554-42B7-911C-D670BB11B854}"/>
              </a:ext>
            </a:extLst>
          </p:cNvPr>
          <p:cNvSpPr txBox="1"/>
          <p:nvPr/>
        </p:nvSpPr>
        <p:spPr>
          <a:xfrm>
            <a:off x="906779" y="4685391"/>
            <a:ext cx="1636393" cy="1200329"/>
          </a:xfrm>
          <a:prstGeom prst="rect">
            <a:avLst/>
          </a:prstGeom>
          <a:noFill/>
          <a:ln>
            <a:solidFill>
              <a:srgbClr val="0070C0"/>
            </a:solidFill>
          </a:ln>
        </p:spPr>
        <p:txBody>
          <a:bodyPr wrap="square">
            <a:spAutoFit/>
          </a:bodyPr>
          <a:lstStyle/>
          <a:p>
            <a:r>
              <a:rPr lang="fr-FR" sz="1200" dirty="0">
                <a:solidFill>
                  <a:schemeClr val="tx1">
                    <a:lumMod val="65000"/>
                    <a:lumOff val="35000"/>
                  </a:schemeClr>
                </a:solidFill>
                <a:latin typeface="Calibri" panose="020F0502020204030204" pitchFamily="34" charset="0"/>
              </a:rPr>
              <a:t>#</a:t>
            </a:r>
            <a:r>
              <a:rPr lang="en-US" sz="1200" dirty="0" err="1">
                <a:solidFill>
                  <a:schemeClr val="tx1">
                    <a:lumMod val="65000"/>
                    <a:lumOff val="35000"/>
                  </a:schemeClr>
                </a:solidFill>
                <a:latin typeface="Calibri" panose="020F0502020204030204" pitchFamily="34" charset="0"/>
              </a:rPr>
              <a:t>img</a:t>
            </a:r>
            <a:r>
              <a:rPr lang="en-US" sz="1200" dirty="0">
                <a:solidFill>
                  <a:schemeClr val="tx1">
                    <a:lumMod val="65000"/>
                    <a:lumOff val="35000"/>
                  </a:schemeClr>
                </a:solidFill>
                <a:latin typeface="Calibri" panose="020F0502020204030204" pitchFamily="34" charset="0"/>
              </a:rPr>
              <a:t> </a:t>
            </a:r>
            <a:endParaRPr lang="en-US" sz="1200" i="1" dirty="0">
              <a:solidFill>
                <a:schemeClr val="tx1">
                  <a:lumMod val="65000"/>
                  <a:lumOff val="35000"/>
                </a:schemeClr>
              </a:solidFill>
              <a:latin typeface="Calibri" panose="020F0502020204030204" pitchFamily="34" charset="0"/>
            </a:endParaRPr>
          </a:p>
          <a:p>
            <a:r>
              <a:rPr lang="en-US" sz="1200" i="1" dirty="0">
                <a:solidFill>
                  <a:schemeClr val="tx1">
                    <a:lumMod val="65000"/>
                    <a:lumOff val="35000"/>
                  </a:schemeClr>
                </a:solidFill>
                <a:latin typeface="Calibri" panose="020F0502020204030204" pitchFamily="34" charset="0"/>
              </a:rPr>
              <a:t>{</a:t>
            </a:r>
          </a:p>
          <a:p>
            <a:r>
              <a:rPr lang="en-US" sz="1200" i="1" dirty="0">
                <a:solidFill>
                  <a:schemeClr val="tx1">
                    <a:lumMod val="65000"/>
                    <a:lumOff val="35000"/>
                  </a:schemeClr>
                </a:solidFill>
                <a:latin typeface="Calibri" panose="020F0502020204030204" pitchFamily="34" charset="0"/>
              </a:rPr>
              <a:t>  </a:t>
            </a:r>
            <a:r>
              <a:rPr lang="en-US" sz="1200" b="1" i="1" dirty="0">
                <a:solidFill>
                  <a:schemeClr val="tx1">
                    <a:lumMod val="65000"/>
                    <a:lumOff val="35000"/>
                  </a:schemeClr>
                </a:solidFill>
                <a:latin typeface="Calibri" panose="020F0502020204030204" pitchFamily="34" charset="0"/>
              </a:rPr>
              <a:t>max-width</a:t>
            </a:r>
            <a:r>
              <a:rPr lang="en-US" sz="1200" i="1" dirty="0">
                <a:solidFill>
                  <a:schemeClr val="tx1">
                    <a:lumMod val="65000"/>
                    <a:lumOff val="35000"/>
                  </a:schemeClr>
                </a:solidFill>
                <a:latin typeface="Calibri" panose="020F0502020204030204" pitchFamily="34" charset="0"/>
              </a:rPr>
              <a:t>: 100%;</a:t>
            </a:r>
          </a:p>
          <a:p>
            <a:r>
              <a:rPr lang="en-US" sz="1200" i="1" dirty="0">
                <a:solidFill>
                  <a:schemeClr val="tx1">
                    <a:lumMod val="65000"/>
                    <a:lumOff val="35000"/>
                  </a:schemeClr>
                </a:solidFill>
                <a:latin typeface="Calibri" panose="020F0502020204030204" pitchFamily="34" charset="0"/>
              </a:rPr>
              <a:t>  height: auto;</a:t>
            </a:r>
          </a:p>
          <a:p>
            <a:r>
              <a:rPr lang="en-US" sz="1200" i="1" dirty="0">
                <a:solidFill>
                  <a:schemeClr val="tx1">
                    <a:lumMod val="65000"/>
                    <a:lumOff val="35000"/>
                  </a:schemeClr>
                </a:solidFill>
                <a:latin typeface="Calibri" panose="020F0502020204030204" pitchFamily="34" charset="0"/>
              </a:rPr>
              <a:t>}</a:t>
            </a:r>
          </a:p>
          <a:p>
            <a:endParaRPr lang="fr-FR" sz="1200" dirty="0">
              <a:solidFill>
                <a:schemeClr val="tx1">
                  <a:lumMod val="65000"/>
                  <a:lumOff val="35000"/>
                </a:schemeClr>
              </a:solidFill>
              <a:latin typeface="Calibri" panose="020F0502020204030204" pitchFamily="34" charset="0"/>
            </a:endParaRPr>
          </a:p>
        </p:txBody>
      </p:sp>
      <p:sp>
        <p:nvSpPr>
          <p:cNvPr id="3" name="ZoneTexte 2">
            <a:extLst>
              <a:ext uri="{FF2B5EF4-FFF2-40B4-BE49-F238E27FC236}">
                <a16:creationId xmlns:a16="http://schemas.microsoft.com/office/drawing/2014/main" id="{C33593CD-1890-434D-988B-8A5EF9C38CBD}"/>
              </a:ext>
            </a:extLst>
          </p:cNvPr>
          <p:cNvSpPr txBox="1"/>
          <p:nvPr/>
        </p:nvSpPr>
        <p:spPr>
          <a:xfrm>
            <a:off x="808135" y="5978099"/>
            <a:ext cx="1626485"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Exemple 1</a:t>
            </a:r>
          </a:p>
        </p:txBody>
      </p:sp>
      <p:sp>
        <p:nvSpPr>
          <p:cNvPr id="16" name="ZoneTexte 15">
            <a:extLst>
              <a:ext uri="{FF2B5EF4-FFF2-40B4-BE49-F238E27FC236}">
                <a16:creationId xmlns:a16="http://schemas.microsoft.com/office/drawing/2014/main" id="{9E78B4F1-2899-46BD-8CC3-2DFF868EF26E}"/>
              </a:ext>
            </a:extLst>
          </p:cNvPr>
          <p:cNvSpPr txBox="1"/>
          <p:nvPr/>
        </p:nvSpPr>
        <p:spPr>
          <a:xfrm>
            <a:off x="3545224" y="4685391"/>
            <a:ext cx="1636393" cy="1200329"/>
          </a:xfrm>
          <a:prstGeom prst="rect">
            <a:avLst/>
          </a:prstGeom>
          <a:noFill/>
          <a:ln>
            <a:solidFill>
              <a:srgbClr val="0070C0"/>
            </a:solidFill>
          </a:ln>
        </p:spPr>
        <p:txBody>
          <a:bodyPr wrap="square">
            <a:spAutoFit/>
          </a:bodyPr>
          <a:lstStyle/>
          <a:p>
            <a:r>
              <a:rPr lang="en-US" sz="1200" dirty="0" err="1">
                <a:solidFill>
                  <a:schemeClr val="tx1">
                    <a:lumMod val="65000"/>
                    <a:lumOff val="35000"/>
                  </a:schemeClr>
                </a:solidFill>
                <a:latin typeface="Calibri" panose="020F0502020204030204" pitchFamily="34" charset="0"/>
              </a:rPr>
              <a:t>img</a:t>
            </a:r>
            <a:r>
              <a:rPr lang="en-US" sz="1200" dirty="0">
                <a:solidFill>
                  <a:schemeClr val="tx1">
                    <a:lumMod val="65000"/>
                    <a:lumOff val="35000"/>
                  </a:schemeClr>
                </a:solidFill>
                <a:latin typeface="Calibri" panose="020F0502020204030204" pitchFamily="34" charset="0"/>
              </a:rPr>
              <a:t> {</a:t>
            </a:r>
          </a:p>
          <a:p>
            <a:r>
              <a:rPr lang="en-US" sz="1200" dirty="0">
                <a:solidFill>
                  <a:schemeClr val="tx1">
                    <a:lumMod val="65000"/>
                    <a:lumOff val="35000"/>
                  </a:schemeClr>
                </a:solidFill>
                <a:latin typeface="Calibri" panose="020F0502020204030204" pitchFamily="34" charset="0"/>
              </a:rPr>
              <a:t>  display: block;</a:t>
            </a:r>
          </a:p>
          <a:p>
            <a:r>
              <a:rPr lang="en-US" sz="1200" dirty="0">
                <a:solidFill>
                  <a:schemeClr val="tx1">
                    <a:lumMod val="65000"/>
                    <a:lumOff val="35000"/>
                  </a:schemeClr>
                </a:solidFill>
                <a:latin typeface="Calibri" panose="020F0502020204030204" pitchFamily="34" charset="0"/>
              </a:rPr>
              <a:t>  </a:t>
            </a:r>
            <a:r>
              <a:rPr lang="en-US" sz="1200" b="1" dirty="0">
                <a:solidFill>
                  <a:schemeClr val="tx1">
                    <a:lumMod val="65000"/>
                    <a:lumOff val="35000"/>
                  </a:schemeClr>
                </a:solidFill>
                <a:latin typeface="Calibri" panose="020F0502020204030204" pitchFamily="34" charset="0"/>
              </a:rPr>
              <a:t>margin-left</a:t>
            </a:r>
            <a:r>
              <a:rPr lang="en-US" sz="1200" dirty="0">
                <a:solidFill>
                  <a:schemeClr val="tx1">
                    <a:lumMod val="65000"/>
                    <a:lumOff val="35000"/>
                  </a:schemeClr>
                </a:solidFill>
                <a:latin typeface="Calibri" panose="020F0502020204030204" pitchFamily="34" charset="0"/>
              </a:rPr>
              <a:t>: auto;</a:t>
            </a:r>
          </a:p>
          <a:p>
            <a:r>
              <a:rPr lang="en-US" sz="1200" dirty="0">
                <a:solidFill>
                  <a:schemeClr val="tx1">
                    <a:lumMod val="65000"/>
                    <a:lumOff val="35000"/>
                  </a:schemeClr>
                </a:solidFill>
                <a:latin typeface="Calibri" panose="020F0502020204030204" pitchFamily="34" charset="0"/>
              </a:rPr>
              <a:t>  </a:t>
            </a:r>
            <a:r>
              <a:rPr lang="en-US" sz="1200" b="1" dirty="0">
                <a:solidFill>
                  <a:schemeClr val="tx1">
                    <a:lumMod val="65000"/>
                    <a:lumOff val="35000"/>
                  </a:schemeClr>
                </a:solidFill>
                <a:latin typeface="Calibri" panose="020F0502020204030204" pitchFamily="34" charset="0"/>
              </a:rPr>
              <a:t>margin-right</a:t>
            </a:r>
            <a:r>
              <a:rPr lang="en-US" sz="1200" dirty="0">
                <a:solidFill>
                  <a:schemeClr val="tx1">
                    <a:lumMod val="65000"/>
                    <a:lumOff val="35000"/>
                  </a:schemeClr>
                </a:solidFill>
                <a:latin typeface="Calibri" panose="020F0502020204030204" pitchFamily="34" charset="0"/>
              </a:rPr>
              <a:t>: auto;</a:t>
            </a:r>
          </a:p>
          <a:p>
            <a:r>
              <a:rPr lang="en-US" sz="1200" dirty="0">
                <a:solidFill>
                  <a:schemeClr val="tx1">
                    <a:lumMod val="65000"/>
                    <a:lumOff val="35000"/>
                  </a:schemeClr>
                </a:solidFill>
                <a:latin typeface="Calibri" panose="020F0502020204030204" pitchFamily="34" charset="0"/>
              </a:rPr>
              <a:t>  width: 50%;</a:t>
            </a:r>
          </a:p>
          <a:p>
            <a:r>
              <a:rPr lang="en-US" sz="1200" dirty="0">
                <a:solidFill>
                  <a:schemeClr val="tx1">
                    <a:lumMod val="65000"/>
                    <a:lumOff val="35000"/>
                  </a:schemeClr>
                </a:solidFill>
                <a:latin typeface="Calibri" panose="020F0502020204030204" pitchFamily="34" charset="0"/>
              </a:rPr>
              <a:t>}</a:t>
            </a:r>
            <a:endParaRPr lang="fr-FR" sz="1200" dirty="0">
              <a:solidFill>
                <a:schemeClr val="tx1">
                  <a:lumMod val="65000"/>
                  <a:lumOff val="35000"/>
                </a:schemeClr>
              </a:solidFill>
              <a:latin typeface="Calibri" panose="020F0502020204030204" pitchFamily="34" charset="0"/>
            </a:endParaRPr>
          </a:p>
        </p:txBody>
      </p:sp>
      <p:sp>
        <p:nvSpPr>
          <p:cNvPr id="17" name="ZoneTexte 16">
            <a:extLst>
              <a:ext uri="{FF2B5EF4-FFF2-40B4-BE49-F238E27FC236}">
                <a16:creationId xmlns:a16="http://schemas.microsoft.com/office/drawing/2014/main" id="{771F51E5-647E-4BF4-B394-4A418F80FCA3}"/>
              </a:ext>
            </a:extLst>
          </p:cNvPr>
          <p:cNvSpPr txBox="1"/>
          <p:nvPr/>
        </p:nvSpPr>
        <p:spPr>
          <a:xfrm>
            <a:off x="3490880" y="5990357"/>
            <a:ext cx="1626485"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Exemple 2</a:t>
            </a:r>
          </a:p>
        </p:txBody>
      </p:sp>
      <p:sp>
        <p:nvSpPr>
          <p:cNvPr id="18" name="ZoneTexte 17">
            <a:extLst>
              <a:ext uri="{FF2B5EF4-FFF2-40B4-BE49-F238E27FC236}">
                <a16:creationId xmlns:a16="http://schemas.microsoft.com/office/drawing/2014/main" id="{8533EE77-86AB-4C70-AE23-7E93B03D2725}"/>
              </a:ext>
            </a:extLst>
          </p:cNvPr>
          <p:cNvSpPr txBox="1"/>
          <p:nvPr/>
        </p:nvSpPr>
        <p:spPr>
          <a:xfrm>
            <a:off x="6426914" y="4685391"/>
            <a:ext cx="1636393" cy="1200329"/>
          </a:xfrm>
          <a:prstGeom prst="rect">
            <a:avLst/>
          </a:prstGeom>
          <a:noFill/>
          <a:ln>
            <a:solidFill>
              <a:srgbClr val="0070C0"/>
            </a:solidFill>
          </a:ln>
        </p:spPr>
        <p:txBody>
          <a:bodyPr wrap="square">
            <a:spAutoFit/>
          </a:bodyPr>
          <a:lstStyle/>
          <a:p>
            <a:r>
              <a:rPr lang="fr-FR" sz="1200" dirty="0">
                <a:solidFill>
                  <a:schemeClr val="tx1">
                    <a:lumMod val="65000"/>
                    <a:lumOff val="35000"/>
                  </a:schemeClr>
                </a:solidFill>
                <a:latin typeface="Calibri" panose="020F0502020204030204" pitchFamily="34" charset="0"/>
              </a:rPr>
              <a:t>#</a:t>
            </a:r>
            <a:r>
              <a:rPr lang="en-US" sz="1200" dirty="0" err="1">
                <a:solidFill>
                  <a:schemeClr val="tx1">
                    <a:lumMod val="65000"/>
                    <a:lumOff val="35000"/>
                  </a:schemeClr>
                </a:solidFill>
                <a:latin typeface="Calibri" panose="020F0502020204030204" pitchFamily="34" charset="0"/>
              </a:rPr>
              <a:t>img</a:t>
            </a:r>
            <a:r>
              <a:rPr lang="en-US" sz="1200" dirty="0">
                <a:solidFill>
                  <a:schemeClr val="tx1">
                    <a:lumMod val="65000"/>
                    <a:lumOff val="35000"/>
                  </a:schemeClr>
                </a:solidFill>
                <a:latin typeface="Calibri" panose="020F0502020204030204" pitchFamily="34" charset="0"/>
              </a:rPr>
              <a:t> </a:t>
            </a:r>
          </a:p>
          <a:p>
            <a:r>
              <a:rPr lang="en-US" sz="1200" dirty="0">
                <a:solidFill>
                  <a:schemeClr val="tx1">
                    <a:lumMod val="65000"/>
                    <a:lumOff val="35000"/>
                  </a:schemeClr>
                </a:solidFill>
                <a:latin typeface="Calibri" panose="020F0502020204030204" pitchFamily="34" charset="0"/>
              </a:rPr>
              <a:t>{</a:t>
            </a:r>
          </a:p>
          <a:p>
            <a:r>
              <a:rPr lang="en-US" sz="1200" b="1" dirty="0">
                <a:solidFill>
                  <a:schemeClr val="tx1">
                    <a:lumMod val="65000"/>
                    <a:lumOff val="35000"/>
                  </a:schemeClr>
                </a:solidFill>
                <a:latin typeface="Calibri" panose="020F0502020204030204" pitchFamily="34" charset="0"/>
              </a:rPr>
              <a:t>Opacity</a:t>
            </a:r>
            <a:r>
              <a:rPr lang="en-US" sz="1200" dirty="0">
                <a:solidFill>
                  <a:schemeClr val="tx1">
                    <a:lumMod val="65000"/>
                    <a:lumOff val="35000"/>
                  </a:schemeClr>
                </a:solidFill>
                <a:latin typeface="Calibri" panose="020F0502020204030204" pitchFamily="34" charset="0"/>
              </a:rPr>
              <a:t> : 0.5;</a:t>
            </a:r>
          </a:p>
          <a:p>
            <a:r>
              <a:rPr lang="en-US" sz="1200" dirty="0">
                <a:solidFill>
                  <a:schemeClr val="tx1">
                    <a:lumMod val="65000"/>
                    <a:lumOff val="35000"/>
                  </a:schemeClr>
                </a:solidFill>
                <a:latin typeface="Calibri" panose="020F0502020204030204" pitchFamily="34" charset="0"/>
              </a:rPr>
              <a:t>}</a:t>
            </a:r>
          </a:p>
          <a:p>
            <a:endParaRPr lang="en-US" sz="1200" dirty="0">
              <a:solidFill>
                <a:schemeClr val="tx1">
                  <a:lumMod val="65000"/>
                  <a:lumOff val="35000"/>
                </a:schemeClr>
              </a:solidFill>
              <a:latin typeface="Calibri" panose="020F0502020204030204" pitchFamily="34" charset="0"/>
            </a:endParaRPr>
          </a:p>
          <a:p>
            <a:endParaRPr lang="fr-FR" sz="1200" dirty="0">
              <a:solidFill>
                <a:schemeClr val="tx1">
                  <a:lumMod val="65000"/>
                  <a:lumOff val="35000"/>
                </a:schemeClr>
              </a:solidFill>
              <a:latin typeface="Calibri" panose="020F0502020204030204" pitchFamily="34" charset="0"/>
            </a:endParaRPr>
          </a:p>
        </p:txBody>
      </p:sp>
      <p:sp>
        <p:nvSpPr>
          <p:cNvPr id="19" name="ZoneTexte 18">
            <a:extLst>
              <a:ext uri="{FF2B5EF4-FFF2-40B4-BE49-F238E27FC236}">
                <a16:creationId xmlns:a16="http://schemas.microsoft.com/office/drawing/2014/main" id="{C5763A7B-0CDE-4588-9A3E-3C822B5CA526}"/>
              </a:ext>
            </a:extLst>
          </p:cNvPr>
          <p:cNvSpPr txBox="1"/>
          <p:nvPr/>
        </p:nvSpPr>
        <p:spPr>
          <a:xfrm>
            <a:off x="6426914" y="5990358"/>
            <a:ext cx="1626485"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Exemple 3</a:t>
            </a:r>
          </a:p>
        </p:txBody>
      </p:sp>
      <p:sp>
        <p:nvSpPr>
          <p:cNvPr id="20" name="ZoneTexte 19">
            <a:extLst>
              <a:ext uri="{FF2B5EF4-FFF2-40B4-BE49-F238E27FC236}">
                <a16:creationId xmlns:a16="http://schemas.microsoft.com/office/drawing/2014/main" id="{9B33E04A-7FE7-469D-9FD3-29CAB7F25DEC}"/>
              </a:ext>
            </a:extLst>
          </p:cNvPr>
          <p:cNvSpPr txBox="1"/>
          <p:nvPr/>
        </p:nvSpPr>
        <p:spPr>
          <a:xfrm>
            <a:off x="9175282" y="4684343"/>
            <a:ext cx="2000667" cy="1200329"/>
          </a:xfrm>
          <a:prstGeom prst="rect">
            <a:avLst/>
          </a:prstGeom>
          <a:noFill/>
          <a:ln>
            <a:solidFill>
              <a:srgbClr val="0070C0"/>
            </a:solidFill>
          </a:ln>
        </p:spPr>
        <p:txBody>
          <a:bodyPr wrap="square">
            <a:spAutoFit/>
          </a:bodyPr>
          <a:lstStyle/>
          <a:p>
            <a:r>
              <a:rPr lang="fr-FR" sz="1200" dirty="0" err="1">
                <a:solidFill>
                  <a:schemeClr val="tx1">
                    <a:lumMod val="65000"/>
                    <a:lumOff val="35000"/>
                  </a:schemeClr>
                </a:solidFill>
                <a:latin typeface="Calibri" panose="020F0502020204030204" pitchFamily="34" charset="0"/>
              </a:rPr>
              <a:t>img</a:t>
            </a:r>
            <a:r>
              <a:rPr lang="fr-FR" sz="1200" dirty="0">
                <a:solidFill>
                  <a:schemeClr val="tx1">
                    <a:lumMod val="65000"/>
                    <a:lumOff val="35000"/>
                  </a:schemeClr>
                </a:solidFill>
                <a:latin typeface="Calibri" panose="020F0502020204030204" pitchFamily="34" charset="0"/>
              </a:rPr>
              <a:t> </a:t>
            </a:r>
          </a:p>
          <a:p>
            <a:r>
              <a:rPr lang="fr-FR" sz="1200" dirty="0">
                <a:solidFill>
                  <a:schemeClr val="tx1">
                    <a:lumMod val="65000"/>
                    <a:lumOff val="35000"/>
                  </a:schemeClr>
                </a:solidFill>
                <a:latin typeface="Calibri" panose="020F0502020204030204" pitchFamily="34" charset="0"/>
              </a:rPr>
              <a:t>{</a:t>
            </a:r>
          </a:p>
          <a:p>
            <a:r>
              <a:rPr lang="fr-FR" sz="1200"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filter</a:t>
            </a:r>
            <a:r>
              <a:rPr lang="fr-FR" sz="1200" dirty="0">
                <a:solidFill>
                  <a:schemeClr val="tx1">
                    <a:lumMod val="65000"/>
                    <a:lumOff val="35000"/>
                  </a:schemeClr>
                </a:solidFill>
                <a:latin typeface="Calibri" panose="020F0502020204030204" pitchFamily="34" charset="0"/>
              </a:rPr>
              <a:t>: </a:t>
            </a:r>
            <a:r>
              <a:rPr lang="fr-FR" sz="1200" dirty="0" err="1">
                <a:solidFill>
                  <a:schemeClr val="tx1">
                    <a:lumMod val="65000"/>
                    <a:lumOff val="35000"/>
                  </a:schemeClr>
                </a:solidFill>
                <a:latin typeface="Calibri" panose="020F0502020204030204" pitchFamily="34" charset="0"/>
              </a:rPr>
              <a:t>grayscale</a:t>
            </a:r>
            <a:r>
              <a:rPr lang="fr-FR" sz="1200" dirty="0">
                <a:solidFill>
                  <a:schemeClr val="tx1">
                    <a:lumMod val="65000"/>
                    <a:lumOff val="35000"/>
                  </a:schemeClr>
                </a:solidFill>
                <a:latin typeface="Calibri" panose="020F0502020204030204" pitchFamily="34" charset="0"/>
              </a:rPr>
              <a:t>(100%);</a:t>
            </a:r>
          </a:p>
          <a:p>
            <a:r>
              <a:rPr lang="fr-FR" sz="1200" dirty="0">
                <a:solidFill>
                  <a:schemeClr val="tx1">
                    <a:lumMod val="65000"/>
                    <a:lumOff val="35000"/>
                  </a:schemeClr>
                </a:solidFill>
                <a:latin typeface="Calibri" panose="020F0502020204030204" pitchFamily="34" charset="0"/>
              </a:rPr>
              <a:t>}</a:t>
            </a:r>
          </a:p>
          <a:p>
            <a:endParaRPr lang="fr-FR" sz="1200" dirty="0">
              <a:solidFill>
                <a:schemeClr val="tx1">
                  <a:lumMod val="65000"/>
                  <a:lumOff val="35000"/>
                </a:schemeClr>
              </a:solidFill>
              <a:latin typeface="Calibri" panose="020F0502020204030204" pitchFamily="34" charset="0"/>
            </a:endParaRPr>
          </a:p>
          <a:p>
            <a:endParaRPr lang="fr-FR" sz="1200" dirty="0">
              <a:solidFill>
                <a:schemeClr val="tx1">
                  <a:lumMod val="65000"/>
                  <a:lumOff val="35000"/>
                </a:schemeClr>
              </a:solidFill>
              <a:latin typeface="Calibri" panose="020F0502020204030204" pitchFamily="34" charset="0"/>
            </a:endParaRPr>
          </a:p>
        </p:txBody>
      </p:sp>
      <p:sp>
        <p:nvSpPr>
          <p:cNvPr id="21" name="ZoneTexte 20">
            <a:extLst>
              <a:ext uri="{FF2B5EF4-FFF2-40B4-BE49-F238E27FC236}">
                <a16:creationId xmlns:a16="http://schemas.microsoft.com/office/drawing/2014/main" id="{30258870-022E-47F5-85FD-E3AC95341D16}"/>
              </a:ext>
            </a:extLst>
          </p:cNvPr>
          <p:cNvSpPr txBox="1"/>
          <p:nvPr/>
        </p:nvSpPr>
        <p:spPr>
          <a:xfrm>
            <a:off x="9260445" y="5990358"/>
            <a:ext cx="1626485"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Exemple 4</a:t>
            </a:r>
          </a:p>
        </p:txBody>
      </p:sp>
    </p:spTree>
    <p:extLst>
      <p:ext uri="{BB962C8B-B14F-4D97-AF65-F5344CB8AC3E}">
        <p14:creationId xmlns:p14="http://schemas.microsoft.com/office/powerpoint/2010/main" val="292162918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2</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4" name="Espace réservé du texte 3">
            <a:extLst>
              <a:ext uri="{FF2B5EF4-FFF2-40B4-BE49-F238E27FC236}">
                <a16:creationId xmlns:a16="http://schemas.microsoft.com/office/drawing/2014/main" id="{0A35E529-889A-4E8C-9525-4516437BD29C}"/>
              </a:ext>
            </a:extLst>
          </p:cNvPr>
          <p:cNvSpPr>
            <a:spLocks noGrp="1"/>
          </p:cNvSpPr>
          <p:nvPr>
            <p:ph type="body" sz="quarter" idx="14"/>
          </p:nvPr>
        </p:nvSpPr>
        <p:spPr>
          <a:xfrm>
            <a:off x="6300000" y="2879999"/>
            <a:ext cx="5580000" cy="2888107"/>
          </a:xfrm>
        </p:spPr>
        <p:txBody>
          <a:bodyPr/>
          <a:lstStyle/>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Typographie</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Bordures et ombres</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Marges et </a:t>
            </a:r>
            <a:r>
              <a:rPr lang="fr-FR" sz="1600" dirty="0" err="1">
                <a:solidFill>
                  <a:schemeClr val="bg1">
                    <a:lumMod val="65000"/>
                  </a:schemeClr>
                </a:solidFill>
                <a:latin typeface="Calibri" panose="020F0502020204030204" pitchFamily="34" charset="0"/>
                <a:cs typeface="Calibri" panose="020F0502020204030204" pitchFamily="34" charset="0"/>
              </a:rPr>
              <a:t>padding</a:t>
            </a:r>
            <a:endParaRPr lang="fr-FR" sz="1600" kern="0" dirty="0">
              <a:solidFill>
                <a:schemeClr val="bg1">
                  <a:lumMod val="65000"/>
                </a:schemeClr>
              </a:solidFill>
              <a:latin typeface="Calibri" panose="020F0502020204030204" pitchFamily="34" charset="0"/>
              <a:cs typeface="Calibri" panose="020F0502020204030204" pitchFamily="34" charset="0"/>
            </a:endParaRP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cs typeface="Calibri" panose="020F0502020204030204" pitchFamily="34" charset="0"/>
              </a:rPr>
              <a:t>Images</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Couleurs de fond</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background</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Types de positionnement (relatif, absolu, </a:t>
            </a:r>
            <a:r>
              <a:rPr lang="fr-FR" sz="1600" u="none" strike="noStrike" kern="1200" cap="none" spc="0" baseline="0" dirty="0" err="1">
                <a:solidFill>
                  <a:schemeClr val="bg1">
                    <a:lumMod val="65000"/>
                  </a:schemeClr>
                </a:solidFill>
                <a:uFillTx/>
                <a:latin typeface="Calibri" panose="020F0502020204030204" pitchFamily="34" charset="0"/>
                <a:cs typeface="Calibri" panose="020F0502020204030204" pitchFamily="34" charset="0"/>
              </a:rPr>
              <a:t>float</a:t>
            </a: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Utilisation des blocs Flex (</a:t>
            </a:r>
            <a:r>
              <a:rPr lang="fr-FR" sz="1600" u="none" strike="noStrike" kern="1200" cap="none" spc="0" baseline="0" dirty="0" err="1">
                <a:solidFill>
                  <a:schemeClr val="bg1">
                    <a:lumMod val="65000"/>
                  </a:schemeClr>
                </a:solidFill>
                <a:uFillTx/>
                <a:latin typeface="Calibri" panose="020F0502020204030204" pitchFamily="34" charset="0"/>
                <a:cs typeface="Calibri" panose="020F0502020204030204" pitchFamily="34" charset="0"/>
              </a:rPr>
              <a:t>FlexBox</a:t>
            </a: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a:t>
            </a:r>
          </a:p>
          <a:p>
            <a:endParaRPr lang="fr-FR" dirty="0"/>
          </a:p>
        </p:txBody>
      </p:sp>
    </p:spTree>
    <p:extLst>
      <p:ext uri="{BB962C8B-B14F-4D97-AF65-F5344CB8AC3E}">
        <p14:creationId xmlns:p14="http://schemas.microsoft.com/office/powerpoint/2010/main" val="15627304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Couleurs de fond</a:t>
            </a:r>
          </a:p>
        </p:txBody>
      </p:sp>
      <p:sp>
        <p:nvSpPr>
          <p:cNvPr id="2" name="Espace réservé du contenu 1">
            <a:extLst>
              <a:ext uri="{FF2B5EF4-FFF2-40B4-BE49-F238E27FC236}">
                <a16:creationId xmlns:a16="http://schemas.microsoft.com/office/drawing/2014/main" id="{2714ED81-89B7-417D-A946-AE70C5947E64}"/>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Propriété </a:t>
            </a:r>
            <a:r>
              <a:rPr lang="fr-FR" sz="1200" b="1" dirty="0" err="1">
                <a:solidFill>
                  <a:schemeClr val="tx1">
                    <a:lumMod val="65000"/>
                    <a:lumOff val="35000"/>
                  </a:schemeClr>
                </a:solidFill>
                <a:latin typeface="Calibri" panose="020F0502020204030204" pitchFamily="34" charset="0"/>
              </a:rPr>
              <a:t>color</a:t>
            </a:r>
            <a:r>
              <a:rPr lang="fr-FR" sz="1200" dirty="0">
                <a:solidFill>
                  <a:schemeClr val="tx1">
                    <a:lumMod val="65000"/>
                    <a:lumOff val="35000"/>
                  </a:schemeClr>
                </a:solidFill>
                <a:latin typeface="Calibri" panose="020F0502020204030204" pitchFamily="34" charset="0"/>
              </a:rPr>
              <a:t> définit la couleur du texte</a:t>
            </a:r>
          </a:p>
          <a:p>
            <a:r>
              <a:rPr lang="fr-FR" sz="1200" dirty="0">
                <a:solidFill>
                  <a:schemeClr val="tx1">
                    <a:lumMod val="65000"/>
                    <a:lumOff val="35000"/>
                  </a:schemeClr>
                </a:solidFill>
                <a:latin typeface="Calibri" panose="020F0502020204030204" pitchFamily="34" charset="0"/>
              </a:rPr>
              <a:t>Propriété </a:t>
            </a:r>
            <a:r>
              <a:rPr lang="fr-FR" sz="1200" b="1" dirty="0">
                <a:solidFill>
                  <a:schemeClr val="tx1">
                    <a:lumMod val="65000"/>
                    <a:lumOff val="35000"/>
                  </a:schemeClr>
                </a:solidFill>
                <a:latin typeface="Calibri" panose="020F0502020204030204" pitchFamily="34" charset="0"/>
              </a:rPr>
              <a:t>background-</a:t>
            </a:r>
            <a:r>
              <a:rPr lang="fr-FR" sz="1200" b="1" dirty="0" err="1">
                <a:solidFill>
                  <a:schemeClr val="tx1">
                    <a:lumMod val="65000"/>
                    <a:lumOff val="35000"/>
                  </a:schemeClr>
                </a:solidFill>
                <a:latin typeface="Calibri" panose="020F0502020204030204" pitchFamily="34" charset="0"/>
              </a:rPr>
              <a:t>color</a:t>
            </a:r>
            <a:r>
              <a:rPr lang="fr-FR" sz="1200" dirty="0">
                <a:solidFill>
                  <a:schemeClr val="tx1">
                    <a:lumMod val="65000"/>
                    <a:lumOff val="35000"/>
                  </a:schemeClr>
                </a:solidFill>
                <a:latin typeface="Calibri" panose="020F0502020204030204" pitchFamily="34" charset="0"/>
              </a:rPr>
              <a:t> : définit la couleur du fond ;</a:t>
            </a:r>
          </a:p>
          <a:p>
            <a:endParaRPr lang="fr-FR" sz="1400" b="1" dirty="0">
              <a:solidFill>
                <a:srgbClr val="005BA7"/>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96BB7746-F067-4841-9824-04355037173E}"/>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Couleurs</a:t>
            </a:r>
          </a:p>
          <a:p>
            <a:endParaRPr lang="fr-FR" dirty="0"/>
          </a:p>
        </p:txBody>
      </p:sp>
      <p:sp>
        <p:nvSpPr>
          <p:cNvPr id="9" name="ZoneTexte 8">
            <a:extLst>
              <a:ext uri="{FF2B5EF4-FFF2-40B4-BE49-F238E27FC236}">
                <a16:creationId xmlns:a16="http://schemas.microsoft.com/office/drawing/2014/main" id="{5827E879-5F30-44E7-A961-55DA758A67B2}"/>
              </a:ext>
            </a:extLst>
          </p:cNvPr>
          <p:cNvSpPr txBox="1"/>
          <p:nvPr/>
        </p:nvSpPr>
        <p:spPr>
          <a:xfrm>
            <a:off x="1082502" y="3068905"/>
            <a:ext cx="5374525" cy="1200329"/>
          </a:xfrm>
          <a:prstGeom prst="rect">
            <a:avLst/>
          </a:prstGeom>
          <a:noFill/>
          <a:ln>
            <a:solidFill>
              <a:srgbClr val="0070C0"/>
            </a:solidFill>
          </a:ln>
        </p:spPr>
        <p:txBody>
          <a:bodyPr wrap="square">
            <a:spAutoFit/>
          </a:bodyPr>
          <a:lstStyle/>
          <a:p>
            <a:r>
              <a:rPr lang="en-US" sz="1200" dirty="0">
                <a:solidFill>
                  <a:srgbClr val="7A3E9D"/>
                </a:solidFill>
                <a:effectLst/>
                <a:latin typeface="Calibri" panose="020F0502020204030204" pitchFamily="34" charset="0"/>
              </a:rPr>
              <a:t>p</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color</a:t>
            </a:r>
            <a:r>
              <a:rPr lang="en-US" sz="1200" dirty="0">
                <a:solidFill>
                  <a:srgbClr val="777777"/>
                </a:solidFill>
                <a:effectLst/>
                <a:latin typeface="Calibri" panose="020F0502020204030204" pitchFamily="34" charset="0"/>
              </a:rPr>
              <a:t> :</a:t>
            </a:r>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blue</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font-size</a:t>
            </a:r>
            <a:r>
              <a:rPr lang="en-US" sz="1200" dirty="0">
                <a:solidFill>
                  <a:srgbClr val="777777"/>
                </a:solidFill>
                <a:effectLst/>
                <a:latin typeface="Calibri" panose="020F0502020204030204" pitchFamily="34" charset="0"/>
              </a:rPr>
              <a:t> :</a:t>
            </a:r>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24</a:t>
            </a:r>
            <a:r>
              <a:rPr lang="en-US" sz="1200" dirty="0">
                <a:solidFill>
                  <a:srgbClr val="4B69C6"/>
                </a:solidFill>
                <a:effectLst/>
                <a:latin typeface="Calibri" panose="020F0502020204030204" pitchFamily="34" charset="0"/>
              </a:rPr>
              <a:t>px</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font-family</a:t>
            </a:r>
            <a:r>
              <a:rPr lang="en-US" sz="1200" dirty="0">
                <a:solidFill>
                  <a:srgbClr val="777777"/>
                </a:solidFill>
                <a:effectLst/>
                <a:latin typeface="Calibri" panose="020F0502020204030204" pitchFamily="34" charset="0"/>
              </a:rPr>
              <a:t> :</a:t>
            </a:r>
            <a:r>
              <a:rPr lang="en-US" sz="1200" dirty="0">
                <a:solidFill>
                  <a:srgbClr val="333333"/>
                </a:solidFill>
                <a:effectLst/>
                <a:latin typeface="Calibri" panose="020F0502020204030204" pitchFamily="34" charset="0"/>
              </a:rPr>
              <a:t> </a:t>
            </a:r>
            <a:r>
              <a:rPr lang="en-US" sz="1200" dirty="0">
                <a:solidFill>
                  <a:srgbClr val="448C27"/>
                </a:solidFill>
                <a:effectLst/>
                <a:latin typeface="Calibri" panose="020F0502020204030204" pitchFamily="34" charset="0"/>
              </a:rPr>
              <a:t>cursive</a:t>
            </a:r>
            <a:r>
              <a:rPr lang="en-US" sz="1200" dirty="0">
                <a:solidFill>
                  <a:srgbClr val="777777"/>
                </a:solidFill>
                <a:effectLst/>
                <a:latin typeface="Calibri" panose="020F0502020204030204" pitchFamily="34" charset="0"/>
              </a:rPr>
              <a:t>;</a:t>
            </a:r>
          </a:p>
          <a:p>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background-color </a:t>
            </a:r>
            <a:r>
              <a:rPr lang="en-US" sz="1200" dirty="0">
                <a:solidFill>
                  <a:srgbClr val="777777"/>
                </a:solidFill>
                <a:effectLst/>
                <a:latin typeface="Calibri" panose="020F0502020204030204" pitchFamily="34" charset="0"/>
              </a:rPr>
              <a:t> :</a:t>
            </a:r>
            <a:r>
              <a:rPr lang="en-US" sz="1200" dirty="0">
                <a:solidFill>
                  <a:srgbClr val="333333"/>
                </a:solidFill>
                <a:effectLst/>
                <a:latin typeface="Calibri" panose="020F0502020204030204" pitchFamily="34" charset="0"/>
              </a:rPr>
              <a:t> </a:t>
            </a:r>
            <a:r>
              <a:rPr lang="en-US" sz="1200" dirty="0">
                <a:solidFill>
                  <a:srgbClr val="9C5D27"/>
                </a:solidFill>
                <a:effectLst/>
                <a:latin typeface="Calibri" panose="020F0502020204030204" pitchFamily="34" charset="0"/>
              </a:rPr>
              <a:t>yellow</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a:p>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p:txBody>
      </p:sp>
      <p:sp>
        <p:nvSpPr>
          <p:cNvPr id="10" name="ZoneTexte 9">
            <a:extLst>
              <a:ext uri="{FF2B5EF4-FFF2-40B4-BE49-F238E27FC236}">
                <a16:creationId xmlns:a16="http://schemas.microsoft.com/office/drawing/2014/main" id="{EE370FF0-580B-4764-87F0-7D1E6BC21988}"/>
              </a:ext>
            </a:extLst>
          </p:cNvPr>
          <p:cNvSpPr txBox="1"/>
          <p:nvPr/>
        </p:nvSpPr>
        <p:spPr>
          <a:xfrm>
            <a:off x="1082502" y="4502881"/>
            <a:ext cx="5374525" cy="276999"/>
          </a:xfrm>
          <a:prstGeom prst="rect">
            <a:avLst/>
          </a:prstGeom>
          <a:noFill/>
          <a:ln>
            <a:solidFill>
              <a:srgbClr val="0070C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Ceci est un texte colorié en bleu</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1" name="ZoneTexte 10">
            <a:extLst>
              <a:ext uri="{FF2B5EF4-FFF2-40B4-BE49-F238E27FC236}">
                <a16:creationId xmlns:a16="http://schemas.microsoft.com/office/drawing/2014/main" id="{3DD6C586-DBD3-4E56-BC5D-3832B4517933}"/>
              </a:ext>
            </a:extLst>
          </p:cNvPr>
          <p:cNvSpPr txBox="1"/>
          <p:nvPr/>
        </p:nvSpPr>
        <p:spPr>
          <a:xfrm>
            <a:off x="1082502" y="2654004"/>
            <a:ext cx="906530" cy="307777"/>
          </a:xfrm>
          <a:prstGeom prst="rect">
            <a:avLst/>
          </a:prstGeom>
          <a:noFill/>
        </p:spPr>
        <p:txBody>
          <a:bodyPr wrap="none" rtlCol="0">
            <a:spAutoFit/>
          </a:bodyPr>
          <a:lstStyle/>
          <a:p>
            <a:r>
              <a:rPr lang="fr-FR" sz="1400" b="1" dirty="0">
                <a:solidFill>
                  <a:schemeClr val="tx1">
                    <a:lumMod val="65000"/>
                    <a:lumOff val="35000"/>
                  </a:schemeClr>
                </a:solidFill>
                <a:latin typeface="Calibri" panose="020F0502020204030204" pitchFamily="34" charset="0"/>
              </a:rPr>
              <a:t>Exemple :</a:t>
            </a:r>
          </a:p>
        </p:txBody>
      </p:sp>
      <p:sp>
        <p:nvSpPr>
          <p:cNvPr id="13" name="ZoneTexte 12">
            <a:extLst>
              <a:ext uri="{FF2B5EF4-FFF2-40B4-BE49-F238E27FC236}">
                <a16:creationId xmlns:a16="http://schemas.microsoft.com/office/drawing/2014/main" id="{30B56F72-CC65-4D4B-BD82-D43AF034966C}"/>
              </a:ext>
            </a:extLst>
          </p:cNvPr>
          <p:cNvSpPr txBox="1"/>
          <p:nvPr/>
        </p:nvSpPr>
        <p:spPr>
          <a:xfrm>
            <a:off x="4556616" y="5941555"/>
            <a:ext cx="355439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39: propriété </a:t>
            </a:r>
            <a:r>
              <a:rPr lang="fr-FR" sz="1200" i="1" dirty="0" err="1">
                <a:solidFill>
                  <a:schemeClr val="bg1">
                    <a:lumMod val="65000"/>
                  </a:schemeClr>
                </a:solidFill>
                <a:latin typeface="Calibri" panose="020F0502020204030204" pitchFamily="34" charset="0"/>
                <a:cs typeface="Calibri" panose="020F0502020204030204" pitchFamily="34" charset="0"/>
              </a:rPr>
              <a:t>color</a:t>
            </a:r>
            <a:r>
              <a:rPr lang="fr-FR" sz="1200" i="1" dirty="0">
                <a:solidFill>
                  <a:schemeClr val="bg1">
                    <a:lumMod val="65000"/>
                  </a:schemeClr>
                </a:solidFill>
                <a:latin typeface="Calibri" panose="020F0502020204030204" pitchFamily="34" charset="0"/>
                <a:cs typeface="Calibri" panose="020F0502020204030204" pitchFamily="34" charset="0"/>
              </a:rPr>
              <a:t> en CSS</a:t>
            </a:r>
          </a:p>
        </p:txBody>
      </p:sp>
      <p:pic>
        <p:nvPicPr>
          <p:cNvPr id="7" name="Image 6">
            <a:extLst>
              <a:ext uri="{FF2B5EF4-FFF2-40B4-BE49-F238E27FC236}">
                <a16:creationId xmlns:a16="http://schemas.microsoft.com/office/drawing/2014/main" id="{1BC86C39-6320-4E54-AC4C-695915ACFF26}"/>
              </a:ext>
            </a:extLst>
          </p:cNvPr>
          <p:cNvPicPr>
            <a:picLocks noChangeAspect="1"/>
          </p:cNvPicPr>
          <p:nvPr/>
        </p:nvPicPr>
        <p:blipFill>
          <a:blip r:embed="rId3"/>
          <a:stretch>
            <a:fillRect/>
          </a:stretch>
        </p:blipFill>
        <p:spPr>
          <a:xfrm>
            <a:off x="2966114" y="5149959"/>
            <a:ext cx="6981825" cy="742950"/>
          </a:xfrm>
          <a:prstGeom prst="rect">
            <a:avLst/>
          </a:prstGeom>
        </p:spPr>
      </p:pic>
    </p:spTree>
    <p:extLst>
      <p:ext uri="{BB962C8B-B14F-4D97-AF65-F5344CB8AC3E}">
        <p14:creationId xmlns:p14="http://schemas.microsoft.com/office/powerpoint/2010/main" val="3204754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Utiliser l’environnement de développement pour produire du HTML</a:t>
            </a:r>
          </a:p>
        </p:txBody>
      </p:sp>
      <p:sp>
        <p:nvSpPr>
          <p:cNvPr id="6" name="ZoneTexte 5">
            <a:extLst>
              <a:ext uri="{FF2B5EF4-FFF2-40B4-BE49-F238E27FC236}">
                <a16:creationId xmlns:a16="http://schemas.microsoft.com/office/drawing/2014/main" id="{02108ECF-D2D9-4A1E-9927-E36A3986F9A5}"/>
              </a:ext>
            </a:extLst>
          </p:cNvPr>
          <p:cNvSpPr txBox="1"/>
          <p:nvPr/>
        </p:nvSpPr>
        <p:spPr>
          <a:xfrm>
            <a:off x="6300000" y="2901995"/>
            <a:ext cx="6096000" cy="997709"/>
          </a:xfrm>
          <a:prstGeom prst="rect">
            <a:avLst/>
          </a:prstGeom>
          <a:noFill/>
        </p:spPr>
        <p:txBody>
          <a:bodyPr wrap="square">
            <a:spAutoFit/>
          </a:bodyPr>
          <a:lstStyle/>
          <a:p>
            <a:pPr marL="342900" marR="0" lvl="0" indent="-342900" algn="l" defTabSz="829543" rtl="0" fontAlgn="auto" hangingPunct="1">
              <a:lnSpc>
                <a:spcPct val="100000"/>
              </a:lnSpc>
              <a:spcBef>
                <a:spcPts val="1270"/>
              </a:spcBef>
              <a:spcAft>
                <a:spcPts val="0"/>
              </a:spcAft>
              <a:buSzPts val="1800"/>
              <a:buFont typeface="+mj-lt"/>
              <a:buAutoNum type="arabicPeriod"/>
              <a:tabLst/>
              <a:defRPr sz="1800" b="0" i="0" u="none" strike="noStrike" kern="0" cap="none" spc="0" baseline="0">
                <a:solidFill>
                  <a:srgbClr val="000000"/>
                </a:solidFill>
                <a:uFillTx/>
              </a:defRPr>
            </a:pPr>
            <a:r>
              <a:rPr lang="fr-FR" sz="1600" b="1" dirty="0">
                <a:solidFill>
                  <a:srgbClr val="FF912B"/>
                </a:solidFill>
                <a:ea typeface="맑은 고딕" pitchFamily="34"/>
                <a:cs typeface="Calibri" panose="020F0502020204030204" pitchFamily="34" charset="0"/>
              </a:rPr>
              <a:t>Utilisation de Visual Studio Code</a:t>
            </a:r>
          </a:p>
          <a:p>
            <a:pPr marL="342900" marR="0" lvl="0" indent="-342900" algn="l" defTabSz="829543" rtl="0" fontAlgn="auto" hangingPunct="1">
              <a:lnSpc>
                <a:spcPct val="100000"/>
              </a:lnSpc>
              <a:spcBef>
                <a:spcPts val="127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Installation des extensions de VS Code</a:t>
            </a:r>
          </a:p>
          <a:p>
            <a:endParaRPr lang="fr-FR" sz="1600" dirty="0"/>
          </a:p>
        </p:txBody>
      </p:sp>
    </p:spTree>
    <p:extLst>
      <p:ext uri="{BB962C8B-B14F-4D97-AF65-F5344CB8AC3E}">
        <p14:creationId xmlns:p14="http://schemas.microsoft.com/office/powerpoint/2010/main" val="169734584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2</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4" name="Espace réservé du texte 3">
            <a:extLst>
              <a:ext uri="{FF2B5EF4-FFF2-40B4-BE49-F238E27FC236}">
                <a16:creationId xmlns:a16="http://schemas.microsoft.com/office/drawing/2014/main" id="{CD7233D1-3EA9-449F-AD8F-E8A6D4BD95C6}"/>
              </a:ext>
            </a:extLst>
          </p:cNvPr>
          <p:cNvSpPr>
            <a:spLocks noGrp="1"/>
          </p:cNvSpPr>
          <p:nvPr>
            <p:ph type="body" sz="quarter" idx="14"/>
          </p:nvPr>
        </p:nvSpPr>
        <p:spPr>
          <a:xfrm>
            <a:off x="6300000" y="2879999"/>
            <a:ext cx="5580000" cy="2888107"/>
          </a:xfrm>
        </p:spPr>
        <p:txBody>
          <a:bodyPr/>
          <a:lstStyle/>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Typographie</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Bordures et ombres</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Marges et </a:t>
            </a:r>
            <a:r>
              <a:rPr lang="fr-FR" sz="1600" dirty="0" err="1">
                <a:solidFill>
                  <a:schemeClr val="bg1">
                    <a:lumMod val="65000"/>
                  </a:schemeClr>
                </a:solidFill>
                <a:latin typeface="Calibri" panose="020F0502020204030204" pitchFamily="34" charset="0"/>
                <a:cs typeface="Calibri" panose="020F0502020204030204" pitchFamily="34" charset="0"/>
              </a:rPr>
              <a:t>padding</a:t>
            </a:r>
            <a:endParaRPr lang="fr-FR" sz="1600" kern="0" dirty="0">
              <a:solidFill>
                <a:schemeClr val="bg1">
                  <a:lumMod val="65000"/>
                </a:schemeClr>
              </a:solidFill>
              <a:latin typeface="Calibri" panose="020F0502020204030204" pitchFamily="34" charset="0"/>
              <a:cs typeface="Calibri" panose="020F0502020204030204" pitchFamily="34" charset="0"/>
            </a:endParaRP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cs typeface="Calibri" panose="020F0502020204030204" pitchFamily="34" charset="0"/>
              </a:rPr>
              <a:t>Images</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cs typeface="Calibri" panose="020F0502020204030204" pitchFamily="34" charset="0"/>
              </a:rPr>
              <a:t>Couleurs de fond</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background</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Types de positionnement (relatif, absolu, </a:t>
            </a:r>
            <a:r>
              <a:rPr lang="fr-FR" sz="1600" u="none" strike="noStrike" kern="1200" cap="none" spc="0" baseline="0" dirty="0" err="1">
                <a:solidFill>
                  <a:schemeClr val="bg1">
                    <a:lumMod val="65000"/>
                  </a:schemeClr>
                </a:solidFill>
                <a:uFillTx/>
                <a:latin typeface="Calibri" panose="020F0502020204030204" pitchFamily="34" charset="0"/>
                <a:cs typeface="Calibri" panose="020F0502020204030204" pitchFamily="34" charset="0"/>
              </a:rPr>
              <a:t>float</a:t>
            </a: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Utilisation des blocs Flex (</a:t>
            </a:r>
            <a:r>
              <a:rPr lang="fr-FR" sz="1600" u="none" strike="noStrike" kern="1200" cap="none" spc="0" baseline="0" dirty="0" err="1">
                <a:solidFill>
                  <a:schemeClr val="bg1">
                    <a:lumMod val="65000"/>
                  </a:schemeClr>
                </a:solidFill>
                <a:uFillTx/>
                <a:latin typeface="Calibri" panose="020F0502020204030204" pitchFamily="34" charset="0"/>
                <a:cs typeface="Calibri" panose="020F0502020204030204" pitchFamily="34" charset="0"/>
              </a:rPr>
              <a:t>FlexBox</a:t>
            </a: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a:t>
            </a:r>
          </a:p>
          <a:p>
            <a:endParaRPr lang="fr-FR" dirty="0"/>
          </a:p>
        </p:txBody>
      </p:sp>
    </p:spTree>
    <p:extLst>
      <p:ext uri="{BB962C8B-B14F-4D97-AF65-F5344CB8AC3E}">
        <p14:creationId xmlns:p14="http://schemas.microsoft.com/office/powerpoint/2010/main" val="22722428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Background</a:t>
            </a:r>
          </a:p>
        </p:txBody>
      </p:sp>
      <p:sp>
        <p:nvSpPr>
          <p:cNvPr id="3" name="Espace réservé du contenu 2">
            <a:extLst>
              <a:ext uri="{FF2B5EF4-FFF2-40B4-BE49-F238E27FC236}">
                <a16:creationId xmlns:a16="http://schemas.microsoft.com/office/drawing/2014/main" id="{6E376BEC-8D92-4A18-B3B3-6F78B3B625C7}"/>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L’élément image peut être inséré comme arrière plan d'un élément.</a:t>
            </a:r>
          </a:p>
          <a:p>
            <a:r>
              <a:rPr lang="fr-FR" sz="1200" dirty="0">
                <a:solidFill>
                  <a:schemeClr val="tx1">
                    <a:lumMod val="65000"/>
                    <a:lumOff val="35000"/>
                  </a:schemeClr>
                </a:solidFill>
                <a:latin typeface="Calibri" panose="020F0502020204030204" pitchFamily="34" charset="0"/>
              </a:rPr>
              <a:t>Les propriétés associées sont :</a:t>
            </a:r>
          </a:p>
          <a:p>
            <a:pPr marL="285750" indent="-285750">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background-image</a:t>
            </a:r>
            <a:r>
              <a:rPr lang="fr-FR" sz="1200" dirty="0">
                <a:solidFill>
                  <a:schemeClr val="tx1">
                    <a:lumMod val="65000"/>
                    <a:lumOff val="35000"/>
                  </a:schemeClr>
                </a:solidFill>
                <a:latin typeface="Calibri" panose="020F0502020204030204" pitchFamily="34" charset="0"/>
              </a:rPr>
              <a:t> : url de l’image de fond.</a:t>
            </a:r>
          </a:p>
          <a:p>
            <a:pPr marL="285750" indent="-285750">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background-</a:t>
            </a:r>
            <a:r>
              <a:rPr lang="fr-FR" sz="1200" b="1" dirty="0" err="1">
                <a:solidFill>
                  <a:schemeClr val="tx1">
                    <a:lumMod val="65000"/>
                    <a:lumOff val="35000"/>
                  </a:schemeClr>
                </a:solidFill>
                <a:latin typeface="Calibri" panose="020F0502020204030204" pitchFamily="34" charset="0"/>
              </a:rPr>
              <a:t>repeat</a:t>
            </a:r>
            <a:r>
              <a:rPr lang="fr-FR" sz="1200" b="1" dirty="0">
                <a:solidFill>
                  <a:schemeClr val="tx1">
                    <a:lumMod val="65000"/>
                    <a:lumOff val="35000"/>
                  </a:schemeClr>
                </a:solidFill>
                <a:latin typeface="Calibri" panose="020F0502020204030204" pitchFamily="34" charset="0"/>
              </a:rPr>
              <a:t> : </a:t>
            </a:r>
            <a:r>
              <a:rPr lang="fr-FR" sz="1200" dirty="0">
                <a:solidFill>
                  <a:schemeClr val="tx1">
                    <a:lumMod val="65000"/>
                    <a:lumOff val="35000"/>
                  </a:schemeClr>
                </a:solidFill>
                <a:latin typeface="Calibri" panose="020F0502020204030204" pitchFamily="34" charset="0"/>
              </a:rPr>
              <a:t>mode de réplication de l'image de fond (</a:t>
            </a:r>
            <a:r>
              <a:rPr lang="fr-FR" sz="1200" b="1" dirty="0" err="1">
                <a:solidFill>
                  <a:schemeClr val="tx1">
                    <a:lumMod val="65000"/>
                    <a:lumOff val="35000"/>
                  </a:schemeClr>
                </a:solidFill>
                <a:latin typeface="Calibri" panose="020F0502020204030204" pitchFamily="34" charset="0"/>
              </a:rPr>
              <a:t>repeat</a:t>
            </a:r>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repeat</a:t>
            </a:r>
            <a:r>
              <a:rPr lang="fr-FR" sz="1200" b="1" dirty="0">
                <a:solidFill>
                  <a:schemeClr val="tx1">
                    <a:lumMod val="65000"/>
                    <a:lumOff val="35000"/>
                  </a:schemeClr>
                </a:solidFill>
                <a:latin typeface="Calibri" panose="020F0502020204030204" pitchFamily="34" charset="0"/>
              </a:rPr>
              <a:t>-x, </a:t>
            </a:r>
            <a:r>
              <a:rPr lang="fr-FR" sz="1200" b="1" dirty="0" err="1">
                <a:solidFill>
                  <a:schemeClr val="tx1">
                    <a:lumMod val="65000"/>
                    <a:lumOff val="35000"/>
                  </a:schemeClr>
                </a:solidFill>
                <a:latin typeface="Calibri" panose="020F0502020204030204" pitchFamily="34" charset="0"/>
              </a:rPr>
              <a:t>repeat</a:t>
            </a:r>
            <a:r>
              <a:rPr lang="fr-FR" sz="1200" b="1" dirty="0">
                <a:solidFill>
                  <a:schemeClr val="tx1">
                    <a:lumMod val="65000"/>
                    <a:lumOff val="35000"/>
                  </a:schemeClr>
                </a:solidFill>
                <a:latin typeface="Calibri" panose="020F0502020204030204" pitchFamily="34" charset="0"/>
              </a:rPr>
              <a:t>-y, no-</a:t>
            </a:r>
            <a:r>
              <a:rPr lang="fr-FR" sz="1200" b="1" dirty="0" err="1">
                <a:solidFill>
                  <a:schemeClr val="tx1">
                    <a:lumMod val="65000"/>
                    <a:lumOff val="35000"/>
                  </a:schemeClr>
                </a:solidFill>
                <a:latin typeface="Calibri" panose="020F0502020204030204" pitchFamily="34" charset="0"/>
              </a:rPr>
              <a:t>repeat</a:t>
            </a:r>
            <a:r>
              <a:rPr lang="fr-FR" sz="1200" dirty="0">
                <a:solidFill>
                  <a:schemeClr val="tx1">
                    <a:lumMod val="65000"/>
                    <a:lumOff val="35000"/>
                  </a:schemeClr>
                </a:solidFill>
                <a:latin typeface="Calibri" panose="020F0502020204030204" pitchFamily="34" charset="0"/>
              </a:rPr>
              <a:t>).</a:t>
            </a:r>
          </a:p>
          <a:p>
            <a:pPr marL="285750" indent="-285750">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background-</a:t>
            </a:r>
            <a:r>
              <a:rPr lang="fr-FR" sz="1200" b="1" dirty="0" err="1">
                <a:solidFill>
                  <a:schemeClr val="tx1">
                    <a:lumMod val="65000"/>
                    <a:lumOff val="35000"/>
                  </a:schemeClr>
                </a:solidFill>
                <a:latin typeface="Calibri" panose="020F0502020204030204" pitchFamily="34" charset="0"/>
              </a:rPr>
              <a:t>attachment</a:t>
            </a:r>
            <a:r>
              <a:rPr lang="fr-FR" sz="1200" dirty="0">
                <a:solidFill>
                  <a:schemeClr val="tx1">
                    <a:lumMod val="65000"/>
                    <a:lumOff val="35000"/>
                  </a:schemeClr>
                </a:solidFill>
                <a:latin typeface="Calibri" panose="020F0502020204030204" pitchFamily="34" charset="0"/>
              </a:rPr>
              <a:t> : défilement ou non de l'image de fond (</a:t>
            </a:r>
            <a:r>
              <a:rPr lang="fr-FR" sz="1200" b="1" dirty="0">
                <a:solidFill>
                  <a:schemeClr val="tx1">
                    <a:lumMod val="65000"/>
                    <a:lumOff val="35000"/>
                  </a:schemeClr>
                </a:solidFill>
                <a:latin typeface="Calibri" panose="020F0502020204030204" pitchFamily="34" charset="0"/>
              </a:rPr>
              <a:t>scroll, </a:t>
            </a:r>
            <a:r>
              <a:rPr lang="fr-FR" sz="1200" b="1" dirty="0" err="1">
                <a:solidFill>
                  <a:schemeClr val="tx1">
                    <a:lumMod val="65000"/>
                    <a:lumOff val="35000"/>
                  </a:schemeClr>
                </a:solidFill>
                <a:latin typeface="Calibri" panose="020F0502020204030204" pitchFamily="34" charset="0"/>
              </a:rPr>
              <a:t>fixed</a:t>
            </a:r>
            <a:r>
              <a:rPr lang="fr-FR" sz="1200" dirty="0">
                <a:solidFill>
                  <a:schemeClr val="tx1">
                    <a:lumMod val="65000"/>
                    <a:lumOff val="35000"/>
                  </a:schemeClr>
                </a:solidFill>
                <a:latin typeface="Calibri" panose="020F0502020204030204" pitchFamily="34" charset="0"/>
              </a:rPr>
              <a:t>).</a:t>
            </a:r>
          </a:p>
          <a:p>
            <a:pPr marL="285750" indent="-28575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b</a:t>
            </a:r>
            <a:r>
              <a:rPr lang="fr-FR" sz="1200" b="1" dirty="0">
                <a:solidFill>
                  <a:schemeClr val="tx1">
                    <a:lumMod val="65000"/>
                    <a:lumOff val="35000"/>
                  </a:schemeClr>
                </a:solidFill>
                <a:latin typeface="Calibri" panose="020F0502020204030204" pitchFamily="34" charset="0"/>
              </a:rPr>
              <a:t>ackground-position</a:t>
            </a:r>
            <a:r>
              <a:rPr lang="fr-FR" sz="1200" dirty="0">
                <a:solidFill>
                  <a:schemeClr val="tx1">
                    <a:lumMod val="65000"/>
                    <a:lumOff val="35000"/>
                  </a:schemeClr>
                </a:solidFill>
                <a:latin typeface="Calibri" panose="020F0502020204030204" pitchFamily="34" charset="0"/>
              </a:rPr>
              <a:t> : position de l’image d’arrière plan (</a:t>
            </a:r>
            <a:r>
              <a:rPr lang="fr-FR" sz="1200" b="1" dirty="0">
                <a:solidFill>
                  <a:schemeClr val="tx1">
                    <a:lumMod val="65000"/>
                    <a:lumOff val="35000"/>
                  </a:schemeClr>
                </a:solidFill>
                <a:latin typeface="Calibri" panose="020F0502020204030204" pitchFamily="34" charset="0"/>
              </a:rPr>
              <a:t>top, </a:t>
            </a:r>
            <a:r>
              <a:rPr lang="fr-FR" sz="1200" b="1" dirty="0" err="1">
                <a:solidFill>
                  <a:schemeClr val="tx1">
                    <a:lumMod val="65000"/>
                    <a:lumOff val="35000"/>
                  </a:schemeClr>
                </a:solidFill>
                <a:latin typeface="Calibri" panose="020F0502020204030204" pitchFamily="34" charset="0"/>
              </a:rPr>
              <a:t>bottom</a:t>
            </a:r>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left</a:t>
            </a:r>
            <a:r>
              <a:rPr lang="fr-FR" sz="1200" b="1" dirty="0">
                <a:solidFill>
                  <a:schemeClr val="tx1">
                    <a:lumMod val="65000"/>
                    <a:lumOff val="35000"/>
                  </a:schemeClr>
                </a:solidFill>
                <a:latin typeface="Calibri" panose="020F0502020204030204" pitchFamily="34" charset="0"/>
              </a:rPr>
              <a:t>, center, right</a:t>
            </a:r>
            <a:r>
              <a:rPr lang="fr-FR" sz="1200" dirty="0">
                <a:solidFill>
                  <a:schemeClr val="tx1">
                    <a:lumMod val="65000"/>
                    <a:lumOff val="35000"/>
                  </a:schemeClr>
                </a:solidFill>
                <a:latin typeface="Calibri" panose="020F0502020204030204" pitchFamily="34" charset="0"/>
              </a:rPr>
              <a:t>).</a:t>
            </a:r>
          </a:p>
          <a:p>
            <a:pPr marL="285750" indent="-285750">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background-size</a:t>
            </a:r>
            <a:r>
              <a:rPr lang="fr-FR" sz="1200" dirty="0">
                <a:solidFill>
                  <a:schemeClr val="tx1">
                    <a:lumMod val="65000"/>
                    <a:lumOff val="35000"/>
                  </a:schemeClr>
                </a:solidFill>
                <a:latin typeface="Calibri" panose="020F0502020204030204" pitchFamily="34" charset="0"/>
              </a:rPr>
              <a:t> (100 % 100 %)</a:t>
            </a:r>
          </a:p>
          <a:p>
            <a:endParaRPr lang="fr-FR" sz="1400" dirty="0">
              <a:solidFill>
                <a:schemeClr val="tx1">
                  <a:lumMod val="65000"/>
                  <a:lumOff val="35000"/>
                </a:schemeClr>
              </a:solidFill>
            </a:endParaRPr>
          </a:p>
          <a:p>
            <a:r>
              <a:rPr lang="fr-FR" sz="1400" b="1" dirty="0">
                <a:solidFill>
                  <a:schemeClr val="tx1">
                    <a:lumMod val="65000"/>
                    <a:lumOff val="35000"/>
                  </a:schemeClr>
                </a:solidFill>
                <a:latin typeface="Calibri" panose="020F0502020204030204" pitchFamily="34" charset="0"/>
              </a:rPr>
              <a:t>Exemple</a:t>
            </a:r>
            <a:r>
              <a:rPr lang="fr-FR" sz="1400" dirty="0">
                <a:solidFill>
                  <a:schemeClr val="tx1">
                    <a:lumMod val="65000"/>
                    <a:lumOff val="35000"/>
                  </a:schemeClr>
                </a:solidFill>
                <a:latin typeface="Calibri" panose="020F0502020204030204" pitchFamily="34" charset="0"/>
              </a:rPr>
              <a:t> :</a:t>
            </a:r>
          </a:p>
          <a:p>
            <a:endParaRPr lang="fr-FR" dirty="0"/>
          </a:p>
        </p:txBody>
      </p:sp>
      <p:sp>
        <p:nvSpPr>
          <p:cNvPr id="6" name="Espace réservé du contenu 5">
            <a:extLst>
              <a:ext uri="{FF2B5EF4-FFF2-40B4-BE49-F238E27FC236}">
                <a16:creationId xmlns:a16="http://schemas.microsoft.com/office/drawing/2014/main" id="{B073F535-FF38-4C5E-9EFA-BC1C03C625D5}"/>
              </a:ext>
            </a:extLst>
          </p:cNvPr>
          <p:cNvSpPr>
            <a:spLocks noGrp="1"/>
          </p:cNvSpPr>
          <p:nvPr>
            <p:ph sz="quarter" idx="13"/>
          </p:nvPr>
        </p:nvSpPr>
        <p:spPr/>
        <p:txBody>
          <a:bodyPr/>
          <a:lstStyle/>
          <a:p>
            <a:r>
              <a:rPr lang="fr-FR" sz="1600" b="1" dirty="0" err="1">
                <a:solidFill>
                  <a:srgbClr val="005BA7"/>
                </a:solidFill>
                <a:latin typeface="Calibri" panose="020F0502020204030204" pitchFamily="34" charset="0"/>
              </a:rPr>
              <a:t>Backgroung</a:t>
            </a:r>
            <a:endParaRPr lang="fr-FR" dirty="0"/>
          </a:p>
        </p:txBody>
      </p:sp>
      <p:sp>
        <p:nvSpPr>
          <p:cNvPr id="12" name="ZoneTexte 11">
            <a:extLst>
              <a:ext uri="{FF2B5EF4-FFF2-40B4-BE49-F238E27FC236}">
                <a16:creationId xmlns:a16="http://schemas.microsoft.com/office/drawing/2014/main" id="{BBA08FE8-C554-42B7-911C-D670BB11B854}"/>
              </a:ext>
            </a:extLst>
          </p:cNvPr>
          <p:cNvSpPr txBox="1"/>
          <p:nvPr/>
        </p:nvSpPr>
        <p:spPr>
          <a:xfrm>
            <a:off x="827577" y="4507422"/>
            <a:ext cx="5374525" cy="1569660"/>
          </a:xfrm>
          <a:prstGeom prst="rect">
            <a:avLst/>
          </a:prstGeom>
          <a:noFill/>
          <a:ln>
            <a:solidFill>
              <a:srgbClr val="0070C0"/>
            </a:solidFill>
          </a:ln>
        </p:spPr>
        <p:txBody>
          <a:bodyPr wrap="square">
            <a:spAutoFit/>
          </a:bodyPr>
          <a:lstStyle/>
          <a:p>
            <a:r>
              <a:rPr lang="fr-FR" sz="1200" dirty="0">
                <a:solidFill>
                  <a:srgbClr val="9C5D27"/>
                </a:solidFill>
                <a:effectLst/>
                <a:latin typeface="Calibri" panose="020F0502020204030204" pitchFamily="34" charset="0"/>
              </a:rPr>
              <a:t>#</a:t>
            </a:r>
            <a:r>
              <a:rPr lang="fr-FR" sz="1200" dirty="0">
                <a:solidFill>
                  <a:srgbClr val="7A3E9D"/>
                </a:solidFill>
                <a:effectLst/>
                <a:latin typeface="Calibri" panose="020F0502020204030204" pitchFamily="34" charset="0"/>
              </a:rPr>
              <a:t>myDiv1</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height</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100</a:t>
            </a:r>
            <a:r>
              <a:rPr lang="fr-FR" sz="1200" dirty="0">
                <a:solidFill>
                  <a:srgbClr val="4B69C6"/>
                </a:solidFill>
                <a:effectLst/>
                <a:latin typeface="Calibri" panose="020F0502020204030204" pitchFamily="34" charset="0"/>
              </a:rPr>
              <a:t>px</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err="1">
                <a:solidFill>
                  <a:srgbClr val="9C5D27"/>
                </a:solidFill>
                <a:effectLst/>
                <a:latin typeface="Calibri" panose="020F0502020204030204" pitchFamily="34" charset="0"/>
              </a:rPr>
              <a:t>width</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100</a:t>
            </a:r>
            <a:r>
              <a:rPr lang="fr-FR" sz="1200" dirty="0">
                <a:solidFill>
                  <a:srgbClr val="4B69C6"/>
                </a:solidFill>
                <a:effectLst/>
                <a:latin typeface="Calibri" panose="020F0502020204030204" pitchFamily="34" charset="0"/>
              </a:rPr>
              <a:t>px</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border</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1</a:t>
            </a:r>
            <a:r>
              <a:rPr lang="fr-FR" sz="1200" dirty="0">
                <a:solidFill>
                  <a:srgbClr val="4B69C6"/>
                </a:solidFill>
                <a:effectLst/>
                <a:latin typeface="Calibri" panose="020F0502020204030204" pitchFamily="34" charset="0"/>
              </a:rPr>
              <a:t>px</a:t>
            </a:r>
            <a:r>
              <a:rPr lang="fr-FR" sz="1200" dirty="0">
                <a:solidFill>
                  <a:srgbClr val="448C27"/>
                </a:solidFill>
                <a:effectLst/>
                <a:latin typeface="Calibri" panose="020F0502020204030204" pitchFamily="34" charset="0"/>
              </a:rPr>
              <a:t> solid </a:t>
            </a:r>
            <a:r>
              <a:rPr lang="fr-FR" sz="1200" dirty="0">
                <a:solidFill>
                  <a:srgbClr val="9C5D27"/>
                </a:solidFill>
                <a:effectLst/>
                <a:latin typeface="Calibri" panose="020F0502020204030204" pitchFamily="34" charset="0"/>
              </a:rPr>
              <a:t>black</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background-image</a:t>
            </a:r>
            <a:r>
              <a:rPr lang="fr-FR" sz="1200" dirty="0">
                <a:solidFill>
                  <a:srgbClr val="777777"/>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AA3731"/>
                </a:solidFill>
                <a:effectLst/>
                <a:latin typeface="Calibri" panose="020F0502020204030204" pitchFamily="34" charset="0"/>
              </a:rPr>
              <a:t>url</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corona.jpg</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background-size</a:t>
            </a:r>
            <a:r>
              <a:rPr lang="fr-FR" sz="1200" dirty="0">
                <a:solidFill>
                  <a:srgbClr val="777777"/>
                </a:solidFill>
                <a:effectLst/>
                <a:latin typeface="Calibri" panose="020F0502020204030204" pitchFamily="34" charset="0"/>
              </a:rPr>
              <a:t> :</a:t>
            </a:r>
            <a:r>
              <a:rPr lang="fr-FR" sz="1200" dirty="0">
                <a:solidFill>
                  <a:srgbClr val="9C5D27"/>
                </a:solidFill>
                <a:effectLst/>
                <a:latin typeface="Calibri" panose="020F0502020204030204" pitchFamily="34" charset="0"/>
              </a:rPr>
              <a:t>100</a:t>
            </a:r>
            <a:r>
              <a:rPr lang="fr-FR" sz="1200" dirty="0">
                <a:solidFill>
                  <a:srgbClr val="4B69C6"/>
                </a:solidFill>
                <a:effectLst/>
                <a:latin typeface="Calibri" panose="020F0502020204030204" pitchFamily="34" charset="0"/>
              </a:rPr>
              <a:t>%</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C5D27"/>
                </a:solidFill>
                <a:effectLst/>
                <a:latin typeface="Calibri" panose="020F0502020204030204" pitchFamily="34" charset="0"/>
              </a:rPr>
              <a:t>background-</a:t>
            </a:r>
            <a:r>
              <a:rPr lang="fr-FR" sz="1200" dirty="0" err="1">
                <a:solidFill>
                  <a:srgbClr val="9C5D27"/>
                </a:solidFill>
                <a:effectLst/>
                <a:latin typeface="Calibri" panose="020F0502020204030204" pitchFamily="34" charset="0"/>
              </a:rPr>
              <a:t>repeat</a:t>
            </a:r>
            <a:r>
              <a:rPr lang="fr-FR" sz="1200" dirty="0">
                <a:solidFill>
                  <a:srgbClr val="777777"/>
                </a:solidFill>
                <a:effectLst/>
                <a:latin typeface="Calibri" panose="020F0502020204030204" pitchFamily="34" charset="0"/>
              </a:rPr>
              <a:t> :</a:t>
            </a:r>
            <a:r>
              <a:rPr lang="fr-FR" sz="1200" dirty="0">
                <a:solidFill>
                  <a:srgbClr val="448C27"/>
                </a:solidFill>
                <a:effectLst/>
                <a:latin typeface="Calibri" panose="020F0502020204030204" pitchFamily="34" charset="0"/>
              </a:rPr>
              <a:t>no-</a:t>
            </a:r>
            <a:r>
              <a:rPr lang="fr-FR" sz="1200" dirty="0" err="1">
                <a:solidFill>
                  <a:srgbClr val="448C27"/>
                </a:solidFill>
                <a:effectLst/>
                <a:latin typeface="Calibri" panose="020F0502020204030204" pitchFamily="34" charset="0"/>
              </a:rPr>
              <a:t>repeat</a:t>
            </a:r>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a:p>
            <a:r>
              <a:rPr lang="fr-FR" sz="1200" dirty="0">
                <a:solidFill>
                  <a:srgbClr val="777777"/>
                </a:solidFill>
                <a:effectLst/>
                <a:latin typeface="Calibri" panose="020F0502020204030204" pitchFamily="34" charset="0"/>
              </a:rPr>
              <a:t>}</a:t>
            </a:r>
            <a:endParaRPr lang="fr-FR" sz="1200" dirty="0">
              <a:solidFill>
                <a:srgbClr val="333333"/>
              </a:solidFill>
              <a:effectLst/>
              <a:latin typeface="Calibri" panose="020F0502020204030204" pitchFamily="34" charset="0"/>
            </a:endParaRPr>
          </a:p>
        </p:txBody>
      </p:sp>
      <p:sp>
        <p:nvSpPr>
          <p:cNvPr id="14" name="ZoneTexte 13">
            <a:extLst>
              <a:ext uri="{FF2B5EF4-FFF2-40B4-BE49-F238E27FC236}">
                <a16:creationId xmlns:a16="http://schemas.microsoft.com/office/drawing/2014/main" id="{96C76120-C6CF-4A06-993E-21DAE303C0B9}"/>
              </a:ext>
            </a:extLst>
          </p:cNvPr>
          <p:cNvSpPr txBox="1"/>
          <p:nvPr/>
        </p:nvSpPr>
        <p:spPr>
          <a:xfrm>
            <a:off x="842909" y="6170043"/>
            <a:ext cx="5374525" cy="276999"/>
          </a:xfrm>
          <a:prstGeom prst="rect">
            <a:avLst/>
          </a:prstGeom>
          <a:noFill/>
          <a:ln>
            <a:solidFill>
              <a:srgbClr val="0070C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id</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myDiv1</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grpSp>
        <p:nvGrpSpPr>
          <p:cNvPr id="7" name="Groupe 6">
            <a:extLst>
              <a:ext uri="{FF2B5EF4-FFF2-40B4-BE49-F238E27FC236}">
                <a16:creationId xmlns:a16="http://schemas.microsoft.com/office/drawing/2014/main" id="{7B29C768-FE05-4EE1-B387-60CDE98A8380}"/>
              </a:ext>
            </a:extLst>
          </p:cNvPr>
          <p:cNvGrpSpPr/>
          <p:nvPr/>
        </p:nvGrpSpPr>
        <p:grpSpPr>
          <a:xfrm>
            <a:off x="7608148" y="4028615"/>
            <a:ext cx="1909224" cy="1918449"/>
            <a:chOff x="7472264" y="3849376"/>
            <a:chExt cx="1909224" cy="1918449"/>
          </a:xfrm>
        </p:grpSpPr>
        <p:pic>
          <p:nvPicPr>
            <p:cNvPr id="15" name="Image 14">
              <a:extLst>
                <a:ext uri="{FF2B5EF4-FFF2-40B4-BE49-F238E27FC236}">
                  <a16:creationId xmlns:a16="http://schemas.microsoft.com/office/drawing/2014/main" id="{27A2BC0B-4F06-4137-9870-546114ACED2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72264" y="3849376"/>
              <a:ext cx="1909224" cy="1918449"/>
            </a:xfrm>
            <a:prstGeom prst="rect">
              <a:avLst/>
            </a:prstGeom>
          </p:spPr>
        </p:pic>
        <p:sp>
          <p:nvSpPr>
            <p:cNvPr id="2" name="Rectangle 1">
              <a:extLst>
                <a:ext uri="{FF2B5EF4-FFF2-40B4-BE49-F238E27FC236}">
                  <a16:creationId xmlns:a16="http://schemas.microsoft.com/office/drawing/2014/main" id="{88070464-F9F1-4D86-8915-2FBDDBE384E3}"/>
                </a:ext>
              </a:extLst>
            </p:cNvPr>
            <p:cNvSpPr/>
            <p:nvPr/>
          </p:nvSpPr>
          <p:spPr>
            <a:xfrm>
              <a:off x="7539049" y="5019450"/>
              <a:ext cx="1745456" cy="644525"/>
            </a:xfrm>
            <a:prstGeom prst="rect">
              <a:avLst/>
            </a:prstGeom>
            <a:solidFill>
              <a:srgbClr val="F8F8F8"/>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ZoneTexte 9">
            <a:extLst>
              <a:ext uri="{FF2B5EF4-FFF2-40B4-BE49-F238E27FC236}">
                <a16:creationId xmlns:a16="http://schemas.microsoft.com/office/drawing/2014/main" id="{B2720852-337F-424B-B118-120710484A54}"/>
              </a:ext>
            </a:extLst>
          </p:cNvPr>
          <p:cNvSpPr txBox="1"/>
          <p:nvPr/>
        </p:nvSpPr>
        <p:spPr>
          <a:xfrm>
            <a:off x="6109857" y="5953748"/>
            <a:ext cx="490580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38: Exemple de background image en CSS</a:t>
            </a:r>
          </a:p>
        </p:txBody>
      </p:sp>
    </p:spTree>
    <p:extLst>
      <p:ext uri="{BB962C8B-B14F-4D97-AF65-F5344CB8AC3E}">
        <p14:creationId xmlns:p14="http://schemas.microsoft.com/office/powerpoint/2010/main" val="113383461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2</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7B8FF626-11DB-4DDE-BA7C-A1ABC9BEE1A9}"/>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Typographie</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Bordures et ombres</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Marges et </a:t>
            </a:r>
            <a:r>
              <a:rPr lang="fr-FR" sz="1600" dirty="0" err="1">
                <a:solidFill>
                  <a:schemeClr val="bg1">
                    <a:lumMod val="65000"/>
                  </a:schemeClr>
                </a:solidFill>
                <a:latin typeface="Calibri" panose="020F0502020204030204" pitchFamily="34" charset="0"/>
                <a:cs typeface="Calibri" panose="020F0502020204030204" pitchFamily="34" charset="0"/>
              </a:rPr>
              <a:t>padding</a:t>
            </a:r>
            <a:endParaRPr lang="fr-FR" sz="1600" dirty="0">
              <a:solidFill>
                <a:schemeClr val="bg1">
                  <a:lumMod val="65000"/>
                </a:schemeClr>
              </a:solidFill>
              <a:latin typeface="Calibri" panose="020F0502020204030204" pitchFamily="34" charset="0"/>
              <a:cs typeface="Calibri" panose="020F0502020204030204" pitchFamily="34" charset="0"/>
            </a:endParaRP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Images</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Couleurs de fond</a:t>
            </a:r>
          </a:p>
          <a:p>
            <a:pPr algn="just" defTabSz="829543">
              <a:buSzPts val="1800"/>
              <a:defRPr sz="1800" b="0" i="0" u="none" strike="noStrike" kern="0" cap="none" spc="0" baseline="0">
                <a:solidFill>
                  <a:srgbClr val="000000"/>
                </a:solidFill>
                <a:uFillTx/>
              </a:defRPr>
            </a:pPr>
            <a:r>
              <a:rPr lang="fr-FR" dirty="0">
                <a:solidFill>
                  <a:schemeClr val="bg1">
                    <a:lumMod val="65000"/>
                  </a:schemeClr>
                </a:solidFill>
                <a:cs typeface="Calibri" panose="020F0502020204030204" pitchFamily="34" charset="0"/>
              </a:rPr>
              <a:t>Background</a:t>
            </a:r>
            <a:endParaRPr lang="fr-FR" sz="1600" dirty="0">
              <a:solidFill>
                <a:schemeClr val="bg1">
                  <a:lumMod val="65000"/>
                </a:schemeClr>
              </a:solidFill>
              <a:latin typeface="Calibri" panose="020F0502020204030204" pitchFamily="34" charset="0"/>
              <a:cs typeface="Calibri" panose="020F0502020204030204" pitchFamily="34" charset="0"/>
            </a:endParaRP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Types de positionnement (relatif, absolu, </a:t>
            </a:r>
            <a:r>
              <a:rPr lang="fr-FR" sz="1600" b="1" kern="0" dirty="0" err="1">
                <a:solidFill>
                  <a:srgbClr val="FF7800"/>
                </a:solidFill>
                <a:latin typeface="Calibri" panose="020F0502020204030204" pitchFamily="34" charset="0"/>
                <a:ea typeface="맑은 고딕" pitchFamily="34"/>
                <a:cs typeface="Calibri" panose="020F0502020204030204" pitchFamily="34" charset="0"/>
              </a:rPr>
              <a:t>float</a:t>
            </a:r>
            <a:r>
              <a:rPr lang="fr-FR" sz="1600" b="1" kern="0" dirty="0">
                <a:solidFill>
                  <a:srgbClr val="FF7800"/>
                </a:solidFill>
                <a:latin typeface="Calibri" panose="020F0502020204030204" pitchFamily="34" charset="0"/>
                <a:ea typeface="맑은 고딕" pitchFamily="34"/>
                <a:cs typeface="Calibri" panose="020F0502020204030204" pitchFamily="34" charset="0"/>
              </a:rPr>
              <a:t>…)</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Utilisation des blocs Flex (</a:t>
            </a:r>
            <a:r>
              <a:rPr lang="fr-FR" sz="1600" u="none" strike="noStrike" kern="1200" cap="none" spc="0" baseline="0" dirty="0" err="1">
                <a:solidFill>
                  <a:schemeClr val="bg1">
                    <a:lumMod val="65000"/>
                  </a:schemeClr>
                </a:solidFill>
                <a:uFillTx/>
                <a:latin typeface="Calibri" panose="020F0502020204030204" pitchFamily="34" charset="0"/>
                <a:cs typeface="Calibri" panose="020F0502020204030204" pitchFamily="34" charset="0"/>
              </a:rPr>
              <a:t>FlexBox</a:t>
            </a: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a:t>
            </a:r>
          </a:p>
          <a:p>
            <a:pPr algn="just" defTabSz="829543">
              <a:buSzPts val="1800"/>
              <a:defRPr sz="1800" b="0" i="0" u="none" strike="noStrike" kern="0" cap="none" spc="0" baseline="0">
                <a:solidFill>
                  <a:srgbClr val="000000"/>
                </a:solidFill>
                <a:uFillTx/>
              </a:defRPr>
            </a:pPr>
            <a:endParaRPr lang="fr-FR" sz="1600" u="none" strike="noStrike" kern="1200" cap="none" spc="0" baseline="0" dirty="0">
              <a:solidFill>
                <a:srgbClr val="565656"/>
              </a:solidFill>
              <a:uFillTx/>
              <a:latin typeface="Calibri" panose="020F0502020204030204" pitchFamily="34" charset="0"/>
              <a:cs typeface="Calibri" panose="020F0502020204030204" pitchFamily="34" charset="0"/>
            </a:endParaRPr>
          </a:p>
          <a:p>
            <a:endParaRPr lang="fr-FR" dirty="0"/>
          </a:p>
        </p:txBody>
      </p:sp>
    </p:spTree>
    <p:extLst>
      <p:ext uri="{BB962C8B-B14F-4D97-AF65-F5344CB8AC3E}">
        <p14:creationId xmlns:p14="http://schemas.microsoft.com/office/powerpoint/2010/main" val="210620092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dirty="0">
                <a:latin typeface="Calibri" panose="020F0502020204030204" pitchFamily="34" charset="0"/>
                <a:ea typeface="맑은 고딕" pitchFamily="34"/>
                <a:cs typeface="Calibri" panose="020F0502020204030204" pitchFamily="34" charset="0"/>
              </a:rPr>
              <a:t>Types de positionnement</a:t>
            </a:r>
            <a:endParaRPr lang="fr-FR" sz="1800" dirty="0"/>
          </a:p>
        </p:txBody>
      </p:sp>
      <p:sp>
        <p:nvSpPr>
          <p:cNvPr id="2" name="Espace réservé du contenu 1">
            <a:extLst>
              <a:ext uri="{FF2B5EF4-FFF2-40B4-BE49-F238E27FC236}">
                <a16:creationId xmlns:a16="http://schemas.microsoft.com/office/drawing/2014/main" id="{34FDBAE1-4316-45BE-9E65-D6AFB911F6CA}"/>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Le principe du positionnement en CSS permet de définir l’emplacement des boites générées pour chaque élément de la page</a:t>
            </a:r>
          </a:p>
          <a:p>
            <a:endParaRPr lang="fr-FR" dirty="0"/>
          </a:p>
          <a:p>
            <a:r>
              <a:rPr lang="fr-FR" sz="1200" dirty="0">
                <a:solidFill>
                  <a:schemeClr val="tx1">
                    <a:lumMod val="65000"/>
                    <a:lumOff val="35000"/>
                  </a:schemeClr>
                </a:solidFill>
                <a:latin typeface="Calibri" panose="020F0502020204030204" pitchFamily="34" charset="0"/>
              </a:rPr>
              <a:t>Il existe trois mécanismes de positionnement de base en CSS :</a:t>
            </a:r>
            <a:endParaRPr lang="fr-FR" dirty="0"/>
          </a:p>
          <a:p>
            <a:pPr algn="l">
              <a:buFont typeface="+mj-lt"/>
              <a:buAutoNum type="arabicPeriod"/>
            </a:pPr>
            <a:r>
              <a:rPr lang="fr-FR" sz="1200" b="1" i="0" dirty="0">
                <a:solidFill>
                  <a:schemeClr val="tx1">
                    <a:lumMod val="65000"/>
                    <a:lumOff val="35000"/>
                  </a:schemeClr>
                </a:solidFill>
                <a:effectLst/>
                <a:latin typeface="Calibri" panose="020F0502020204030204" pitchFamily="34" charset="0"/>
              </a:rPr>
              <a:t> Le flux normal </a:t>
            </a:r>
            <a:r>
              <a:rPr lang="fr-FR" sz="1200" i="0" dirty="0">
                <a:solidFill>
                  <a:schemeClr val="tx1">
                    <a:lumMod val="65000"/>
                    <a:lumOff val="35000"/>
                  </a:schemeClr>
                </a:solidFill>
                <a:effectLst/>
                <a:latin typeface="Calibri" panose="020F0502020204030204" pitchFamily="34" charset="0"/>
              </a:rPr>
              <a:t>: consiste à garder le flux normal des éléments selon leur ordre et leur type (bloc , </a:t>
            </a:r>
            <a:r>
              <a:rPr lang="fr-FR" sz="1200" i="0" dirty="0" err="1">
                <a:solidFill>
                  <a:schemeClr val="tx1">
                    <a:lumMod val="65000"/>
                    <a:lumOff val="35000"/>
                  </a:schemeClr>
                </a:solidFill>
                <a:effectLst/>
                <a:latin typeface="Calibri" panose="020F0502020204030204" pitchFamily="34" charset="0"/>
              </a:rPr>
              <a:t>inline</a:t>
            </a:r>
            <a:r>
              <a:rPr lang="fr-FR" sz="1200" i="0" dirty="0">
                <a:solidFill>
                  <a:schemeClr val="tx1">
                    <a:lumMod val="65000"/>
                    <a:lumOff val="35000"/>
                  </a:schemeClr>
                </a:solidFill>
                <a:effectLst/>
                <a:latin typeface="Calibri" panose="020F0502020204030204" pitchFamily="34" charset="0"/>
              </a:rPr>
              <a:t>)</a:t>
            </a:r>
          </a:p>
          <a:p>
            <a:pPr algn="l">
              <a:buFont typeface="+mj-lt"/>
              <a:buAutoNum type="arabicPeriod"/>
            </a:pPr>
            <a:r>
              <a:rPr lang="fr-FR" sz="1200" b="1" i="0" dirty="0">
                <a:solidFill>
                  <a:schemeClr val="tx1">
                    <a:lumMod val="65000"/>
                    <a:lumOff val="35000"/>
                  </a:schemeClr>
                </a:solidFill>
                <a:effectLst/>
                <a:latin typeface="Calibri" panose="020F0502020204030204" pitchFamily="34" charset="0"/>
              </a:rPr>
              <a:t>La propriété « position »</a:t>
            </a:r>
            <a:endParaRPr lang="fr-FR" sz="1200" b="0" i="0" dirty="0">
              <a:solidFill>
                <a:schemeClr val="tx1">
                  <a:lumMod val="65000"/>
                  <a:lumOff val="35000"/>
                </a:schemeClr>
              </a:solidFill>
              <a:effectLst/>
              <a:latin typeface="Calibri" panose="020F0502020204030204" pitchFamily="34" charset="0"/>
            </a:endParaRPr>
          </a:p>
          <a:p>
            <a:pPr marL="742950" lvl="1" indent="-285750" algn="l">
              <a:buFont typeface="Arial" panose="020B0604020202020204" pitchFamily="34" charset="0"/>
              <a:buChar char="•"/>
            </a:pPr>
            <a:r>
              <a:rPr lang="fr-FR" sz="1200" b="0" i="0" dirty="0">
                <a:solidFill>
                  <a:schemeClr val="tx1">
                    <a:lumMod val="65000"/>
                    <a:lumOff val="35000"/>
                  </a:schemeClr>
                </a:solidFill>
                <a:effectLst/>
                <a:latin typeface="Calibri" panose="020F0502020204030204" pitchFamily="34" charset="0"/>
              </a:rPr>
              <a:t>Relative</a:t>
            </a:r>
          </a:p>
          <a:p>
            <a:pPr marL="742950" lvl="1" indent="-285750" algn="l">
              <a:buFont typeface="Arial" panose="020B0604020202020204" pitchFamily="34" charset="0"/>
              <a:buChar char="•"/>
            </a:pPr>
            <a:r>
              <a:rPr lang="fr-FR" sz="1200" b="0" i="0" dirty="0">
                <a:solidFill>
                  <a:schemeClr val="tx1">
                    <a:lumMod val="65000"/>
                    <a:lumOff val="35000"/>
                  </a:schemeClr>
                </a:solidFill>
                <a:effectLst/>
                <a:latin typeface="Calibri" panose="020F0502020204030204" pitchFamily="34" charset="0"/>
              </a:rPr>
              <a:t>Absolue</a:t>
            </a:r>
          </a:p>
          <a:p>
            <a:pPr marL="742950" lvl="1" indent="-285750" algn="l">
              <a:buFont typeface="Arial" panose="020B0604020202020204" pitchFamily="34" charset="0"/>
              <a:buChar char="•"/>
            </a:pPr>
            <a:r>
              <a:rPr lang="fr-FR" sz="1200" b="0" i="0" dirty="0">
                <a:solidFill>
                  <a:schemeClr val="tx1">
                    <a:lumMod val="65000"/>
                    <a:lumOff val="35000"/>
                  </a:schemeClr>
                </a:solidFill>
                <a:effectLst/>
                <a:latin typeface="Calibri" panose="020F0502020204030204" pitchFamily="34" charset="0"/>
              </a:rPr>
              <a:t>Fixe</a:t>
            </a:r>
          </a:p>
          <a:p>
            <a:pPr marL="742950" lvl="1" indent="-285750" algn="l">
              <a:buFont typeface="Arial" panose="020B0604020202020204" pitchFamily="34" charset="0"/>
              <a:buChar char="•"/>
            </a:pPr>
            <a:r>
              <a:rPr lang="fr-FR" sz="1200" b="0" i="0" dirty="0" err="1">
                <a:solidFill>
                  <a:schemeClr val="tx1">
                    <a:lumMod val="65000"/>
                    <a:lumOff val="35000"/>
                  </a:schemeClr>
                </a:solidFill>
                <a:effectLst/>
                <a:latin typeface="Calibri" panose="020F0502020204030204" pitchFamily="34" charset="0"/>
              </a:rPr>
              <a:t>Static</a:t>
            </a:r>
            <a:endParaRPr lang="fr-FR" sz="1200" b="0" i="0" dirty="0">
              <a:solidFill>
                <a:schemeClr val="tx1">
                  <a:lumMod val="65000"/>
                  <a:lumOff val="35000"/>
                </a:schemeClr>
              </a:solidFill>
              <a:effectLst/>
              <a:latin typeface="Calibri" panose="020F0502020204030204" pitchFamily="34" charset="0"/>
            </a:endParaRPr>
          </a:p>
          <a:p>
            <a:pPr algn="l">
              <a:buFont typeface="+mj-lt"/>
              <a:buAutoNum type="arabicPeriod"/>
            </a:pPr>
            <a:r>
              <a:rPr lang="fr-FR" sz="1200" b="1" i="0" dirty="0">
                <a:solidFill>
                  <a:schemeClr val="tx1">
                    <a:lumMod val="65000"/>
                    <a:lumOff val="35000"/>
                  </a:schemeClr>
                </a:solidFill>
                <a:effectLst/>
                <a:latin typeface="Calibri" panose="020F0502020204030204" pitchFamily="34" charset="0"/>
              </a:rPr>
              <a:t>La propriété « </a:t>
            </a:r>
            <a:r>
              <a:rPr lang="fr-FR" sz="1200" b="1" i="0" dirty="0" err="1">
                <a:solidFill>
                  <a:schemeClr val="tx1">
                    <a:lumMod val="65000"/>
                    <a:lumOff val="35000"/>
                  </a:schemeClr>
                </a:solidFill>
                <a:effectLst/>
                <a:latin typeface="Calibri" panose="020F0502020204030204" pitchFamily="34" charset="0"/>
              </a:rPr>
              <a:t>float</a:t>
            </a:r>
            <a:r>
              <a:rPr lang="fr-FR" sz="1200" b="1" i="0" dirty="0">
                <a:solidFill>
                  <a:schemeClr val="tx1">
                    <a:lumMod val="65000"/>
                    <a:lumOff val="35000"/>
                  </a:schemeClr>
                </a:solidFill>
                <a:effectLst/>
                <a:latin typeface="Calibri" panose="020F0502020204030204" pitchFamily="34" charset="0"/>
              </a:rPr>
              <a:t> »</a:t>
            </a:r>
            <a:endParaRPr lang="fr-FR" sz="1200" b="0" i="0" dirty="0">
              <a:solidFill>
                <a:schemeClr val="tx1">
                  <a:lumMod val="65000"/>
                  <a:lumOff val="35000"/>
                </a:schemeClr>
              </a:solidFill>
              <a:effectLst/>
              <a:latin typeface="Calibri" panose="020F0502020204030204" pitchFamily="34" charset="0"/>
            </a:endParaRPr>
          </a:p>
          <a:p>
            <a:pPr marL="742950" lvl="1" indent="-285750">
              <a:buFont typeface="Arial" panose="020B0604020202020204" pitchFamily="34" charset="0"/>
              <a:buChar char="•"/>
            </a:pPr>
            <a:r>
              <a:rPr lang="fr-FR" sz="1200" b="0" i="0" dirty="0">
                <a:solidFill>
                  <a:schemeClr val="tx1">
                    <a:lumMod val="65000"/>
                    <a:lumOff val="35000"/>
                  </a:schemeClr>
                </a:solidFill>
                <a:effectLst/>
                <a:latin typeface="Calibri" panose="020F0502020204030204" pitchFamily="34" charset="0"/>
              </a:rPr>
              <a:t>Définit la position flottante d’un élément à droite (valeur </a:t>
            </a:r>
            <a:r>
              <a:rPr lang="fr-FR" sz="1200" b="1" i="0" dirty="0">
                <a:solidFill>
                  <a:schemeClr val="tx1">
                    <a:lumMod val="65000"/>
                    <a:lumOff val="35000"/>
                  </a:schemeClr>
                </a:solidFill>
                <a:effectLst/>
                <a:latin typeface="Calibri" panose="020F0502020204030204" pitchFamily="34" charset="0"/>
              </a:rPr>
              <a:t>right</a:t>
            </a:r>
            <a:r>
              <a:rPr lang="fr-FR" sz="1200" b="0" i="0" dirty="0">
                <a:solidFill>
                  <a:schemeClr val="tx1">
                    <a:lumMod val="65000"/>
                    <a:lumOff val="35000"/>
                  </a:schemeClr>
                </a:solidFill>
                <a:effectLst/>
                <a:latin typeface="Calibri" panose="020F0502020204030204" pitchFamily="34" charset="0"/>
              </a:rPr>
              <a:t>) ou à gauche (valeur </a:t>
            </a:r>
            <a:r>
              <a:rPr lang="fr-FR" sz="1200" b="1" i="0" dirty="0" err="1">
                <a:solidFill>
                  <a:schemeClr val="tx1">
                    <a:lumMod val="65000"/>
                    <a:lumOff val="35000"/>
                  </a:schemeClr>
                </a:solidFill>
                <a:effectLst/>
                <a:latin typeface="Calibri" panose="020F0502020204030204" pitchFamily="34" charset="0"/>
              </a:rPr>
              <a:t>left</a:t>
            </a:r>
            <a:r>
              <a:rPr lang="fr-FR" sz="1200" b="0" i="0" dirty="0">
                <a:solidFill>
                  <a:schemeClr val="tx1">
                    <a:lumMod val="65000"/>
                    <a:lumOff val="35000"/>
                  </a:schemeClr>
                </a:solidFill>
                <a:effectLst/>
                <a:latin typeface="Calibri" panose="020F0502020204030204" pitchFamily="34" charset="0"/>
              </a:rPr>
              <a:t>) dans un document (ou dans la boîte conteneur). </a:t>
            </a:r>
          </a:p>
          <a:p>
            <a:pPr marL="742950" lvl="1" indent="-285750" algn="l">
              <a:buFont typeface="Arial" panose="020B0604020202020204" pitchFamily="34" charset="0"/>
              <a:buChar char="•"/>
            </a:pPr>
            <a:r>
              <a:rPr lang="fr-FR" sz="1200" b="0" i="0" dirty="0">
                <a:solidFill>
                  <a:schemeClr val="tx1">
                    <a:lumMod val="65000"/>
                    <a:lumOff val="35000"/>
                  </a:schemeClr>
                </a:solidFill>
                <a:effectLst/>
                <a:latin typeface="Calibri" panose="020F0502020204030204" pitchFamily="34" charset="0"/>
              </a:rPr>
              <a:t>Nettoyer les flottants : propriété </a:t>
            </a:r>
            <a:r>
              <a:rPr lang="fr-FR" sz="1200" b="1" i="0" dirty="0" err="1">
                <a:solidFill>
                  <a:schemeClr val="tx1">
                    <a:lumMod val="65000"/>
                    <a:lumOff val="35000"/>
                  </a:schemeClr>
                </a:solidFill>
                <a:effectLst/>
                <a:latin typeface="Calibri" panose="020F0502020204030204" pitchFamily="34" charset="0"/>
              </a:rPr>
              <a:t>clear</a:t>
            </a:r>
            <a:endParaRPr lang="fr-FR" sz="1200" b="1" i="0" dirty="0">
              <a:solidFill>
                <a:schemeClr val="tx1">
                  <a:lumMod val="65000"/>
                  <a:lumOff val="35000"/>
                </a:schemeClr>
              </a:solidFill>
              <a:effectLst/>
              <a:latin typeface="Calibri" panose="020F0502020204030204" pitchFamily="34" charset="0"/>
            </a:endParaRPr>
          </a:p>
          <a:p>
            <a:pPr marL="742950" lvl="1" indent="-285750" algn="l">
              <a:buFont typeface="Arial" panose="020B0604020202020204" pitchFamily="34" charset="0"/>
              <a:buChar char="•"/>
            </a:pPr>
            <a:endParaRPr lang="fr-FR" sz="1200" b="0" i="0" dirty="0">
              <a:solidFill>
                <a:schemeClr val="tx1">
                  <a:lumMod val="65000"/>
                  <a:lumOff val="35000"/>
                </a:schemeClr>
              </a:solidFill>
              <a:effectLst/>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8B42E200-95B3-4EA9-92AD-DBB78A63C1C2}"/>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Types de positionnement</a:t>
            </a:r>
          </a:p>
          <a:p>
            <a:endParaRPr lang="fr-FR" dirty="0"/>
          </a:p>
        </p:txBody>
      </p:sp>
    </p:spTree>
    <p:extLst>
      <p:ext uri="{BB962C8B-B14F-4D97-AF65-F5344CB8AC3E}">
        <p14:creationId xmlns:p14="http://schemas.microsoft.com/office/powerpoint/2010/main" val="312081084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dirty="0">
                <a:latin typeface="Calibri" panose="020F0502020204030204" pitchFamily="34" charset="0"/>
                <a:ea typeface="맑은 고딕" pitchFamily="34"/>
                <a:cs typeface="Calibri" panose="020F0502020204030204" pitchFamily="34" charset="0"/>
              </a:rPr>
              <a:t>Types de positionnement</a:t>
            </a:r>
            <a:endParaRPr lang="fr-FR" sz="1800" dirty="0"/>
          </a:p>
        </p:txBody>
      </p:sp>
      <p:sp>
        <p:nvSpPr>
          <p:cNvPr id="2" name="Espace réservé du contenu 1">
            <a:extLst>
              <a:ext uri="{FF2B5EF4-FFF2-40B4-BE49-F238E27FC236}">
                <a16:creationId xmlns:a16="http://schemas.microsoft.com/office/drawing/2014/main" id="{2696B934-F9B1-428D-BEA7-C1290058459E}"/>
              </a:ext>
            </a:extLst>
          </p:cNvPr>
          <p:cNvSpPr>
            <a:spLocks noGrp="1"/>
          </p:cNvSpPr>
          <p:nvPr>
            <p:ph sz="quarter" idx="12"/>
          </p:nvPr>
        </p:nvSpPr>
        <p:spPr>
          <a:xfrm>
            <a:off x="720000" y="1875486"/>
            <a:ext cx="10746576" cy="4514894"/>
          </a:xfrm>
        </p:spPr>
        <p:txBody>
          <a:bodyPr/>
          <a:lstStyle/>
          <a:p>
            <a:pPr algn="just"/>
            <a:r>
              <a:rPr lang="fr-FR" sz="1200" dirty="0">
                <a:solidFill>
                  <a:schemeClr val="tx1">
                    <a:lumMod val="65000"/>
                    <a:lumOff val="35000"/>
                  </a:schemeClr>
                </a:solidFill>
                <a:latin typeface="Calibri" panose="020F0502020204030204" pitchFamily="34" charset="0"/>
              </a:rPr>
              <a:t>Ce type de positionnement permet de placer un élément de la page exactement à l’emplacement souhaité.</a:t>
            </a:r>
          </a:p>
          <a:p>
            <a:pPr algn="just"/>
            <a:endParaRPr lang="fr-FR" sz="1200" dirty="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Une balise HTML avec une position absolue ne laisse aucun espace vide après qu’elle est positionnée</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On place une balise HTML en position absolue en fixant la valeur de la propriété position à “</a:t>
            </a:r>
            <a:r>
              <a:rPr lang="fr-FR" sz="1200" b="1" dirty="0" err="1">
                <a:solidFill>
                  <a:schemeClr val="tx1">
                    <a:lumMod val="65000"/>
                    <a:lumOff val="35000"/>
                  </a:schemeClr>
                </a:solidFill>
                <a:latin typeface="Calibri" panose="020F0502020204030204" pitchFamily="34" charset="0"/>
              </a:rPr>
              <a:t>absolute</a:t>
            </a:r>
            <a:r>
              <a:rPr lang="fr-FR" sz="1200" dirty="0">
                <a:solidFill>
                  <a:schemeClr val="tx1">
                    <a:lumMod val="65000"/>
                    <a:lumOff val="35000"/>
                  </a:schemeClr>
                </a:solidFill>
                <a:latin typeface="Calibri" panose="020F0502020204030204" pitchFamily="34" charset="0"/>
              </a:rPr>
              <a:t>”</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Les propriétés </a:t>
            </a:r>
            <a:r>
              <a:rPr lang="fr-FR" sz="1200" b="1" dirty="0">
                <a:solidFill>
                  <a:schemeClr val="tx1">
                    <a:lumMod val="65000"/>
                    <a:lumOff val="35000"/>
                  </a:schemeClr>
                </a:solidFill>
                <a:latin typeface="Calibri" panose="020F0502020204030204" pitchFamily="34" charset="0"/>
              </a:rPr>
              <a:t>right, </a:t>
            </a:r>
            <a:r>
              <a:rPr lang="fr-FR" sz="1200" b="1" dirty="0" err="1">
                <a:solidFill>
                  <a:schemeClr val="tx1">
                    <a:lumMod val="65000"/>
                    <a:lumOff val="35000"/>
                  </a:schemeClr>
                </a:solidFill>
                <a:latin typeface="Calibri" panose="020F0502020204030204" pitchFamily="34" charset="0"/>
              </a:rPr>
              <a:t>left</a:t>
            </a:r>
            <a:r>
              <a:rPr lang="fr-FR" sz="1200" b="1" dirty="0">
                <a:solidFill>
                  <a:schemeClr val="tx1">
                    <a:lumMod val="65000"/>
                    <a:lumOff val="35000"/>
                  </a:schemeClr>
                </a:solidFill>
                <a:latin typeface="Calibri" panose="020F0502020204030204" pitchFamily="34" charset="0"/>
              </a:rPr>
              <a:t>, top et </a:t>
            </a:r>
            <a:r>
              <a:rPr lang="fr-FR" sz="1200" b="1" dirty="0" err="1">
                <a:solidFill>
                  <a:schemeClr val="tx1">
                    <a:lumMod val="65000"/>
                    <a:lumOff val="35000"/>
                  </a:schemeClr>
                </a:solidFill>
                <a:latin typeface="Calibri" panose="020F0502020204030204" pitchFamily="34" charset="0"/>
              </a:rPr>
              <a:t>bottom</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sont alors utilisées pour définir l’emplacement de la balise HTML</a:t>
            </a:r>
          </a:p>
          <a:p>
            <a:pPr algn="just"/>
            <a:endParaRPr lang="fr-FR" sz="1200"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3088E07D-D41F-4557-9936-288E7A091FFA}"/>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Le positionnement absolu</a:t>
            </a:r>
          </a:p>
          <a:p>
            <a:endParaRPr lang="fr-FR" dirty="0"/>
          </a:p>
        </p:txBody>
      </p:sp>
      <p:sp>
        <p:nvSpPr>
          <p:cNvPr id="6" name="ZoneTexte 5">
            <a:extLst>
              <a:ext uri="{FF2B5EF4-FFF2-40B4-BE49-F238E27FC236}">
                <a16:creationId xmlns:a16="http://schemas.microsoft.com/office/drawing/2014/main" id="{32B19526-FE11-4134-BB9F-E97F40DB8E21}"/>
              </a:ext>
            </a:extLst>
          </p:cNvPr>
          <p:cNvSpPr txBox="1"/>
          <p:nvPr/>
        </p:nvSpPr>
        <p:spPr>
          <a:xfrm>
            <a:off x="2854586" y="4649488"/>
            <a:ext cx="11096452" cy="307777"/>
          </a:xfrm>
          <a:prstGeom prst="rect">
            <a:avLst/>
          </a:prstGeom>
          <a:noFill/>
        </p:spPr>
        <p:txBody>
          <a:bodyPr wrap="square">
            <a:spAutoFit/>
          </a:bodyPr>
          <a:lstStyle/>
          <a:p>
            <a:r>
              <a:rPr lang="fr-FR" sz="1400" b="1" dirty="0">
                <a:solidFill>
                  <a:schemeClr val="tx1">
                    <a:lumMod val="65000"/>
                    <a:lumOff val="35000"/>
                  </a:schemeClr>
                </a:solidFill>
                <a:latin typeface="Calibri" panose="020F0502020204030204" pitchFamily="34" charset="0"/>
              </a:rPr>
              <a:t>Exemple :</a:t>
            </a:r>
          </a:p>
        </p:txBody>
      </p:sp>
      <p:pic>
        <p:nvPicPr>
          <p:cNvPr id="9" name="Image 8">
            <a:extLst>
              <a:ext uri="{FF2B5EF4-FFF2-40B4-BE49-F238E27FC236}">
                <a16:creationId xmlns:a16="http://schemas.microsoft.com/office/drawing/2014/main" id="{A760BA26-476E-4B3F-9355-847B2996AD4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83201" y="3361659"/>
            <a:ext cx="4220174" cy="2883436"/>
          </a:xfrm>
          <a:prstGeom prst="rect">
            <a:avLst/>
          </a:prstGeom>
        </p:spPr>
      </p:pic>
      <p:sp>
        <p:nvSpPr>
          <p:cNvPr id="10" name="ZoneTexte 9">
            <a:extLst>
              <a:ext uri="{FF2B5EF4-FFF2-40B4-BE49-F238E27FC236}">
                <a16:creationId xmlns:a16="http://schemas.microsoft.com/office/drawing/2014/main" id="{4192B435-BA10-4104-BB22-3F218C1F7D3E}"/>
              </a:ext>
            </a:extLst>
          </p:cNvPr>
          <p:cNvSpPr txBox="1"/>
          <p:nvPr/>
        </p:nvSpPr>
        <p:spPr>
          <a:xfrm>
            <a:off x="4316090" y="6261511"/>
            <a:ext cx="355439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40: positionnement absolu en CSS</a:t>
            </a:r>
          </a:p>
        </p:txBody>
      </p:sp>
    </p:spTree>
    <p:extLst>
      <p:ext uri="{BB962C8B-B14F-4D97-AF65-F5344CB8AC3E}">
        <p14:creationId xmlns:p14="http://schemas.microsoft.com/office/powerpoint/2010/main" val="383112800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dirty="0">
                <a:latin typeface="Calibri" panose="020F0502020204030204" pitchFamily="34" charset="0"/>
                <a:ea typeface="맑은 고딕" pitchFamily="34"/>
                <a:cs typeface="Calibri" panose="020F0502020204030204" pitchFamily="34" charset="0"/>
              </a:rPr>
              <a:t>Types de positionnement</a:t>
            </a:r>
            <a:endParaRPr lang="fr-FR" sz="1800" dirty="0"/>
          </a:p>
        </p:txBody>
      </p:sp>
      <p:sp>
        <p:nvSpPr>
          <p:cNvPr id="2" name="Espace réservé du contenu 1">
            <a:extLst>
              <a:ext uri="{FF2B5EF4-FFF2-40B4-BE49-F238E27FC236}">
                <a16:creationId xmlns:a16="http://schemas.microsoft.com/office/drawing/2014/main" id="{89DD3535-D45A-422A-B7DB-6A5A3E92BB8B}"/>
              </a:ext>
            </a:extLst>
          </p:cNvPr>
          <p:cNvSpPr>
            <a:spLocks noGrp="1"/>
          </p:cNvSpPr>
          <p:nvPr>
            <p:ph sz="quarter" idx="12"/>
          </p:nvPr>
        </p:nvSpPr>
        <p:spPr/>
        <p:txBody>
          <a:bodyPr/>
          <a:lstStyle/>
          <a:p>
            <a:pPr algn="just"/>
            <a:r>
              <a:rPr lang="fr-FR" sz="1200" dirty="0">
                <a:solidFill>
                  <a:schemeClr val="tx1">
                    <a:lumMod val="65000"/>
                    <a:lumOff val="35000"/>
                  </a:schemeClr>
                </a:solidFill>
              </a:rPr>
              <a:t>On place une div en position relative avec la valeur de la propriété : </a:t>
            </a:r>
            <a:r>
              <a:rPr lang="fr-FR" sz="1200" b="1" dirty="0">
                <a:solidFill>
                  <a:schemeClr val="tx1">
                    <a:lumMod val="65000"/>
                    <a:lumOff val="35000"/>
                  </a:schemeClr>
                </a:solidFill>
              </a:rPr>
              <a:t>relative</a:t>
            </a:r>
            <a:r>
              <a:rPr lang="fr-FR" sz="1200" dirty="0">
                <a:solidFill>
                  <a:schemeClr val="tx1">
                    <a:lumMod val="65000"/>
                    <a:lumOff val="35000"/>
                  </a:schemeClr>
                </a:solidFill>
              </a:rPr>
              <a:t>.</a:t>
            </a:r>
          </a:p>
          <a:p>
            <a:pPr algn="just"/>
            <a:r>
              <a:rPr lang="fr-FR" sz="1200" dirty="0">
                <a:solidFill>
                  <a:schemeClr val="tx1">
                    <a:lumMod val="65000"/>
                    <a:lumOff val="35000"/>
                  </a:schemeClr>
                </a:solidFill>
              </a:rPr>
              <a:t>La position relative d’un élément (div par exemple) est calculée d’après sa position originale dans la page (sa position dans le flux normal).</a:t>
            </a:r>
          </a:p>
          <a:p>
            <a:pPr algn="just"/>
            <a:r>
              <a:rPr lang="fr-FR" sz="1200" dirty="0">
                <a:solidFill>
                  <a:schemeClr val="tx1">
                    <a:lumMod val="65000"/>
                    <a:lumOff val="35000"/>
                  </a:schemeClr>
                </a:solidFill>
              </a:rPr>
              <a:t>l’élément peut être déplacé vers la droite, la gauche, le haut ou le bas (</a:t>
            </a:r>
            <a:r>
              <a:rPr lang="fr-FR" sz="1200" b="1" dirty="0">
                <a:solidFill>
                  <a:schemeClr val="tx1">
                    <a:lumMod val="65000"/>
                    <a:lumOff val="35000"/>
                  </a:schemeClr>
                </a:solidFill>
              </a:rPr>
              <a:t>top, </a:t>
            </a:r>
            <a:r>
              <a:rPr lang="fr-FR" sz="1200" b="1" dirty="0" err="1">
                <a:solidFill>
                  <a:schemeClr val="tx1">
                    <a:lumMod val="65000"/>
                    <a:lumOff val="35000"/>
                  </a:schemeClr>
                </a:solidFill>
              </a:rPr>
              <a:t>left</a:t>
            </a:r>
            <a:r>
              <a:rPr lang="fr-FR" sz="1200" b="1" dirty="0">
                <a:solidFill>
                  <a:schemeClr val="tx1">
                    <a:lumMod val="65000"/>
                    <a:lumOff val="35000"/>
                  </a:schemeClr>
                </a:solidFill>
              </a:rPr>
              <a:t>, </a:t>
            </a:r>
            <a:r>
              <a:rPr lang="fr-FR" sz="1200" b="1" dirty="0" err="1">
                <a:solidFill>
                  <a:schemeClr val="tx1">
                    <a:lumMod val="65000"/>
                    <a:lumOff val="35000"/>
                  </a:schemeClr>
                </a:solidFill>
              </a:rPr>
              <a:t>bottom</a:t>
            </a:r>
            <a:r>
              <a:rPr lang="fr-FR" sz="1200" b="1" dirty="0">
                <a:solidFill>
                  <a:schemeClr val="tx1">
                    <a:lumMod val="65000"/>
                    <a:lumOff val="35000"/>
                  </a:schemeClr>
                </a:solidFill>
              </a:rPr>
              <a:t> et right</a:t>
            </a:r>
            <a:r>
              <a:rPr lang="fr-FR" sz="1200" dirty="0">
                <a:solidFill>
                  <a:schemeClr val="tx1">
                    <a:lumMod val="65000"/>
                    <a:lumOff val="35000"/>
                  </a:schemeClr>
                </a:solidFill>
              </a:rPr>
              <a:t>)</a:t>
            </a:r>
          </a:p>
          <a:p>
            <a:endParaRPr lang="fr-FR" dirty="0"/>
          </a:p>
        </p:txBody>
      </p:sp>
      <p:sp>
        <p:nvSpPr>
          <p:cNvPr id="3" name="Espace réservé du contenu 2">
            <a:extLst>
              <a:ext uri="{FF2B5EF4-FFF2-40B4-BE49-F238E27FC236}">
                <a16:creationId xmlns:a16="http://schemas.microsoft.com/office/drawing/2014/main" id="{35068898-575B-497E-859D-ADB07D66F062}"/>
              </a:ext>
            </a:extLst>
          </p:cNvPr>
          <p:cNvSpPr>
            <a:spLocks noGrp="1"/>
          </p:cNvSpPr>
          <p:nvPr>
            <p:ph sz="quarter" idx="13"/>
          </p:nvPr>
        </p:nvSpPr>
        <p:spPr/>
        <p:txBody>
          <a:bodyPr/>
          <a:lstStyle/>
          <a:p>
            <a:r>
              <a:rPr lang="fr-FR" sz="1600" b="1" dirty="0">
                <a:solidFill>
                  <a:srgbClr val="005BA7"/>
                </a:solidFill>
              </a:rPr>
              <a:t>Le positionnement relatif</a:t>
            </a:r>
          </a:p>
          <a:p>
            <a:endParaRPr lang="fr-FR" dirty="0"/>
          </a:p>
        </p:txBody>
      </p:sp>
      <p:sp>
        <p:nvSpPr>
          <p:cNvPr id="6" name="ZoneTexte 5">
            <a:extLst>
              <a:ext uri="{FF2B5EF4-FFF2-40B4-BE49-F238E27FC236}">
                <a16:creationId xmlns:a16="http://schemas.microsoft.com/office/drawing/2014/main" id="{9B430FF8-C973-40F0-8E67-66D05F1A3D57}"/>
              </a:ext>
            </a:extLst>
          </p:cNvPr>
          <p:cNvSpPr txBox="1"/>
          <p:nvPr/>
        </p:nvSpPr>
        <p:spPr>
          <a:xfrm>
            <a:off x="735329" y="4269492"/>
            <a:ext cx="5681961" cy="338554"/>
          </a:xfrm>
          <a:prstGeom prst="rect">
            <a:avLst/>
          </a:prstGeom>
          <a:noFill/>
        </p:spPr>
        <p:txBody>
          <a:bodyPr wrap="square">
            <a:spAutoFit/>
          </a:bodyPr>
          <a:lstStyle/>
          <a:p>
            <a:r>
              <a:rPr lang="fr-FR" sz="1600" b="1" dirty="0">
                <a:solidFill>
                  <a:srgbClr val="005BA7"/>
                </a:solidFill>
                <a:latin typeface="Calibri" panose="020F0502020204030204" pitchFamily="34" charset="0"/>
              </a:rPr>
              <a:t>Le positionnement </a:t>
            </a:r>
            <a:r>
              <a:rPr lang="fr-FR" sz="1600" b="1" dirty="0" err="1">
                <a:solidFill>
                  <a:srgbClr val="005BA7"/>
                </a:solidFill>
                <a:latin typeface="Calibri" panose="020F0502020204030204" pitchFamily="34" charset="0"/>
              </a:rPr>
              <a:t>static</a:t>
            </a:r>
            <a:endParaRPr lang="fr-FR" sz="1600" b="1" dirty="0">
              <a:solidFill>
                <a:srgbClr val="005BA7"/>
              </a:solidFill>
              <a:latin typeface="Calibri" panose="020F0502020204030204" pitchFamily="34" charset="0"/>
            </a:endParaRPr>
          </a:p>
        </p:txBody>
      </p:sp>
      <p:sp>
        <p:nvSpPr>
          <p:cNvPr id="9" name="ZoneTexte 8">
            <a:extLst>
              <a:ext uri="{FF2B5EF4-FFF2-40B4-BE49-F238E27FC236}">
                <a16:creationId xmlns:a16="http://schemas.microsoft.com/office/drawing/2014/main" id="{0DF3186D-0693-4C9B-BB89-702119CBE35A}"/>
              </a:ext>
            </a:extLst>
          </p:cNvPr>
          <p:cNvSpPr txBox="1"/>
          <p:nvPr/>
        </p:nvSpPr>
        <p:spPr>
          <a:xfrm>
            <a:off x="735329" y="4617881"/>
            <a:ext cx="10265583" cy="1015663"/>
          </a:xfrm>
          <a:prstGeom prst="rect">
            <a:avLst/>
          </a:prstGeom>
          <a:noFill/>
        </p:spPr>
        <p:txBody>
          <a:bodyPr wrap="square">
            <a:spAutoFit/>
          </a:bodyPr>
          <a:lstStyle/>
          <a:p>
            <a:pPr algn="just"/>
            <a:r>
              <a:rPr lang="fr-FR" sz="1200" dirty="0">
                <a:solidFill>
                  <a:schemeClr val="tx1">
                    <a:lumMod val="65000"/>
                    <a:lumOff val="35000"/>
                  </a:schemeClr>
                </a:solidFill>
                <a:latin typeface="Calibri" panose="020F0502020204030204" pitchFamily="34" charset="0"/>
              </a:rPr>
              <a:t>C’est de le comportement normal (par défaut) pour chaque élément de page. L’élément est alors positionné dans le flux avec sa position. </a:t>
            </a:r>
          </a:p>
          <a:p>
            <a:pPr algn="just"/>
            <a:r>
              <a:rPr lang="fr-FR" sz="1200" dirty="0">
                <a:solidFill>
                  <a:schemeClr val="tx1">
                    <a:lumMod val="65000"/>
                    <a:lumOff val="35000"/>
                  </a:schemeClr>
                </a:solidFill>
                <a:latin typeface="Calibri" panose="020F0502020204030204" pitchFamily="34" charset="0"/>
              </a:rPr>
              <a:t>Les propriétés </a:t>
            </a:r>
            <a:r>
              <a:rPr lang="fr-FR" sz="1200" b="1" dirty="0">
                <a:solidFill>
                  <a:schemeClr val="tx1">
                    <a:lumMod val="65000"/>
                    <a:lumOff val="35000"/>
                  </a:schemeClr>
                </a:solidFill>
                <a:latin typeface="Calibri" panose="020F0502020204030204" pitchFamily="34" charset="0"/>
              </a:rPr>
              <a:t>top, right, bottom, left </a:t>
            </a:r>
            <a:r>
              <a:rPr lang="fr-FR" sz="1200" dirty="0">
                <a:solidFill>
                  <a:schemeClr val="tx1">
                    <a:lumMod val="65000"/>
                    <a:lumOff val="35000"/>
                  </a:schemeClr>
                </a:solidFill>
                <a:latin typeface="Calibri" panose="020F0502020204030204" pitchFamily="34" charset="0"/>
              </a:rPr>
              <a:t>et </a:t>
            </a:r>
            <a:r>
              <a:rPr lang="fr-FR" sz="1200" b="1" dirty="0">
                <a:solidFill>
                  <a:schemeClr val="tx1">
                    <a:lumMod val="65000"/>
                    <a:lumOff val="35000"/>
                  </a:schemeClr>
                </a:solidFill>
                <a:latin typeface="Calibri" panose="020F0502020204030204" pitchFamily="34" charset="0"/>
              </a:rPr>
              <a:t>z-index</a:t>
            </a:r>
            <a:r>
              <a:rPr lang="fr-FR" sz="1200" dirty="0">
                <a:solidFill>
                  <a:schemeClr val="tx1">
                    <a:lumMod val="65000"/>
                    <a:lumOff val="35000"/>
                  </a:schemeClr>
                </a:solidFill>
                <a:latin typeface="Calibri" panose="020F0502020204030204" pitchFamily="34" charset="0"/>
              </a:rPr>
              <a:t> ne s’appliquent pas.</a:t>
            </a:r>
          </a:p>
          <a:p>
            <a:pPr algn="just"/>
            <a:endParaRPr lang="fr-FR" sz="1200" dirty="0">
              <a:solidFill>
                <a:schemeClr val="tx1">
                  <a:lumMod val="65000"/>
                  <a:lumOff val="35000"/>
                </a:schemeClr>
              </a:solidFill>
              <a:latin typeface="Calibri" panose="020F0502020204030204" pitchFamily="34" charset="0"/>
            </a:endParaRPr>
          </a:p>
          <a:p>
            <a:pPr marL="800100" lvl="1"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 valeur </a:t>
            </a:r>
            <a:r>
              <a:rPr lang="fr-FR" sz="1200" b="1" dirty="0" err="1">
                <a:solidFill>
                  <a:schemeClr val="tx1">
                    <a:lumMod val="65000"/>
                    <a:lumOff val="35000"/>
                  </a:schemeClr>
                </a:solidFill>
                <a:latin typeface="Calibri" panose="020F0502020204030204" pitchFamily="34" charset="0"/>
              </a:rPr>
              <a:t>static</a:t>
            </a:r>
            <a:r>
              <a:rPr lang="fr-FR" sz="1200" dirty="0">
                <a:solidFill>
                  <a:schemeClr val="tx1">
                    <a:lumMod val="65000"/>
                    <a:lumOff val="35000"/>
                  </a:schemeClr>
                </a:solidFill>
                <a:latin typeface="Calibri" panose="020F0502020204030204" pitchFamily="34" charset="0"/>
              </a:rPr>
              <a:t> est la valeur par défaut de la propriété position</a:t>
            </a:r>
          </a:p>
          <a:p>
            <a:pPr marL="800100" lvl="1"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Un élément HTML positionné avec position : </a:t>
            </a:r>
            <a:r>
              <a:rPr lang="fr-FR" sz="1200" dirty="0" err="1">
                <a:solidFill>
                  <a:schemeClr val="tx1">
                    <a:lumMod val="65000"/>
                    <a:lumOff val="35000"/>
                  </a:schemeClr>
                </a:solidFill>
                <a:latin typeface="Calibri" panose="020F0502020204030204" pitchFamily="34" charset="0"/>
              </a:rPr>
              <a:t>static</a:t>
            </a:r>
            <a:r>
              <a:rPr lang="fr-FR" sz="1200" dirty="0">
                <a:solidFill>
                  <a:schemeClr val="tx1">
                    <a:lumMod val="65000"/>
                    <a:lumOff val="35000"/>
                  </a:schemeClr>
                </a:solidFill>
                <a:latin typeface="Calibri" panose="020F0502020204030204" pitchFamily="34" charset="0"/>
              </a:rPr>
              <a:t> sera positionné selon le flux normal de la page</a:t>
            </a:r>
          </a:p>
        </p:txBody>
      </p:sp>
      <p:sp>
        <p:nvSpPr>
          <p:cNvPr id="10" name="ZoneTexte 9">
            <a:extLst>
              <a:ext uri="{FF2B5EF4-FFF2-40B4-BE49-F238E27FC236}">
                <a16:creationId xmlns:a16="http://schemas.microsoft.com/office/drawing/2014/main" id="{01857F90-F8D1-4B09-99CC-98D81A103C79}"/>
              </a:ext>
            </a:extLst>
          </p:cNvPr>
          <p:cNvSpPr txBox="1"/>
          <p:nvPr/>
        </p:nvSpPr>
        <p:spPr>
          <a:xfrm>
            <a:off x="735329" y="3126493"/>
            <a:ext cx="5681961" cy="338554"/>
          </a:xfrm>
          <a:prstGeom prst="rect">
            <a:avLst/>
          </a:prstGeom>
          <a:noFill/>
        </p:spPr>
        <p:txBody>
          <a:bodyPr wrap="square">
            <a:spAutoFit/>
          </a:bodyPr>
          <a:lstStyle/>
          <a:p>
            <a:r>
              <a:rPr lang="fr-FR" sz="1600" b="1" dirty="0">
                <a:solidFill>
                  <a:srgbClr val="005BA7"/>
                </a:solidFill>
                <a:latin typeface="Calibri" panose="020F0502020204030204" pitchFamily="34" charset="0"/>
              </a:rPr>
              <a:t>Le positionnement fixe</a:t>
            </a:r>
          </a:p>
        </p:txBody>
      </p:sp>
      <p:sp>
        <p:nvSpPr>
          <p:cNvPr id="11" name="ZoneTexte 10">
            <a:extLst>
              <a:ext uri="{FF2B5EF4-FFF2-40B4-BE49-F238E27FC236}">
                <a16:creationId xmlns:a16="http://schemas.microsoft.com/office/drawing/2014/main" id="{8D4F8C50-AD77-4096-8B09-B1B63678DCEE}"/>
              </a:ext>
            </a:extLst>
          </p:cNvPr>
          <p:cNvSpPr txBox="1"/>
          <p:nvPr/>
        </p:nvSpPr>
        <p:spPr>
          <a:xfrm>
            <a:off x="735329" y="3474882"/>
            <a:ext cx="10265583" cy="276999"/>
          </a:xfrm>
          <a:prstGeom prst="rect">
            <a:avLst/>
          </a:prstGeom>
          <a:noFill/>
        </p:spPr>
        <p:txBody>
          <a:bodyPr wrap="square">
            <a:spAutoFit/>
          </a:bodyPr>
          <a:lstStyle/>
          <a:p>
            <a:pPr algn="just"/>
            <a:r>
              <a:rPr lang="fr-FR" sz="1200" dirty="0">
                <a:solidFill>
                  <a:schemeClr val="tx1">
                    <a:lumMod val="65000"/>
                    <a:lumOff val="35000"/>
                  </a:schemeClr>
                </a:solidFill>
                <a:latin typeface="Calibri" panose="020F0502020204030204" pitchFamily="34" charset="0"/>
              </a:rPr>
              <a:t>Pareil que le positionnement absolu, mais le block reste toujours visible, même si on défile la page</a:t>
            </a:r>
          </a:p>
        </p:txBody>
      </p:sp>
    </p:spTree>
    <p:extLst>
      <p:ext uri="{BB962C8B-B14F-4D97-AF65-F5344CB8AC3E}">
        <p14:creationId xmlns:p14="http://schemas.microsoft.com/office/powerpoint/2010/main" val="28310785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dirty="0">
                <a:latin typeface="Calibri" panose="020F0502020204030204" pitchFamily="34" charset="0"/>
                <a:ea typeface="맑은 고딕" pitchFamily="34"/>
                <a:cs typeface="Calibri" panose="020F0502020204030204" pitchFamily="34" charset="0"/>
              </a:rPr>
              <a:t>Types de positionnement</a:t>
            </a:r>
            <a:endParaRPr lang="fr-FR" sz="1800" dirty="0"/>
          </a:p>
        </p:txBody>
      </p:sp>
      <p:sp>
        <p:nvSpPr>
          <p:cNvPr id="2" name="Espace réservé du contenu 1">
            <a:extLst>
              <a:ext uri="{FF2B5EF4-FFF2-40B4-BE49-F238E27FC236}">
                <a16:creationId xmlns:a16="http://schemas.microsoft.com/office/drawing/2014/main" id="{FC6753B7-2ED1-4102-8F06-016B3B5A3633}"/>
              </a:ext>
            </a:extLst>
          </p:cNvPr>
          <p:cNvSpPr>
            <a:spLocks noGrp="1"/>
          </p:cNvSpPr>
          <p:nvPr>
            <p:ph sz="quarter" idx="12"/>
          </p:nvPr>
        </p:nvSpPr>
        <p:spPr/>
        <p:txBody>
          <a:bodyPr/>
          <a:lstStyle/>
          <a:p>
            <a:pPr algn="just"/>
            <a:endParaRPr lang="fr-FR" dirty="0">
              <a:solidFill>
                <a:schemeClr val="tx1">
                  <a:lumMod val="65000"/>
                  <a:lumOff val="35000"/>
                </a:schemeClr>
              </a:solidFill>
              <a:latin typeface="Calibri" panose="020F0502020204030204" pitchFamily="34" charset="0"/>
            </a:endParaRPr>
          </a:p>
          <a:p>
            <a:pPr algn="just"/>
            <a:r>
              <a:rPr lang="fr-FR" dirty="0">
                <a:solidFill>
                  <a:schemeClr val="tx1">
                    <a:lumMod val="65000"/>
                    <a:lumOff val="35000"/>
                  </a:schemeClr>
                </a:solidFill>
                <a:latin typeface="Calibri" panose="020F0502020204030204" pitchFamily="34" charset="0"/>
              </a:rPr>
              <a:t>La propriété </a:t>
            </a:r>
            <a:r>
              <a:rPr lang="fr-FR" b="1" dirty="0" err="1">
                <a:solidFill>
                  <a:schemeClr val="tx1">
                    <a:lumMod val="65000"/>
                    <a:lumOff val="35000"/>
                  </a:schemeClr>
                </a:solidFill>
                <a:latin typeface="Calibri" panose="020F0502020204030204" pitchFamily="34" charset="0"/>
              </a:rPr>
              <a:t>float</a:t>
            </a:r>
            <a:r>
              <a:rPr lang="fr-FR" dirty="0">
                <a:solidFill>
                  <a:schemeClr val="tx1">
                    <a:lumMod val="65000"/>
                    <a:lumOff val="35000"/>
                  </a:schemeClr>
                </a:solidFill>
                <a:latin typeface="Calibri" panose="020F0502020204030204" pitchFamily="34" charset="0"/>
              </a:rPr>
              <a:t> est utilisée pour positionner et formater le contenu. Par exemple, faire flotter une image à gauche du texte dans un conteneur.</a:t>
            </a:r>
          </a:p>
          <a:p>
            <a:pPr algn="just"/>
            <a:endParaRPr lang="fr-FR" dirty="0">
              <a:solidFill>
                <a:schemeClr val="tx1">
                  <a:lumMod val="65000"/>
                  <a:lumOff val="35000"/>
                </a:schemeClr>
              </a:solidFill>
              <a:latin typeface="Calibri" panose="020F0502020204030204" pitchFamily="34" charset="0"/>
            </a:endParaRPr>
          </a:p>
          <a:p>
            <a:pPr algn="just"/>
            <a:r>
              <a:rPr lang="fr-FR" dirty="0">
                <a:solidFill>
                  <a:schemeClr val="tx1">
                    <a:lumMod val="65000"/>
                    <a:lumOff val="35000"/>
                  </a:schemeClr>
                </a:solidFill>
                <a:latin typeface="Calibri" panose="020F0502020204030204" pitchFamily="34" charset="0"/>
              </a:rPr>
              <a:t>La propriété  </a:t>
            </a:r>
            <a:r>
              <a:rPr lang="fr-FR" dirty="0" err="1">
                <a:solidFill>
                  <a:schemeClr val="tx1">
                    <a:lumMod val="65000"/>
                    <a:lumOff val="35000"/>
                  </a:schemeClr>
                </a:solidFill>
                <a:latin typeface="Calibri" panose="020F0502020204030204" pitchFamily="34" charset="0"/>
              </a:rPr>
              <a:t>float</a:t>
            </a:r>
            <a:r>
              <a:rPr lang="fr-FR" dirty="0">
                <a:solidFill>
                  <a:schemeClr val="tx1">
                    <a:lumMod val="65000"/>
                    <a:lumOff val="35000"/>
                  </a:schemeClr>
                </a:solidFill>
                <a:latin typeface="Calibri" panose="020F0502020204030204" pitchFamily="34" charset="0"/>
              </a:rPr>
              <a:t> peut avoir les valeurs suivantes :</a:t>
            </a:r>
          </a:p>
          <a:p>
            <a:pPr algn="just"/>
            <a:endParaRPr lang="fr-FR" dirty="0">
              <a:solidFill>
                <a:schemeClr val="tx1">
                  <a:lumMod val="65000"/>
                  <a:lumOff val="35000"/>
                </a:schemeClr>
              </a:solidFill>
              <a:latin typeface="Calibri" panose="020F0502020204030204" pitchFamily="34" charset="0"/>
            </a:endParaRPr>
          </a:p>
          <a:p>
            <a:pPr marL="800100" lvl="1" indent="-342900" algn="just">
              <a:buFont typeface="Arial" panose="020B0604020202020204" pitchFamily="34" charset="0"/>
              <a:buChar char="•"/>
            </a:pPr>
            <a:r>
              <a:rPr lang="fr-FR" sz="1200" b="1" dirty="0" err="1">
                <a:solidFill>
                  <a:schemeClr val="tx1">
                    <a:lumMod val="65000"/>
                    <a:lumOff val="35000"/>
                  </a:schemeClr>
                </a:solidFill>
                <a:latin typeface="Calibri" panose="020F0502020204030204" pitchFamily="34" charset="0"/>
              </a:rPr>
              <a:t>left</a:t>
            </a:r>
            <a:r>
              <a:rPr lang="fr-FR" sz="1200" dirty="0">
                <a:solidFill>
                  <a:schemeClr val="tx1">
                    <a:lumMod val="65000"/>
                    <a:lumOff val="35000"/>
                  </a:schemeClr>
                </a:solidFill>
                <a:latin typeface="Calibri" panose="020F0502020204030204" pitchFamily="34" charset="0"/>
              </a:rPr>
              <a:t> - L'élément flotte à gauche de son conteneur.</a:t>
            </a:r>
          </a:p>
          <a:p>
            <a:pPr marL="800100" lvl="1" indent="-342900" algn="just">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right</a:t>
            </a:r>
            <a:r>
              <a:rPr lang="fr-FR" sz="1200" dirty="0">
                <a:solidFill>
                  <a:schemeClr val="tx1">
                    <a:lumMod val="65000"/>
                    <a:lumOff val="35000"/>
                  </a:schemeClr>
                </a:solidFill>
                <a:latin typeface="Calibri" panose="020F0502020204030204" pitchFamily="34" charset="0"/>
              </a:rPr>
              <a:t> - L'élément flotte à droite de son conteneur.</a:t>
            </a:r>
          </a:p>
          <a:p>
            <a:pPr marL="800100" lvl="1" indent="-342900" algn="just">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none-</a:t>
            </a:r>
            <a:r>
              <a:rPr lang="fr-FR" sz="1200" dirty="0">
                <a:solidFill>
                  <a:schemeClr val="tx1">
                    <a:lumMod val="65000"/>
                    <a:lumOff val="35000"/>
                  </a:schemeClr>
                </a:solidFill>
                <a:latin typeface="Calibri" panose="020F0502020204030204" pitchFamily="34" charset="0"/>
              </a:rPr>
              <a:t> La valeur par défaut, l'élément ne flotte pas.</a:t>
            </a:r>
          </a:p>
          <a:p>
            <a:pPr marL="800100" lvl="1" indent="-342900" algn="just">
              <a:buFont typeface="Arial" panose="020B0604020202020204" pitchFamily="34" charset="0"/>
              <a:buChar char="•"/>
            </a:pPr>
            <a:r>
              <a:rPr lang="fr-FR" sz="1200" b="1" dirty="0" err="1">
                <a:solidFill>
                  <a:schemeClr val="tx1">
                    <a:lumMod val="65000"/>
                    <a:lumOff val="35000"/>
                  </a:schemeClr>
                </a:solidFill>
                <a:latin typeface="Calibri" panose="020F0502020204030204" pitchFamily="34" charset="0"/>
              </a:rPr>
              <a:t>inherit</a:t>
            </a:r>
            <a:r>
              <a:rPr lang="fr-FR" sz="1200" dirty="0">
                <a:solidFill>
                  <a:schemeClr val="tx1">
                    <a:lumMod val="65000"/>
                    <a:lumOff val="35000"/>
                  </a:schemeClr>
                </a:solidFill>
                <a:latin typeface="Calibri" panose="020F0502020204030204" pitchFamily="34" charset="0"/>
              </a:rPr>
              <a:t> - L'élément hérite de la valeur flottante de son parent.</a:t>
            </a:r>
          </a:p>
          <a:p>
            <a:pPr algn="just"/>
            <a:endParaRPr lang="fr-FR"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C229BEA0-9328-4650-AC45-763030914BA0}"/>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La propriété CSS </a:t>
            </a:r>
            <a:r>
              <a:rPr lang="fr-FR" sz="1600" b="1" dirty="0" err="1">
                <a:solidFill>
                  <a:srgbClr val="005BA7"/>
                </a:solidFill>
                <a:latin typeface="Calibri" panose="020F0502020204030204" pitchFamily="34" charset="0"/>
              </a:rPr>
              <a:t>float</a:t>
            </a:r>
            <a:endParaRPr lang="fr-FR" sz="1600" b="1" dirty="0">
              <a:solidFill>
                <a:srgbClr val="005BA7"/>
              </a:solidFill>
              <a:latin typeface="Calibri" panose="020F0502020204030204" pitchFamily="34" charset="0"/>
            </a:endParaRPr>
          </a:p>
          <a:p>
            <a:endParaRPr lang="fr-FR" dirty="0"/>
          </a:p>
        </p:txBody>
      </p:sp>
      <p:sp>
        <p:nvSpPr>
          <p:cNvPr id="7" name="ZoneTexte 6">
            <a:extLst>
              <a:ext uri="{FF2B5EF4-FFF2-40B4-BE49-F238E27FC236}">
                <a16:creationId xmlns:a16="http://schemas.microsoft.com/office/drawing/2014/main" id="{2B879AA7-BE50-4A7D-A127-56B6E0A443CD}"/>
              </a:ext>
            </a:extLst>
          </p:cNvPr>
          <p:cNvSpPr txBox="1"/>
          <p:nvPr/>
        </p:nvSpPr>
        <p:spPr>
          <a:xfrm>
            <a:off x="735329" y="1631977"/>
            <a:ext cx="5681961" cy="338554"/>
          </a:xfrm>
          <a:prstGeom prst="rect">
            <a:avLst/>
          </a:prstGeom>
          <a:noFill/>
        </p:spPr>
        <p:txBody>
          <a:bodyPr wrap="square">
            <a:spAutoFit/>
          </a:bodyPr>
          <a:lstStyle/>
          <a:p>
            <a:endParaRPr lang="fr-FR" sz="1600" b="1" dirty="0">
              <a:solidFill>
                <a:srgbClr val="005BA7"/>
              </a:solidFill>
              <a:latin typeface="Calibri" panose="020F0502020204030204" pitchFamily="34" charset="0"/>
            </a:endParaRPr>
          </a:p>
        </p:txBody>
      </p:sp>
    </p:spTree>
    <p:extLst>
      <p:ext uri="{BB962C8B-B14F-4D97-AF65-F5344CB8AC3E}">
        <p14:creationId xmlns:p14="http://schemas.microsoft.com/office/powerpoint/2010/main" val="14660482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dirty="0">
                <a:latin typeface="Calibri" panose="020F0502020204030204" pitchFamily="34" charset="0"/>
                <a:ea typeface="맑은 고딕" pitchFamily="34"/>
                <a:cs typeface="Calibri" panose="020F0502020204030204" pitchFamily="34" charset="0"/>
              </a:rPr>
              <a:t>Types de positionnement</a:t>
            </a:r>
            <a:endParaRPr lang="fr-FR" sz="1800" dirty="0"/>
          </a:p>
        </p:txBody>
      </p:sp>
      <p:sp>
        <p:nvSpPr>
          <p:cNvPr id="3" name="Espace réservé du contenu 2">
            <a:extLst>
              <a:ext uri="{FF2B5EF4-FFF2-40B4-BE49-F238E27FC236}">
                <a16:creationId xmlns:a16="http://schemas.microsoft.com/office/drawing/2014/main" id="{FD4FC789-0B62-4F12-9A72-10238E62EBBD}"/>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La propriété CSS </a:t>
            </a:r>
            <a:r>
              <a:rPr lang="fr-FR" sz="1600" b="1" dirty="0" err="1">
                <a:solidFill>
                  <a:srgbClr val="005BA7"/>
                </a:solidFill>
                <a:latin typeface="Calibri" panose="020F0502020204030204" pitchFamily="34" charset="0"/>
              </a:rPr>
              <a:t>float</a:t>
            </a:r>
            <a:endParaRPr lang="fr-FR" sz="1600" b="1" dirty="0">
              <a:solidFill>
                <a:srgbClr val="005BA7"/>
              </a:solidFill>
              <a:latin typeface="Calibri" panose="020F0502020204030204" pitchFamily="34" charset="0"/>
            </a:endParaRPr>
          </a:p>
          <a:p>
            <a:endParaRPr lang="fr-FR" dirty="0"/>
          </a:p>
        </p:txBody>
      </p:sp>
      <p:sp>
        <p:nvSpPr>
          <p:cNvPr id="9" name="ZoneTexte 8">
            <a:extLst>
              <a:ext uri="{FF2B5EF4-FFF2-40B4-BE49-F238E27FC236}">
                <a16:creationId xmlns:a16="http://schemas.microsoft.com/office/drawing/2014/main" id="{FB27D83D-B6BE-456C-A17E-1A4308C3C149}"/>
              </a:ext>
            </a:extLst>
          </p:cNvPr>
          <p:cNvSpPr txBox="1"/>
          <p:nvPr/>
        </p:nvSpPr>
        <p:spPr>
          <a:xfrm>
            <a:off x="589337" y="2093455"/>
            <a:ext cx="11013326" cy="307777"/>
          </a:xfrm>
          <a:prstGeom prst="rect">
            <a:avLst/>
          </a:prstGeom>
          <a:noFill/>
        </p:spPr>
        <p:txBody>
          <a:bodyPr wrap="square">
            <a:spAutoFit/>
          </a:bodyPr>
          <a:lstStyle/>
          <a:p>
            <a:r>
              <a:rPr lang="fr-FR" sz="1400" b="1" dirty="0">
                <a:solidFill>
                  <a:schemeClr val="tx1">
                    <a:lumMod val="65000"/>
                    <a:lumOff val="35000"/>
                  </a:schemeClr>
                </a:solidFill>
                <a:latin typeface="Calibri" panose="020F0502020204030204" pitchFamily="34" charset="0"/>
              </a:rPr>
              <a:t>Exemple 1 : </a:t>
            </a:r>
            <a:r>
              <a:rPr lang="fr-FR" sz="1400" dirty="0">
                <a:solidFill>
                  <a:schemeClr val="tx1">
                    <a:lumMod val="65000"/>
                    <a:lumOff val="35000"/>
                  </a:schemeClr>
                </a:solidFill>
                <a:latin typeface="Calibri" panose="020F0502020204030204" pitchFamily="34" charset="0"/>
              </a:rPr>
              <a:t>sans </a:t>
            </a:r>
            <a:r>
              <a:rPr lang="fr-FR" sz="1400" dirty="0" err="1">
                <a:solidFill>
                  <a:schemeClr val="tx1">
                    <a:lumMod val="65000"/>
                    <a:lumOff val="35000"/>
                  </a:schemeClr>
                </a:solidFill>
                <a:latin typeface="Calibri" panose="020F0502020204030204" pitchFamily="34" charset="0"/>
              </a:rPr>
              <a:t>float</a:t>
            </a:r>
            <a:endParaRPr lang="fr-FR" sz="1400" dirty="0">
              <a:solidFill>
                <a:schemeClr val="tx1">
                  <a:lumMod val="65000"/>
                  <a:lumOff val="35000"/>
                </a:schemeClr>
              </a:solidFill>
              <a:latin typeface="Calibri" panose="020F0502020204030204" pitchFamily="34" charset="0"/>
            </a:endParaRPr>
          </a:p>
        </p:txBody>
      </p:sp>
      <p:sp>
        <p:nvSpPr>
          <p:cNvPr id="10" name="ZoneTexte 9">
            <a:extLst>
              <a:ext uri="{FF2B5EF4-FFF2-40B4-BE49-F238E27FC236}">
                <a16:creationId xmlns:a16="http://schemas.microsoft.com/office/drawing/2014/main" id="{677EB7F2-816C-4CC3-BA18-AE88627B4C56}"/>
              </a:ext>
            </a:extLst>
          </p:cNvPr>
          <p:cNvSpPr txBox="1"/>
          <p:nvPr/>
        </p:nvSpPr>
        <p:spPr>
          <a:xfrm>
            <a:off x="799580" y="2659987"/>
            <a:ext cx="2615045" cy="1169551"/>
          </a:xfrm>
          <a:prstGeom prst="rect">
            <a:avLst/>
          </a:prstGeom>
          <a:noFill/>
          <a:ln>
            <a:solidFill>
              <a:srgbClr val="0070C0"/>
            </a:solidFill>
          </a:ln>
        </p:spPr>
        <p:txBody>
          <a:bodyPr wrap="square">
            <a:spAutoFit/>
          </a:bodyPr>
          <a:lstStyle/>
          <a:p>
            <a:r>
              <a:rPr lang="fr-FR" sz="1400" b="0" dirty="0">
                <a:solidFill>
                  <a:srgbClr val="7A3E9D"/>
                </a:solidFill>
                <a:effectLst/>
                <a:latin typeface="Consolas" panose="020B0609020204030204" pitchFamily="49" charset="0"/>
              </a:rPr>
              <a:t>img</a:t>
            </a:r>
            <a:r>
              <a:rPr lang="fr-FR" sz="1400" b="0" dirty="0">
                <a:solidFill>
                  <a:srgbClr val="777777"/>
                </a:solidFill>
                <a:effectLst/>
                <a:latin typeface="Consolas" panose="020B0609020204030204" pitchFamily="49" charset="0"/>
              </a:rPr>
              <a:t>{</a:t>
            </a:r>
            <a:endParaRPr lang="fr-FR" sz="1400" b="0" dirty="0">
              <a:solidFill>
                <a:srgbClr val="333333"/>
              </a:solidFill>
              <a:effectLst/>
              <a:latin typeface="Consolas" panose="020B0609020204030204" pitchFamily="49" charset="0"/>
            </a:endParaRPr>
          </a:p>
          <a:p>
            <a:r>
              <a:rPr lang="fr-FR" sz="1400" b="0" dirty="0">
                <a:solidFill>
                  <a:srgbClr val="333333"/>
                </a:solidFill>
                <a:effectLst/>
                <a:latin typeface="Consolas" panose="020B0609020204030204" pitchFamily="49" charset="0"/>
              </a:rPr>
              <a:t>    </a:t>
            </a:r>
            <a:r>
              <a:rPr lang="fr-FR" sz="1400" b="0" dirty="0" err="1">
                <a:solidFill>
                  <a:srgbClr val="9C5D27"/>
                </a:solidFill>
                <a:effectLst/>
                <a:latin typeface="Consolas" panose="020B0609020204030204" pitchFamily="49" charset="0"/>
              </a:rPr>
              <a:t>width</a:t>
            </a:r>
            <a:r>
              <a:rPr lang="fr-FR" sz="1400" b="0" dirty="0">
                <a:solidFill>
                  <a:srgbClr val="777777"/>
                </a:solidFill>
                <a:effectLst/>
                <a:latin typeface="Consolas" panose="020B0609020204030204" pitchFamily="49" charset="0"/>
              </a:rPr>
              <a:t> :</a:t>
            </a:r>
            <a:r>
              <a:rPr lang="fr-FR" sz="1400" b="0" dirty="0">
                <a:solidFill>
                  <a:srgbClr val="333333"/>
                </a:solidFill>
                <a:effectLst/>
                <a:latin typeface="Consolas" panose="020B0609020204030204" pitchFamily="49" charset="0"/>
              </a:rPr>
              <a:t> </a:t>
            </a:r>
            <a:r>
              <a:rPr lang="fr-FR" sz="1400" b="0" dirty="0">
                <a:solidFill>
                  <a:srgbClr val="9C5D27"/>
                </a:solidFill>
                <a:effectLst/>
                <a:latin typeface="Consolas" panose="020B0609020204030204" pitchFamily="49" charset="0"/>
              </a:rPr>
              <a:t>100</a:t>
            </a:r>
            <a:r>
              <a:rPr lang="fr-FR" sz="1400" b="0" dirty="0">
                <a:solidFill>
                  <a:srgbClr val="4B69C6"/>
                </a:solidFill>
                <a:effectLst/>
                <a:latin typeface="Consolas" panose="020B0609020204030204" pitchFamily="49" charset="0"/>
              </a:rPr>
              <a:t>px</a:t>
            </a:r>
            <a:r>
              <a:rPr lang="fr-FR" sz="1400" b="0" dirty="0">
                <a:solidFill>
                  <a:srgbClr val="777777"/>
                </a:solidFill>
                <a:effectLst/>
                <a:latin typeface="Consolas" panose="020B0609020204030204" pitchFamily="49" charset="0"/>
              </a:rPr>
              <a:t>;</a:t>
            </a:r>
            <a:endParaRPr lang="fr-FR" sz="1400" b="0" dirty="0">
              <a:solidFill>
                <a:srgbClr val="333333"/>
              </a:solidFill>
              <a:effectLst/>
              <a:latin typeface="Consolas" panose="020B0609020204030204" pitchFamily="49" charset="0"/>
            </a:endParaRPr>
          </a:p>
          <a:p>
            <a:r>
              <a:rPr lang="fr-FR" sz="1400" b="0" dirty="0">
                <a:solidFill>
                  <a:srgbClr val="333333"/>
                </a:solidFill>
                <a:effectLst/>
                <a:latin typeface="Consolas" panose="020B0609020204030204" pitchFamily="49" charset="0"/>
              </a:rPr>
              <a:t>    </a:t>
            </a:r>
            <a:r>
              <a:rPr lang="fr-FR" sz="1400" b="0" dirty="0" err="1">
                <a:solidFill>
                  <a:srgbClr val="9C5D27"/>
                </a:solidFill>
                <a:effectLst/>
                <a:latin typeface="Consolas" panose="020B0609020204030204" pitchFamily="49" charset="0"/>
              </a:rPr>
              <a:t>height</a:t>
            </a:r>
            <a:r>
              <a:rPr lang="fr-FR" sz="1400" b="0" dirty="0">
                <a:solidFill>
                  <a:srgbClr val="777777"/>
                </a:solidFill>
                <a:effectLst/>
                <a:latin typeface="Consolas" panose="020B0609020204030204" pitchFamily="49" charset="0"/>
              </a:rPr>
              <a:t> :</a:t>
            </a:r>
            <a:r>
              <a:rPr lang="fr-FR" sz="1400" b="0" dirty="0">
                <a:solidFill>
                  <a:srgbClr val="333333"/>
                </a:solidFill>
                <a:effectLst/>
                <a:latin typeface="Consolas" panose="020B0609020204030204" pitchFamily="49" charset="0"/>
              </a:rPr>
              <a:t> </a:t>
            </a:r>
            <a:r>
              <a:rPr lang="fr-FR" sz="1400" b="0" dirty="0">
                <a:solidFill>
                  <a:srgbClr val="9C5D27"/>
                </a:solidFill>
                <a:effectLst/>
                <a:latin typeface="Consolas" panose="020B0609020204030204" pitchFamily="49" charset="0"/>
              </a:rPr>
              <a:t>100</a:t>
            </a:r>
            <a:r>
              <a:rPr lang="fr-FR" sz="1400" b="0" dirty="0">
                <a:solidFill>
                  <a:srgbClr val="4B69C6"/>
                </a:solidFill>
                <a:effectLst/>
                <a:latin typeface="Consolas" panose="020B0609020204030204" pitchFamily="49" charset="0"/>
              </a:rPr>
              <a:t>px</a:t>
            </a:r>
            <a:r>
              <a:rPr lang="fr-FR" sz="1400" b="0" dirty="0">
                <a:solidFill>
                  <a:srgbClr val="777777"/>
                </a:solidFill>
                <a:effectLst/>
                <a:latin typeface="Consolas" panose="020B0609020204030204" pitchFamily="49" charset="0"/>
              </a:rPr>
              <a:t>;</a:t>
            </a:r>
            <a:endParaRPr lang="fr-FR" sz="1400" b="0" dirty="0">
              <a:solidFill>
                <a:srgbClr val="333333"/>
              </a:solidFill>
              <a:effectLst/>
              <a:latin typeface="Consolas" panose="020B0609020204030204" pitchFamily="49" charset="0"/>
            </a:endParaRPr>
          </a:p>
          <a:p>
            <a:r>
              <a:rPr lang="fr-FR" sz="1400" b="0" dirty="0">
                <a:solidFill>
                  <a:srgbClr val="777777"/>
                </a:solidFill>
                <a:effectLst/>
                <a:latin typeface="Consolas" panose="020B0609020204030204" pitchFamily="49" charset="0"/>
              </a:rPr>
              <a:t>}</a:t>
            </a:r>
          </a:p>
          <a:p>
            <a:endParaRPr lang="fr-FR" sz="1400" b="0" dirty="0">
              <a:solidFill>
                <a:srgbClr val="333333"/>
              </a:solidFill>
              <a:effectLst/>
              <a:latin typeface="Consolas" panose="020B0609020204030204" pitchFamily="49" charset="0"/>
            </a:endParaRPr>
          </a:p>
        </p:txBody>
      </p:sp>
      <p:sp>
        <p:nvSpPr>
          <p:cNvPr id="11" name="ZoneTexte 10">
            <a:extLst>
              <a:ext uri="{FF2B5EF4-FFF2-40B4-BE49-F238E27FC236}">
                <a16:creationId xmlns:a16="http://schemas.microsoft.com/office/drawing/2014/main" id="{2ACFFB06-2E90-438B-9A7E-E3BB70271C0B}"/>
              </a:ext>
            </a:extLst>
          </p:cNvPr>
          <p:cNvSpPr txBox="1"/>
          <p:nvPr/>
        </p:nvSpPr>
        <p:spPr>
          <a:xfrm>
            <a:off x="589337" y="4696374"/>
            <a:ext cx="11013325" cy="307777"/>
          </a:xfrm>
          <a:prstGeom prst="rect">
            <a:avLst/>
          </a:prstGeom>
          <a:noFill/>
        </p:spPr>
        <p:txBody>
          <a:bodyPr wrap="square">
            <a:spAutoFit/>
          </a:bodyPr>
          <a:lstStyle/>
          <a:p>
            <a:r>
              <a:rPr lang="fr-FR" sz="1400" b="1" dirty="0">
                <a:solidFill>
                  <a:schemeClr val="tx1">
                    <a:lumMod val="65000"/>
                    <a:lumOff val="35000"/>
                  </a:schemeClr>
                </a:solidFill>
                <a:latin typeface="Calibri" panose="020F0502020204030204" pitchFamily="34" charset="0"/>
              </a:rPr>
              <a:t>Exemple 2 : </a:t>
            </a:r>
            <a:r>
              <a:rPr lang="fr-FR" sz="1400" dirty="0">
                <a:solidFill>
                  <a:schemeClr val="tx1">
                    <a:lumMod val="65000"/>
                    <a:lumOff val="35000"/>
                  </a:schemeClr>
                </a:solidFill>
                <a:latin typeface="Calibri" panose="020F0502020204030204" pitchFamily="34" charset="0"/>
              </a:rPr>
              <a:t>avec </a:t>
            </a:r>
            <a:r>
              <a:rPr lang="fr-FR" sz="1400" dirty="0" err="1">
                <a:solidFill>
                  <a:schemeClr val="tx1">
                    <a:lumMod val="65000"/>
                    <a:lumOff val="35000"/>
                  </a:schemeClr>
                </a:solidFill>
                <a:latin typeface="Calibri" panose="020F0502020204030204" pitchFamily="34" charset="0"/>
              </a:rPr>
              <a:t>float</a:t>
            </a:r>
            <a:r>
              <a:rPr lang="fr-FR" sz="1400" dirty="0">
                <a:solidFill>
                  <a:schemeClr val="tx1">
                    <a:lumMod val="65000"/>
                    <a:lumOff val="35000"/>
                  </a:schemeClr>
                </a:solidFill>
                <a:latin typeface="Calibri" panose="020F0502020204030204" pitchFamily="34" charset="0"/>
              </a:rPr>
              <a:t> = </a:t>
            </a:r>
            <a:r>
              <a:rPr lang="fr-FR" sz="1400" dirty="0" err="1">
                <a:solidFill>
                  <a:schemeClr val="tx1">
                    <a:lumMod val="65000"/>
                    <a:lumOff val="35000"/>
                  </a:schemeClr>
                </a:solidFill>
                <a:latin typeface="Calibri" panose="020F0502020204030204" pitchFamily="34" charset="0"/>
              </a:rPr>
              <a:t>left</a:t>
            </a:r>
            <a:endParaRPr lang="fr-FR" sz="1400" dirty="0">
              <a:solidFill>
                <a:schemeClr val="tx1">
                  <a:lumMod val="65000"/>
                  <a:lumOff val="35000"/>
                </a:schemeClr>
              </a:solidFill>
              <a:latin typeface="Calibri" panose="020F0502020204030204" pitchFamily="34" charset="0"/>
            </a:endParaRPr>
          </a:p>
        </p:txBody>
      </p:sp>
      <p:sp>
        <p:nvSpPr>
          <p:cNvPr id="12" name="ZoneTexte 11">
            <a:extLst>
              <a:ext uri="{FF2B5EF4-FFF2-40B4-BE49-F238E27FC236}">
                <a16:creationId xmlns:a16="http://schemas.microsoft.com/office/drawing/2014/main" id="{E1733BD8-FB30-4FC1-A533-C102E0469F8E}"/>
              </a:ext>
            </a:extLst>
          </p:cNvPr>
          <p:cNvSpPr txBox="1"/>
          <p:nvPr/>
        </p:nvSpPr>
        <p:spPr>
          <a:xfrm>
            <a:off x="799581" y="5148604"/>
            <a:ext cx="2615045" cy="1169551"/>
          </a:xfrm>
          <a:prstGeom prst="rect">
            <a:avLst/>
          </a:prstGeom>
          <a:noFill/>
          <a:ln>
            <a:solidFill>
              <a:srgbClr val="0070C0"/>
            </a:solidFill>
          </a:ln>
        </p:spPr>
        <p:txBody>
          <a:bodyPr wrap="square">
            <a:spAutoFit/>
          </a:bodyPr>
          <a:lstStyle/>
          <a:p>
            <a:r>
              <a:rPr lang="fr-FR" sz="1400" b="0" dirty="0">
                <a:solidFill>
                  <a:srgbClr val="7A3E9D"/>
                </a:solidFill>
                <a:effectLst/>
                <a:latin typeface="Consolas" panose="020B0609020204030204" pitchFamily="49" charset="0"/>
              </a:rPr>
              <a:t>img</a:t>
            </a:r>
            <a:r>
              <a:rPr lang="fr-FR" sz="1400" b="0" dirty="0">
                <a:solidFill>
                  <a:srgbClr val="777777"/>
                </a:solidFill>
                <a:effectLst/>
                <a:latin typeface="Consolas" panose="020B0609020204030204" pitchFamily="49" charset="0"/>
              </a:rPr>
              <a:t>{</a:t>
            </a:r>
            <a:endParaRPr lang="fr-FR" sz="1400" b="0" dirty="0">
              <a:solidFill>
                <a:srgbClr val="333333"/>
              </a:solidFill>
              <a:effectLst/>
              <a:latin typeface="Consolas" panose="020B0609020204030204" pitchFamily="49" charset="0"/>
            </a:endParaRPr>
          </a:p>
          <a:p>
            <a:r>
              <a:rPr lang="fr-FR" sz="1400" b="0" dirty="0">
                <a:solidFill>
                  <a:srgbClr val="333333"/>
                </a:solidFill>
                <a:effectLst/>
                <a:latin typeface="Consolas" panose="020B0609020204030204" pitchFamily="49" charset="0"/>
              </a:rPr>
              <a:t>   </a:t>
            </a:r>
            <a:r>
              <a:rPr lang="fr-FR" sz="1400" b="0">
                <a:solidFill>
                  <a:srgbClr val="333333"/>
                </a:solidFill>
                <a:effectLst/>
                <a:latin typeface="Consolas" panose="020B0609020204030204" pitchFamily="49" charset="0"/>
              </a:rPr>
              <a:t> </a:t>
            </a:r>
            <a:r>
              <a:rPr lang="fr-FR" sz="1400" b="0">
                <a:solidFill>
                  <a:srgbClr val="9C5D27"/>
                </a:solidFill>
                <a:effectLst/>
                <a:latin typeface="Consolas" panose="020B0609020204030204" pitchFamily="49" charset="0"/>
              </a:rPr>
              <a:t>width</a:t>
            </a:r>
            <a:r>
              <a:rPr lang="fr-FR" sz="1400" b="0">
                <a:solidFill>
                  <a:srgbClr val="777777"/>
                </a:solidFill>
                <a:effectLst/>
                <a:latin typeface="Consolas" panose="020B0609020204030204" pitchFamily="49" charset="0"/>
              </a:rPr>
              <a:t> :</a:t>
            </a:r>
            <a:r>
              <a:rPr lang="fr-FR" sz="1400" b="0">
                <a:solidFill>
                  <a:srgbClr val="333333"/>
                </a:solidFill>
                <a:effectLst/>
                <a:latin typeface="Consolas" panose="020B0609020204030204" pitchFamily="49" charset="0"/>
              </a:rPr>
              <a:t> </a:t>
            </a:r>
            <a:r>
              <a:rPr lang="fr-FR" sz="1400" b="0" dirty="0">
                <a:solidFill>
                  <a:srgbClr val="9C5D27"/>
                </a:solidFill>
                <a:effectLst/>
                <a:latin typeface="Consolas" panose="020B0609020204030204" pitchFamily="49" charset="0"/>
              </a:rPr>
              <a:t>100</a:t>
            </a:r>
            <a:r>
              <a:rPr lang="fr-FR" sz="1400" b="0" dirty="0">
                <a:solidFill>
                  <a:srgbClr val="4B69C6"/>
                </a:solidFill>
                <a:effectLst/>
                <a:latin typeface="Consolas" panose="020B0609020204030204" pitchFamily="49" charset="0"/>
              </a:rPr>
              <a:t>px</a:t>
            </a:r>
            <a:r>
              <a:rPr lang="fr-FR" sz="1400" b="0" dirty="0">
                <a:solidFill>
                  <a:srgbClr val="777777"/>
                </a:solidFill>
                <a:effectLst/>
                <a:latin typeface="Consolas" panose="020B0609020204030204" pitchFamily="49" charset="0"/>
              </a:rPr>
              <a:t>;</a:t>
            </a:r>
            <a:endParaRPr lang="fr-FR" sz="1400" b="0" dirty="0">
              <a:solidFill>
                <a:srgbClr val="333333"/>
              </a:solidFill>
              <a:effectLst/>
              <a:latin typeface="Consolas" panose="020B0609020204030204" pitchFamily="49" charset="0"/>
            </a:endParaRPr>
          </a:p>
          <a:p>
            <a:r>
              <a:rPr lang="fr-FR" sz="1400" b="0" dirty="0">
                <a:solidFill>
                  <a:srgbClr val="333333"/>
                </a:solidFill>
                <a:effectLst/>
                <a:latin typeface="Consolas" panose="020B0609020204030204" pitchFamily="49" charset="0"/>
              </a:rPr>
              <a:t>   </a:t>
            </a:r>
            <a:r>
              <a:rPr lang="fr-FR" sz="1400" b="0">
                <a:solidFill>
                  <a:srgbClr val="333333"/>
                </a:solidFill>
                <a:effectLst/>
                <a:latin typeface="Consolas" panose="020B0609020204030204" pitchFamily="49" charset="0"/>
              </a:rPr>
              <a:t> </a:t>
            </a:r>
            <a:r>
              <a:rPr lang="fr-FR" sz="1400" b="0">
                <a:solidFill>
                  <a:srgbClr val="9C5D27"/>
                </a:solidFill>
                <a:effectLst/>
                <a:latin typeface="Consolas" panose="020B0609020204030204" pitchFamily="49" charset="0"/>
              </a:rPr>
              <a:t>height</a:t>
            </a:r>
            <a:r>
              <a:rPr lang="fr-FR" sz="1400" b="0">
                <a:solidFill>
                  <a:srgbClr val="777777"/>
                </a:solidFill>
                <a:effectLst/>
                <a:latin typeface="Consolas" panose="020B0609020204030204" pitchFamily="49" charset="0"/>
              </a:rPr>
              <a:t> :</a:t>
            </a:r>
            <a:r>
              <a:rPr lang="fr-FR" sz="1400" b="0">
                <a:solidFill>
                  <a:srgbClr val="333333"/>
                </a:solidFill>
                <a:effectLst/>
                <a:latin typeface="Consolas" panose="020B0609020204030204" pitchFamily="49" charset="0"/>
              </a:rPr>
              <a:t> </a:t>
            </a:r>
            <a:r>
              <a:rPr lang="fr-FR" sz="1400" b="0" dirty="0">
                <a:solidFill>
                  <a:srgbClr val="9C5D27"/>
                </a:solidFill>
                <a:effectLst/>
                <a:latin typeface="Consolas" panose="020B0609020204030204" pitchFamily="49" charset="0"/>
              </a:rPr>
              <a:t>100</a:t>
            </a:r>
            <a:r>
              <a:rPr lang="fr-FR" sz="1400" b="0" dirty="0">
                <a:solidFill>
                  <a:srgbClr val="4B69C6"/>
                </a:solidFill>
                <a:effectLst/>
                <a:latin typeface="Consolas" panose="020B0609020204030204" pitchFamily="49" charset="0"/>
              </a:rPr>
              <a:t>px</a:t>
            </a:r>
            <a:r>
              <a:rPr lang="fr-FR" sz="1400" b="0" dirty="0">
                <a:solidFill>
                  <a:srgbClr val="777777"/>
                </a:solidFill>
                <a:effectLst/>
                <a:latin typeface="Consolas" panose="020B0609020204030204" pitchFamily="49" charset="0"/>
              </a:rPr>
              <a:t>;</a:t>
            </a:r>
          </a:p>
          <a:p>
            <a:r>
              <a:rPr lang="fr-FR" sz="1400">
                <a:solidFill>
                  <a:srgbClr val="9C5D27"/>
                </a:solidFill>
                <a:latin typeface="Consolas" panose="020B0609020204030204" pitchFamily="49" charset="0"/>
              </a:rPr>
              <a:t>    </a:t>
            </a:r>
            <a:r>
              <a:rPr lang="fr-FR" sz="1400" b="0">
                <a:solidFill>
                  <a:srgbClr val="9C5D27"/>
                </a:solidFill>
                <a:effectLst/>
                <a:latin typeface="Consolas" panose="020B0609020204030204" pitchFamily="49" charset="0"/>
              </a:rPr>
              <a:t>float</a:t>
            </a:r>
            <a:r>
              <a:rPr lang="fr-FR" sz="1400" b="0">
                <a:solidFill>
                  <a:srgbClr val="777777"/>
                </a:solidFill>
                <a:effectLst/>
                <a:latin typeface="Consolas" panose="020B0609020204030204" pitchFamily="49" charset="0"/>
              </a:rPr>
              <a:t> :</a:t>
            </a:r>
            <a:r>
              <a:rPr lang="fr-FR" sz="1400" b="0">
                <a:solidFill>
                  <a:srgbClr val="333333"/>
                </a:solidFill>
                <a:effectLst/>
                <a:latin typeface="Consolas" panose="020B0609020204030204" pitchFamily="49" charset="0"/>
              </a:rPr>
              <a:t> </a:t>
            </a:r>
            <a:r>
              <a:rPr lang="fr-FR" sz="1400" b="0" dirty="0">
                <a:solidFill>
                  <a:srgbClr val="448C27"/>
                </a:solidFill>
                <a:effectLst/>
                <a:latin typeface="Consolas" panose="020B0609020204030204" pitchFamily="49" charset="0"/>
              </a:rPr>
              <a:t>left</a:t>
            </a:r>
            <a:r>
              <a:rPr lang="fr-FR" sz="1400" b="0" dirty="0">
                <a:solidFill>
                  <a:srgbClr val="777777"/>
                </a:solidFill>
                <a:effectLst/>
                <a:latin typeface="Consolas" panose="020B0609020204030204" pitchFamily="49" charset="0"/>
              </a:rPr>
              <a:t>;</a:t>
            </a:r>
            <a:endParaRPr lang="fr-FR" sz="1400" b="0" dirty="0">
              <a:solidFill>
                <a:srgbClr val="333333"/>
              </a:solidFill>
              <a:effectLst/>
              <a:latin typeface="Consolas" panose="020B0609020204030204" pitchFamily="49" charset="0"/>
            </a:endParaRPr>
          </a:p>
          <a:p>
            <a:r>
              <a:rPr lang="fr-FR" sz="1400" b="0" dirty="0">
                <a:solidFill>
                  <a:srgbClr val="777777"/>
                </a:solidFill>
                <a:effectLst/>
                <a:latin typeface="Consolas" panose="020B0609020204030204" pitchFamily="49" charset="0"/>
              </a:rPr>
              <a:t>}</a:t>
            </a:r>
            <a:endParaRPr lang="fr-FR" sz="1400" b="0" dirty="0">
              <a:solidFill>
                <a:srgbClr val="333333"/>
              </a:solidFill>
              <a:effectLst/>
              <a:latin typeface="Consolas" panose="020B0609020204030204" pitchFamily="49" charset="0"/>
            </a:endParaRPr>
          </a:p>
        </p:txBody>
      </p:sp>
      <p:pic>
        <p:nvPicPr>
          <p:cNvPr id="13" name="Image 12">
            <a:extLst>
              <a:ext uri="{FF2B5EF4-FFF2-40B4-BE49-F238E27FC236}">
                <a16:creationId xmlns:a16="http://schemas.microsoft.com/office/drawing/2014/main" id="{5A565DEF-99EB-4983-8CC8-45E8CF4A34F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84482" b="41719"/>
          <a:stretch/>
        </p:blipFill>
        <p:spPr>
          <a:xfrm>
            <a:off x="3569511" y="2666259"/>
            <a:ext cx="1352174" cy="1234078"/>
          </a:xfrm>
          <a:prstGeom prst="rect">
            <a:avLst/>
          </a:prstGeom>
        </p:spPr>
      </p:pic>
      <p:sp>
        <p:nvSpPr>
          <p:cNvPr id="15" name="ZoneTexte 14">
            <a:extLst>
              <a:ext uri="{FF2B5EF4-FFF2-40B4-BE49-F238E27FC236}">
                <a16:creationId xmlns:a16="http://schemas.microsoft.com/office/drawing/2014/main" id="{AA80325B-A18B-484D-8D25-8BCA25FA6FD6}"/>
              </a:ext>
            </a:extLst>
          </p:cNvPr>
          <p:cNvSpPr txBox="1"/>
          <p:nvPr/>
        </p:nvSpPr>
        <p:spPr>
          <a:xfrm>
            <a:off x="5614979" y="4483832"/>
            <a:ext cx="355439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41: flux normal</a:t>
            </a:r>
          </a:p>
        </p:txBody>
      </p:sp>
      <p:sp>
        <p:nvSpPr>
          <p:cNvPr id="16" name="ZoneTexte 15">
            <a:extLst>
              <a:ext uri="{FF2B5EF4-FFF2-40B4-BE49-F238E27FC236}">
                <a16:creationId xmlns:a16="http://schemas.microsoft.com/office/drawing/2014/main" id="{333A143C-0B36-47DE-A4DC-5F2F20F910F3}"/>
              </a:ext>
            </a:extLst>
          </p:cNvPr>
          <p:cNvSpPr txBox="1"/>
          <p:nvPr/>
        </p:nvSpPr>
        <p:spPr>
          <a:xfrm>
            <a:off x="5614979" y="6178266"/>
            <a:ext cx="355439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42: Propriété </a:t>
            </a:r>
            <a:r>
              <a:rPr lang="fr-FR" sz="1200" i="1" dirty="0" err="1">
                <a:solidFill>
                  <a:schemeClr val="bg1">
                    <a:lumMod val="65000"/>
                  </a:schemeClr>
                </a:solidFill>
                <a:latin typeface="Calibri" panose="020F0502020204030204" pitchFamily="34" charset="0"/>
                <a:cs typeface="Calibri" panose="020F0502020204030204" pitchFamily="34" charset="0"/>
              </a:rPr>
              <a:t>float</a:t>
            </a:r>
            <a:r>
              <a:rPr lang="fr-FR" sz="1200" i="1" dirty="0">
                <a:solidFill>
                  <a:schemeClr val="bg1">
                    <a:lumMod val="65000"/>
                  </a:schemeClr>
                </a:solidFill>
                <a:latin typeface="Calibri" panose="020F0502020204030204" pitchFamily="34" charset="0"/>
                <a:cs typeface="Calibri" panose="020F0502020204030204" pitchFamily="34" charset="0"/>
              </a:rPr>
              <a:t> en CSS </a:t>
            </a:r>
          </a:p>
        </p:txBody>
      </p:sp>
      <p:sp>
        <p:nvSpPr>
          <p:cNvPr id="17" name="ZoneTexte 16">
            <a:extLst>
              <a:ext uri="{FF2B5EF4-FFF2-40B4-BE49-F238E27FC236}">
                <a16:creationId xmlns:a16="http://schemas.microsoft.com/office/drawing/2014/main" id="{63A0D80B-EC39-4F37-A961-F25DAD3478CA}"/>
              </a:ext>
            </a:extLst>
          </p:cNvPr>
          <p:cNvSpPr txBox="1"/>
          <p:nvPr/>
        </p:nvSpPr>
        <p:spPr>
          <a:xfrm>
            <a:off x="4034720" y="3652835"/>
            <a:ext cx="7234456" cy="830997"/>
          </a:xfrm>
          <a:prstGeom prst="rect">
            <a:avLst/>
          </a:prstGeom>
          <a:noFill/>
        </p:spPr>
        <p:txBody>
          <a:bodyPr wrap="square">
            <a:spAutoFit/>
          </a:bodyPr>
          <a:lstStyle/>
          <a:p>
            <a:r>
              <a:rPr lang="fr-FR" sz="1200" dirty="0">
                <a:solidFill>
                  <a:schemeClr val="tx1">
                    <a:lumMod val="65000"/>
                    <a:lumOff val="35000"/>
                  </a:schemeClr>
                </a:solidFill>
                <a:latin typeface="Calibri" panose="020F0502020204030204" pitchFamily="34" charset="0"/>
              </a:rPr>
              <a:t>                         Si la COVID-19 se propage dans votre communauté, protégez-vous en prenant quelques précautions</a:t>
            </a:r>
          </a:p>
          <a:p>
            <a:r>
              <a:rPr lang="fr-FR" sz="1200" dirty="0">
                <a:solidFill>
                  <a:schemeClr val="tx1">
                    <a:lumMod val="65000"/>
                    <a:lumOff val="35000"/>
                  </a:schemeClr>
                </a:solidFill>
                <a:latin typeface="Calibri" panose="020F0502020204030204" pitchFamily="34" charset="0"/>
              </a:rPr>
              <a:t>Simples, comme maintenir une distance physique avec autrui, porter un masque, bien ventiler les pièces,</a:t>
            </a:r>
          </a:p>
          <a:p>
            <a:r>
              <a:rPr lang="fr-FR" sz="1200" dirty="0">
                <a:solidFill>
                  <a:schemeClr val="tx1">
                    <a:lumMod val="65000"/>
                    <a:lumOff val="35000"/>
                  </a:schemeClr>
                </a:solidFill>
                <a:latin typeface="Calibri" panose="020F0502020204030204" pitchFamily="34" charset="0"/>
              </a:rPr>
              <a:t>éviter les rassemblements, vous laver les mains et tousser dans votre coude replié ou un mouchoir. Suivez</a:t>
            </a:r>
          </a:p>
          <a:p>
            <a:r>
              <a:rPr lang="fr-FR" sz="1200" dirty="0">
                <a:solidFill>
                  <a:schemeClr val="tx1">
                    <a:lumMod val="65000"/>
                    <a:lumOff val="35000"/>
                  </a:schemeClr>
                </a:solidFill>
                <a:latin typeface="Calibri" panose="020F0502020204030204" pitchFamily="34" charset="0"/>
              </a:rPr>
              <a:t>Les recommandations locales là où vous vivez et travaillez. Faites tout cela!</a:t>
            </a:r>
          </a:p>
        </p:txBody>
      </p:sp>
      <p:sp>
        <p:nvSpPr>
          <p:cNvPr id="18" name="ZoneTexte 17">
            <a:extLst>
              <a:ext uri="{FF2B5EF4-FFF2-40B4-BE49-F238E27FC236}">
                <a16:creationId xmlns:a16="http://schemas.microsoft.com/office/drawing/2014/main" id="{0608E129-6F1C-4532-9E03-8A62422D3216}"/>
              </a:ext>
            </a:extLst>
          </p:cNvPr>
          <p:cNvSpPr txBox="1"/>
          <p:nvPr/>
        </p:nvSpPr>
        <p:spPr>
          <a:xfrm>
            <a:off x="4921685" y="5317880"/>
            <a:ext cx="6936828" cy="830997"/>
          </a:xfrm>
          <a:prstGeom prst="rect">
            <a:avLst/>
          </a:prstGeom>
          <a:noFill/>
        </p:spPr>
        <p:txBody>
          <a:bodyPr wrap="square">
            <a:spAutoFit/>
          </a:bodyPr>
          <a:lstStyle/>
          <a:p>
            <a:r>
              <a:rPr lang="fr-FR" sz="1200" dirty="0">
                <a:solidFill>
                  <a:schemeClr val="tx1">
                    <a:lumMod val="65000"/>
                    <a:lumOff val="35000"/>
                  </a:schemeClr>
                </a:solidFill>
                <a:latin typeface="Calibri" panose="020F0502020204030204" pitchFamily="34" charset="0"/>
              </a:rPr>
              <a:t>Si la COVID-19 se propage dans votre communauté, protégez-vous en prenant quelques précautions</a:t>
            </a:r>
          </a:p>
          <a:p>
            <a:r>
              <a:rPr lang="fr-FR" sz="1200" dirty="0">
                <a:solidFill>
                  <a:schemeClr val="tx1">
                    <a:lumMod val="65000"/>
                    <a:lumOff val="35000"/>
                  </a:schemeClr>
                </a:solidFill>
                <a:latin typeface="Calibri" panose="020F0502020204030204" pitchFamily="34" charset="0"/>
              </a:rPr>
              <a:t>Simples, comme maintenir une distance physique avec autrui, porter un masque, bien ventiler les pièces,</a:t>
            </a:r>
          </a:p>
          <a:p>
            <a:r>
              <a:rPr lang="fr-FR" sz="1200" dirty="0">
                <a:solidFill>
                  <a:schemeClr val="tx1">
                    <a:lumMod val="65000"/>
                    <a:lumOff val="35000"/>
                  </a:schemeClr>
                </a:solidFill>
                <a:latin typeface="Calibri" panose="020F0502020204030204" pitchFamily="34" charset="0"/>
              </a:rPr>
              <a:t>éviter les rassemblements, vous laver les mains et tousser dans votre coude replié ou un mouchoir. Suivez</a:t>
            </a:r>
          </a:p>
          <a:p>
            <a:r>
              <a:rPr lang="fr-FR" sz="1200" dirty="0">
                <a:solidFill>
                  <a:schemeClr val="tx1">
                    <a:lumMod val="65000"/>
                    <a:lumOff val="35000"/>
                  </a:schemeClr>
                </a:solidFill>
                <a:latin typeface="Calibri" panose="020F0502020204030204" pitchFamily="34" charset="0"/>
              </a:rPr>
              <a:t>Les recommandations locales là où vous vivez et travaillez. Faites tout cela!</a:t>
            </a:r>
          </a:p>
        </p:txBody>
      </p:sp>
      <p:pic>
        <p:nvPicPr>
          <p:cNvPr id="19" name="Image 18">
            <a:extLst>
              <a:ext uri="{FF2B5EF4-FFF2-40B4-BE49-F238E27FC236}">
                <a16:creationId xmlns:a16="http://schemas.microsoft.com/office/drawing/2014/main" id="{AC5736BD-8764-4AE3-82AE-9AEC623CF4F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84482" b="41719"/>
          <a:stretch/>
        </p:blipFill>
        <p:spPr>
          <a:xfrm>
            <a:off x="3569511" y="5123013"/>
            <a:ext cx="1352174" cy="1234078"/>
          </a:xfrm>
          <a:prstGeom prst="rect">
            <a:avLst/>
          </a:prstGeom>
        </p:spPr>
      </p:pic>
    </p:spTree>
    <p:extLst>
      <p:ext uri="{BB962C8B-B14F-4D97-AF65-F5344CB8AC3E}">
        <p14:creationId xmlns:p14="http://schemas.microsoft.com/office/powerpoint/2010/main" val="217836555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4294967295"/>
          </p:nvPr>
        </p:nvSpPr>
        <p:spPr>
          <a:xfrm>
            <a:off x="6300000" y="539999"/>
            <a:ext cx="5580000" cy="540000"/>
          </a:xfrm>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2</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4294967295"/>
          </p:nvPr>
        </p:nvSpPr>
        <p:spPr>
          <a:xfrm>
            <a:off x="6300000" y="1089893"/>
            <a:ext cx="5580000" cy="900000"/>
          </a:xfrm>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Utiliser les propriétés CSS</a:t>
            </a:r>
          </a:p>
          <a:p>
            <a:pPr>
              <a:defRPr sz="1800" b="0" i="0" u="none" strike="noStrike" kern="0" cap="none" spc="0" baseline="0">
                <a:solidFill>
                  <a:srgbClr val="000000"/>
                </a:solidFill>
                <a:uFillTx/>
              </a:defRPr>
            </a:pPr>
            <a:endParaRPr lang="fr-FR" sz="2400" b="1" u="none" strike="noStrike" kern="1200" cap="all" spc="0" dirty="0">
              <a:solidFill>
                <a:srgbClr val="008245"/>
              </a:solidFill>
              <a:uFillTx/>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1D24DBDF-C6FE-444B-98F6-FEB75A597925}"/>
              </a:ext>
            </a:extLst>
          </p:cNvPr>
          <p:cNvSpPr>
            <a:spLocks noGrp="1"/>
          </p:cNvSpPr>
          <p:nvPr>
            <p:ph type="body" sz="quarter" idx="4294967295"/>
          </p:nvPr>
        </p:nvSpPr>
        <p:spPr>
          <a:xfrm>
            <a:off x="6300000" y="2879999"/>
            <a:ext cx="5580000" cy="2888107"/>
          </a:xfrm>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Typographie</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Bordures et ombres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Marges et </a:t>
            </a:r>
            <a:r>
              <a:rPr lang="fr-FR" sz="1600" kern="0" dirty="0" err="1">
                <a:solidFill>
                  <a:schemeClr val="bg1">
                    <a:lumMod val="65000"/>
                  </a:schemeClr>
                </a:solidFill>
                <a:latin typeface="Calibri" panose="020F0502020204030204" pitchFamily="34" charset="0"/>
                <a:ea typeface="맑은 고딕" pitchFamily="34"/>
                <a:cs typeface="Calibri" panose="020F0502020204030204" pitchFamily="34" charset="0"/>
              </a:rPr>
              <a:t>padding</a:t>
            </a:r>
            <a:endPar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Images</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kern="0" dirty="0">
                <a:solidFill>
                  <a:schemeClr val="bg1">
                    <a:lumMod val="65000"/>
                  </a:schemeClr>
                </a:solidFill>
                <a:ea typeface="맑은 고딕" pitchFamily="34"/>
                <a:cs typeface="Calibri" panose="020F0502020204030204" pitchFamily="34" charset="0"/>
              </a:rPr>
              <a:t>Couleurs de fond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Background</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Types de positionnement (relatif, absolu, </a:t>
            </a:r>
            <a:r>
              <a:rPr lang="fr-FR" sz="1600" kern="0" dirty="0" err="1">
                <a:solidFill>
                  <a:schemeClr val="bg1">
                    <a:lumMod val="65000"/>
                  </a:schemeClr>
                </a:solidFill>
                <a:latin typeface="Calibri" panose="020F0502020204030204" pitchFamily="34" charset="0"/>
                <a:ea typeface="맑은 고딕" pitchFamily="34"/>
                <a:cs typeface="Calibri" panose="020F0502020204030204" pitchFamily="34" charset="0"/>
              </a:rPr>
              <a:t>float</a:t>
            </a: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 …)</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Utilisation des blocs Flex (</a:t>
            </a:r>
            <a:r>
              <a:rPr lang="fr-FR" sz="1600" b="1" kern="0" dirty="0" err="1">
                <a:solidFill>
                  <a:srgbClr val="FF7800"/>
                </a:solidFill>
                <a:latin typeface="Calibri" panose="020F0502020204030204" pitchFamily="34" charset="0"/>
                <a:ea typeface="맑은 고딕" pitchFamily="34"/>
                <a:cs typeface="Calibri" panose="020F0502020204030204" pitchFamily="34" charset="0"/>
              </a:rPr>
              <a:t>FlexBox</a:t>
            </a:r>
            <a:r>
              <a:rPr lang="fr-FR" sz="1600" b="1" kern="0" dirty="0">
                <a:solidFill>
                  <a:srgbClr val="FF7800"/>
                </a:solidFill>
                <a:latin typeface="Calibri" panose="020F0502020204030204" pitchFamily="34" charset="0"/>
                <a:ea typeface="맑은 고딕" pitchFamily="34"/>
                <a:cs typeface="Calibri" panose="020F0502020204030204" pitchFamily="34" charset="0"/>
              </a:rPr>
              <a:t>)</a:t>
            </a:r>
          </a:p>
          <a:p>
            <a:endParaRPr lang="fr-FR" dirty="0"/>
          </a:p>
        </p:txBody>
      </p:sp>
    </p:spTree>
    <p:extLst>
      <p:ext uri="{BB962C8B-B14F-4D97-AF65-F5344CB8AC3E}">
        <p14:creationId xmlns:p14="http://schemas.microsoft.com/office/powerpoint/2010/main" val="3240402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kern="0" dirty="0">
                <a:ea typeface="맑은 고딕" pitchFamily="34"/>
                <a:cs typeface="Calibri" panose="020F0502020204030204" pitchFamily="34" charset="0"/>
              </a:rPr>
              <a:t>Utilisation des conteneurs Flex (FlexBox)</a:t>
            </a:r>
            <a:endParaRPr lang="fr-FR" sz="1800" dirty="0"/>
          </a:p>
        </p:txBody>
      </p:sp>
      <p:sp>
        <p:nvSpPr>
          <p:cNvPr id="2" name="Espace réservé du contenu 1">
            <a:extLst>
              <a:ext uri="{FF2B5EF4-FFF2-40B4-BE49-F238E27FC236}">
                <a16:creationId xmlns:a16="http://schemas.microsoft.com/office/drawing/2014/main" id="{E7EEE269-4BFB-44B5-8543-7E11F5EDEB90}"/>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Avant l’insertion de la méthode </a:t>
            </a:r>
            <a:r>
              <a:rPr lang="fr-FR" sz="1200" dirty="0" err="1">
                <a:solidFill>
                  <a:schemeClr val="tx1">
                    <a:lumMod val="65000"/>
                    <a:lumOff val="35000"/>
                  </a:schemeClr>
                </a:solidFill>
                <a:latin typeface="Calibri" panose="020F0502020204030204" pitchFamily="34" charset="0"/>
              </a:rPr>
              <a:t>Flexbox</a:t>
            </a:r>
            <a:r>
              <a:rPr lang="fr-FR" sz="1200" dirty="0">
                <a:solidFill>
                  <a:schemeClr val="tx1">
                    <a:lumMod val="65000"/>
                    <a:lumOff val="35000"/>
                  </a:schemeClr>
                </a:solidFill>
                <a:latin typeface="Calibri" panose="020F0502020204030204" pitchFamily="34" charset="0"/>
              </a:rPr>
              <a:t>, il existait quatre modes de mise en page :</a:t>
            </a:r>
          </a:p>
          <a:p>
            <a:pPr marL="285750" indent="-285750" algn="just">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Block</a:t>
            </a:r>
            <a:r>
              <a:rPr lang="fr-FR" sz="1200" dirty="0">
                <a:solidFill>
                  <a:schemeClr val="tx1">
                    <a:lumMod val="65000"/>
                    <a:lumOff val="35000"/>
                  </a:schemeClr>
                </a:solidFill>
                <a:latin typeface="Calibri" panose="020F0502020204030204" pitchFamily="34" charset="0"/>
              </a:rPr>
              <a:t>, pour les sections d'une page Web</a:t>
            </a:r>
          </a:p>
          <a:p>
            <a:pPr marL="285750" indent="-285750" algn="just">
              <a:buFont typeface="Arial" panose="020B0604020202020204" pitchFamily="34" charset="0"/>
              <a:buChar char="•"/>
            </a:pPr>
            <a:r>
              <a:rPr lang="fr-FR" sz="1200" b="1" dirty="0" err="1">
                <a:solidFill>
                  <a:schemeClr val="tx1">
                    <a:lumMod val="65000"/>
                    <a:lumOff val="35000"/>
                  </a:schemeClr>
                </a:solidFill>
                <a:latin typeface="Calibri" panose="020F0502020204030204" pitchFamily="34" charset="0"/>
              </a:rPr>
              <a:t>Inline</a:t>
            </a:r>
            <a:r>
              <a:rPr lang="fr-FR" sz="1200" dirty="0">
                <a:solidFill>
                  <a:schemeClr val="tx1">
                    <a:lumMod val="65000"/>
                    <a:lumOff val="35000"/>
                  </a:schemeClr>
                </a:solidFill>
                <a:latin typeface="Calibri" panose="020F0502020204030204" pitchFamily="34" charset="0"/>
              </a:rPr>
              <a:t>, pour le texte</a:t>
            </a:r>
          </a:p>
          <a:p>
            <a:pPr marL="285750" indent="-285750" algn="just">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Tableau</a:t>
            </a:r>
            <a:r>
              <a:rPr lang="fr-FR" sz="1200" dirty="0">
                <a:solidFill>
                  <a:schemeClr val="tx1">
                    <a:lumMod val="65000"/>
                    <a:lumOff val="35000"/>
                  </a:schemeClr>
                </a:solidFill>
                <a:latin typeface="Calibri" panose="020F0502020204030204" pitchFamily="34" charset="0"/>
              </a:rPr>
              <a:t>, pour les données de tableau à deux dimensions</a:t>
            </a:r>
          </a:p>
          <a:p>
            <a:pPr marL="285750" indent="-285750" algn="just">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Position</a:t>
            </a:r>
            <a:r>
              <a:rPr lang="fr-FR" sz="1200" dirty="0">
                <a:solidFill>
                  <a:schemeClr val="tx1">
                    <a:lumMod val="65000"/>
                    <a:lumOff val="35000"/>
                  </a:schemeClr>
                </a:solidFill>
                <a:latin typeface="Calibri" panose="020F0502020204030204" pitchFamily="34" charset="0"/>
              </a:rPr>
              <a:t>, pour la position explicite d'un élément</a:t>
            </a:r>
          </a:p>
          <a:p>
            <a:pPr algn="just"/>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La méthode </a:t>
            </a:r>
            <a:r>
              <a:rPr lang="fr-FR" sz="1200" b="1" dirty="0" err="1">
                <a:solidFill>
                  <a:schemeClr val="tx1">
                    <a:lumMod val="65000"/>
                    <a:lumOff val="35000"/>
                  </a:schemeClr>
                </a:solidFill>
                <a:latin typeface="Calibri" panose="020F0502020204030204" pitchFamily="34" charset="0"/>
              </a:rPr>
              <a:t>Flexbox</a:t>
            </a:r>
            <a:r>
              <a:rPr lang="fr-FR" sz="1200" dirty="0">
                <a:solidFill>
                  <a:schemeClr val="tx1">
                    <a:lumMod val="65000"/>
                    <a:lumOff val="35000"/>
                  </a:schemeClr>
                </a:solidFill>
                <a:latin typeface="Calibri" panose="020F0502020204030204" pitchFamily="34" charset="0"/>
              </a:rPr>
              <a:t> facilite la structuration et la mise en page souple et réactive, sans utiliser les marges et le positionnement.</a:t>
            </a:r>
          </a:p>
          <a:p>
            <a:pPr algn="just"/>
            <a:r>
              <a:rPr lang="fr-FR" sz="1200" dirty="0">
                <a:solidFill>
                  <a:schemeClr val="tx1">
                    <a:lumMod val="65000"/>
                    <a:lumOff val="35000"/>
                  </a:schemeClr>
                </a:solidFill>
                <a:latin typeface="Calibri" panose="020F0502020204030204" pitchFamily="34" charset="0"/>
              </a:rPr>
              <a:t>La page est décomposée en un agencement de boites qui peuvent se suivre (boites voisines ) et s'imbriquer (boites ancêtres). </a:t>
            </a:r>
          </a:p>
          <a:p>
            <a:pPr algn="just"/>
            <a:r>
              <a:rPr lang="fr-FR" sz="1200" dirty="0">
                <a:solidFill>
                  <a:schemeClr val="tx1">
                    <a:lumMod val="65000"/>
                    <a:lumOff val="35000"/>
                  </a:schemeClr>
                </a:solidFill>
                <a:latin typeface="Calibri" panose="020F0502020204030204" pitchFamily="34" charset="0"/>
              </a:rPr>
              <a:t>En définissant les tailles et les interactions entre les différentes boîtes, on obtient une adaptation automatique des éléments de la page lorsqu'elle est redimensionnée.</a:t>
            </a:r>
          </a:p>
          <a:p>
            <a:pPr algn="just"/>
            <a:endParaRPr lang="fr-FR" sz="1200" dirty="0">
              <a:latin typeface="Calibri" panose="020F0502020204030204" pitchFamily="34" charset="0"/>
            </a:endParaRPr>
          </a:p>
          <a:p>
            <a:pPr algn="just"/>
            <a:r>
              <a:rPr lang="fr-FR" sz="1600" b="1" dirty="0">
                <a:solidFill>
                  <a:srgbClr val="005BA7"/>
                </a:solidFill>
                <a:latin typeface="Calibri" panose="020F0502020204030204" pitchFamily="34" charset="0"/>
              </a:rPr>
              <a:t>Comment utiliser </a:t>
            </a:r>
            <a:r>
              <a:rPr lang="fr-FR" sz="1600" b="1" dirty="0" err="1">
                <a:solidFill>
                  <a:srgbClr val="005BA7"/>
                </a:solidFill>
                <a:latin typeface="Calibri" panose="020F0502020204030204" pitchFamily="34" charset="0"/>
              </a:rPr>
              <a:t>Flexbox</a:t>
            </a:r>
            <a:r>
              <a:rPr lang="fr-FR" sz="1600" b="1" dirty="0">
                <a:solidFill>
                  <a:srgbClr val="005BA7"/>
                </a:solidFill>
                <a:latin typeface="Calibri" panose="020F0502020204030204" pitchFamily="34" charset="0"/>
              </a:rPr>
              <a:t> ?</a:t>
            </a:r>
          </a:p>
          <a:p>
            <a:pPr algn="just"/>
            <a:endParaRPr lang="fr-FR" sz="1200" dirty="0">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Le conteneur </a:t>
            </a:r>
            <a:r>
              <a:rPr lang="fr-FR" sz="1200" b="1" dirty="0" err="1">
                <a:solidFill>
                  <a:schemeClr val="tx1">
                    <a:lumMod val="65000"/>
                    <a:lumOff val="35000"/>
                  </a:schemeClr>
                </a:solidFill>
                <a:latin typeface="Calibri" panose="020F0502020204030204" pitchFamily="34" charset="0"/>
              </a:rPr>
              <a:t>flex</a:t>
            </a:r>
            <a:r>
              <a:rPr lang="fr-FR" sz="1200"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flex</a:t>
            </a:r>
            <a:r>
              <a:rPr lang="fr-FR" sz="1200" b="1" dirty="0">
                <a:solidFill>
                  <a:schemeClr val="tx1">
                    <a:lumMod val="65000"/>
                    <a:lumOff val="35000"/>
                  </a:schemeClr>
                </a:solidFill>
                <a:latin typeface="Calibri" panose="020F0502020204030204" pitchFamily="34" charset="0"/>
              </a:rPr>
              <a:t> container</a:t>
            </a:r>
            <a:r>
              <a:rPr lang="fr-FR" sz="1200" dirty="0">
                <a:solidFill>
                  <a:schemeClr val="tx1">
                    <a:lumMod val="65000"/>
                    <a:lumOff val="35000"/>
                  </a:schemeClr>
                </a:solidFill>
                <a:latin typeface="Calibri" panose="020F0502020204030204" pitchFamily="34" charset="0"/>
              </a:rPr>
              <a:t>) ou bien la boite dite « parent », contient les éléments </a:t>
            </a:r>
            <a:r>
              <a:rPr lang="fr-FR" sz="1200" b="1" dirty="0" err="1">
                <a:solidFill>
                  <a:schemeClr val="tx1">
                    <a:lumMod val="65000"/>
                    <a:lumOff val="35000"/>
                  </a:schemeClr>
                </a:solidFill>
                <a:latin typeface="Calibri" panose="020F0502020204030204" pitchFamily="34" charset="0"/>
              </a:rPr>
              <a:t>flex</a:t>
            </a:r>
            <a:r>
              <a:rPr lang="fr-FR" sz="1200"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flex</a:t>
            </a:r>
            <a:r>
              <a:rPr lang="fr-FR" sz="1200" b="1" dirty="0">
                <a:solidFill>
                  <a:schemeClr val="tx1">
                    <a:lumMod val="65000"/>
                    <a:lumOff val="35000"/>
                  </a:schemeClr>
                </a:solidFill>
                <a:latin typeface="Calibri" panose="020F0502020204030204" pitchFamily="34" charset="0"/>
              </a:rPr>
              <a:t> items</a:t>
            </a:r>
            <a:r>
              <a:rPr lang="fr-FR" sz="1200" dirty="0">
                <a:solidFill>
                  <a:schemeClr val="tx1">
                    <a:lumMod val="65000"/>
                    <a:lumOff val="35000"/>
                  </a:schemeClr>
                </a:solidFill>
                <a:latin typeface="Calibri" panose="020F0502020204030204" pitchFamily="34" charset="0"/>
              </a:rPr>
              <a:t>) ou bien les boites « enfants ». </a:t>
            </a:r>
          </a:p>
          <a:p>
            <a:pPr algn="just"/>
            <a:r>
              <a:rPr lang="fr-FR" sz="1200" dirty="0">
                <a:solidFill>
                  <a:schemeClr val="tx1">
                    <a:lumMod val="65000"/>
                    <a:lumOff val="35000"/>
                  </a:schemeClr>
                </a:solidFill>
                <a:latin typeface="Calibri" panose="020F0502020204030204" pitchFamily="34" charset="0"/>
              </a:rPr>
              <a:t>L'idée est définir, en utilisant les différentes propriétés CSS, l'ordre des "boites enfants" dans la "boite parent". </a:t>
            </a:r>
          </a:p>
          <a:p>
            <a:endParaRPr lang="fr-FR" dirty="0"/>
          </a:p>
        </p:txBody>
      </p:sp>
      <p:sp>
        <p:nvSpPr>
          <p:cNvPr id="3" name="Espace réservé du contenu 2">
            <a:extLst>
              <a:ext uri="{FF2B5EF4-FFF2-40B4-BE49-F238E27FC236}">
                <a16:creationId xmlns:a16="http://schemas.microsoft.com/office/drawing/2014/main" id="{27FBFD4D-5CFE-4348-A1D1-291972615326}"/>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Pourquoi utiliser </a:t>
            </a:r>
            <a:r>
              <a:rPr lang="fr-FR" sz="1600" b="1" dirty="0" err="1">
                <a:solidFill>
                  <a:srgbClr val="005BA7"/>
                </a:solidFill>
                <a:latin typeface="Calibri" panose="020F0502020204030204" pitchFamily="34" charset="0"/>
              </a:rPr>
              <a:t>Flexbox</a:t>
            </a:r>
            <a:r>
              <a:rPr lang="fr-FR" sz="1600" b="1" dirty="0">
                <a:solidFill>
                  <a:srgbClr val="005BA7"/>
                </a:solidFill>
                <a:latin typeface="Calibri" panose="020F0502020204030204" pitchFamily="34" charset="0"/>
              </a:rPr>
              <a:t> ?</a:t>
            </a:r>
          </a:p>
          <a:p>
            <a:endParaRPr lang="fr-FR" dirty="0"/>
          </a:p>
        </p:txBody>
      </p:sp>
    </p:spTree>
    <p:extLst>
      <p:ext uri="{BB962C8B-B14F-4D97-AF65-F5344CB8AC3E}">
        <p14:creationId xmlns:p14="http://schemas.microsoft.com/office/powerpoint/2010/main" val="1954325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90510" y="541658"/>
            <a:ext cx="5075172" cy="415143"/>
          </a:xfrm>
          <a:prstGeom prst="rect">
            <a:avLst/>
          </a:prstGeom>
        </p:spPr>
        <p:txBody>
          <a:bodyPr/>
          <a:lstStyle/>
          <a:p>
            <a:r>
              <a:rPr lang="fr-FR" dirty="0"/>
              <a:t>02- </a:t>
            </a:r>
            <a:r>
              <a:rPr lang="fr-FR" sz="2000" u="none" strike="noStrike" kern="1200" cap="all" spc="0" dirty="0">
                <a:solidFill>
                  <a:srgbClr val="008245"/>
                </a:solidFill>
                <a:uFillTx/>
                <a:cs typeface="Calibri" panose="020F0502020204030204" pitchFamily="34" charset="0"/>
              </a:rPr>
              <a:t>Utiliser l’environnement de développement pour produire du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201020" y="867373"/>
            <a:ext cx="5064662" cy="444906"/>
          </a:xfrm>
          <a:prstGeom prst="rect">
            <a:avLst/>
          </a:prstGeom>
        </p:spPr>
        <p:txBody>
          <a:bodyPr/>
          <a:lstStyle/>
          <a:p>
            <a:r>
              <a:rPr lang="fr-FR" dirty="0"/>
              <a:t>Utilisation de Visual Studio Code</a:t>
            </a:r>
          </a:p>
        </p:txBody>
      </p:sp>
      <p:sp>
        <p:nvSpPr>
          <p:cNvPr id="18" name="Espace réservé du contenu 17">
            <a:extLst>
              <a:ext uri="{FF2B5EF4-FFF2-40B4-BE49-F238E27FC236}">
                <a16:creationId xmlns:a16="http://schemas.microsoft.com/office/drawing/2014/main" id="{7954145C-DF82-4440-8E2D-539B9C7E918F}"/>
              </a:ext>
            </a:extLst>
          </p:cNvPr>
          <p:cNvSpPr>
            <a:spLocks noGrp="1"/>
          </p:cNvSpPr>
          <p:nvPr>
            <p:ph sz="quarter" idx="12"/>
          </p:nvPr>
        </p:nvSpPr>
        <p:spPr>
          <a:prstGeom prst="rect">
            <a:avLst/>
          </a:prstGeom>
        </p:spPr>
        <p:txBody>
          <a:bodyPr/>
          <a:lstStyle/>
          <a:p>
            <a:pPr marL="0" indent="0">
              <a:buNone/>
            </a:pPr>
            <a:endParaRPr lang="fr-FR" b="1" dirty="0"/>
          </a:p>
          <a:p>
            <a:pPr marL="0" indent="0">
              <a:buNone/>
            </a:pPr>
            <a:r>
              <a:rPr lang="fr-FR" b="1" dirty="0"/>
              <a:t>Visual Studio Code </a:t>
            </a:r>
            <a:r>
              <a:rPr lang="fr-FR" dirty="0"/>
              <a:t>est un logiciel gratuit qui permet l’édition, la correction et le débogage du code source dans plusieurs langages informatiques : Visual Basic, JavaScript, XML, Python, HTML, CSS, ….</a:t>
            </a:r>
          </a:p>
          <a:p>
            <a:pPr marL="0" indent="0">
              <a:buNone/>
            </a:pPr>
            <a:endParaRPr lang="fr-FR" dirty="0"/>
          </a:p>
          <a:p>
            <a:pPr marL="0" indent="0">
              <a:buNone/>
            </a:pPr>
            <a:r>
              <a:rPr lang="fr-FR" i="1" dirty="0"/>
              <a:t>VS code offre : </a:t>
            </a:r>
          </a:p>
          <a:p>
            <a:pPr marL="642938"/>
            <a:r>
              <a:rPr lang="fr-FR" dirty="0"/>
              <a:t>Une présentation sophistiquée du code.</a:t>
            </a:r>
          </a:p>
          <a:p>
            <a:pPr marL="642938"/>
            <a:r>
              <a:rPr lang="fr-FR" dirty="0"/>
              <a:t>Une </a:t>
            </a:r>
            <a:r>
              <a:rPr lang="fr-FR" dirty="0" err="1"/>
              <a:t>auto-complétion</a:t>
            </a:r>
            <a:r>
              <a:rPr lang="fr-FR" dirty="0"/>
              <a:t> du code source.</a:t>
            </a:r>
          </a:p>
          <a:p>
            <a:pPr marL="642938"/>
            <a:r>
              <a:rPr lang="fr-FR" dirty="0"/>
              <a:t>Un ensemble d'extensions permettant de simplifier la programmation.</a:t>
            </a:r>
          </a:p>
          <a:p>
            <a:pPr marL="642938"/>
            <a:r>
              <a:rPr lang="fr-FR" dirty="0"/>
              <a:t>La détection du langage de programmation par l'extension du fichier.</a:t>
            </a:r>
          </a:p>
          <a:p>
            <a:endParaRPr lang="fr-FR" dirty="0"/>
          </a:p>
        </p:txBody>
      </p:sp>
      <p:sp>
        <p:nvSpPr>
          <p:cNvPr id="2" name="Espace réservé du contenu 1">
            <a:extLst>
              <a:ext uri="{FF2B5EF4-FFF2-40B4-BE49-F238E27FC236}">
                <a16:creationId xmlns:a16="http://schemas.microsoft.com/office/drawing/2014/main" id="{EBC8A37A-B346-4532-BBB8-B2F1E1E5041C}"/>
              </a:ext>
            </a:extLst>
          </p:cNvPr>
          <p:cNvSpPr>
            <a:spLocks noGrp="1"/>
          </p:cNvSpPr>
          <p:nvPr>
            <p:ph sz="quarter" idx="13"/>
          </p:nvPr>
        </p:nvSpPr>
        <p:spPr/>
        <p:txBody>
          <a:bodyPr/>
          <a:lstStyle/>
          <a:p>
            <a:r>
              <a:rPr lang="fr-FR" b="1" dirty="0">
                <a:solidFill>
                  <a:srgbClr val="008245"/>
                </a:solidFill>
              </a:rPr>
              <a:t>Le logiciel Visual studio Code</a:t>
            </a:r>
          </a:p>
        </p:txBody>
      </p:sp>
      <p:pic>
        <p:nvPicPr>
          <p:cNvPr id="6" name="Image 5">
            <a:extLst>
              <a:ext uri="{FF2B5EF4-FFF2-40B4-BE49-F238E27FC236}">
                <a16:creationId xmlns:a16="http://schemas.microsoft.com/office/drawing/2014/main" id="{3B55558A-5503-4FB4-A203-7AE7724120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87221" y="2796892"/>
            <a:ext cx="2024910" cy="2024910"/>
          </a:xfrm>
          <a:prstGeom prst="rect">
            <a:avLst/>
          </a:prstGeom>
        </p:spPr>
      </p:pic>
      <p:sp>
        <p:nvSpPr>
          <p:cNvPr id="7" name="ZoneTexte 6">
            <a:extLst>
              <a:ext uri="{FF2B5EF4-FFF2-40B4-BE49-F238E27FC236}">
                <a16:creationId xmlns:a16="http://schemas.microsoft.com/office/drawing/2014/main" id="{94D66757-560A-42C9-9B03-A9623BE51016}"/>
              </a:ext>
            </a:extLst>
          </p:cNvPr>
          <p:cNvSpPr txBox="1"/>
          <p:nvPr/>
        </p:nvSpPr>
        <p:spPr>
          <a:xfrm>
            <a:off x="7732776" y="4933565"/>
            <a:ext cx="373380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4 : Logo du logiciel VS Code [5]</a:t>
            </a:r>
          </a:p>
        </p:txBody>
      </p:sp>
    </p:spTree>
    <p:extLst>
      <p:ext uri="{BB962C8B-B14F-4D97-AF65-F5344CB8AC3E}">
        <p14:creationId xmlns:p14="http://schemas.microsoft.com/office/powerpoint/2010/main" val="149763211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2" name="Espace réservé du contenu 1">
            <a:extLst>
              <a:ext uri="{FF2B5EF4-FFF2-40B4-BE49-F238E27FC236}">
                <a16:creationId xmlns:a16="http://schemas.microsoft.com/office/drawing/2014/main" id="{4FA184EB-9A7D-4A82-80F0-F4E37A0728AC}"/>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Le conteneur est une balise html qui contient d'autres balises html. </a:t>
            </a:r>
          </a:p>
          <a:p>
            <a:pPr algn="just"/>
            <a:r>
              <a:rPr lang="fr-FR" sz="1200" dirty="0">
                <a:solidFill>
                  <a:schemeClr val="tx1">
                    <a:lumMod val="65000"/>
                    <a:lumOff val="35000"/>
                  </a:schemeClr>
                </a:solidFill>
                <a:latin typeface="Calibri" panose="020F0502020204030204" pitchFamily="34" charset="0"/>
              </a:rPr>
              <a:t>Dans l'exemple ci-dessous, La conteneur correspond à la balise &lt;div&gt; pour laquelle on a défini la classe « </a:t>
            </a:r>
            <a:r>
              <a:rPr lang="fr-FR" sz="1200" b="1" dirty="0">
                <a:solidFill>
                  <a:schemeClr val="tx1">
                    <a:lumMod val="65000"/>
                    <a:lumOff val="35000"/>
                  </a:schemeClr>
                </a:solidFill>
                <a:latin typeface="Calibri" panose="020F0502020204030204" pitchFamily="34" charset="0"/>
              </a:rPr>
              <a:t>.conteneur</a:t>
            </a:r>
            <a:r>
              <a:rPr lang="fr-FR" sz="1200" dirty="0">
                <a:solidFill>
                  <a:schemeClr val="tx1">
                    <a:lumMod val="65000"/>
                    <a:lumOff val="35000"/>
                  </a:schemeClr>
                </a:solidFill>
                <a:latin typeface="Calibri" panose="020F0502020204030204" pitchFamily="34" charset="0"/>
              </a:rPr>
              <a:t>". </a:t>
            </a:r>
          </a:p>
          <a:p>
            <a:pPr algn="just"/>
            <a:r>
              <a:rPr lang="fr-FR" sz="1200" dirty="0">
                <a:solidFill>
                  <a:schemeClr val="tx1">
                    <a:lumMod val="65000"/>
                    <a:lumOff val="35000"/>
                  </a:schemeClr>
                </a:solidFill>
                <a:latin typeface="Calibri" panose="020F0502020204030204" pitchFamily="34" charset="0"/>
              </a:rPr>
              <a:t>Cette balise &lt;div&gt; contient deux balises &lt;div&gt; et une balise &lt;figure&gt;. Ces dernières deviennent alors des "éléments </a:t>
            </a:r>
            <a:r>
              <a:rPr lang="fr-FR" sz="1200" dirty="0" err="1">
                <a:solidFill>
                  <a:schemeClr val="tx1">
                    <a:lumMod val="65000"/>
                    <a:lumOff val="35000"/>
                  </a:schemeClr>
                </a:solidFill>
                <a:latin typeface="Calibri" panose="020F0502020204030204" pitchFamily="34" charset="0"/>
              </a:rPr>
              <a:t>flex</a:t>
            </a:r>
            <a:r>
              <a:rPr lang="fr-FR" sz="1200" dirty="0">
                <a:solidFill>
                  <a:schemeClr val="tx1">
                    <a:lumMod val="65000"/>
                    <a:lumOff val="35000"/>
                  </a:schemeClr>
                </a:solidFill>
                <a:latin typeface="Calibri" panose="020F0502020204030204" pitchFamily="34" charset="0"/>
              </a:rPr>
              <a:t>" (</a:t>
            </a:r>
            <a:r>
              <a:rPr lang="fr-FR" sz="1200" dirty="0" err="1">
                <a:solidFill>
                  <a:schemeClr val="tx1">
                    <a:lumMod val="65000"/>
                    <a:lumOff val="35000"/>
                  </a:schemeClr>
                </a:solidFill>
                <a:latin typeface="Calibri" panose="020F0502020204030204" pitchFamily="34" charset="0"/>
              </a:rPr>
              <a:t>flex</a:t>
            </a:r>
            <a:r>
              <a:rPr lang="fr-FR" sz="1200" dirty="0">
                <a:solidFill>
                  <a:schemeClr val="tx1">
                    <a:lumMod val="65000"/>
                    <a:lumOff val="35000"/>
                  </a:schemeClr>
                </a:solidFill>
                <a:latin typeface="Calibri" panose="020F0502020204030204" pitchFamily="34" charset="0"/>
              </a:rPr>
              <a:t> items) mis en évidence ici par la classe "</a:t>
            </a: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element</a:t>
            </a:r>
            <a:r>
              <a:rPr lang="fr-FR" sz="1200" dirty="0">
                <a:solidFill>
                  <a:schemeClr val="tx1">
                    <a:lumMod val="65000"/>
                    <a:lumOff val="35000"/>
                  </a:schemeClr>
                </a:solidFill>
                <a:latin typeface="Calibri" panose="020F0502020204030204" pitchFamily="34" charset="0"/>
              </a:rPr>
              <a:t>".</a:t>
            </a:r>
          </a:p>
          <a:p>
            <a:endParaRPr lang="fr-FR" dirty="0"/>
          </a:p>
        </p:txBody>
      </p:sp>
      <p:sp>
        <p:nvSpPr>
          <p:cNvPr id="3" name="Espace réservé du contenu 2">
            <a:extLst>
              <a:ext uri="{FF2B5EF4-FFF2-40B4-BE49-F238E27FC236}">
                <a16:creationId xmlns:a16="http://schemas.microsoft.com/office/drawing/2014/main" id="{AC7D4F67-4840-419E-9316-8A6175976B35}"/>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Définir le conteneur </a:t>
            </a:r>
            <a:r>
              <a:rPr lang="fr-FR" sz="1600" b="1" dirty="0" err="1">
                <a:solidFill>
                  <a:srgbClr val="005BA7"/>
                </a:solidFill>
                <a:latin typeface="Calibri" panose="020F0502020204030204" pitchFamily="34" charset="0"/>
              </a:rPr>
              <a:t>flex</a:t>
            </a:r>
            <a:r>
              <a:rPr lang="fr-FR" sz="1600" b="1" dirty="0">
                <a:solidFill>
                  <a:srgbClr val="005BA7"/>
                </a:solidFill>
                <a:latin typeface="Calibri" panose="020F0502020204030204" pitchFamily="34" charset="0"/>
              </a:rPr>
              <a:t> (</a:t>
            </a:r>
            <a:r>
              <a:rPr lang="fr-FR" sz="1600" b="1" dirty="0" err="1">
                <a:solidFill>
                  <a:srgbClr val="005BA7"/>
                </a:solidFill>
                <a:latin typeface="Calibri" panose="020F0502020204030204" pitchFamily="34" charset="0"/>
              </a:rPr>
              <a:t>flex</a:t>
            </a:r>
            <a:r>
              <a:rPr lang="fr-FR" sz="1600" b="1" dirty="0">
                <a:solidFill>
                  <a:srgbClr val="005BA7"/>
                </a:solidFill>
                <a:latin typeface="Calibri" panose="020F0502020204030204" pitchFamily="34" charset="0"/>
              </a:rPr>
              <a:t> container)</a:t>
            </a:r>
          </a:p>
          <a:p>
            <a:endParaRPr lang="fr-FR" dirty="0"/>
          </a:p>
        </p:txBody>
      </p:sp>
      <p:sp>
        <p:nvSpPr>
          <p:cNvPr id="8" name="ZoneTexte 7">
            <a:extLst>
              <a:ext uri="{FF2B5EF4-FFF2-40B4-BE49-F238E27FC236}">
                <a16:creationId xmlns:a16="http://schemas.microsoft.com/office/drawing/2014/main" id="{206E76E3-22A7-4561-8681-9E65FCD59913}"/>
              </a:ext>
            </a:extLst>
          </p:cNvPr>
          <p:cNvSpPr txBox="1"/>
          <p:nvPr/>
        </p:nvSpPr>
        <p:spPr>
          <a:xfrm>
            <a:off x="3296626" y="3384362"/>
            <a:ext cx="6175985" cy="1538883"/>
          </a:xfrm>
          <a:prstGeom prst="rect">
            <a:avLst/>
          </a:prstGeom>
          <a:noFill/>
          <a:ln>
            <a:solidFill>
              <a:srgbClr val="005BA7"/>
            </a:solidFill>
          </a:ln>
        </p:spPr>
        <p:txBody>
          <a:bodyPr wrap="square">
            <a:spAutoFit/>
          </a:bodyPr>
          <a:lstStyle/>
          <a:p>
            <a:pPr>
              <a:lnSpc>
                <a:spcPts val="156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&lt;</a:t>
            </a:r>
            <a:r>
              <a:rPr lang="fr-FR" sz="12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div</a:t>
            </a:r>
            <a:r>
              <a:rPr lang="fr-FR"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fr-FR" sz="1200" dirty="0">
                <a:solidFill>
                  <a:srgbClr val="7D9029"/>
                </a:solidFill>
                <a:effectLst/>
                <a:latin typeface="Calibri" panose="020F0502020204030204" pitchFamily="34" charset="0"/>
                <a:ea typeface="Times New Roman" panose="02020603050405020304" pitchFamily="18" charset="0"/>
                <a:cs typeface="Calibri" panose="020F0502020204030204" pitchFamily="34" charset="0"/>
              </a:rPr>
              <a:t>class</a:t>
            </a:r>
            <a:r>
              <a:rPr lang="fr-FR" sz="1200" dirty="0">
                <a:solidFill>
                  <a:srgbClr val="666666"/>
                </a:solidFill>
                <a:effectLst/>
                <a:latin typeface="Calibri" panose="020F0502020204030204" pitchFamily="34" charset="0"/>
                <a:ea typeface="Times New Roman" panose="02020603050405020304" pitchFamily="18" charset="0"/>
                <a:cs typeface="Calibri" panose="020F0502020204030204" pitchFamily="34" charset="0"/>
              </a:rPr>
              <a:t>=</a:t>
            </a:r>
            <a:r>
              <a:rPr lang="fr-FR" sz="1200" dirty="0">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"conteneur"</a:t>
            </a:r>
            <a:r>
              <a:rPr lang="fr-FR"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a:t>
            </a:r>
            <a:endParaRPr lang="fr-FR"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56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&lt;</a:t>
            </a:r>
            <a:r>
              <a:rPr lang="fr-FR" sz="12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div </a:t>
            </a:r>
            <a:r>
              <a:rPr lang="fr-FR" sz="1200" dirty="0">
                <a:solidFill>
                  <a:srgbClr val="7D9029"/>
                </a:solidFill>
                <a:effectLst/>
                <a:latin typeface="Calibri" panose="020F0502020204030204" pitchFamily="34" charset="0"/>
                <a:ea typeface="Times New Roman" panose="02020603050405020304" pitchFamily="18" charset="0"/>
                <a:cs typeface="Calibri" panose="020F0502020204030204" pitchFamily="34" charset="0"/>
              </a:rPr>
              <a:t>class</a:t>
            </a:r>
            <a:r>
              <a:rPr lang="fr-FR" sz="1200" dirty="0">
                <a:solidFill>
                  <a:srgbClr val="666666"/>
                </a:solidFill>
                <a:effectLst/>
                <a:latin typeface="Calibri" panose="020F0502020204030204" pitchFamily="34" charset="0"/>
                <a:ea typeface="Times New Roman" panose="02020603050405020304" pitchFamily="18" charset="0"/>
                <a:cs typeface="Calibri" panose="020F0502020204030204" pitchFamily="34" charset="0"/>
              </a:rPr>
              <a:t>=</a:t>
            </a:r>
            <a:r>
              <a:rPr lang="fr-FR" sz="1200" dirty="0">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a:t>
            </a:r>
            <a:r>
              <a:rPr lang="fr-FR" sz="1200" dirty="0" err="1">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element</a:t>
            </a:r>
            <a:r>
              <a:rPr lang="fr-FR" sz="1200" dirty="0">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a:t>
            </a:r>
            <a:r>
              <a:rPr lang="fr-FR"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&gt;Élément 1&lt;/</a:t>
            </a:r>
            <a:r>
              <a:rPr lang="fr-FR" sz="12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div</a:t>
            </a:r>
            <a:r>
              <a:rPr lang="fr-FR"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a:t>
            </a:r>
            <a:endParaRPr lang="fr-FR"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56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&lt;</a:t>
            </a:r>
            <a:r>
              <a:rPr lang="fr-FR" sz="12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figure </a:t>
            </a:r>
            <a:r>
              <a:rPr lang="fr-FR" sz="1200" dirty="0" err="1">
                <a:solidFill>
                  <a:srgbClr val="7D9029"/>
                </a:solidFill>
                <a:effectLst/>
                <a:latin typeface="Calibri" panose="020F0502020204030204" pitchFamily="34" charset="0"/>
                <a:ea typeface="Times New Roman" panose="02020603050405020304" pitchFamily="18" charset="0"/>
                <a:cs typeface="Calibri" panose="020F0502020204030204" pitchFamily="34" charset="0"/>
              </a:rPr>
              <a:t>class</a:t>
            </a:r>
            <a:r>
              <a:rPr lang="fr-FR" sz="1200" dirty="0" err="1">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"element</a:t>
            </a:r>
            <a:r>
              <a:rPr lang="fr-FR" sz="1200" dirty="0">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a:t>
            </a:r>
            <a:r>
              <a:rPr lang="fr-FR"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&gt;Élément 2&lt;/</a:t>
            </a:r>
            <a:r>
              <a:rPr lang="fr-FR" sz="12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figure</a:t>
            </a:r>
            <a:r>
              <a:rPr lang="fr-FR"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a:t>
            </a:r>
            <a:endParaRPr lang="fr-FR" sz="1200" dirty="0">
              <a:effectLst/>
              <a:latin typeface="Calibri" panose="020F0502020204030204" pitchFamily="34" charset="0"/>
              <a:ea typeface="Calibri" panose="020F0502020204030204" pitchFamily="34" charset="0"/>
              <a:cs typeface="Calibri" panose="020F0502020204030204" pitchFamily="34" charset="0"/>
            </a:endParaRPr>
          </a:p>
          <a:p>
            <a:pPr>
              <a:lnSpc>
                <a:spcPts val="156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&lt;</a:t>
            </a:r>
            <a:r>
              <a:rPr lang="fr-FR" sz="12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div </a:t>
            </a:r>
            <a:r>
              <a:rPr lang="fr-FR" sz="1200" dirty="0" err="1">
                <a:solidFill>
                  <a:srgbClr val="7D9029"/>
                </a:solidFill>
                <a:effectLst/>
                <a:latin typeface="Calibri" panose="020F0502020204030204" pitchFamily="34" charset="0"/>
                <a:ea typeface="Times New Roman" panose="02020603050405020304" pitchFamily="18" charset="0"/>
                <a:cs typeface="Calibri" panose="020F0502020204030204" pitchFamily="34" charset="0"/>
              </a:rPr>
              <a:t>class</a:t>
            </a:r>
            <a:r>
              <a:rPr lang="fr-FR" sz="1200" dirty="0" err="1">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"element</a:t>
            </a:r>
            <a:r>
              <a:rPr lang="fr-FR" sz="1200" dirty="0">
                <a:solidFill>
                  <a:srgbClr val="BA2121"/>
                </a:solidFill>
                <a:effectLst/>
                <a:latin typeface="Calibri" panose="020F0502020204030204" pitchFamily="34" charset="0"/>
                <a:ea typeface="Times New Roman" panose="02020603050405020304" pitchFamily="18" charset="0"/>
                <a:cs typeface="Calibri" panose="020F0502020204030204" pitchFamily="34" charset="0"/>
              </a:rPr>
              <a:t>"</a:t>
            </a:r>
            <a:r>
              <a:rPr lang="fr-FR"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&gt;Élément 3&lt;/</a:t>
            </a:r>
            <a:r>
              <a:rPr lang="fr-FR" sz="12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div</a:t>
            </a:r>
            <a:r>
              <a:rPr lang="fr-FR"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a:t>
            </a:r>
            <a:endParaRPr lang="fr-FR" sz="1200" dirty="0">
              <a:effectLst/>
              <a:latin typeface="Calibri" panose="020F0502020204030204" pitchFamily="34" charset="0"/>
              <a:ea typeface="Calibri" panose="020F0502020204030204" pitchFamily="34" charset="0"/>
              <a:cs typeface="Calibri" panose="020F0502020204030204" pitchFamily="34" charset="0"/>
            </a:endParaRPr>
          </a:p>
          <a:p>
            <a:r>
              <a:rPr lang="fr-FR"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&lt;/</a:t>
            </a:r>
            <a:r>
              <a:rPr lang="fr-FR" sz="12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div</a:t>
            </a:r>
            <a:r>
              <a:rPr lang="fr-FR"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a:t>
            </a:r>
            <a:endParaRPr lang="fr-FR" sz="1200" dirty="0">
              <a:latin typeface="Calibri" panose="020F0502020204030204" pitchFamily="34" charset="0"/>
              <a:cs typeface="Calibri" panose="020F0502020204030204" pitchFamily="34" charset="0"/>
            </a:endParaRPr>
          </a:p>
        </p:txBody>
      </p:sp>
      <p:sp>
        <p:nvSpPr>
          <p:cNvPr id="9" name="ZoneTexte 8">
            <a:extLst>
              <a:ext uri="{FF2B5EF4-FFF2-40B4-BE49-F238E27FC236}">
                <a16:creationId xmlns:a16="http://schemas.microsoft.com/office/drawing/2014/main" id="{9750742D-8848-4770-8F1B-A90EADC2510A}"/>
              </a:ext>
            </a:extLst>
          </p:cNvPr>
          <p:cNvSpPr txBox="1"/>
          <p:nvPr/>
        </p:nvSpPr>
        <p:spPr>
          <a:xfrm>
            <a:off x="775854" y="5106726"/>
            <a:ext cx="10439834" cy="276999"/>
          </a:xfrm>
          <a:prstGeom prst="rect">
            <a:avLst/>
          </a:prstGeom>
          <a:noFill/>
        </p:spPr>
        <p:txBody>
          <a:bodyPr wrap="square">
            <a:spAutoFit/>
          </a:bodyPr>
          <a:lstStyle/>
          <a:p>
            <a:pPr algn="just"/>
            <a:r>
              <a:rPr lang="fr-FR" sz="1200" dirty="0">
                <a:solidFill>
                  <a:schemeClr val="tx1">
                    <a:lumMod val="65000"/>
                    <a:lumOff val="35000"/>
                  </a:schemeClr>
                </a:solidFill>
                <a:latin typeface="Calibri" panose="020F0502020204030204" pitchFamily="34" charset="0"/>
              </a:rPr>
              <a:t>La boite se transforme en "conteneur </a:t>
            </a:r>
            <a:r>
              <a:rPr lang="fr-FR" sz="1200" dirty="0" err="1">
                <a:solidFill>
                  <a:schemeClr val="tx1">
                    <a:lumMod val="65000"/>
                    <a:lumOff val="35000"/>
                  </a:schemeClr>
                </a:solidFill>
                <a:latin typeface="Calibri" panose="020F0502020204030204" pitchFamily="34" charset="0"/>
              </a:rPr>
              <a:t>flex</a:t>
            </a:r>
            <a:r>
              <a:rPr lang="fr-FR" sz="1200" dirty="0">
                <a:solidFill>
                  <a:schemeClr val="tx1">
                    <a:lumMod val="65000"/>
                    <a:lumOff val="35000"/>
                  </a:schemeClr>
                </a:solidFill>
                <a:latin typeface="Calibri" panose="020F0502020204030204" pitchFamily="34" charset="0"/>
              </a:rPr>
              <a:t>" dès lors qu'on lui attribue la propriété CSS "</a:t>
            </a:r>
            <a:r>
              <a:rPr lang="fr-FR" sz="1200" dirty="0" err="1">
                <a:solidFill>
                  <a:schemeClr val="tx1">
                    <a:lumMod val="65000"/>
                    <a:lumOff val="35000"/>
                  </a:schemeClr>
                </a:solidFill>
                <a:latin typeface="Calibri" panose="020F0502020204030204" pitchFamily="34" charset="0"/>
              </a:rPr>
              <a:t>flex"comme</a:t>
            </a:r>
            <a:r>
              <a:rPr lang="fr-FR" sz="1200" dirty="0">
                <a:solidFill>
                  <a:schemeClr val="tx1">
                    <a:lumMod val="65000"/>
                    <a:lumOff val="35000"/>
                  </a:schemeClr>
                </a:solidFill>
                <a:latin typeface="Calibri" panose="020F0502020204030204" pitchFamily="34" charset="0"/>
              </a:rPr>
              <a:t> montré dans le code CSS suivant :</a:t>
            </a:r>
          </a:p>
        </p:txBody>
      </p:sp>
      <p:sp>
        <p:nvSpPr>
          <p:cNvPr id="10" name="Rectangle 3">
            <a:extLst>
              <a:ext uri="{FF2B5EF4-FFF2-40B4-BE49-F238E27FC236}">
                <a16:creationId xmlns:a16="http://schemas.microsoft.com/office/drawing/2014/main" id="{4AB4EFC9-D216-4121-AE5A-9D90A5F9BDFE}"/>
              </a:ext>
            </a:extLst>
          </p:cNvPr>
          <p:cNvSpPr>
            <a:spLocks noChangeArrowheads="1"/>
          </p:cNvSpPr>
          <p:nvPr/>
        </p:nvSpPr>
        <p:spPr bwMode="auto">
          <a:xfrm>
            <a:off x="4953000" y="5869203"/>
            <a:ext cx="2286000" cy="600164"/>
          </a:xfrm>
          <a:prstGeom prst="rect">
            <a:avLst/>
          </a:prstGeom>
          <a:solidFill>
            <a:srgbClr val="F8F9FA"/>
          </a:solidFill>
          <a:ln w="9525">
            <a:solidFill>
              <a:srgbClr val="005BA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fr-FR" altLang="fr-FR" sz="120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conteneur</a:t>
            </a:r>
            <a:r>
              <a:rPr kumimoji="0" lang="fr-FR" altLang="fr-FR" sz="120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u="none" strike="noStrike" cap="none" normalizeH="0" baseline="0" dirty="0">
                <a:ln>
                  <a:noFill/>
                </a:ln>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display</a:t>
            </a:r>
            <a:r>
              <a:rPr kumimoji="0" lang="fr-FR" altLang="fr-FR" sz="120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kumimoji="0" lang="fr-FR" altLang="fr-FR" sz="1200" u="none" strike="noStrike" cap="none" normalizeH="0" baseline="0" dirty="0" err="1">
                <a:ln>
                  <a:noFill/>
                </a:ln>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flex</a:t>
            </a:r>
            <a:r>
              <a:rPr kumimoji="0" lang="fr-FR" altLang="fr-FR" sz="120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kumimoji="0" lang="fr-FR" altLang="fr-FR" sz="120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kumimoji="0" lang="fr-FR" altLang="fr-FR" sz="120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364387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2" name="Espace réservé du contenu 1">
            <a:extLst>
              <a:ext uri="{FF2B5EF4-FFF2-40B4-BE49-F238E27FC236}">
                <a16:creationId xmlns:a16="http://schemas.microsoft.com/office/drawing/2014/main" id="{862057ED-63C9-4D67-BC2A-D617FE6EC3DC}"/>
              </a:ext>
            </a:extLst>
          </p:cNvPr>
          <p:cNvSpPr>
            <a:spLocks noGrp="1"/>
          </p:cNvSpPr>
          <p:nvPr>
            <p:ph sz="quarter" idx="12"/>
          </p:nvPr>
        </p:nvSpPr>
        <p:spPr/>
        <p:txBody>
          <a:bodyPr/>
          <a:lstStyle/>
          <a:p>
            <a:r>
              <a:rPr lang="fr-FR" sz="1400" b="1" dirty="0">
                <a:solidFill>
                  <a:schemeClr val="tx1">
                    <a:lumMod val="65000"/>
                    <a:lumOff val="35000"/>
                  </a:schemeClr>
                </a:solidFill>
                <a:latin typeface="Calibri" panose="020F0502020204030204" pitchFamily="34" charset="0"/>
              </a:rPr>
              <a:t>Axe principal : main axis</a:t>
            </a:r>
          </a:p>
          <a:p>
            <a:pPr algn="just"/>
            <a:r>
              <a:rPr lang="fr-FR" sz="1200" dirty="0">
                <a:solidFill>
                  <a:schemeClr val="tx1">
                    <a:lumMod val="65000"/>
                    <a:lumOff val="35000"/>
                  </a:schemeClr>
                </a:solidFill>
                <a:latin typeface="Calibri" panose="020F0502020204030204" pitchFamily="34" charset="0"/>
              </a:rPr>
              <a:t>Le conteneur </a:t>
            </a:r>
            <a:r>
              <a:rPr lang="fr-FR" sz="1200" dirty="0" err="1">
                <a:solidFill>
                  <a:schemeClr val="tx1">
                    <a:lumMod val="65000"/>
                    <a:lumOff val="35000"/>
                  </a:schemeClr>
                </a:solidFill>
                <a:latin typeface="Calibri" panose="020F0502020204030204" pitchFamily="34" charset="0"/>
              </a:rPr>
              <a:t>flex</a:t>
            </a:r>
            <a:r>
              <a:rPr lang="fr-FR" sz="1200" dirty="0">
                <a:solidFill>
                  <a:schemeClr val="tx1">
                    <a:lumMod val="65000"/>
                    <a:lumOff val="35000"/>
                  </a:schemeClr>
                </a:solidFill>
                <a:latin typeface="Calibri" panose="020F0502020204030204" pitchFamily="34" charset="0"/>
              </a:rPr>
              <a:t> possède un axe principal (main axis) sur lequel les éléments </a:t>
            </a:r>
            <a:r>
              <a:rPr lang="fr-FR" sz="1200" dirty="0" err="1">
                <a:solidFill>
                  <a:schemeClr val="tx1">
                    <a:lumMod val="65000"/>
                    <a:lumOff val="35000"/>
                  </a:schemeClr>
                </a:solidFill>
                <a:latin typeface="Calibri" panose="020F0502020204030204" pitchFamily="34" charset="0"/>
              </a:rPr>
              <a:t>flex</a:t>
            </a:r>
            <a:r>
              <a:rPr lang="fr-FR" sz="1200" dirty="0">
                <a:solidFill>
                  <a:schemeClr val="tx1">
                    <a:lumMod val="65000"/>
                    <a:lumOff val="35000"/>
                  </a:schemeClr>
                </a:solidFill>
                <a:latin typeface="Calibri" panose="020F0502020204030204" pitchFamily="34" charset="0"/>
              </a:rPr>
              <a:t> peuvent se suivre. </a:t>
            </a:r>
          </a:p>
          <a:p>
            <a:pPr algn="just"/>
            <a:r>
              <a:rPr lang="fr-FR" sz="1200" dirty="0">
                <a:solidFill>
                  <a:schemeClr val="tx1">
                    <a:lumMod val="65000"/>
                    <a:lumOff val="35000"/>
                  </a:schemeClr>
                </a:solidFill>
                <a:latin typeface="Calibri" panose="020F0502020204030204" pitchFamily="34" charset="0"/>
              </a:rPr>
              <a:t>L’axe principal est défini par la propriété</a:t>
            </a:r>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flex</a:t>
            </a:r>
            <a:r>
              <a:rPr lang="fr-FR" sz="1200" b="1" dirty="0">
                <a:solidFill>
                  <a:schemeClr val="tx1">
                    <a:lumMod val="65000"/>
                    <a:lumOff val="35000"/>
                  </a:schemeClr>
                </a:solidFill>
                <a:latin typeface="Calibri" panose="020F0502020204030204" pitchFamily="34" charset="0"/>
              </a:rPr>
              <a:t>-direction </a:t>
            </a:r>
            <a:r>
              <a:rPr lang="fr-FR" sz="1200" dirty="0">
                <a:solidFill>
                  <a:schemeClr val="tx1">
                    <a:lumMod val="65000"/>
                    <a:lumOff val="35000"/>
                  </a:schemeClr>
                </a:solidFill>
                <a:latin typeface="Calibri" panose="020F0502020204030204" pitchFamily="34" charset="0"/>
              </a:rPr>
              <a:t>qui peut prendre les valeurs suivantes:</a:t>
            </a:r>
          </a:p>
          <a:p>
            <a:pPr algn="just"/>
            <a:endParaRPr lang="fr-FR" sz="1200" dirty="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sz="1200" b="1" dirty="0" err="1">
                <a:solidFill>
                  <a:schemeClr val="tx1">
                    <a:lumMod val="65000"/>
                    <a:lumOff val="35000"/>
                  </a:schemeClr>
                </a:solidFill>
                <a:latin typeface="Calibri" panose="020F0502020204030204" pitchFamily="34" charset="0"/>
              </a:rPr>
              <a:t>row</a:t>
            </a:r>
            <a:r>
              <a:rPr lang="fr-FR" sz="1200" dirty="0">
                <a:solidFill>
                  <a:schemeClr val="tx1">
                    <a:lumMod val="65000"/>
                    <a:lumOff val="35000"/>
                  </a:schemeClr>
                </a:solidFill>
                <a:latin typeface="Calibri" panose="020F0502020204030204" pitchFamily="34" charset="0"/>
              </a:rPr>
              <a:t> : les éléments </a:t>
            </a:r>
            <a:r>
              <a:rPr lang="fr-FR" sz="1200" dirty="0" err="1">
                <a:solidFill>
                  <a:schemeClr val="tx1">
                    <a:lumMod val="65000"/>
                    <a:lumOff val="35000"/>
                  </a:schemeClr>
                </a:solidFill>
                <a:latin typeface="Calibri" panose="020F0502020204030204" pitchFamily="34" charset="0"/>
              </a:rPr>
              <a:t>flex</a:t>
            </a:r>
            <a:r>
              <a:rPr lang="fr-FR" sz="1200" dirty="0">
                <a:solidFill>
                  <a:schemeClr val="tx1">
                    <a:lumMod val="65000"/>
                    <a:lumOff val="35000"/>
                  </a:schemeClr>
                </a:solidFill>
                <a:latin typeface="Calibri" panose="020F0502020204030204" pitchFamily="34" charset="0"/>
              </a:rPr>
              <a:t> se suivent sur une ligne, ce qui correspond à la direction normale du sens d'écriture du document</a:t>
            </a:r>
          </a:p>
          <a:p>
            <a:pPr marL="285750" indent="-285750" algn="just">
              <a:buFont typeface="Arial" panose="020B0604020202020204" pitchFamily="34" charset="0"/>
              <a:buChar char="•"/>
            </a:pPr>
            <a:r>
              <a:rPr lang="fr-FR" sz="1200" b="1" dirty="0" err="1">
                <a:solidFill>
                  <a:schemeClr val="tx1">
                    <a:lumMod val="65000"/>
                    <a:lumOff val="35000"/>
                  </a:schemeClr>
                </a:solidFill>
                <a:latin typeface="Calibri" panose="020F0502020204030204" pitchFamily="34" charset="0"/>
              </a:rPr>
              <a:t>row</a:t>
            </a:r>
            <a:r>
              <a:rPr lang="fr-FR" sz="1200" b="1" dirty="0">
                <a:solidFill>
                  <a:schemeClr val="tx1">
                    <a:lumMod val="65000"/>
                    <a:lumOff val="35000"/>
                  </a:schemeClr>
                </a:solidFill>
                <a:latin typeface="Calibri" panose="020F0502020204030204" pitchFamily="34" charset="0"/>
              </a:rPr>
              <a:t>-reverse</a:t>
            </a:r>
            <a:r>
              <a:rPr lang="fr-FR" sz="1200" dirty="0">
                <a:solidFill>
                  <a:schemeClr val="tx1">
                    <a:lumMod val="65000"/>
                    <a:lumOff val="35000"/>
                  </a:schemeClr>
                </a:solidFill>
                <a:latin typeface="Calibri" panose="020F0502020204030204" pitchFamily="34" charset="0"/>
              </a:rPr>
              <a:t> : les éléments </a:t>
            </a:r>
            <a:r>
              <a:rPr lang="fr-FR" sz="1200" dirty="0" err="1">
                <a:solidFill>
                  <a:schemeClr val="tx1">
                    <a:lumMod val="65000"/>
                    <a:lumOff val="35000"/>
                  </a:schemeClr>
                </a:solidFill>
                <a:latin typeface="Calibri" panose="020F0502020204030204" pitchFamily="34" charset="0"/>
              </a:rPr>
              <a:t>flex</a:t>
            </a:r>
            <a:r>
              <a:rPr lang="fr-FR" sz="1200" dirty="0">
                <a:solidFill>
                  <a:schemeClr val="tx1">
                    <a:lumMod val="65000"/>
                    <a:lumOff val="35000"/>
                  </a:schemeClr>
                </a:solidFill>
                <a:latin typeface="Calibri" panose="020F0502020204030204" pitchFamily="34" charset="0"/>
              </a:rPr>
              <a:t> se suivent sur une ligne en ordre inversé. ce qui correspond à la direction inverse du sens d'écriture du document</a:t>
            </a:r>
          </a:p>
          <a:p>
            <a:pPr marL="285750" indent="-285750" algn="just">
              <a:buFont typeface="Arial" panose="020B0604020202020204" pitchFamily="34" charset="0"/>
              <a:buChar char="•"/>
            </a:pPr>
            <a:r>
              <a:rPr lang="fr-FR" sz="1200" b="1" dirty="0" err="1">
                <a:solidFill>
                  <a:schemeClr val="tx1">
                    <a:lumMod val="65000"/>
                    <a:lumOff val="35000"/>
                  </a:schemeClr>
                </a:solidFill>
                <a:latin typeface="Calibri" panose="020F0502020204030204" pitchFamily="34" charset="0"/>
              </a:rPr>
              <a:t>column</a:t>
            </a:r>
            <a:r>
              <a:rPr lang="fr-FR" sz="1200" dirty="0">
                <a:solidFill>
                  <a:schemeClr val="tx1">
                    <a:lumMod val="65000"/>
                    <a:lumOff val="35000"/>
                  </a:schemeClr>
                </a:solidFill>
                <a:latin typeface="Calibri" panose="020F0502020204030204" pitchFamily="34" charset="0"/>
              </a:rPr>
              <a:t> : les éléments </a:t>
            </a:r>
            <a:r>
              <a:rPr lang="fr-FR" sz="1200" dirty="0" err="1">
                <a:solidFill>
                  <a:schemeClr val="tx1">
                    <a:lumMod val="65000"/>
                    <a:lumOff val="35000"/>
                  </a:schemeClr>
                </a:solidFill>
                <a:latin typeface="Calibri" panose="020F0502020204030204" pitchFamily="34" charset="0"/>
              </a:rPr>
              <a:t>flex</a:t>
            </a:r>
            <a:r>
              <a:rPr lang="fr-FR" sz="1200" dirty="0">
                <a:solidFill>
                  <a:schemeClr val="tx1">
                    <a:lumMod val="65000"/>
                    <a:lumOff val="35000"/>
                  </a:schemeClr>
                </a:solidFill>
                <a:latin typeface="Calibri" panose="020F0502020204030204" pitchFamily="34" charset="0"/>
              </a:rPr>
              <a:t> se suivent sur une colonne. </a:t>
            </a:r>
            <a:r>
              <a:rPr lang="fr-FR" sz="1200" b="1" dirty="0" err="1">
                <a:solidFill>
                  <a:schemeClr val="tx1">
                    <a:lumMod val="65000"/>
                    <a:lumOff val="35000"/>
                  </a:schemeClr>
                </a:solidFill>
                <a:latin typeface="Calibri" panose="020F0502020204030204" pitchFamily="34" charset="0"/>
              </a:rPr>
              <a:t>column</a:t>
            </a:r>
            <a:r>
              <a:rPr lang="fr-FR" sz="1200" b="1" dirty="0">
                <a:solidFill>
                  <a:schemeClr val="tx1">
                    <a:lumMod val="65000"/>
                    <a:lumOff val="35000"/>
                  </a:schemeClr>
                </a:solidFill>
                <a:latin typeface="Calibri" panose="020F0502020204030204" pitchFamily="34" charset="0"/>
              </a:rPr>
              <a:t>-reverse</a:t>
            </a:r>
            <a:r>
              <a:rPr lang="fr-FR" sz="1200" dirty="0">
                <a:solidFill>
                  <a:schemeClr val="tx1">
                    <a:lumMod val="65000"/>
                    <a:lumOff val="35000"/>
                  </a:schemeClr>
                </a:solidFill>
                <a:latin typeface="Calibri" panose="020F0502020204030204" pitchFamily="34" charset="0"/>
              </a:rPr>
              <a:t> : les éléments </a:t>
            </a:r>
            <a:r>
              <a:rPr lang="fr-FR" sz="1200" dirty="0" err="1">
                <a:solidFill>
                  <a:schemeClr val="tx1">
                    <a:lumMod val="65000"/>
                    <a:lumOff val="35000"/>
                  </a:schemeClr>
                </a:solidFill>
                <a:latin typeface="Calibri" panose="020F0502020204030204" pitchFamily="34" charset="0"/>
              </a:rPr>
              <a:t>flex</a:t>
            </a:r>
            <a:r>
              <a:rPr lang="fr-FR" sz="1200" dirty="0">
                <a:solidFill>
                  <a:schemeClr val="tx1">
                    <a:lumMod val="65000"/>
                    <a:lumOff val="35000"/>
                  </a:schemeClr>
                </a:solidFill>
                <a:latin typeface="Calibri" panose="020F0502020204030204" pitchFamily="34" charset="0"/>
              </a:rPr>
              <a:t> se suivent sur une colonne en ordre inversé</a:t>
            </a:r>
          </a:p>
          <a:p>
            <a:endParaRPr lang="fr-FR" dirty="0"/>
          </a:p>
        </p:txBody>
      </p:sp>
      <p:sp>
        <p:nvSpPr>
          <p:cNvPr id="3" name="Espace réservé du contenu 2">
            <a:extLst>
              <a:ext uri="{FF2B5EF4-FFF2-40B4-BE49-F238E27FC236}">
                <a16:creationId xmlns:a16="http://schemas.microsoft.com/office/drawing/2014/main" id="{5AAE3DF3-E1B5-42EB-8EEF-089A221B1F12}"/>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Définir les axes du conteneur </a:t>
            </a:r>
            <a:r>
              <a:rPr lang="fr-FR" sz="1600" b="1" dirty="0" err="1">
                <a:solidFill>
                  <a:srgbClr val="005BA7"/>
                </a:solidFill>
                <a:latin typeface="Calibri" panose="020F0502020204030204" pitchFamily="34" charset="0"/>
              </a:rPr>
              <a:t>flex</a:t>
            </a:r>
            <a:r>
              <a:rPr lang="fr-FR" sz="1600" b="1" dirty="0">
                <a:solidFill>
                  <a:srgbClr val="005BA7"/>
                </a:solidFill>
                <a:latin typeface="Calibri" panose="020F0502020204030204" pitchFamily="34" charset="0"/>
              </a:rPr>
              <a:t> avec la propriété </a:t>
            </a:r>
            <a:r>
              <a:rPr lang="fr-FR" sz="1600" b="1" dirty="0" err="1">
                <a:solidFill>
                  <a:srgbClr val="005BA7"/>
                </a:solidFill>
                <a:latin typeface="Calibri" panose="020F0502020204030204" pitchFamily="34" charset="0"/>
              </a:rPr>
              <a:t>flex</a:t>
            </a:r>
            <a:r>
              <a:rPr lang="fr-FR" sz="1600" b="1" dirty="0">
                <a:solidFill>
                  <a:srgbClr val="005BA7"/>
                </a:solidFill>
                <a:latin typeface="Calibri" panose="020F0502020204030204" pitchFamily="34" charset="0"/>
              </a:rPr>
              <a:t>-direction</a:t>
            </a:r>
          </a:p>
          <a:p>
            <a:endParaRPr lang="fr-FR" dirty="0"/>
          </a:p>
        </p:txBody>
      </p:sp>
    </p:spTree>
    <p:extLst>
      <p:ext uri="{BB962C8B-B14F-4D97-AF65-F5344CB8AC3E}">
        <p14:creationId xmlns:p14="http://schemas.microsoft.com/office/powerpoint/2010/main" val="215207984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6" name="Espace réservé du contenu 5">
            <a:extLst>
              <a:ext uri="{FF2B5EF4-FFF2-40B4-BE49-F238E27FC236}">
                <a16:creationId xmlns:a16="http://schemas.microsoft.com/office/drawing/2014/main" id="{6D773A70-688F-4ED5-BCFE-4CF0C6ED9284}"/>
              </a:ext>
            </a:extLst>
          </p:cNvPr>
          <p:cNvSpPr>
            <a:spLocks noGrp="1"/>
          </p:cNvSpPr>
          <p:nvPr>
            <p:ph sz="quarter" idx="12"/>
          </p:nvPr>
        </p:nvSpPr>
        <p:spPr/>
        <p:txBody>
          <a:bodyPr/>
          <a:lstStyle/>
          <a:p>
            <a:r>
              <a:rPr lang="fr-FR" sz="1400" b="1" dirty="0">
                <a:solidFill>
                  <a:schemeClr val="tx1">
                    <a:lumMod val="65000"/>
                    <a:lumOff val="35000"/>
                  </a:schemeClr>
                </a:solidFill>
                <a:latin typeface="Calibri" panose="020F0502020204030204" pitchFamily="34" charset="0"/>
              </a:rPr>
              <a:t>Axe secondaire : cross axis</a:t>
            </a:r>
          </a:p>
          <a:p>
            <a:r>
              <a:rPr lang="fr-FR" sz="1200" dirty="0">
                <a:solidFill>
                  <a:schemeClr val="tx1">
                    <a:lumMod val="65000"/>
                    <a:lumOff val="35000"/>
                  </a:schemeClr>
                </a:solidFill>
                <a:latin typeface="Calibri" panose="020F0502020204030204" pitchFamily="34" charset="0"/>
              </a:rPr>
              <a:t>Le choix de l'axe principal impose la direction de l'axe secondaire </a:t>
            </a:r>
            <a:r>
              <a:rPr lang="fr-FR" sz="1200" b="1" dirty="0">
                <a:solidFill>
                  <a:schemeClr val="tx1">
                    <a:lumMod val="65000"/>
                    <a:lumOff val="35000"/>
                  </a:schemeClr>
                </a:solidFill>
                <a:latin typeface="Calibri" panose="020F0502020204030204" pitchFamily="34" charset="0"/>
              </a:rPr>
              <a:t>(cross axis</a:t>
            </a:r>
            <a:r>
              <a:rPr lang="fr-FR" sz="1200" dirty="0">
                <a:solidFill>
                  <a:schemeClr val="tx1">
                    <a:lumMod val="65000"/>
                    <a:lumOff val="35000"/>
                  </a:schemeClr>
                </a:solidFill>
                <a:latin typeface="Calibri" panose="020F0502020204030204" pitchFamily="34" charset="0"/>
              </a:rPr>
              <a:t>) qui lui est toujours perpendiculaire.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sz="1200" dirty="0">
                <a:solidFill>
                  <a:schemeClr val="tx1">
                    <a:lumMod val="65000"/>
                    <a:lumOff val="35000"/>
                  </a:schemeClr>
                </a:solidFill>
                <a:latin typeface="Calibri" panose="020F0502020204030204" pitchFamily="34" charset="0"/>
              </a:rPr>
              <a:t>Le choix des axes est essentiel car leur orientation va déterminer le résultat de l'application des propriétés suivantes :</a:t>
            </a:r>
          </a:p>
          <a:p>
            <a:r>
              <a:rPr lang="fr-FR" sz="1200" b="1" dirty="0" err="1">
                <a:solidFill>
                  <a:schemeClr val="tx1">
                    <a:lumMod val="65000"/>
                    <a:lumOff val="35000"/>
                  </a:schemeClr>
                </a:solidFill>
                <a:latin typeface="Calibri" panose="020F0502020204030204" pitchFamily="34" charset="0"/>
              </a:rPr>
              <a:t>justify</a:t>
            </a:r>
            <a:r>
              <a:rPr lang="fr-FR" sz="1200" b="1" dirty="0">
                <a:solidFill>
                  <a:schemeClr val="tx1">
                    <a:lumMod val="65000"/>
                    <a:lumOff val="35000"/>
                  </a:schemeClr>
                </a:solidFill>
                <a:latin typeface="Calibri" panose="020F0502020204030204" pitchFamily="34" charset="0"/>
              </a:rPr>
              <a:t>-content</a:t>
            </a:r>
            <a:r>
              <a:rPr lang="fr-FR" sz="1200" dirty="0">
                <a:solidFill>
                  <a:schemeClr val="tx1">
                    <a:lumMod val="65000"/>
                    <a:lumOff val="35000"/>
                  </a:schemeClr>
                </a:solidFill>
                <a:latin typeface="Calibri" panose="020F0502020204030204" pitchFamily="34" charset="0"/>
              </a:rPr>
              <a:t> : définit comment les éléments </a:t>
            </a:r>
            <a:r>
              <a:rPr lang="fr-FR" sz="1200" dirty="0" err="1">
                <a:solidFill>
                  <a:schemeClr val="tx1">
                    <a:lumMod val="65000"/>
                    <a:lumOff val="35000"/>
                  </a:schemeClr>
                </a:solidFill>
                <a:latin typeface="Calibri" panose="020F0502020204030204" pitchFamily="34" charset="0"/>
              </a:rPr>
              <a:t>flex</a:t>
            </a:r>
            <a:r>
              <a:rPr lang="fr-FR" sz="1200" dirty="0">
                <a:solidFill>
                  <a:schemeClr val="tx1">
                    <a:lumMod val="65000"/>
                    <a:lumOff val="35000"/>
                  </a:schemeClr>
                </a:solidFill>
                <a:latin typeface="Calibri" panose="020F0502020204030204" pitchFamily="34" charset="0"/>
              </a:rPr>
              <a:t> sont positionnés le long de l'axe principal ;</a:t>
            </a:r>
          </a:p>
          <a:p>
            <a:r>
              <a:rPr lang="fr-FR" sz="1200" b="1" dirty="0" err="1">
                <a:solidFill>
                  <a:schemeClr val="tx1">
                    <a:lumMod val="65000"/>
                    <a:lumOff val="35000"/>
                  </a:schemeClr>
                </a:solidFill>
                <a:latin typeface="Calibri" panose="020F0502020204030204" pitchFamily="34" charset="0"/>
              </a:rPr>
              <a:t>align</a:t>
            </a:r>
            <a:r>
              <a:rPr lang="fr-FR" sz="1200" b="1" dirty="0">
                <a:solidFill>
                  <a:schemeClr val="tx1">
                    <a:lumMod val="65000"/>
                    <a:lumOff val="35000"/>
                  </a:schemeClr>
                </a:solidFill>
                <a:latin typeface="Calibri" panose="020F0502020204030204" pitchFamily="34" charset="0"/>
              </a:rPr>
              <a:t>-items</a:t>
            </a:r>
            <a:r>
              <a:rPr lang="fr-FR" sz="1200" dirty="0">
                <a:solidFill>
                  <a:schemeClr val="tx1">
                    <a:lumMod val="65000"/>
                    <a:lumOff val="35000"/>
                  </a:schemeClr>
                </a:solidFill>
                <a:latin typeface="Calibri" panose="020F0502020204030204" pitchFamily="34" charset="0"/>
              </a:rPr>
              <a:t>  : définit comment les éléments </a:t>
            </a:r>
            <a:r>
              <a:rPr lang="fr-FR" sz="1200" dirty="0" err="1">
                <a:solidFill>
                  <a:schemeClr val="tx1">
                    <a:lumMod val="65000"/>
                    <a:lumOff val="35000"/>
                  </a:schemeClr>
                </a:solidFill>
                <a:latin typeface="Calibri" panose="020F0502020204030204" pitchFamily="34" charset="0"/>
              </a:rPr>
              <a:t>flex</a:t>
            </a:r>
            <a:r>
              <a:rPr lang="fr-FR" sz="1200" dirty="0">
                <a:solidFill>
                  <a:schemeClr val="tx1">
                    <a:lumMod val="65000"/>
                    <a:lumOff val="35000"/>
                  </a:schemeClr>
                </a:solidFill>
                <a:latin typeface="Calibri" panose="020F0502020204030204" pitchFamily="34" charset="0"/>
              </a:rPr>
              <a:t> sont positionnés le long de l'axe secondaire ;</a:t>
            </a:r>
          </a:p>
          <a:p>
            <a:r>
              <a:rPr lang="fr-FR" sz="1200" b="1" dirty="0" err="1">
                <a:solidFill>
                  <a:schemeClr val="tx1">
                    <a:lumMod val="65000"/>
                    <a:lumOff val="35000"/>
                  </a:schemeClr>
                </a:solidFill>
                <a:latin typeface="Calibri" panose="020F0502020204030204" pitchFamily="34" charset="0"/>
              </a:rPr>
              <a:t>align</a:t>
            </a:r>
            <a:r>
              <a:rPr lang="fr-FR" sz="1200" b="1" dirty="0">
                <a:solidFill>
                  <a:schemeClr val="tx1">
                    <a:lumMod val="65000"/>
                    <a:lumOff val="35000"/>
                  </a:schemeClr>
                </a:solidFill>
                <a:latin typeface="Calibri" panose="020F0502020204030204" pitchFamily="34" charset="0"/>
              </a:rPr>
              <a:t>-self</a:t>
            </a:r>
            <a:r>
              <a:rPr lang="fr-FR" sz="1200" dirty="0">
                <a:solidFill>
                  <a:schemeClr val="tx1">
                    <a:lumMod val="65000"/>
                    <a:lumOff val="35000"/>
                  </a:schemeClr>
                </a:solidFill>
                <a:latin typeface="Calibri" panose="020F0502020204030204" pitchFamily="34" charset="0"/>
              </a:rPr>
              <a:t>  : définit comment un seul élément </a:t>
            </a:r>
            <a:r>
              <a:rPr lang="fr-FR" sz="1200" dirty="0" err="1">
                <a:solidFill>
                  <a:schemeClr val="tx1">
                    <a:lumMod val="65000"/>
                    <a:lumOff val="35000"/>
                  </a:schemeClr>
                </a:solidFill>
                <a:latin typeface="Calibri" panose="020F0502020204030204" pitchFamily="34" charset="0"/>
              </a:rPr>
              <a:t>flex</a:t>
            </a:r>
            <a:r>
              <a:rPr lang="fr-FR" sz="1200" dirty="0">
                <a:solidFill>
                  <a:schemeClr val="tx1">
                    <a:lumMod val="65000"/>
                    <a:lumOff val="35000"/>
                  </a:schemeClr>
                </a:solidFill>
                <a:latin typeface="Calibri" panose="020F0502020204030204" pitchFamily="34" charset="0"/>
              </a:rPr>
              <a:t> est positionné le long de l'axe secondaire.</a:t>
            </a:r>
          </a:p>
          <a:p>
            <a:endParaRPr lang="fr-FR" dirty="0"/>
          </a:p>
        </p:txBody>
      </p:sp>
      <p:sp>
        <p:nvSpPr>
          <p:cNvPr id="8" name="Espace réservé du contenu 7">
            <a:extLst>
              <a:ext uri="{FF2B5EF4-FFF2-40B4-BE49-F238E27FC236}">
                <a16:creationId xmlns:a16="http://schemas.microsoft.com/office/drawing/2014/main" id="{44E85400-19B6-467A-BB04-0F5FD0BF9C84}"/>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Définir les axes du conteneur </a:t>
            </a:r>
            <a:r>
              <a:rPr lang="fr-FR" sz="1600" b="1" dirty="0" err="1">
                <a:solidFill>
                  <a:srgbClr val="005BA7"/>
                </a:solidFill>
                <a:latin typeface="Calibri" panose="020F0502020204030204" pitchFamily="34" charset="0"/>
              </a:rPr>
              <a:t>flex</a:t>
            </a:r>
            <a:r>
              <a:rPr lang="fr-FR" sz="1600" b="1" dirty="0">
                <a:solidFill>
                  <a:srgbClr val="005BA7"/>
                </a:solidFill>
                <a:latin typeface="Calibri" panose="020F0502020204030204" pitchFamily="34" charset="0"/>
              </a:rPr>
              <a:t> avec la propriété </a:t>
            </a:r>
            <a:r>
              <a:rPr lang="fr-FR" sz="1600" b="1" dirty="0" err="1">
                <a:solidFill>
                  <a:srgbClr val="005BA7"/>
                </a:solidFill>
                <a:latin typeface="Calibri" panose="020F0502020204030204" pitchFamily="34" charset="0"/>
              </a:rPr>
              <a:t>flex</a:t>
            </a:r>
            <a:r>
              <a:rPr lang="fr-FR" sz="1600" b="1" dirty="0">
                <a:solidFill>
                  <a:srgbClr val="005BA7"/>
                </a:solidFill>
                <a:latin typeface="Calibri" panose="020F0502020204030204" pitchFamily="34" charset="0"/>
              </a:rPr>
              <a:t>-direction</a:t>
            </a:r>
          </a:p>
          <a:p>
            <a:endParaRPr lang="fr-FR" dirty="0"/>
          </a:p>
        </p:txBody>
      </p:sp>
      <p:grpSp>
        <p:nvGrpSpPr>
          <p:cNvPr id="49" name="Groupe 48">
            <a:extLst>
              <a:ext uri="{FF2B5EF4-FFF2-40B4-BE49-F238E27FC236}">
                <a16:creationId xmlns:a16="http://schemas.microsoft.com/office/drawing/2014/main" id="{5332418E-E719-4B4F-B952-37D30727E602}"/>
              </a:ext>
            </a:extLst>
          </p:cNvPr>
          <p:cNvGrpSpPr/>
          <p:nvPr/>
        </p:nvGrpSpPr>
        <p:grpSpPr>
          <a:xfrm>
            <a:off x="984095" y="2660387"/>
            <a:ext cx="9762443" cy="2330899"/>
            <a:chOff x="892599" y="4335126"/>
            <a:chExt cx="8293064" cy="1799836"/>
          </a:xfrm>
        </p:grpSpPr>
        <p:sp>
          <p:nvSpPr>
            <p:cNvPr id="2" name="Rectangle 1">
              <a:extLst>
                <a:ext uri="{FF2B5EF4-FFF2-40B4-BE49-F238E27FC236}">
                  <a16:creationId xmlns:a16="http://schemas.microsoft.com/office/drawing/2014/main" id="{423DA555-2A73-4409-9FDC-AAF5263BE7E5}"/>
                </a:ext>
              </a:extLst>
            </p:cNvPr>
            <p:cNvSpPr/>
            <p:nvPr/>
          </p:nvSpPr>
          <p:spPr>
            <a:xfrm>
              <a:off x="1256065" y="4763571"/>
              <a:ext cx="3305175" cy="1019175"/>
            </a:xfrm>
            <a:prstGeom prst="rect">
              <a:avLst/>
            </a:prstGeom>
            <a:solidFill>
              <a:srgbClr val="99999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Rectangle 2">
              <a:extLst>
                <a:ext uri="{FF2B5EF4-FFF2-40B4-BE49-F238E27FC236}">
                  <a16:creationId xmlns:a16="http://schemas.microsoft.com/office/drawing/2014/main" id="{2A1C85CA-15E4-4CD9-9668-B2004A988BEC}"/>
                </a:ext>
              </a:extLst>
            </p:cNvPr>
            <p:cNvSpPr/>
            <p:nvPr/>
          </p:nvSpPr>
          <p:spPr>
            <a:xfrm>
              <a:off x="1360840" y="4976171"/>
              <a:ext cx="823913" cy="608073"/>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chemeClr val="tx1">
                      <a:lumMod val="75000"/>
                      <a:lumOff val="25000"/>
                    </a:schemeClr>
                  </a:solidFill>
                  <a:latin typeface="Calibri" panose="020F0502020204030204" pitchFamily="34" charset="0"/>
                  <a:cs typeface="Calibri" panose="020F0502020204030204" pitchFamily="34" charset="0"/>
                </a:rPr>
                <a:t>élément </a:t>
              </a:r>
              <a:r>
                <a:rPr lang="fr-FR" sz="800" dirty="0" err="1">
                  <a:solidFill>
                    <a:schemeClr val="tx1">
                      <a:lumMod val="75000"/>
                      <a:lumOff val="25000"/>
                    </a:schemeClr>
                  </a:solidFill>
                  <a:latin typeface="Calibri" panose="020F0502020204030204" pitchFamily="34" charset="0"/>
                  <a:cs typeface="Calibri" panose="020F0502020204030204" pitchFamily="34" charset="0"/>
                </a:rPr>
                <a:t>flex</a:t>
              </a:r>
              <a:r>
                <a:rPr lang="fr-FR" sz="800" dirty="0">
                  <a:solidFill>
                    <a:schemeClr val="tx1">
                      <a:lumMod val="75000"/>
                      <a:lumOff val="25000"/>
                    </a:schemeClr>
                  </a:solidFill>
                  <a:latin typeface="Calibri" panose="020F0502020204030204" pitchFamily="34" charset="0"/>
                  <a:cs typeface="Calibri" panose="020F0502020204030204" pitchFamily="34" charset="0"/>
                </a:rPr>
                <a:t> 1</a:t>
              </a:r>
            </a:p>
          </p:txBody>
        </p:sp>
        <p:sp>
          <p:nvSpPr>
            <p:cNvPr id="15" name="Rectangle 14">
              <a:extLst>
                <a:ext uri="{FF2B5EF4-FFF2-40B4-BE49-F238E27FC236}">
                  <a16:creationId xmlns:a16="http://schemas.microsoft.com/office/drawing/2014/main" id="{A69A15DE-7BA2-415F-8CA2-A04DBCD7BC40}"/>
                </a:ext>
              </a:extLst>
            </p:cNvPr>
            <p:cNvSpPr/>
            <p:nvPr/>
          </p:nvSpPr>
          <p:spPr>
            <a:xfrm>
              <a:off x="2289527" y="4976171"/>
              <a:ext cx="1238250" cy="608073"/>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chemeClr val="tx1">
                      <a:lumMod val="75000"/>
                      <a:lumOff val="25000"/>
                    </a:schemeClr>
                  </a:solidFill>
                  <a:latin typeface="Calibri" panose="020F0502020204030204" pitchFamily="34" charset="0"/>
                  <a:cs typeface="Calibri" panose="020F0502020204030204" pitchFamily="34" charset="0"/>
                </a:rPr>
                <a:t>élément </a:t>
              </a:r>
              <a:r>
                <a:rPr lang="fr-FR" sz="800" dirty="0" err="1">
                  <a:solidFill>
                    <a:schemeClr val="tx1">
                      <a:lumMod val="75000"/>
                      <a:lumOff val="25000"/>
                    </a:schemeClr>
                  </a:solidFill>
                  <a:latin typeface="Calibri" panose="020F0502020204030204" pitchFamily="34" charset="0"/>
                  <a:cs typeface="Calibri" panose="020F0502020204030204" pitchFamily="34" charset="0"/>
                </a:rPr>
                <a:t>flex</a:t>
              </a:r>
              <a:r>
                <a:rPr lang="fr-FR" sz="800" dirty="0">
                  <a:solidFill>
                    <a:schemeClr val="tx1">
                      <a:lumMod val="75000"/>
                      <a:lumOff val="25000"/>
                    </a:schemeClr>
                  </a:solidFill>
                  <a:latin typeface="Calibri" panose="020F0502020204030204" pitchFamily="34" charset="0"/>
                  <a:cs typeface="Calibri" panose="020F0502020204030204" pitchFamily="34" charset="0"/>
                </a:rPr>
                <a:t> 2</a:t>
              </a:r>
            </a:p>
          </p:txBody>
        </p:sp>
        <p:sp>
          <p:nvSpPr>
            <p:cNvPr id="16" name="Rectangle 15">
              <a:extLst>
                <a:ext uri="{FF2B5EF4-FFF2-40B4-BE49-F238E27FC236}">
                  <a16:creationId xmlns:a16="http://schemas.microsoft.com/office/drawing/2014/main" id="{01058CD3-F19A-48D1-A326-537F27D617C6}"/>
                </a:ext>
              </a:extLst>
            </p:cNvPr>
            <p:cNvSpPr/>
            <p:nvPr/>
          </p:nvSpPr>
          <p:spPr>
            <a:xfrm>
              <a:off x="3632551" y="4981696"/>
              <a:ext cx="823913" cy="608073"/>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chemeClr val="tx1">
                      <a:lumMod val="75000"/>
                      <a:lumOff val="25000"/>
                    </a:schemeClr>
                  </a:solidFill>
                  <a:latin typeface="Calibri" panose="020F0502020204030204" pitchFamily="34" charset="0"/>
                  <a:cs typeface="Calibri" panose="020F0502020204030204" pitchFamily="34" charset="0"/>
                </a:rPr>
                <a:t>élément </a:t>
              </a:r>
              <a:r>
                <a:rPr lang="fr-FR" sz="800" dirty="0" err="1">
                  <a:solidFill>
                    <a:schemeClr val="tx1">
                      <a:lumMod val="75000"/>
                      <a:lumOff val="25000"/>
                    </a:schemeClr>
                  </a:solidFill>
                  <a:latin typeface="Calibri" panose="020F0502020204030204" pitchFamily="34" charset="0"/>
                  <a:cs typeface="Calibri" panose="020F0502020204030204" pitchFamily="34" charset="0"/>
                </a:rPr>
                <a:t>flex</a:t>
              </a:r>
              <a:r>
                <a:rPr lang="fr-FR" sz="800" dirty="0">
                  <a:solidFill>
                    <a:schemeClr val="tx1">
                      <a:lumMod val="75000"/>
                      <a:lumOff val="25000"/>
                    </a:schemeClr>
                  </a:solidFill>
                  <a:latin typeface="Calibri" panose="020F0502020204030204" pitchFamily="34" charset="0"/>
                  <a:cs typeface="Calibri" panose="020F0502020204030204" pitchFamily="34" charset="0"/>
                </a:rPr>
                <a:t> 3</a:t>
              </a:r>
            </a:p>
          </p:txBody>
        </p:sp>
        <p:cxnSp>
          <p:nvCxnSpPr>
            <p:cNvPr id="7" name="Connecteur droit avec flèche 6">
              <a:extLst>
                <a:ext uri="{FF2B5EF4-FFF2-40B4-BE49-F238E27FC236}">
                  <a16:creationId xmlns:a16="http://schemas.microsoft.com/office/drawing/2014/main" id="{ECDC80D2-77A1-4F99-A2EA-D6FB1356AC05}"/>
                </a:ext>
              </a:extLst>
            </p:cNvPr>
            <p:cNvCxnSpPr>
              <a:cxnSpLocks/>
            </p:cNvCxnSpPr>
            <p:nvPr/>
          </p:nvCxnSpPr>
          <p:spPr>
            <a:xfrm>
              <a:off x="1256065" y="4839562"/>
              <a:ext cx="360521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eur droit avec flèche 16">
              <a:extLst>
                <a:ext uri="{FF2B5EF4-FFF2-40B4-BE49-F238E27FC236}">
                  <a16:creationId xmlns:a16="http://schemas.microsoft.com/office/drawing/2014/main" id="{DFBC2EBD-5EED-4E6F-8FC4-ED3AE7B8510A}"/>
                </a:ext>
              </a:extLst>
            </p:cNvPr>
            <p:cNvCxnSpPr>
              <a:cxnSpLocks/>
            </p:cNvCxnSpPr>
            <p:nvPr/>
          </p:nvCxnSpPr>
          <p:spPr>
            <a:xfrm>
              <a:off x="1251303" y="4839562"/>
              <a:ext cx="0" cy="1295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Ellipse 18">
              <a:extLst>
                <a:ext uri="{FF2B5EF4-FFF2-40B4-BE49-F238E27FC236}">
                  <a16:creationId xmlns:a16="http://schemas.microsoft.com/office/drawing/2014/main" id="{F64E2126-4E19-4B3E-BA34-98354B0CEBFE}"/>
                </a:ext>
              </a:extLst>
            </p:cNvPr>
            <p:cNvSpPr/>
            <p:nvPr/>
          </p:nvSpPr>
          <p:spPr>
            <a:xfrm>
              <a:off x="1233205" y="4819559"/>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C4ADB415-D8D5-456D-BA69-94F58EFAEE39}"/>
                </a:ext>
              </a:extLst>
            </p:cNvPr>
            <p:cNvSpPr/>
            <p:nvPr/>
          </p:nvSpPr>
          <p:spPr>
            <a:xfrm>
              <a:off x="5580450" y="4763571"/>
              <a:ext cx="3305175" cy="1019175"/>
            </a:xfrm>
            <a:prstGeom prst="rect">
              <a:avLst/>
            </a:prstGeom>
            <a:solidFill>
              <a:srgbClr val="99999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lumMod val="75000"/>
                    <a:lumOff val="25000"/>
                  </a:schemeClr>
                </a:solidFill>
              </a:endParaRPr>
            </a:p>
          </p:txBody>
        </p:sp>
        <p:sp>
          <p:nvSpPr>
            <p:cNvPr id="28" name="Rectangle 27">
              <a:extLst>
                <a:ext uri="{FF2B5EF4-FFF2-40B4-BE49-F238E27FC236}">
                  <a16:creationId xmlns:a16="http://schemas.microsoft.com/office/drawing/2014/main" id="{4A73AC39-EA70-4094-9E62-2066A9BCA224}"/>
                </a:ext>
              </a:extLst>
            </p:cNvPr>
            <p:cNvSpPr/>
            <p:nvPr/>
          </p:nvSpPr>
          <p:spPr>
            <a:xfrm>
              <a:off x="5685224" y="4976171"/>
              <a:ext cx="823913" cy="608073"/>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chemeClr val="tx1">
                      <a:lumMod val="75000"/>
                      <a:lumOff val="25000"/>
                    </a:schemeClr>
                  </a:solidFill>
                  <a:latin typeface="Calibri" panose="020F0502020204030204" pitchFamily="34" charset="0"/>
                  <a:cs typeface="Calibri" panose="020F0502020204030204" pitchFamily="34" charset="0"/>
                </a:rPr>
                <a:t>élément </a:t>
              </a:r>
              <a:r>
                <a:rPr lang="fr-FR" sz="800" dirty="0" err="1">
                  <a:solidFill>
                    <a:schemeClr val="tx1">
                      <a:lumMod val="75000"/>
                      <a:lumOff val="25000"/>
                    </a:schemeClr>
                  </a:solidFill>
                  <a:latin typeface="Calibri" panose="020F0502020204030204" pitchFamily="34" charset="0"/>
                  <a:cs typeface="Calibri" panose="020F0502020204030204" pitchFamily="34" charset="0"/>
                </a:rPr>
                <a:t>flex</a:t>
              </a:r>
              <a:r>
                <a:rPr lang="fr-FR" sz="800" dirty="0">
                  <a:solidFill>
                    <a:schemeClr val="tx1">
                      <a:lumMod val="75000"/>
                      <a:lumOff val="25000"/>
                    </a:schemeClr>
                  </a:solidFill>
                  <a:latin typeface="Calibri" panose="020F0502020204030204" pitchFamily="34" charset="0"/>
                  <a:cs typeface="Calibri" panose="020F0502020204030204" pitchFamily="34" charset="0"/>
                </a:rPr>
                <a:t> 1</a:t>
              </a:r>
            </a:p>
          </p:txBody>
        </p:sp>
        <p:sp>
          <p:nvSpPr>
            <p:cNvPr id="29" name="Rectangle 28">
              <a:extLst>
                <a:ext uri="{FF2B5EF4-FFF2-40B4-BE49-F238E27FC236}">
                  <a16:creationId xmlns:a16="http://schemas.microsoft.com/office/drawing/2014/main" id="{7C491D7C-4464-4106-B120-98BF1F913296}"/>
                </a:ext>
              </a:extLst>
            </p:cNvPr>
            <p:cNvSpPr/>
            <p:nvPr/>
          </p:nvSpPr>
          <p:spPr>
            <a:xfrm>
              <a:off x="6613912" y="4976171"/>
              <a:ext cx="1238250" cy="608073"/>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chemeClr val="tx1">
                      <a:lumMod val="75000"/>
                      <a:lumOff val="25000"/>
                    </a:schemeClr>
                  </a:solidFill>
                  <a:latin typeface="Calibri" panose="020F0502020204030204" pitchFamily="34" charset="0"/>
                  <a:cs typeface="Calibri" panose="020F0502020204030204" pitchFamily="34" charset="0"/>
                </a:rPr>
                <a:t>élément </a:t>
              </a:r>
              <a:r>
                <a:rPr lang="fr-FR" sz="800" dirty="0" err="1">
                  <a:solidFill>
                    <a:schemeClr val="tx1">
                      <a:lumMod val="75000"/>
                      <a:lumOff val="25000"/>
                    </a:schemeClr>
                  </a:solidFill>
                  <a:latin typeface="Calibri" panose="020F0502020204030204" pitchFamily="34" charset="0"/>
                  <a:cs typeface="Calibri" panose="020F0502020204030204" pitchFamily="34" charset="0"/>
                </a:rPr>
                <a:t>flex</a:t>
              </a:r>
              <a:r>
                <a:rPr lang="fr-FR" sz="800" dirty="0">
                  <a:solidFill>
                    <a:schemeClr val="tx1">
                      <a:lumMod val="75000"/>
                      <a:lumOff val="25000"/>
                    </a:schemeClr>
                  </a:solidFill>
                  <a:latin typeface="Calibri" panose="020F0502020204030204" pitchFamily="34" charset="0"/>
                  <a:cs typeface="Calibri" panose="020F0502020204030204" pitchFamily="34" charset="0"/>
                </a:rPr>
                <a:t> 2</a:t>
              </a:r>
            </a:p>
          </p:txBody>
        </p:sp>
        <p:sp>
          <p:nvSpPr>
            <p:cNvPr id="30" name="Rectangle 29">
              <a:extLst>
                <a:ext uri="{FF2B5EF4-FFF2-40B4-BE49-F238E27FC236}">
                  <a16:creationId xmlns:a16="http://schemas.microsoft.com/office/drawing/2014/main" id="{E94F23AA-7B64-45C7-AC7E-1F49B219C771}"/>
                </a:ext>
              </a:extLst>
            </p:cNvPr>
            <p:cNvSpPr/>
            <p:nvPr/>
          </p:nvSpPr>
          <p:spPr>
            <a:xfrm>
              <a:off x="7956936" y="4981696"/>
              <a:ext cx="823913" cy="608073"/>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chemeClr val="tx1">
                      <a:lumMod val="75000"/>
                      <a:lumOff val="25000"/>
                    </a:schemeClr>
                  </a:solidFill>
                  <a:latin typeface="Calibri" panose="020F0502020204030204" pitchFamily="34" charset="0"/>
                  <a:cs typeface="Calibri" panose="020F0502020204030204" pitchFamily="34" charset="0"/>
                </a:rPr>
                <a:t>élément </a:t>
              </a:r>
              <a:r>
                <a:rPr lang="fr-FR" sz="800" dirty="0" err="1">
                  <a:solidFill>
                    <a:schemeClr val="tx1">
                      <a:lumMod val="75000"/>
                      <a:lumOff val="25000"/>
                    </a:schemeClr>
                  </a:solidFill>
                  <a:latin typeface="Calibri" panose="020F0502020204030204" pitchFamily="34" charset="0"/>
                  <a:cs typeface="Calibri" panose="020F0502020204030204" pitchFamily="34" charset="0"/>
                </a:rPr>
                <a:t>flex</a:t>
              </a:r>
              <a:r>
                <a:rPr lang="fr-FR" sz="800" dirty="0">
                  <a:solidFill>
                    <a:schemeClr val="tx1">
                      <a:lumMod val="75000"/>
                      <a:lumOff val="25000"/>
                    </a:schemeClr>
                  </a:solidFill>
                  <a:latin typeface="Calibri" panose="020F0502020204030204" pitchFamily="34" charset="0"/>
                  <a:cs typeface="Calibri" panose="020F0502020204030204" pitchFamily="34" charset="0"/>
                </a:rPr>
                <a:t> 3</a:t>
              </a:r>
            </a:p>
          </p:txBody>
        </p:sp>
        <p:cxnSp>
          <p:nvCxnSpPr>
            <p:cNvPr id="31" name="Connecteur droit avec flèche 30">
              <a:extLst>
                <a:ext uri="{FF2B5EF4-FFF2-40B4-BE49-F238E27FC236}">
                  <a16:creationId xmlns:a16="http://schemas.microsoft.com/office/drawing/2014/main" id="{F8E12300-86CE-4246-9272-AAF050FF12F8}"/>
                </a:ext>
              </a:extLst>
            </p:cNvPr>
            <p:cNvCxnSpPr>
              <a:cxnSpLocks/>
            </p:cNvCxnSpPr>
            <p:nvPr/>
          </p:nvCxnSpPr>
          <p:spPr>
            <a:xfrm>
              <a:off x="5580450" y="4839562"/>
              <a:ext cx="360521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6876A752-3074-4F37-8044-8608B1CE2096}"/>
                </a:ext>
              </a:extLst>
            </p:cNvPr>
            <p:cNvCxnSpPr>
              <a:cxnSpLocks/>
            </p:cNvCxnSpPr>
            <p:nvPr/>
          </p:nvCxnSpPr>
          <p:spPr>
            <a:xfrm>
              <a:off x="7288675" y="4839562"/>
              <a:ext cx="0" cy="1295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Ellipse 32">
              <a:extLst>
                <a:ext uri="{FF2B5EF4-FFF2-40B4-BE49-F238E27FC236}">
                  <a16:creationId xmlns:a16="http://schemas.microsoft.com/office/drawing/2014/main" id="{069280B8-4370-41AD-8C2C-3A7A489B6EC2}"/>
                </a:ext>
              </a:extLst>
            </p:cNvPr>
            <p:cNvSpPr/>
            <p:nvPr/>
          </p:nvSpPr>
          <p:spPr>
            <a:xfrm>
              <a:off x="7265423" y="4814931"/>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a:extLst>
                <a:ext uri="{FF2B5EF4-FFF2-40B4-BE49-F238E27FC236}">
                  <a16:creationId xmlns:a16="http://schemas.microsoft.com/office/drawing/2014/main" id="{73ED3E65-8E32-49F5-9657-EF2F38F6B05B}"/>
                </a:ext>
              </a:extLst>
            </p:cNvPr>
            <p:cNvSpPr txBox="1"/>
            <p:nvPr/>
          </p:nvSpPr>
          <p:spPr>
            <a:xfrm>
              <a:off x="3691205" y="5585617"/>
              <a:ext cx="868438" cy="215444"/>
            </a:xfrm>
            <a:prstGeom prst="rect">
              <a:avLst/>
            </a:prstGeom>
            <a:noFill/>
          </p:spPr>
          <p:txBody>
            <a:bodyPr wrap="square">
              <a:spAutoFit/>
            </a:bodyPr>
            <a:lstStyle/>
            <a:p>
              <a:pPr algn="just"/>
              <a:r>
                <a:rPr lang="fr-FR" sz="800" dirty="0">
                  <a:solidFill>
                    <a:schemeClr val="bg1"/>
                  </a:solidFill>
                  <a:latin typeface="Calibri" panose="020F0502020204030204" pitchFamily="34" charset="0"/>
                </a:rPr>
                <a:t>conteneur </a:t>
              </a:r>
              <a:r>
                <a:rPr lang="fr-FR" sz="800" dirty="0" err="1">
                  <a:solidFill>
                    <a:schemeClr val="bg1"/>
                  </a:solidFill>
                  <a:latin typeface="Calibri" panose="020F0502020204030204" pitchFamily="34" charset="0"/>
                </a:rPr>
                <a:t>flex</a:t>
              </a:r>
              <a:endParaRPr lang="fr-FR" sz="800" dirty="0">
                <a:solidFill>
                  <a:schemeClr val="bg1"/>
                </a:solidFill>
                <a:latin typeface="Calibri" panose="020F0502020204030204" pitchFamily="34" charset="0"/>
              </a:endParaRPr>
            </a:p>
          </p:txBody>
        </p:sp>
        <p:sp>
          <p:nvSpPr>
            <p:cNvPr id="35" name="ZoneTexte 34">
              <a:extLst>
                <a:ext uri="{FF2B5EF4-FFF2-40B4-BE49-F238E27FC236}">
                  <a16:creationId xmlns:a16="http://schemas.microsoft.com/office/drawing/2014/main" id="{C4CCB636-EC0E-44A7-89E6-B4CD71BA4640}"/>
                </a:ext>
              </a:extLst>
            </p:cNvPr>
            <p:cNvSpPr txBox="1"/>
            <p:nvPr/>
          </p:nvSpPr>
          <p:spPr>
            <a:xfrm>
              <a:off x="7993425" y="5574528"/>
              <a:ext cx="868438" cy="215444"/>
            </a:xfrm>
            <a:prstGeom prst="rect">
              <a:avLst/>
            </a:prstGeom>
            <a:noFill/>
          </p:spPr>
          <p:txBody>
            <a:bodyPr wrap="square">
              <a:spAutoFit/>
            </a:bodyPr>
            <a:lstStyle/>
            <a:p>
              <a:pPr algn="just"/>
              <a:r>
                <a:rPr lang="fr-FR" sz="800" dirty="0">
                  <a:solidFill>
                    <a:schemeClr val="bg1"/>
                  </a:solidFill>
                  <a:latin typeface="Calibri" panose="020F0502020204030204" pitchFamily="34" charset="0"/>
                </a:rPr>
                <a:t>conteneur </a:t>
              </a:r>
              <a:r>
                <a:rPr lang="fr-FR" sz="800" dirty="0" err="1">
                  <a:solidFill>
                    <a:schemeClr val="bg1"/>
                  </a:solidFill>
                  <a:latin typeface="Calibri" panose="020F0502020204030204" pitchFamily="34" charset="0"/>
                </a:rPr>
                <a:t>flex</a:t>
              </a:r>
              <a:endParaRPr lang="fr-FR" sz="800" dirty="0">
                <a:solidFill>
                  <a:schemeClr val="bg1"/>
                </a:solidFill>
                <a:latin typeface="Calibri" panose="020F0502020204030204" pitchFamily="34" charset="0"/>
              </a:endParaRPr>
            </a:p>
          </p:txBody>
        </p:sp>
        <p:sp>
          <p:nvSpPr>
            <p:cNvPr id="43" name="ZoneTexte 42">
              <a:extLst>
                <a:ext uri="{FF2B5EF4-FFF2-40B4-BE49-F238E27FC236}">
                  <a16:creationId xmlns:a16="http://schemas.microsoft.com/office/drawing/2014/main" id="{5BB27625-16C7-4322-BD1D-1925BAF28A87}"/>
                </a:ext>
              </a:extLst>
            </p:cNvPr>
            <p:cNvSpPr txBox="1"/>
            <p:nvPr/>
          </p:nvSpPr>
          <p:spPr>
            <a:xfrm>
              <a:off x="7265423" y="5834106"/>
              <a:ext cx="868438" cy="230832"/>
            </a:xfrm>
            <a:prstGeom prst="rect">
              <a:avLst/>
            </a:prstGeom>
            <a:noFill/>
          </p:spPr>
          <p:txBody>
            <a:bodyPr wrap="square">
              <a:spAutoFit/>
            </a:bodyPr>
            <a:lstStyle/>
            <a:p>
              <a:pPr algn="just"/>
              <a:r>
                <a:rPr lang="fr-FR" sz="900" dirty="0">
                  <a:solidFill>
                    <a:srgbClr val="4472C4"/>
                  </a:solidFill>
                  <a:latin typeface="Calibri" panose="020F0502020204030204" pitchFamily="34" charset="0"/>
                </a:rPr>
                <a:t>axe principal</a:t>
              </a:r>
            </a:p>
          </p:txBody>
        </p:sp>
        <p:sp>
          <p:nvSpPr>
            <p:cNvPr id="44" name="ZoneTexte 43">
              <a:extLst>
                <a:ext uri="{FF2B5EF4-FFF2-40B4-BE49-F238E27FC236}">
                  <a16:creationId xmlns:a16="http://schemas.microsoft.com/office/drawing/2014/main" id="{C0283663-80F7-446C-9512-C074A17ADD1B}"/>
                </a:ext>
              </a:extLst>
            </p:cNvPr>
            <p:cNvSpPr txBox="1"/>
            <p:nvPr/>
          </p:nvSpPr>
          <p:spPr>
            <a:xfrm>
              <a:off x="5554339" y="4548127"/>
              <a:ext cx="868438" cy="230832"/>
            </a:xfrm>
            <a:prstGeom prst="rect">
              <a:avLst/>
            </a:prstGeom>
            <a:noFill/>
          </p:spPr>
          <p:txBody>
            <a:bodyPr wrap="square">
              <a:spAutoFit/>
            </a:bodyPr>
            <a:lstStyle/>
            <a:p>
              <a:pPr algn="just"/>
              <a:r>
                <a:rPr lang="fr-FR" sz="900" dirty="0">
                  <a:solidFill>
                    <a:srgbClr val="4472C4"/>
                  </a:solidFill>
                  <a:latin typeface="Calibri" panose="020F0502020204030204" pitchFamily="34" charset="0"/>
                </a:rPr>
                <a:t>Axe 2daire</a:t>
              </a:r>
            </a:p>
          </p:txBody>
        </p:sp>
        <p:sp>
          <p:nvSpPr>
            <p:cNvPr id="45" name="ZoneTexte 44">
              <a:extLst>
                <a:ext uri="{FF2B5EF4-FFF2-40B4-BE49-F238E27FC236}">
                  <a16:creationId xmlns:a16="http://schemas.microsoft.com/office/drawing/2014/main" id="{C0CBD346-98F9-4CF6-BD4A-06C718FC4BFA}"/>
                </a:ext>
              </a:extLst>
            </p:cNvPr>
            <p:cNvSpPr txBox="1"/>
            <p:nvPr/>
          </p:nvSpPr>
          <p:spPr>
            <a:xfrm>
              <a:off x="1251303" y="4548127"/>
              <a:ext cx="868438" cy="230832"/>
            </a:xfrm>
            <a:prstGeom prst="rect">
              <a:avLst/>
            </a:prstGeom>
            <a:noFill/>
          </p:spPr>
          <p:txBody>
            <a:bodyPr wrap="square">
              <a:spAutoFit/>
            </a:bodyPr>
            <a:lstStyle/>
            <a:p>
              <a:pPr algn="just"/>
              <a:r>
                <a:rPr lang="fr-FR" sz="900" dirty="0">
                  <a:solidFill>
                    <a:srgbClr val="4472C4"/>
                  </a:solidFill>
                  <a:latin typeface="Calibri" panose="020F0502020204030204" pitchFamily="34" charset="0"/>
                </a:rPr>
                <a:t>axe principal</a:t>
              </a:r>
            </a:p>
          </p:txBody>
        </p:sp>
        <p:sp>
          <p:nvSpPr>
            <p:cNvPr id="46" name="ZoneTexte 45">
              <a:extLst>
                <a:ext uri="{FF2B5EF4-FFF2-40B4-BE49-F238E27FC236}">
                  <a16:creationId xmlns:a16="http://schemas.microsoft.com/office/drawing/2014/main" id="{8C5AD585-BCC1-4603-AA9B-888A6458E2A9}"/>
                </a:ext>
              </a:extLst>
            </p:cNvPr>
            <p:cNvSpPr txBox="1"/>
            <p:nvPr/>
          </p:nvSpPr>
          <p:spPr>
            <a:xfrm rot="16200000">
              <a:off x="643046" y="4871695"/>
              <a:ext cx="868438" cy="369332"/>
            </a:xfrm>
            <a:prstGeom prst="rect">
              <a:avLst/>
            </a:prstGeom>
            <a:noFill/>
          </p:spPr>
          <p:txBody>
            <a:bodyPr wrap="square">
              <a:spAutoFit/>
            </a:bodyPr>
            <a:lstStyle/>
            <a:p>
              <a:pPr algn="just"/>
              <a:r>
                <a:rPr lang="fr-FR" sz="900" dirty="0">
                  <a:solidFill>
                    <a:srgbClr val="4472C4"/>
                  </a:solidFill>
                  <a:latin typeface="Calibri" panose="020F0502020204030204" pitchFamily="34" charset="0"/>
                </a:rPr>
                <a:t>Axe 2daire</a:t>
              </a:r>
            </a:p>
            <a:p>
              <a:pPr algn="just"/>
              <a:r>
                <a:rPr lang="fr-FR" sz="900" dirty="0">
                  <a:solidFill>
                    <a:srgbClr val="4472C4"/>
                  </a:solidFill>
                  <a:latin typeface="Calibri" panose="020F0502020204030204" pitchFamily="34" charset="0"/>
                </a:rPr>
                <a:t>(cross axis)</a:t>
              </a:r>
            </a:p>
          </p:txBody>
        </p:sp>
        <p:sp>
          <p:nvSpPr>
            <p:cNvPr id="47" name="ZoneTexte 46">
              <a:extLst>
                <a:ext uri="{FF2B5EF4-FFF2-40B4-BE49-F238E27FC236}">
                  <a16:creationId xmlns:a16="http://schemas.microsoft.com/office/drawing/2014/main" id="{ABF27991-E0E3-49A1-A163-84471A52D7D6}"/>
                </a:ext>
              </a:extLst>
            </p:cNvPr>
            <p:cNvSpPr txBox="1"/>
            <p:nvPr/>
          </p:nvSpPr>
          <p:spPr>
            <a:xfrm>
              <a:off x="2209641" y="4339901"/>
              <a:ext cx="1873894" cy="237654"/>
            </a:xfrm>
            <a:prstGeom prst="rect">
              <a:avLst/>
            </a:prstGeom>
            <a:noFill/>
          </p:spPr>
          <p:txBody>
            <a:bodyPr wrap="square">
              <a:spAutoFit/>
            </a:bodyPr>
            <a:lstStyle/>
            <a:p>
              <a:pPr algn="just"/>
              <a:r>
                <a:rPr lang="fr-FR" sz="1400" b="1" dirty="0" err="1">
                  <a:solidFill>
                    <a:schemeClr val="tx1">
                      <a:lumMod val="65000"/>
                      <a:lumOff val="35000"/>
                    </a:schemeClr>
                  </a:solidFill>
                  <a:latin typeface="Calibri" panose="020F0502020204030204" pitchFamily="34" charset="0"/>
                </a:rPr>
                <a:t>flex</a:t>
              </a:r>
              <a:r>
                <a:rPr lang="fr-FR" sz="1400" b="1" dirty="0">
                  <a:solidFill>
                    <a:schemeClr val="tx1">
                      <a:lumMod val="65000"/>
                      <a:lumOff val="35000"/>
                    </a:schemeClr>
                  </a:solidFill>
                  <a:latin typeface="Calibri" panose="020F0502020204030204" pitchFamily="34" charset="0"/>
                </a:rPr>
                <a:t>-direction: </a:t>
              </a:r>
              <a:r>
                <a:rPr lang="fr-FR" sz="1400" b="1" dirty="0" err="1">
                  <a:solidFill>
                    <a:schemeClr val="tx1">
                      <a:lumMod val="65000"/>
                      <a:lumOff val="35000"/>
                    </a:schemeClr>
                  </a:solidFill>
                  <a:latin typeface="Calibri" panose="020F0502020204030204" pitchFamily="34" charset="0"/>
                </a:rPr>
                <a:t>row</a:t>
              </a:r>
              <a:endParaRPr lang="fr-FR" sz="1400" b="1" dirty="0">
                <a:solidFill>
                  <a:schemeClr val="tx1">
                    <a:lumMod val="65000"/>
                    <a:lumOff val="35000"/>
                  </a:schemeClr>
                </a:solidFill>
                <a:latin typeface="Calibri" panose="020F0502020204030204" pitchFamily="34" charset="0"/>
              </a:endParaRPr>
            </a:p>
          </p:txBody>
        </p:sp>
        <p:sp>
          <p:nvSpPr>
            <p:cNvPr id="48" name="ZoneTexte 47">
              <a:extLst>
                <a:ext uri="{FF2B5EF4-FFF2-40B4-BE49-F238E27FC236}">
                  <a16:creationId xmlns:a16="http://schemas.microsoft.com/office/drawing/2014/main" id="{81CE8B9C-3ECD-496B-84DA-69232F18ED24}"/>
                </a:ext>
              </a:extLst>
            </p:cNvPr>
            <p:cNvSpPr txBox="1"/>
            <p:nvPr/>
          </p:nvSpPr>
          <p:spPr>
            <a:xfrm>
              <a:off x="6351335" y="4335126"/>
              <a:ext cx="1873894" cy="237654"/>
            </a:xfrm>
            <a:prstGeom prst="rect">
              <a:avLst/>
            </a:prstGeom>
            <a:noFill/>
          </p:spPr>
          <p:txBody>
            <a:bodyPr wrap="square">
              <a:spAutoFit/>
            </a:bodyPr>
            <a:lstStyle/>
            <a:p>
              <a:pPr algn="just"/>
              <a:r>
                <a:rPr lang="fr-FR" sz="1400" b="1" dirty="0" err="1">
                  <a:solidFill>
                    <a:schemeClr val="tx1">
                      <a:lumMod val="65000"/>
                      <a:lumOff val="35000"/>
                    </a:schemeClr>
                  </a:solidFill>
                  <a:latin typeface="Calibri" panose="020F0502020204030204" pitchFamily="34" charset="0"/>
                </a:rPr>
                <a:t>flex</a:t>
              </a:r>
              <a:r>
                <a:rPr lang="fr-FR" sz="1400" b="1" dirty="0">
                  <a:solidFill>
                    <a:schemeClr val="tx1">
                      <a:lumMod val="65000"/>
                      <a:lumOff val="35000"/>
                    </a:schemeClr>
                  </a:solidFill>
                  <a:latin typeface="Calibri" panose="020F0502020204030204" pitchFamily="34" charset="0"/>
                </a:rPr>
                <a:t>-direction: </a:t>
              </a:r>
              <a:r>
                <a:rPr lang="fr-FR" sz="1400" b="1" dirty="0" err="1">
                  <a:solidFill>
                    <a:schemeClr val="tx1">
                      <a:lumMod val="65000"/>
                      <a:lumOff val="35000"/>
                    </a:schemeClr>
                  </a:solidFill>
                  <a:latin typeface="Calibri" panose="020F0502020204030204" pitchFamily="34" charset="0"/>
                </a:rPr>
                <a:t>column</a:t>
              </a:r>
              <a:endParaRPr lang="fr-FR" sz="1400" b="1" dirty="0">
                <a:solidFill>
                  <a:schemeClr val="tx1">
                    <a:lumMod val="65000"/>
                    <a:lumOff val="35000"/>
                  </a:schemeClr>
                </a:solidFill>
                <a:latin typeface="Calibri" panose="020F0502020204030204" pitchFamily="34" charset="0"/>
              </a:endParaRPr>
            </a:p>
          </p:txBody>
        </p:sp>
      </p:grpSp>
      <p:sp>
        <p:nvSpPr>
          <p:cNvPr id="36" name="ZoneTexte 35">
            <a:extLst>
              <a:ext uri="{FF2B5EF4-FFF2-40B4-BE49-F238E27FC236}">
                <a16:creationId xmlns:a16="http://schemas.microsoft.com/office/drawing/2014/main" id="{F30CB9F2-B38E-4F28-89B6-F6077C5E5DD0}"/>
              </a:ext>
            </a:extLst>
          </p:cNvPr>
          <p:cNvSpPr txBox="1"/>
          <p:nvPr/>
        </p:nvSpPr>
        <p:spPr>
          <a:xfrm>
            <a:off x="1580158" y="4982655"/>
            <a:ext cx="355439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43: Exemple de </a:t>
            </a:r>
            <a:r>
              <a:rPr lang="fr-FR" sz="1200" i="1" dirty="0" err="1">
                <a:solidFill>
                  <a:schemeClr val="bg1">
                    <a:lumMod val="65000"/>
                  </a:schemeClr>
                </a:solidFill>
                <a:latin typeface="Calibri" panose="020F0502020204030204" pitchFamily="34" charset="0"/>
                <a:cs typeface="Calibri" panose="020F0502020204030204" pitchFamily="34" charset="0"/>
              </a:rPr>
              <a:t>flex</a:t>
            </a:r>
            <a:r>
              <a:rPr lang="fr-FR" sz="1200" i="1" dirty="0">
                <a:solidFill>
                  <a:schemeClr val="bg1">
                    <a:lumMod val="65000"/>
                  </a:schemeClr>
                </a:solidFill>
                <a:latin typeface="Calibri" panose="020F0502020204030204" pitchFamily="34" charset="0"/>
                <a:cs typeface="Calibri" panose="020F0502020204030204" pitchFamily="34" charset="0"/>
              </a:rPr>
              <a:t>-direction </a:t>
            </a:r>
            <a:r>
              <a:rPr lang="fr-FR" sz="1200" i="1" dirty="0" err="1">
                <a:solidFill>
                  <a:schemeClr val="bg1">
                    <a:lumMod val="65000"/>
                  </a:schemeClr>
                </a:solidFill>
                <a:latin typeface="Calibri" panose="020F0502020204030204" pitchFamily="34" charset="0"/>
                <a:cs typeface="Calibri" panose="020F0502020204030204" pitchFamily="34" charset="0"/>
              </a:rPr>
              <a:t>row</a:t>
            </a:r>
            <a:endParaRPr lang="fr-FR" sz="1200" i="1" dirty="0">
              <a:solidFill>
                <a:schemeClr val="bg1">
                  <a:lumMod val="65000"/>
                </a:schemeClr>
              </a:solidFill>
              <a:latin typeface="Calibri" panose="020F0502020204030204" pitchFamily="34" charset="0"/>
              <a:cs typeface="Calibri" panose="020F0502020204030204" pitchFamily="34" charset="0"/>
            </a:endParaRPr>
          </a:p>
        </p:txBody>
      </p:sp>
      <p:sp>
        <p:nvSpPr>
          <p:cNvPr id="37" name="ZoneTexte 36">
            <a:extLst>
              <a:ext uri="{FF2B5EF4-FFF2-40B4-BE49-F238E27FC236}">
                <a16:creationId xmlns:a16="http://schemas.microsoft.com/office/drawing/2014/main" id="{96BB7047-7C11-4185-AC45-79575D3332DA}"/>
              </a:ext>
            </a:extLst>
          </p:cNvPr>
          <p:cNvSpPr txBox="1"/>
          <p:nvPr/>
        </p:nvSpPr>
        <p:spPr>
          <a:xfrm>
            <a:off x="6810971" y="4982700"/>
            <a:ext cx="355439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44: Exemple de </a:t>
            </a:r>
            <a:r>
              <a:rPr lang="fr-FR" sz="1200" i="1" dirty="0" err="1">
                <a:solidFill>
                  <a:schemeClr val="bg1">
                    <a:lumMod val="65000"/>
                  </a:schemeClr>
                </a:solidFill>
                <a:latin typeface="Calibri" panose="020F0502020204030204" pitchFamily="34" charset="0"/>
                <a:cs typeface="Calibri" panose="020F0502020204030204" pitchFamily="34" charset="0"/>
              </a:rPr>
              <a:t>flex</a:t>
            </a:r>
            <a:r>
              <a:rPr lang="fr-FR" sz="1200" i="1" dirty="0">
                <a:solidFill>
                  <a:schemeClr val="bg1">
                    <a:lumMod val="65000"/>
                  </a:schemeClr>
                </a:solidFill>
                <a:latin typeface="Calibri" panose="020F0502020204030204" pitchFamily="34" charset="0"/>
                <a:cs typeface="Calibri" panose="020F0502020204030204" pitchFamily="34" charset="0"/>
              </a:rPr>
              <a:t>-direction </a:t>
            </a:r>
            <a:r>
              <a:rPr lang="fr-FR" sz="1200" i="1" dirty="0" err="1">
                <a:solidFill>
                  <a:schemeClr val="bg1">
                    <a:lumMod val="65000"/>
                  </a:schemeClr>
                </a:solidFill>
                <a:latin typeface="Calibri" panose="020F0502020204030204" pitchFamily="34" charset="0"/>
                <a:cs typeface="Calibri" panose="020F0502020204030204" pitchFamily="34" charset="0"/>
              </a:rPr>
              <a:t>column</a:t>
            </a:r>
            <a:endParaRPr lang="fr-FR" sz="1200" i="1"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823766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2" name="Espace réservé du contenu 1">
            <a:extLst>
              <a:ext uri="{FF2B5EF4-FFF2-40B4-BE49-F238E27FC236}">
                <a16:creationId xmlns:a16="http://schemas.microsoft.com/office/drawing/2014/main" id="{D29AEC71-1AF0-4EA3-84E3-0DB5C4445F3D}"/>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Les éléments flexibles peuvent être alignés, justifiés et distribués le long des axes de leur conteneur grâce à différentes propriétés.</a:t>
            </a:r>
          </a:p>
          <a:p>
            <a:pPr algn="just"/>
            <a:r>
              <a:rPr lang="fr-FR" sz="1200" dirty="0">
                <a:solidFill>
                  <a:schemeClr val="tx1">
                    <a:lumMod val="65000"/>
                    <a:lumOff val="35000"/>
                  </a:schemeClr>
                </a:solidFill>
                <a:latin typeface="Calibri" panose="020F0502020204030204" pitchFamily="34" charset="0"/>
              </a:rPr>
              <a:t>Dans l’exemple suivant, on a choisi une direction "</a:t>
            </a:r>
            <a:r>
              <a:rPr lang="fr-FR" sz="1200" b="1" dirty="0" err="1">
                <a:solidFill>
                  <a:schemeClr val="tx1">
                    <a:lumMod val="65000"/>
                    <a:lumOff val="35000"/>
                  </a:schemeClr>
                </a:solidFill>
                <a:latin typeface="Calibri" panose="020F0502020204030204" pitchFamily="34" charset="0"/>
              </a:rPr>
              <a:t>row</a:t>
            </a:r>
            <a:r>
              <a:rPr lang="fr-FR" sz="1200" dirty="0">
                <a:solidFill>
                  <a:schemeClr val="tx1">
                    <a:lumMod val="65000"/>
                    <a:lumOff val="35000"/>
                  </a:schemeClr>
                </a:solidFill>
                <a:latin typeface="Calibri" panose="020F0502020204030204" pitchFamily="34" charset="0"/>
              </a:rPr>
              <a:t>", ce qui signifie que l'axe principal est l'axe horizontal et que l'axe secondaire est l'axe vertical.</a:t>
            </a:r>
          </a:p>
          <a:p>
            <a:pPr algn="just"/>
            <a:endParaRPr lang="fr-FR" sz="1200"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5980F077-9891-4F37-855D-7D01A95E59A7}"/>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Positionner les éléments à l'intérieur d'un conteneur </a:t>
            </a:r>
            <a:r>
              <a:rPr lang="fr-FR" sz="1600" b="1" dirty="0" err="1">
                <a:solidFill>
                  <a:srgbClr val="005BA7"/>
                </a:solidFill>
                <a:latin typeface="Calibri" panose="020F0502020204030204" pitchFamily="34" charset="0"/>
              </a:rPr>
              <a:t>flex</a:t>
            </a:r>
            <a:endParaRPr lang="fr-FR" sz="1600" b="1" dirty="0">
              <a:solidFill>
                <a:srgbClr val="005BA7"/>
              </a:solidFill>
              <a:latin typeface="Calibri" panose="020F0502020204030204" pitchFamily="34" charset="0"/>
            </a:endParaRPr>
          </a:p>
          <a:p>
            <a:endParaRPr lang="fr-FR" dirty="0"/>
          </a:p>
        </p:txBody>
      </p:sp>
      <p:sp>
        <p:nvSpPr>
          <p:cNvPr id="15" name="ZoneTexte 14">
            <a:extLst>
              <a:ext uri="{FF2B5EF4-FFF2-40B4-BE49-F238E27FC236}">
                <a16:creationId xmlns:a16="http://schemas.microsoft.com/office/drawing/2014/main" id="{3580F114-3F9E-4D3B-AE94-1CDF22FB8EF2}"/>
              </a:ext>
            </a:extLst>
          </p:cNvPr>
          <p:cNvSpPr txBox="1"/>
          <p:nvPr/>
        </p:nvSpPr>
        <p:spPr>
          <a:xfrm>
            <a:off x="780154" y="3207995"/>
            <a:ext cx="3320360" cy="1200329"/>
          </a:xfrm>
          <a:prstGeom prst="rect">
            <a:avLst/>
          </a:prstGeom>
          <a:noFill/>
          <a:ln>
            <a:solidFill>
              <a:srgbClr val="005BA7"/>
            </a:solidFill>
          </a:ln>
        </p:spPr>
        <p:txBody>
          <a:bodyPr wrap="square">
            <a:spAutoFit/>
          </a:bodyPr>
          <a:lstStyle/>
          <a:p>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div</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class</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conteneur</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div</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class</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element1</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élément 1</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div</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div</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class</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element2</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élément 2</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div</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div</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class</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element3</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élément 3</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div</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div</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class</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element4</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élément 4</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div</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div</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p:txBody>
      </p:sp>
      <p:sp>
        <p:nvSpPr>
          <p:cNvPr id="7" name="ZoneTexte 6">
            <a:extLst>
              <a:ext uri="{FF2B5EF4-FFF2-40B4-BE49-F238E27FC236}">
                <a16:creationId xmlns:a16="http://schemas.microsoft.com/office/drawing/2014/main" id="{548B89A3-B802-4D72-9B14-0911A9C79061}"/>
              </a:ext>
            </a:extLst>
          </p:cNvPr>
          <p:cNvSpPr txBox="1"/>
          <p:nvPr/>
        </p:nvSpPr>
        <p:spPr>
          <a:xfrm>
            <a:off x="4229100" y="3160198"/>
            <a:ext cx="7182746" cy="1754326"/>
          </a:xfrm>
          <a:prstGeom prst="rect">
            <a:avLst/>
          </a:prstGeom>
          <a:noFill/>
          <a:ln>
            <a:solidFill>
              <a:srgbClr val="005BA7"/>
            </a:solidFill>
          </a:ln>
        </p:spPr>
        <p:txBody>
          <a:bodyPr wrap="square">
            <a:spAutoFit/>
          </a:bodyPr>
          <a:lstStyle/>
          <a:p>
            <a:r>
              <a:rPr lang="fr-FR" sz="1200" b="0" dirty="0">
                <a:solidFill>
                  <a:srgbClr val="9C5D27"/>
                </a:solidFill>
                <a:effectLst/>
                <a:latin typeface="Calibri" panose="020F0502020204030204" pitchFamily="34" charset="0"/>
              </a:rPr>
              <a:t>.</a:t>
            </a:r>
            <a:r>
              <a:rPr lang="fr-FR" sz="1200" b="0" dirty="0">
                <a:solidFill>
                  <a:srgbClr val="7A3E9D"/>
                </a:solidFill>
                <a:effectLst/>
                <a:latin typeface="Calibri" panose="020F0502020204030204" pitchFamily="34" charset="0"/>
              </a:rPr>
              <a:t>conteneur</a:t>
            </a:r>
            <a:r>
              <a:rPr lang="fr-FR" sz="1200" b="0" dirty="0">
                <a:solidFill>
                  <a:srgbClr val="333333"/>
                </a:solidFill>
                <a:effectLst/>
                <a:latin typeface="Calibri" panose="020F0502020204030204" pitchFamily="34" charset="0"/>
              </a:rPr>
              <a:t> </a:t>
            </a:r>
            <a:r>
              <a:rPr lang="fr-FR" sz="1200" b="0" dirty="0">
                <a:solidFill>
                  <a:srgbClr val="777777"/>
                </a:solidFill>
                <a:effectLst/>
                <a:latin typeface="Calibri" panose="020F0502020204030204" pitchFamily="34" charset="0"/>
              </a:rPr>
              <a: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C5D27"/>
                </a:solidFill>
                <a:effectLst/>
                <a:latin typeface="Calibri" panose="020F0502020204030204" pitchFamily="34" charset="0"/>
              </a:rPr>
              <a:t>background-</a:t>
            </a:r>
            <a:r>
              <a:rPr lang="fr-FR" sz="1200" b="0" dirty="0" err="1">
                <a:solidFill>
                  <a:srgbClr val="9C5D27"/>
                </a:solidFill>
                <a:effectLst/>
                <a:latin typeface="Calibri" panose="020F0502020204030204" pitchFamily="34" charset="0"/>
              </a:rPr>
              <a:t>color</a:t>
            </a:r>
            <a:r>
              <a:rPr lang="fr-FR" sz="1200" b="0" dirty="0">
                <a:solidFill>
                  <a:srgbClr val="777777"/>
                </a:solidFill>
                <a:effectLst/>
                <a:latin typeface="Calibri" panose="020F0502020204030204" pitchFamily="34" charset="0"/>
              </a:rPr>
              <a:t> :</a:t>
            </a:r>
            <a:r>
              <a:rPr lang="fr-FR" sz="1200" b="0" dirty="0">
                <a:solidFill>
                  <a:srgbClr val="333333"/>
                </a:solidFill>
                <a:effectLst/>
                <a:latin typeface="Calibri" panose="020F0502020204030204" pitchFamily="34" charset="0"/>
              </a:rPr>
              <a:t> </a:t>
            </a:r>
            <a:r>
              <a:rPr lang="fr-FR" sz="1200" b="0" dirty="0" err="1">
                <a:solidFill>
                  <a:srgbClr val="9C5D27"/>
                </a:solidFill>
                <a:effectLst/>
                <a:latin typeface="Calibri" panose="020F0502020204030204" pitchFamily="34" charset="0"/>
              </a:rPr>
              <a:t>blue</a:t>
            </a:r>
            <a:endParaRPr lang="fr-FR" sz="1200" b="0" dirty="0">
              <a:solidFill>
                <a:srgbClr val="333333"/>
              </a:solidFill>
              <a:effectLst/>
              <a:latin typeface="Calibri" panose="020F0502020204030204" pitchFamily="34" charset="0"/>
            </a:endParaRPr>
          </a:p>
          <a:p>
            <a:r>
              <a:rPr lang="fr-FR" sz="1200" b="0" dirty="0">
                <a:solidFill>
                  <a:srgbClr val="448C27"/>
                </a:solidFill>
                <a:effectLst/>
                <a:latin typeface="Calibri" panose="020F0502020204030204" pitchFamily="34" charset="0"/>
              </a:rPr>
              <a:t>    </a:t>
            </a:r>
            <a:r>
              <a:rPr lang="fr-FR" sz="1200" b="0" dirty="0" err="1">
                <a:solidFill>
                  <a:srgbClr val="448C27"/>
                </a:solidFill>
                <a:effectLst/>
                <a:latin typeface="Calibri" panose="020F0502020204030204" pitchFamily="34" charset="0"/>
              </a:rPr>
              <a:t>height</a:t>
            </a:r>
            <a:r>
              <a:rPr lang="fr-FR" sz="1200" b="0" dirty="0">
                <a:solidFill>
                  <a:srgbClr val="448C27"/>
                </a:solidFill>
                <a:effectLst/>
                <a:latin typeface="Calibri" panose="020F0502020204030204" pitchFamily="34" charset="0"/>
              </a:rPr>
              <a:t> : </a:t>
            </a:r>
            <a:r>
              <a:rPr lang="fr-FR" sz="1200" b="0" dirty="0">
                <a:solidFill>
                  <a:srgbClr val="9C5D27"/>
                </a:solidFill>
                <a:effectLst/>
                <a:latin typeface="Calibri" panose="020F0502020204030204" pitchFamily="34" charset="0"/>
              </a:rPr>
              <a:t>230</a:t>
            </a:r>
            <a:r>
              <a:rPr lang="fr-FR" sz="1200" b="0" dirty="0">
                <a:solidFill>
                  <a:srgbClr val="4B69C6"/>
                </a:solidFill>
                <a:effectLst/>
                <a:latin typeface="Calibri" panose="020F0502020204030204" pitchFamily="34" charset="0"/>
              </a:rPr>
              <a:t>px</a:t>
            </a:r>
            <a:r>
              <a:rPr lang="fr-FR" sz="1200" b="0" dirty="0">
                <a:solidFill>
                  <a:srgbClr val="777777"/>
                </a:solidFill>
                <a:effectLst/>
                <a:latin typeface="Calibri" panose="020F0502020204030204" pitchFamily="34" charset="0"/>
              </a:rPr>
              <a: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err="1">
                <a:solidFill>
                  <a:srgbClr val="9C5D27"/>
                </a:solidFill>
                <a:effectLst/>
                <a:latin typeface="Calibri" panose="020F0502020204030204" pitchFamily="34" charset="0"/>
              </a:rPr>
              <a:t>width</a:t>
            </a:r>
            <a:r>
              <a:rPr lang="fr-FR" sz="1200" b="0" dirty="0">
                <a:solidFill>
                  <a:srgbClr val="777777"/>
                </a:solidFill>
                <a:effectLst/>
                <a:latin typeface="Calibri" panose="020F0502020204030204" pitchFamily="34" charset="0"/>
              </a:rPr>
              <a:t> :</a:t>
            </a:r>
            <a:r>
              <a:rPr lang="fr-FR" sz="1200" b="0" dirty="0">
                <a:solidFill>
                  <a:srgbClr val="333333"/>
                </a:solidFill>
                <a:effectLst/>
                <a:latin typeface="Calibri" panose="020F0502020204030204" pitchFamily="34" charset="0"/>
              </a:rPr>
              <a:t> </a:t>
            </a:r>
            <a:r>
              <a:rPr lang="fr-FR" sz="1200" b="0" dirty="0">
                <a:solidFill>
                  <a:srgbClr val="9C5D27"/>
                </a:solidFill>
                <a:effectLst/>
                <a:latin typeface="Calibri" panose="020F0502020204030204" pitchFamily="34" charset="0"/>
              </a:rPr>
              <a:t>500</a:t>
            </a:r>
            <a:r>
              <a:rPr lang="fr-FR" sz="1200" b="0" dirty="0">
                <a:solidFill>
                  <a:srgbClr val="4B69C6"/>
                </a:solidFill>
                <a:effectLst/>
                <a:latin typeface="Calibri" panose="020F0502020204030204" pitchFamily="34" charset="0"/>
              </a:rPr>
              <a:t>px</a:t>
            </a:r>
            <a:r>
              <a:rPr lang="fr-FR" sz="1200" b="0" dirty="0">
                <a:solidFill>
                  <a:srgbClr val="777777"/>
                </a:solidFill>
                <a:effectLst/>
                <a:latin typeface="Calibri" panose="020F0502020204030204" pitchFamily="34" charset="0"/>
              </a:rPr>
              <a: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C5D27"/>
                </a:solidFill>
                <a:effectLst/>
                <a:latin typeface="Calibri" panose="020F0502020204030204" pitchFamily="34" charset="0"/>
              </a:rPr>
              <a:t>display</a:t>
            </a:r>
            <a:r>
              <a:rPr lang="fr-FR" sz="1200" b="0" dirty="0">
                <a:solidFill>
                  <a:srgbClr val="777777"/>
                </a:solidFill>
                <a:effectLst/>
                <a:latin typeface="Calibri" panose="020F0502020204030204" pitchFamily="34" charset="0"/>
              </a:rPr>
              <a:t> :</a:t>
            </a:r>
            <a:r>
              <a:rPr lang="fr-FR" sz="1200" b="0" dirty="0">
                <a:solidFill>
                  <a:srgbClr val="333333"/>
                </a:solidFill>
                <a:effectLst/>
                <a:latin typeface="Calibri" panose="020F0502020204030204" pitchFamily="34" charset="0"/>
              </a:rPr>
              <a:t> </a:t>
            </a:r>
            <a:r>
              <a:rPr lang="fr-FR" sz="1200" b="0" dirty="0" err="1">
                <a:solidFill>
                  <a:srgbClr val="448C27"/>
                </a:solidFill>
                <a:effectLst/>
                <a:latin typeface="Calibri" panose="020F0502020204030204" pitchFamily="34" charset="0"/>
              </a:rPr>
              <a:t>flex</a:t>
            </a:r>
            <a:r>
              <a:rPr lang="fr-FR" sz="1200" b="0" dirty="0">
                <a:solidFill>
                  <a:srgbClr val="777777"/>
                </a:solidFill>
                <a:effectLst/>
                <a:latin typeface="Calibri" panose="020F0502020204030204" pitchFamily="34" charset="0"/>
              </a:rPr>
              <a: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err="1">
                <a:solidFill>
                  <a:srgbClr val="9C5D27"/>
                </a:solidFill>
                <a:effectLst/>
                <a:latin typeface="Calibri" panose="020F0502020204030204" pitchFamily="34" charset="0"/>
              </a:rPr>
              <a:t>flex</a:t>
            </a:r>
            <a:r>
              <a:rPr lang="fr-FR" sz="1200" b="0" dirty="0">
                <a:solidFill>
                  <a:srgbClr val="9C5D27"/>
                </a:solidFill>
                <a:effectLst/>
                <a:latin typeface="Calibri" panose="020F0502020204030204" pitchFamily="34" charset="0"/>
              </a:rPr>
              <a:t>-direction</a:t>
            </a:r>
            <a:r>
              <a:rPr lang="fr-FR" sz="1200" b="0" dirty="0">
                <a:solidFill>
                  <a:srgbClr val="777777"/>
                </a:solidFill>
                <a:effectLst/>
                <a:latin typeface="Calibri" panose="020F0502020204030204" pitchFamily="34" charset="0"/>
              </a:rPr>
              <a:t> :</a:t>
            </a:r>
            <a:r>
              <a:rPr lang="fr-FR" sz="1200" b="0" dirty="0">
                <a:solidFill>
                  <a:srgbClr val="333333"/>
                </a:solidFill>
                <a:effectLst/>
                <a:latin typeface="Calibri" panose="020F0502020204030204" pitchFamily="34" charset="0"/>
              </a:rPr>
              <a:t> </a:t>
            </a:r>
            <a:r>
              <a:rPr lang="fr-FR" sz="1200" b="0" dirty="0">
                <a:solidFill>
                  <a:srgbClr val="448C27"/>
                </a:solidFill>
                <a:effectLst/>
                <a:latin typeface="Calibri" panose="020F0502020204030204" pitchFamily="34" charset="0"/>
              </a:rPr>
              <a:t>row</a:t>
            </a:r>
            <a:r>
              <a:rPr lang="fr-FR" sz="1200" b="0" dirty="0">
                <a:solidFill>
                  <a:srgbClr val="777777"/>
                </a:solidFill>
                <a:effectLst/>
                <a:latin typeface="Calibri" panose="020F0502020204030204" pitchFamily="34" charset="0"/>
              </a:rPr>
              <a: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err="1">
                <a:solidFill>
                  <a:srgbClr val="9C5D27"/>
                </a:solidFill>
                <a:effectLst/>
                <a:latin typeface="Calibri" panose="020F0502020204030204" pitchFamily="34" charset="0"/>
              </a:rPr>
              <a:t>align</a:t>
            </a:r>
            <a:r>
              <a:rPr lang="fr-FR" sz="1200" b="0" dirty="0">
                <a:solidFill>
                  <a:srgbClr val="9C5D27"/>
                </a:solidFill>
                <a:effectLst/>
                <a:latin typeface="Calibri" panose="020F0502020204030204" pitchFamily="34" charset="0"/>
              </a:rPr>
              <a:t>-items</a:t>
            </a:r>
            <a:r>
              <a:rPr lang="fr-FR" sz="1200" b="0" dirty="0">
                <a:solidFill>
                  <a:srgbClr val="777777"/>
                </a:solidFill>
                <a:effectLst/>
                <a:latin typeface="Calibri" panose="020F0502020204030204" pitchFamily="34" charset="0"/>
              </a:rPr>
              <a:t> :</a:t>
            </a:r>
            <a:r>
              <a:rPr lang="fr-FR" sz="1200" b="0" dirty="0">
                <a:solidFill>
                  <a:srgbClr val="333333"/>
                </a:solidFill>
                <a:effectLst/>
                <a:latin typeface="Calibri" panose="020F0502020204030204" pitchFamily="34" charset="0"/>
              </a:rPr>
              <a:t> </a:t>
            </a:r>
            <a:r>
              <a:rPr lang="fr-FR" sz="1200" b="0" dirty="0">
                <a:solidFill>
                  <a:srgbClr val="448C27"/>
                </a:solidFill>
                <a:effectLst/>
                <a:latin typeface="Calibri" panose="020F0502020204030204" pitchFamily="34" charset="0"/>
              </a:rPr>
              <a:t>stretch | </a:t>
            </a:r>
            <a:r>
              <a:rPr lang="fr-FR" sz="1200" b="0" dirty="0" err="1">
                <a:solidFill>
                  <a:srgbClr val="448C27"/>
                </a:solidFill>
                <a:effectLst/>
                <a:latin typeface="Calibri" panose="020F0502020204030204" pitchFamily="34" charset="0"/>
              </a:rPr>
              <a:t>flex</a:t>
            </a:r>
            <a:r>
              <a:rPr lang="fr-FR" sz="1200" b="0" dirty="0">
                <a:solidFill>
                  <a:srgbClr val="448C27"/>
                </a:solidFill>
                <a:effectLst/>
                <a:latin typeface="Calibri" panose="020F0502020204030204" pitchFamily="34" charset="0"/>
              </a:rPr>
              <a:t>-start | </a:t>
            </a:r>
            <a:r>
              <a:rPr lang="fr-FR" sz="1200" b="0" dirty="0" err="1">
                <a:solidFill>
                  <a:srgbClr val="448C27"/>
                </a:solidFill>
                <a:effectLst/>
                <a:latin typeface="Calibri" panose="020F0502020204030204" pitchFamily="34" charset="0"/>
              </a:rPr>
              <a:t>flex</a:t>
            </a:r>
            <a:r>
              <a:rPr lang="fr-FR" sz="1200" b="0" dirty="0">
                <a:solidFill>
                  <a:srgbClr val="448C27"/>
                </a:solidFill>
                <a:effectLst/>
                <a:latin typeface="Calibri" panose="020F0502020204030204" pitchFamily="34" charset="0"/>
              </a:rPr>
              <a:t>-end | center | baseline</a:t>
            </a:r>
            <a:r>
              <a:rPr lang="fr-FR" sz="1200" b="0" dirty="0">
                <a:solidFill>
                  <a:srgbClr val="777777"/>
                </a:solidFill>
                <a:effectLst/>
                <a:latin typeface="Calibri" panose="020F0502020204030204" pitchFamily="34" charset="0"/>
              </a:rPr>
              <a: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err="1">
                <a:solidFill>
                  <a:srgbClr val="9C5D27"/>
                </a:solidFill>
                <a:effectLst/>
                <a:latin typeface="Calibri" panose="020F0502020204030204" pitchFamily="34" charset="0"/>
              </a:rPr>
              <a:t>justify</a:t>
            </a:r>
            <a:r>
              <a:rPr lang="fr-FR" sz="1200" b="0" dirty="0">
                <a:solidFill>
                  <a:srgbClr val="9C5D27"/>
                </a:solidFill>
                <a:effectLst/>
                <a:latin typeface="Calibri" panose="020F0502020204030204" pitchFamily="34" charset="0"/>
              </a:rPr>
              <a:t>-content</a:t>
            </a:r>
            <a:r>
              <a:rPr lang="fr-FR" sz="1200" b="0" dirty="0">
                <a:solidFill>
                  <a:srgbClr val="777777"/>
                </a:solidFill>
                <a:effectLst/>
                <a:latin typeface="Calibri" panose="020F0502020204030204" pitchFamily="34" charset="0"/>
              </a:rPr>
              <a:t> :</a:t>
            </a:r>
            <a:r>
              <a:rPr lang="fr-FR" sz="1200" b="0" dirty="0">
                <a:solidFill>
                  <a:srgbClr val="333333"/>
                </a:solidFill>
                <a:effectLst/>
                <a:latin typeface="Calibri" panose="020F0502020204030204" pitchFamily="34" charset="0"/>
              </a:rPr>
              <a:t> </a:t>
            </a:r>
            <a:r>
              <a:rPr lang="fr-FR" sz="1200" b="0" dirty="0" err="1">
                <a:solidFill>
                  <a:srgbClr val="448C27"/>
                </a:solidFill>
                <a:effectLst/>
                <a:latin typeface="Calibri" panose="020F0502020204030204" pitchFamily="34" charset="0"/>
              </a:rPr>
              <a:t>flex</a:t>
            </a:r>
            <a:r>
              <a:rPr lang="fr-FR" sz="1200" b="0" dirty="0">
                <a:solidFill>
                  <a:srgbClr val="448C27"/>
                </a:solidFill>
                <a:effectLst/>
                <a:latin typeface="Calibri" panose="020F0502020204030204" pitchFamily="34" charset="0"/>
              </a:rPr>
              <a:t>-start | </a:t>
            </a:r>
            <a:r>
              <a:rPr lang="fr-FR" sz="1200" b="0" dirty="0" err="1">
                <a:solidFill>
                  <a:srgbClr val="448C27"/>
                </a:solidFill>
                <a:effectLst/>
                <a:latin typeface="Calibri" panose="020F0502020204030204" pitchFamily="34" charset="0"/>
              </a:rPr>
              <a:t>flex</a:t>
            </a:r>
            <a:r>
              <a:rPr lang="fr-FR" sz="1200" b="0" dirty="0">
                <a:solidFill>
                  <a:srgbClr val="448C27"/>
                </a:solidFill>
                <a:effectLst/>
                <a:latin typeface="Calibri" panose="020F0502020204030204" pitchFamily="34" charset="0"/>
              </a:rPr>
              <a:t>-end | center | </a:t>
            </a:r>
            <a:r>
              <a:rPr lang="fr-FR" sz="1200" b="0" dirty="0" err="1">
                <a:solidFill>
                  <a:srgbClr val="448C27"/>
                </a:solidFill>
                <a:effectLst/>
                <a:latin typeface="Calibri" panose="020F0502020204030204" pitchFamily="34" charset="0"/>
              </a:rPr>
              <a:t>space-around</a:t>
            </a:r>
            <a:r>
              <a:rPr lang="fr-FR" sz="1200" b="0" dirty="0">
                <a:solidFill>
                  <a:srgbClr val="448C27"/>
                </a:solidFill>
                <a:effectLst/>
                <a:latin typeface="Calibri" panose="020F0502020204030204" pitchFamily="34" charset="0"/>
              </a:rPr>
              <a:t> | </a:t>
            </a:r>
            <a:r>
              <a:rPr lang="fr-FR" sz="1200" b="0" dirty="0" err="1">
                <a:solidFill>
                  <a:srgbClr val="448C27"/>
                </a:solidFill>
                <a:effectLst/>
                <a:latin typeface="Calibri" panose="020F0502020204030204" pitchFamily="34" charset="0"/>
              </a:rPr>
              <a:t>space-between</a:t>
            </a:r>
            <a:r>
              <a:rPr lang="fr-FR" sz="1200" b="0" dirty="0">
                <a:solidFill>
                  <a:srgbClr val="448C27"/>
                </a:solidFill>
                <a:effectLst/>
                <a:latin typeface="Calibri" panose="020F0502020204030204" pitchFamily="34" charset="0"/>
              </a:rPr>
              <a:t> | </a:t>
            </a:r>
            <a:r>
              <a:rPr lang="fr-FR" sz="1200" b="0" dirty="0" err="1">
                <a:solidFill>
                  <a:srgbClr val="448C27"/>
                </a:solidFill>
                <a:effectLst/>
                <a:latin typeface="Calibri" panose="020F0502020204030204" pitchFamily="34" charset="0"/>
              </a:rPr>
              <a:t>space-evenly</a:t>
            </a:r>
            <a:r>
              <a:rPr lang="fr-FR" sz="1200" b="0" dirty="0">
                <a:solidFill>
                  <a:srgbClr val="777777"/>
                </a:solidFill>
                <a:effectLst/>
                <a:latin typeface="Calibri" panose="020F0502020204030204" pitchFamily="34" charset="0"/>
              </a:rPr>
              <a:t>;</a:t>
            </a:r>
            <a:endParaRPr lang="fr-FR" sz="1200" b="0" dirty="0">
              <a:solidFill>
                <a:srgbClr val="333333"/>
              </a:solidFill>
              <a:effectLst/>
              <a:latin typeface="Calibri" panose="020F0502020204030204" pitchFamily="34" charset="0"/>
            </a:endParaRPr>
          </a:p>
          <a:p>
            <a:r>
              <a:rPr lang="fr-FR" sz="1200" b="0" dirty="0">
                <a:solidFill>
                  <a:srgbClr val="777777"/>
                </a:solidFill>
                <a:effectLst/>
                <a:latin typeface="Calibri" panose="020F0502020204030204" pitchFamily="34" charset="0"/>
              </a:rPr>
              <a:t>}</a:t>
            </a:r>
            <a:endParaRPr lang="fr-FR" sz="1200" b="0" dirty="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419914982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3" name="Espace réservé du contenu 2">
            <a:extLst>
              <a:ext uri="{FF2B5EF4-FFF2-40B4-BE49-F238E27FC236}">
                <a16:creationId xmlns:a16="http://schemas.microsoft.com/office/drawing/2014/main" id="{337DC4F2-A2DF-4255-A304-6593236C52AE}"/>
              </a:ext>
            </a:extLst>
          </p:cNvPr>
          <p:cNvSpPr>
            <a:spLocks noGrp="1"/>
          </p:cNvSpPr>
          <p:nvPr>
            <p:ph sz="quarter" idx="12"/>
          </p:nvPr>
        </p:nvSpPr>
        <p:spPr/>
        <p:txBody>
          <a:bodyPr/>
          <a:lstStyle/>
          <a:p>
            <a:pPr algn="just"/>
            <a:r>
              <a:rPr lang="fr-FR" sz="1200" b="0" i="0" dirty="0">
                <a:solidFill>
                  <a:schemeClr val="tx1">
                    <a:lumMod val="65000"/>
                    <a:lumOff val="35000"/>
                  </a:schemeClr>
                </a:solidFill>
                <a:effectLst/>
                <a:latin typeface="Calibri" panose="020F0502020204030204" pitchFamily="34" charset="0"/>
              </a:rPr>
              <a:t>La propriété "</a:t>
            </a:r>
            <a:r>
              <a:rPr lang="fr-FR" sz="1200" b="1" i="0" dirty="0" err="1">
                <a:solidFill>
                  <a:schemeClr val="tx1">
                    <a:lumMod val="65000"/>
                    <a:lumOff val="35000"/>
                  </a:schemeClr>
                </a:solidFill>
                <a:effectLst/>
                <a:latin typeface="Calibri" panose="020F0502020204030204" pitchFamily="34" charset="0"/>
              </a:rPr>
              <a:t>justify</a:t>
            </a:r>
            <a:r>
              <a:rPr lang="fr-FR" sz="1200" b="1" i="0" dirty="0">
                <a:solidFill>
                  <a:schemeClr val="tx1">
                    <a:lumMod val="65000"/>
                    <a:lumOff val="35000"/>
                  </a:schemeClr>
                </a:solidFill>
                <a:effectLst/>
                <a:latin typeface="Calibri" panose="020F0502020204030204" pitchFamily="34" charset="0"/>
              </a:rPr>
              <a:t>-content</a:t>
            </a:r>
            <a:r>
              <a:rPr lang="fr-FR" sz="1200" b="0" i="0" dirty="0">
                <a:solidFill>
                  <a:schemeClr val="tx1">
                    <a:lumMod val="65000"/>
                    <a:lumOff val="35000"/>
                  </a:schemeClr>
                </a:solidFill>
                <a:effectLst/>
                <a:latin typeface="Calibri" panose="020F0502020204030204" pitchFamily="34" charset="0"/>
              </a:rPr>
              <a:t>" permet d'aligner les éléments le long de l'axe principal dans la direction définie par "</a:t>
            </a:r>
            <a:r>
              <a:rPr lang="fr-FR" sz="1200" b="0" i="0" dirty="0" err="1">
                <a:solidFill>
                  <a:schemeClr val="tx1">
                    <a:lumMod val="65000"/>
                    <a:lumOff val="35000"/>
                  </a:schemeClr>
                </a:solidFill>
                <a:effectLst/>
                <a:latin typeface="Calibri" panose="020F0502020204030204" pitchFamily="34" charset="0"/>
              </a:rPr>
              <a:t>flex</a:t>
            </a:r>
            <a:r>
              <a:rPr lang="fr-FR" sz="1200" b="0" i="0" dirty="0">
                <a:solidFill>
                  <a:schemeClr val="tx1">
                    <a:lumMod val="65000"/>
                    <a:lumOff val="35000"/>
                  </a:schemeClr>
                </a:solidFill>
                <a:effectLst/>
                <a:latin typeface="Calibri" panose="020F0502020204030204" pitchFamily="34" charset="0"/>
              </a:rPr>
              <a:t>-direction". </a:t>
            </a:r>
          </a:p>
          <a:p>
            <a:pPr algn="just"/>
            <a:r>
              <a:rPr lang="fr-FR" sz="1200" dirty="0">
                <a:solidFill>
                  <a:schemeClr val="tx1">
                    <a:lumMod val="65000"/>
                    <a:lumOff val="35000"/>
                  </a:schemeClr>
                </a:solidFill>
                <a:latin typeface="Calibri" panose="020F0502020204030204" pitchFamily="34" charset="0"/>
              </a:rPr>
              <a:t>Les valeurs de la propriété </a:t>
            </a:r>
            <a:r>
              <a:rPr lang="fr-FR" sz="1200" b="0" i="0" dirty="0">
                <a:solidFill>
                  <a:schemeClr val="tx1">
                    <a:lumMod val="65000"/>
                    <a:lumOff val="35000"/>
                  </a:schemeClr>
                </a:solidFill>
                <a:effectLst/>
                <a:latin typeface="Calibri" panose="020F0502020204030204" pitchFamily="34" charset="0"/>
              </a:rPr>
              <a:t>"</a:t>
            </a:r>
            <a:r>
              <a:rPr lang="fr-FR" sz="1200" b="1" i="0" dirty="0" err="1">
                <a:solidFill>
                  <a:schemeClr val="tx1">
                    <a:lumMod val="65000"/>
                    <a:lumOff val="35000"/>
                  </a:schemeClr>
                </a:solidFill>
                <a:effectLst/>
                <a:latin typeface="Calibri" panose="020F0502020204030204" pitchFamily="34" charset="0"/>
              </a:rPr>
              <a:t>justify</a:t>
            </a:r>
            <a:r>
              <a:rPr lang="fr-FR" sz="1200" b="1" i="0" dirty="0">
                <a:solidFill>
                  <a:schemeClr val="tx1">
                    <a:lumMod val="65000"/>
                    <a:lumOff val="35000"/>
                  </a:schemeClr>
                </a:solidFill>
                <a:effectLst/>
                <a:latin typeface="Calibri" panose="020F0502020204030204" pitchFamily="34" charset="0"/>
              </a:rPr>
              <a:t>-content</a:t>
            </a:r>
            <a:r>
              <a:rPr lang="fr-FR" sz="1200" b="0" i="0" dirty="0">
                <a:solidFill>
                  <a:schemeClr val="tx1">
                    <a:lumMod val="65000"/>
                    <a:lumOff val="35000"/>
                  </a:schemeClr>
                </a:solidFill>
                <a:effectLst/>
                <a:latin typeface="Calibri" panose="020F0502020204030204" pitchFamily="34" charset="0"/>
              </a:rPr>
              <a:t>" : </a:t>
            </a:r>
            <a:r>
              <a:rPr lang="fr-FR" sz="1200" b="1" i="0" dirty="0" err="1">
                <a:solidFill>
                  <a:schemeClr val="tx1">
                    <a:lumMod val="65000"/>
                    <a:lumOff val="35000"/>
                  </a:schemeClr>
                </a:solidFill>
                <a:effectLst/>
                <a:latin typeface="Calibri" panose="020F0502020204030204" pitchFamily="34" charset="0"/>
              </a:rPr>
              <a:t>flex</a:t>
            </a:r>
            <a:r>
              <a:rPr lang="fr-FR" sz="1200" b="1" i="0" dirty="0">
                <a:solidFill>
                  <a:schemeClr val="tx1">
                    <a:lumMod val="65000"/>
                    <a:lumOff val="35000"/>
                  </a:schemeClr>
                </a:solidFill>
                <a:effectLst/>
                <a:latin typeface="Calibri" panose="020F0502020204030204" pitchFamily="34" charset="0"/>
              </a:rPr>
              <a:t>-start, </a:t>
            </a:r>
            <a:r>
              <a:rPr lang="fr-FR" sz="1200" b="1" i="0" dirty="0" err="1">
                <a:solidFill>
                  <a:schemeClr val="tx1">
                    <a:lumMod val="65000"/>
                    <a:lumOff val="35000"/>
                  </a:schemeClr>
                </a:solidFill>
                <a:effectLst/>
                <a:latin typeface="Calibri" panose="020F0502020204030204" pitchFamily="34" charset="0"/>
              </a:rPr>
              <a:t>flex</a:t>
            </a:r>
            <a:r>
              <a:rPr lang="fr-FR" sz="1200" b="1" i="0" dirty="0">
                <a:solidFill>
                  <a:schemeClr val="tx1">
                    <a:lumMod val="65000"/>
                    <a:lumOff val="35000"/>
                  </a:schemeClr>
                </a:solidFill>
                <a:effectLst/>
                <a:latin typeface="Calibri" panose="020F0502020204030204" pitchFamily="34" charset="0"/>
              </a:rPr>
              <a:t>-end, center, </a:t>
            </a:r>
            <a:r>
              <a:rPr lang="fr-FR" sz="1200" b="1" i="0" dirty="0" err="1">
                <a:solidFill>
                  <a:schemeClr val="tx1">
                    <a:lumMod val="65000"/>
                    <a:lumOff val="35000"/>
                  </a:schemeClr>
                </a:solidFill>
                <a:effectLst/>
                <a:latin typeface="Calibri" panose="020F0502020204030204" pitchFamily="34" charset="0"/>
              </a:rPr>
              <a:t>space-around</a:t>
            </a:r>
            <a:r>
              <a:rPr lang="fr-FR" sz="1200" b="1" i="0" dirty="0">
                <a:solidFill>
                  <a:schemeClr val="tx1">
                    <a:lumMod val="65000"/>
                    <a:lumOff val="35000"/>
                  </a:schemeClr>
                </a:solidFill>
                <a:effectLst/>
                <a:latin typeface="Calibri" panose="020F0502020204030204" pitchFamily="34" charset="0"/>
              </a:rPr>
              <a:t>, </a:t>
            </a:r>
            <a:r>
              <a:rPr lang="fr-FR" sz="1200" b="1" i="0" dirty="0" err="1">
                <a:solidFill>
                  <a:schemeClr val="tx1">
                    <a:lumMod val="65000"/>
                    <a:lumOff val="35000"/>
                  </a:schemeClr>
                </a:solidFill>
                <a:effectLst/>
                <a:latin typeface="Calibri" panose="020F0502020204030204" pitchFamily="34" charset="0"/>
              </a:rPr>
              <a:t>space-between</a:t>
            </a:r>
            <a:r>
              <a:rPr lang="fr-FR" sz="1200" b="1" i="0" dirty="0">
                <a:solidFill>
                  <a:schemeClr val="tx1">
                    <a:lumMod val="65000"/>
                    <a:lumOff val="35000"/>
                  </a:schemeClr>
                </a:solidFill>
                <a:effectLst/>
                <a:latin typeface="Calibri" panose="020F0502020204030204" pitchFamily="34" charset="0"/>
              </a:rPr>
              <a:t> et </a:t>
            </a:r>
            <a:r>
              <a:rPr lang="fr-FR" sz="1200" b="1" i="0" dirty="0" err="1">
                <a:solidFill>
                  <a:schemeClr val="tx1">
                    <a:lumMod val="65000"/>
                    <a:lumOff val="35000"/>
                  </a:schemeClr>
                </a:solidFill>
                <a:effectLst/>
                <a:latin typeface="Calibri" panose="020F0502020204030204" pitchFamily="34" charset="0"/>
              </a:rPr>
              <a:t>space-evenly</a:t>
            </a:r>
            <a:r>
              <a:rPr lang="fr-FR" sz="1200" b="0" i="0" dirty="0">
                <a:solidFill>
                  <a:schemeClr val="tx1">
                    <a:lumMod val="65000"/>
                    <a:lumOff val="35000"/>
                  </a:schemeClr>
                </a:solidFill>
                <a:effectLst/>
                <a:latin typeface="Calibri" panose="020F0502020204030204" pitchFamily="34" charset="0"/>
              </a:rPr>
              <a:t>.</a:t>
            </a:r>
          </a:p>
          <a:p>
            <a:pPr algn="just"/>
            <a:endParaRPr lang="fr-FR" sz="1200" b="0" i="0" dirty="0">
              <a:solidFill>
                <a:schemeClr val="tx1">
                  <a:lumMod val="65000"/>
                  <a:lumOff val="35000"/>
                </a:schemeClr>
              </a:solidFill>
              <a:effectLst/>
              <a:latin typeface="Calibri" panose="020F0502020204030204" pitchFamily="34" charset="0"/>
            </a:endParaRPr>
          </a:p>
          <a:p>
            <a:pPr algn="just"/>
            <a:endParaRPr lang="fr-FR" sz="1200" b="0" i="0" dirty="0">
              <a:solidFill>
                <a:schemeClr val="tx1">
                  <a:lumMod val="65000"/>
                  <a:lumOff val="35000"/>
                </a:schemeClr>
              </a:solidFill>
              <a:effectLst/>
              <a:latin typeface="Calibri" panose="020F0502020204030204" pitchFamily="34" charset="0"/>
            </a:endParaRPr>
          </a:p>
          <a:p>
            <a:pPr algn="just"/>
            <a:r>
              <a:rPr lang="fr-FR" sz="1200" b="1" i="0" dirty="0">
                <a:solidFill>
                  <a:schemeClr val="tx1">
                    <a:lumMod val="65000"/>
                    <a:lumOff val="35000"/>
                  </a:schemeClr>
                </a:solidFill>
                <a:effectLst/>
                <a:latin typeface="Calibri" panose="020F0502020204030204" pitchFamily="34" charset="0"/>
              </a:rPr>
              <a:t>Exemple 1 : </a:t>
            </a:r>
            <a:r>
              <a:rPr lang="fr-FR" sz="1200" b="1" i="0" dirty="0" err="1">
                <a:solidFill>
                  <a:schemeClr val="tx1">
                    <a:lumMod val="65000"/>
                    <a:lumOff val="35000"/>
                  </a:schemeClr>
                </a:solidFill>
                <a:effectLst/>
                <a:latin typeface="Calibri" panose="020F0502020204030204" pitchFamily="34" charset="0"/>
              </a:rPr>
              <a:t>justify</a:t>
            </a:r>
            <a:r>
              <a:rPr lang="fr-FR" sz="1200" b="1" i="0" dirty="0">
                <a:solidFill>
                  <a:schemeClr val="tx1">
                    <a:lumMod val="65000"/>
                    <a:lumOff val="35000"/>
                  </a:schemeClr>
                </a:solidFill>
                <a:effectLst/>
                <a:latin typeface="Calibri" panose="020F0502020204030204" pitchFamily="34" charset="0"/>
              </a:rPr>
              <a:t>-content  : </a:t>
            </a:r>
            <a:r>
              <a:rPr lang="fr-FR" sz="1200" b="1" i="0" dirty="0" err="1">
                <a:solidFill>
                  <a:schemeClr val="tx1">
                    <a:lumMod val="65000"/>
                    <a:lumOff val="35000"/>
                  </a:schemeClr>
                </a:solidFill>
                <a:effectLst/>
                <a:latin typeface="Calibri" panose="020F0502020204030204" pitchFamily="34" charset="0"/>
              </a:rPr>
              <a:t>flex</a:t>
            </a:r>
            <a:r>
              <a:rPr lang="fr-FR" sz="1200" b="1" i="0" dirty="0">
                <a:solidFill>
                  <a:schemeClr val="tx1">
                    <a:lumMod val="65000"/>
                    <a:lumOff val="35000"/>
                  </a:schemeClr>
                </a:solidFill>
                <a:effectLst/>
                <a:latin typeface="Calibri" panose="020F0502020204030204" pitchFamily="34" charset="0"/>
              </a:rPr>
              <a:t>-start</a:t>
            </a:r>
            <a:r>
              <a:rPr lang="fr-FR" sz="1200" b="0" i="0" dirty="0">
                <a:solidFill>
                  <a:schemeClr val="tx1">
                    <a:lumMod val="65000"/>
                    <a:lumOff val="35000"/>
                  </a:schemeClr>
                </a:solidFill>
                <a:effectLst/>
                <a:latin typeface="Calibri" panose="020F0502020204030204" pitchFamily="34" charset="0"/>
              </a:rPr>
              <a:t> =&gt; les éléments flexibles sont placés à partir de la ligne de début du conteneur sur l'axe principal.</a:t>
            </a:r>
          </a:p>
          <a:p>
            <a:endParaRPr lang="fr-FR" dirty="0"/>
          </a:p>
        </p:txBody>
      </p:sp>
      <p:sp>
        <p:nvSpPr>
          <p:cNvPr id="6" name="Espace réservé du contenu 5">
            <a:extLst>
              <a:ext uri="{FF2B5EF4-FFF2-40B4-BE49-F238E27FC236}">
                <a16:creationId xmlns:a16="http://schemas.microsoft.com/office/drawing/2014/main" id="{0FE7BAD0-EB2C-4D6D-B1F7-4E4BD68911D4}"/>
              </a:ext>
            </a:extLst>
          </p:cNvPr>
          <p:cNvSpPr>
            <a:spLocks noGrp="1"/>
          </p:cNvSpPr>
          <p:nvPr>
            <p:ph sz="quarter" idx="13"/>
          </p:nvPr>
        </p:nvSpPr>
        <p:spPr/>
        <p:txBody>
          <a:bodyPr/>
          <a:lstStyle/>
          <a:p>
            <a:r>
              <a:rPr lang="fr-FR" sz="1600" b="1" dirty="0">
                <a:solidFill>
                  <a:srgbClr val="005BA7"/>
                </a:solidFill>
              </a:rPr>
              <a:t>Aligner le long de l'axe principal : la propriété "</a:t>
            </a:r>
            <a:r>
              <a:rPr lang="fr-FR" sz="1600" b="1" dirty="0" err="1">
                <a:solidFill>
                  <a:srgbClr val="005BA7"/>
                </a:solidFill>
              </a:rPr>
              <a:t>justify</a:t>
            </a:r>
            <a:r>
              <a:rPr lang="fr-FR" sz="1600" b="1" dirty="0">
                <a:solidFill>
                  <a:srgbClr val="005BA7"/>
                </a:solidFill>
              </a:rPr>
              <a:t>-content"</a:t>
            </a:r>
          </a:p>
          <a:p>
            <a:endParaRPr lang="fr-FR" dirty="0"/>
          </a:p>
        </p:txBody>
      </p:sp>
      <p:sp>
        <p:nvSpPr>
          <p:cNvPr id="2" name="Rectangle 1">
            <a:extLst>
              <a:ext uri="{FF2B5EF4-FFF2-40B4-BE49-F238E27FC236}">
                <a16:creationId xmlns:a16="http://schemas.microsoft.com/office/drawing/2014/main" id="{D204EBDA-B3DC-4BDB-9ECB-971368192E18}"/>
              </a:ext>
            </a:extLst>
          </p:cNvPr>
          <p:cNvSpPr/>
          <p:nvPr/>
        </p:nvSpPr>
        <p:spPr>
          <a:xfrm>
            <a:off x="6950075" y="4136093"/>
            <a:ext cx="3548590" cy="95953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EB3223"/>
              </a:solidFill>
            </a:endParaRPr>
          </a:p>
        </p:txBody>
      </p:sp>
      <p:sp>
        <p:nvSpPr>
          <p:cNvPr id="8" name="Rectangle 7">
            <a:extLst>
              <a:ext uri="{FF2B5EF4-FFF2-40B4-BE49-F238E27FC236}">
                <a16:creationId xmlns:a16="http://schemas.microsoft.com/office/drawing/2014/main" id="{AE951026-4FEF-463C-9AFC-55C2EF25DC4B}"/>
              </a:ext>
            </a:extLst>
          </p:cNvPr>
          <p:cNvSpPr/>
          <p:nvPr/>
        </p:nvSpPr>
        <p:spPr>
          <a:xfrm>
            <a:off x="2990636" y="4140573"/>
            <a:ext cx="1387735" cy="955050"/>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2</a:t>
            </a:r>
          </a:p>
        </p:txBody>
      </p:sp>
      <p:sp>
        <p:nvSpPr>
          <p:cNvPr id="12" name="Rectangle 11">
            <a:extLst>
              <a:ext uri="{FF2B5EF4-FFF2-40B4-BE49-F238E27FC236}">
                <a16:creationId xmlns:a16="http://schemas.microsoft.com/office/drawing/2014/main" id="{598FB4C1-CB6B-4D7C-BDFD-45198F4EC015}"/>
              </a:ext>
            </a:extLst>
          </p:cNvPr>
          <p:cNvSpPr/>
          <p:nvPr/>
        </p:nvSpPr>
        <p:spPr>
          <a:xfrm>
            <a:off x="4378371" y="4140573"/>
            <a:ext cx="1387735" cy="955050"/>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3</a:t>
            </a:r>
          </a:p>
        </p:txBody>
      </p:sp>
      <p:sp>
        <p:nvSpPr>
          <p:cNvPr id="13" name="Rectangle 12">
            <a:extLst>
              <a:ext uri="{FF2B5EF4-FFF2-40B4-BE49-F238E27FC236}">
                <a16:creationId xmlns:a16="http://schemas.microsoft.com/office/drawing/2014/main" id="{2ACE70C9-581F-4757-84E8-3BC62D978C09}"/>
              </a:ext>
            </a:extLst>
          </p:cNvPr>
          <p:cNvSpPr/>
          <p:nvPr/>
        </p:nvSpPr>
        <p:spPr>
          <a:xfrm>
            <a:off x="5766106" y="4140573"/>
            <a:ext cx="1183969" cy="955050"/>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4</a:t>
            </a:r>
          </a:p>
        </p:txBody>
      </p:sp>
      <p:sp>
        <p:nvSpPr>
          <p:cNvPr id="14" name="Rectangle 13">
            <a:extLst>
              <a:ext uri="{FF2B5EF4-FFF2-40B4-BE49-F238E27FC236}">
                <a16:creationId xmlns:a16="http://schemas.microsoft.com/office/drawing/2014/main" id="{6E01E276-39CA-41D3-BECC-9E3FD552C862}"/>
              </a:ext>
            </a:extLst>
          </p:cNvPr>
          <p:cNvSpPr/>
          <p:nvPr/>
        </p:nvSpPr>
        <p:spPr>
          <a:xfrm>
            <a:off x="1599940" y="4140573"/>
            <a:ext cx="1390696" cy="95505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1</a:t>
            </a:r>
          </a:p>
        </p:txBody>
      </p:sp>
      <p:sp>
        <p:nvSpPr>
          <p:cNvPr id="11" name="ZoneTexte 10">
            <a:extLst>
              <a:ext uri="{FF2B5EF4-FFF2-40B4-BE49-F238E27FC236}">
                <a16:creationId xmlns:a16="http://schemas.microsoft.com/office/drawing/2014/main" id="{B9015F1A-6A00-4C42-AD5E-349EBF084F80}"/>
              </a:ext>
            </a:extLst>
          </p:cNvPr>
          <p:cNvSpPr txBox="1"/>
          <p:nvPr/>
        </p:nvSpPr>
        <p:spPr>
          <a:xfrm>
            <a:off x="3470169" y="5210563"/>
            <a:ext cx="4955067"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45: Exemple de la propriété </a:t>
            </a:r>
            <a:r>
              <a:rPr lang="fr-FR" sz="1200" i="1" dirty="0" err="1">
                <a:solidFill>
                  <a:schemeClr val="bg1">
                    <a:lumMod val="65000"/>
                  </a:schemeClr>
                </a:solidFill>
                <a:latin typeface="Calibri" panose="020F0502020204030204" pitchFamily="34" charset="0"/>
                <a:cs typeface="Calibri" panose="020F0502020204030204" pitchFamily="34" charset="0"/>
              </a:rPr>
              <a:t>justify</a:t>
            </a:r>
            <a:r>
              <a:rPr lang="fr-FR" sz="1200" i="1" dirty="0">
                <a:solidFill>
                  <a:schemeClr val="bg1">
                    <a:lumMod val="65000"/>
                  </a:schemeClr>
                </a:solidFill>
                <a:latin typeface="Calibri" panose="020F0502020204030204" pitchFamily="34" charset="0"/>
                <a:cs typeface="Calibri" panose="020F0502020204030204" pitchFamily="34" charset="0"/>
              </a:rPr>
              <a:t>-content : </a:t>
            </a:r>
            <a:r>
              <a:rPr lang="fr-FR" sz="1200" i="1" dirty="0" err="1">
                <a:solidFill>
                  <a:schemeClr val="bg1">
                    <a:lumMod val="65000"/>
                  </a:schemeClr>
                </a:solidFill>
                <a:latin typeface="Calibri" panose="020F0502020204030204" pitchFamily="34" charset="0"/>
                <a:cs typeface="Calibri" panose="020F0502020204030204" pitchFamily="34" charset="0"/>
              </a:rPr>
              <a:t>flex</a:t>
            </a:r>
            <a:r>
              <a:rPr lang="fr-FR" sz="1200" i="1" dirty="0">
                <a:solidFill>
                  <a:schemeClr val="bg1">
                    <a:lumMod val="65000"/>
                  </a:schemeClr>
                </a:solidFill>
                <a:latin typeface="Calibri" panose="020F0502020204030204" pitchFamily="34" charset="0"/>
                <a:cs typeface="Calibri" panose="020F0502020204030204" pitchFamily="34" charset="0"/>
              </a:rPr>
              <a:t>-start </a:t>
            </a:r>
          </a:p>
        </p:txBody>
      </p:sp>
    </p:spTree>
    <p:extLst>
      <p:ext uri="{BB962C8B-B14F-4D97-AF65-F5344CB8AC3E}">
        <p14:creationId xmlns:p14="http://schemas.microsoft.com/office/powerpoint/2010/main" val="72349084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3" name="Espace réservé du contenu 2">
            <a:extLst>
              <a:ext uri="{FF2B5EF4-FFF2-40B4-BE49-F238E27FC236}">
                <a16:creationId xmlns:a16="http://schemas.microsoft.com/office/drawing/2014/main" id="{110D79AE-6B5A-46E7-81AD-C1CAAEF850DD}"/>
              </a:ext>
            </a:extLst>
          </p:cNvPr>
          <p:cNvSpPr>
            <a:spLocks noGrp="1"/>
          </p:cNvSpPr>
          <p:nvPr>
            <p:ph sz="quarter" idx="13"/>
          </p:nvPr>
        </p:nvSpPr>
        <p:spPr/>
        <p:txBody>
          <a:bodyPr/>
          <a:lstStyle/>
          <a:p>
            <a:r>
              <a:rPr lang="fr-FR" sz="1600" b="1" dirty="0">
                <a:solidFill>
                  <a:srgbClr val="005BA7"/>
                </a:solidFill>
              </a:rPr>
              <a:t>Aligner le long de l'axe principal : la propriété "</a:t>
            </a:r>
            <a:r>
              <a:rPr lang="fr-FR" sz="1600" b="1" dirty="0" err="1">
                <a:solidFill>
                  <a:srgbClr val="005BA7"/>
                </a:solidFill>
              </a:rPr>
              <a:t>justify</a:t>
            </a:r>
            <a:r>
              <a:rPr lang="fr-FR" sz="1600" b="1" dirty="0">
                <a:solidFill>
                  <a:srgbClr val="005BA7"/>
                </a:solidFill>
              </a:rPr>
              <a:t>-content"</a:t>
            </a:r>
          </a:p>
          <a:p>
            <a:endParaRPr lang="fr-FR" dirty="0"/>
          </a:p>
        </p:txBody>
      </p:sp>
      <p:sp>
        <p:nvSpPr>
          <p:cNvPr id="7" name="ZoneTexte 6">
            <a:extLst>
              <a:ext uri="{FF2B5EF4-FFF2-40B4-BE49-F238E27FC236}">
                <a16:creationId xmlns:a16="http://schemas.microsoft.com/office/drawing/2014/main" id="{69655163-C31B-4B64-AF6A-F25A142487AE}"/>
              </a:ext>
            </a:extLst>
          </p:cNvPr>
          <p:cNvSpPr txBox="1"/>
          <p:nvPr/>
        </p:nvSpPr>
        <p:spPr>
          <a:xfrm>
            <a:off x="775854" y="2252107"/>
            <a:ext cx="10611283" cy="307777"/>
          </a:xfrm>
          <a:prstGeom prst="rect">
            <a:avLst/>
          </a:prstGeom>
          <a:noFill/>
        </p:spPr>
        <p:txBody>
          <a:bodyPr wrap="square">
            <a:spAutoFit/>
          </a:bodyPr>
          <a:lstStyle/>
          <a:p>
            <a:pPr algn="just"/>
            <a:r>
              <a:rPr lang="fr-FR" sz="1400" b="1" i="0" dirty="0">
                <a:solidFill>
                  <a:schemeClr val="tx1">
                    <a:lumMod val="65000"/>
                    <a:lumOff val="35000"/>
                  </a:schemeClr>
                </a:solidFill>
                <a:effectLst/>
                <a:latin typeface="Calibri" panose="020F0502020204030204" pitchFamily="34" charset="0"/>
              </a:rPr>
              <a:t>Exemple 2 : </a:t>
            </a:r>
            <a:r>
              <a:rPr lang="fr-FR" sz="1400" b="1" i="0" dirty="0" err="1">
                <a:solidFill>
                  <a:schemeClr val="tx1">
                    <a:lumMod val="65000"/>
                    <a:lumOff val="35000"/>
                  </a:schemeClr>
                </a:solidFill>
                <a:effectLst/>
                <a:latin typeface="Calibri" panose="020F0502020204030204" pitchFamily="34" charset="0"/>
              </a:rPr>
              <a:t>justify</a:t>
            </a:r>
            <a:r>
              <a:rPr lang="fr-FR" sz="1400" b="1" i="0" dirty="0">
                <a:solidFill>
                  <a:schemeClr val="tx1">
                    <a:lumMod val="65000"/>
                    <a:lumOff val="35000"/>
                  </a:schemeClr>
                </a:solidFill>
                <a:effectLst/>
                <a:latin typeface="Calibri" panose="020F0502020204030204" pitchFamily="34" charset="0"/>
              </a:rPr>
              <a:t>-content  : </a:t>
            </a:r>
            <a:r>
              <a:rPr lang="fr-FR" sz="1400" b="1" i="0" dirty="0" err="1">
                <a:solidFill>
                  <a:schemeClr val="tx1">
                    <a:lumMod val="65000"/>
                    <a:lumOff val="35000"/>
                  </a:schemeClr>
                </a:solidFill>
                <a:effectLst/>
                <a:latin typeface="Calibri" panose="020F0502020204030204" pitchFamily="34" charset="0"/>
              </a:rPr>
              <a:t>flex</a:t>
            </a:r>
            <a:r>
              <a:rPr lang="fr-FR" sz="1400" b="1" i="0" dirty="0">
                <a:solidFill>
                  <a:schemeClr val="tx1">
                    <a:lumMod val="65000"/>
                    <a:lumOff val="35000"/>
                  </a:schemeClr>
                </a:solidFill>
                <a:effectLst/>
                <a:latin typeface="Calibri" panose="020F0502020204030204" pitchFamily="34" charset="0"/>
              </a:rPr>
              <a:t>-end</a:t>
            </a:r>
            <a:r>
              <a:rPr lang="fr-FR" sz="1400" b="0" i="0" dirty="0">
                <a:solidFill>
                  <a:schemeClr val="tx1">
                    <a:lumMod val="65000"/>
                    <a:lumOff val="35000"/>
                  </a:schemeClr>
                </a:solidFill>
                <a:effectLst/>
                <a:latin typeface="Calibri" panose="020F0502020204030204" pitchFamily="34" charset="0"/>
              </a:rPr>
              <a:t> =&gt; les éléments flexibles sont placés à partir de la ligne de fin du conteneur sur l'axe principal.</a:t>
            </a:r>
          </a:p>
        </p:txBody>
      </p:sp>
      <p:sp>
        <p:nvSpPr>
          <p:cNvPr id="12" name="ZoneTexte 11">
            <a:extLst>
              <a:ext uri="{FF2B5EF4-FFF2-40B4-BE49-F238E27FC236}">
                <a16:creationId xmlns:a16="http://schemas.microsoft.com/office/drawing/2014/main" id="{2A62FBE4-16AA-464B-B690-567C4C506B72}"/>
              </a:ext>
            </a:extLst>
          </p:cNvPr>
          <p:cNvSpPr txBox="1"/>
          <p:nvPr/>
        </p:nvSpPr>
        <p:spPr>
          <a:xfrm>
            <a:off x="803562" y="4430810"/>
            <a:ext cx="9130659" cy="307777"/>
          </a:xfrm>
          <a:prstGeom prst="rect">
            <a:avLst/>
          </a:prstGeom>
          <a:noFill/>
        </p:spPr>
        <p:txBody>
          <a:bodyPr wrap="square">
            <a:spAutoFit/>
          </a:bodyPr>
          <a:lstStyle/>
          <a:p>
            <a:pPr algn="l"/>
            <a:r>
              <a:rPr lang="fr-FR" sz="1400" b="1" i="0" dirty="0">
                <a:solidFill>
                  <a:schemeClr val="tx1">
                    <a:lumMod val="65000"/>
                    <a:lumOff val="35000"/>
                  </a:schemeClr>
                </a:solidFill>
                <a:effectLst/>
                <a:latin typeface="Calibri" panose="020F0502020204030204" pitchFamily="34" charset="0"/>
              </a:rPr>
              <a:t>Exemple 3 : </a:t>
            </a:r>
            <a:r>
              <a:rPr lang="fr-FR" sz="1400" b="1" i="0" dirty="0" err="1">
                <a:solidFill>
                  <a:schemeClr val="tx1">
                    <a:lumMod val="65000"/>
                    <a:lumOff val="35000"/>
                  </a:schemeClr>
                </a:solidFill>
                <a:effectLst/>
                <a:latin typeface="Calibri" panose="020F0502020204030204" pitchFamily="34" charset="0"/>
              </a:rPr>
              <a:t>justify</a:t>
            </a:r>
            <a:r>
              <a:rPr lang="fr-FR" sz="1400" b="1" i="0" dirty="0">
                <a:solidFill>
                  <a:schemeClr val="tx1">
                    <a:lumMod val="65000"/>
                    <a:lumOff val="35000"/>
                  </a:schemeClr>
                </a:solidFill>
                <a:effectLst/>
                <a:latin typeface="Calibri" panose="020F0502020204030204" pitchFamily="34" charset="0"/>
              </a:rPr>
              <a:t>-content  : center</a:t>
            </a:r>
            <a:r>
              <a:rPr lang="fr-FR" sz="1400" b="0" i="0" dirty="0">
                <a:solidFill>
                  <a:schemeClr val="tx1">
                    <a:lumMod val="65000"/>
                    <a:lumOff val="35000"/>
                  </a:schemeClr>
                </a:solidFill>
                <a:effectLst/>
                <a:latin typeface="Calibri" panose="020F0502020204030204" pitchFamily="34" charset="0"/>
              </a:rPr>
              <a:t> =&gt; les éléments flexibles sont centrés le long de l'axe principal. </a:t>
            </a:r>
          </a:p>
        </p:txBody>
      </p:sp>
      <p:sp>
        <p:nvSpPr>
          <p:cNvPr id="18" name="Rectangle 17">
            <a:extLst>
              <a:ext uri="{FF2B5EF4-FFF2-40B4-BE49-F238E27FC236}">
                <a16:creationId xmlns:a16="http://schemas.microsoft.com/office/drawing/2014/main" id="{367F6464-3798-456C-8A43-82E85DF292B2}"/>
              </a:ext>
            </a:extLst>
          </p:cNvPr>
          <p:cNvSpPr/>
          <p:nvPr/>
        </p:nvSpPr>
        <p:spPr>
          <a:xfrm>
            <a:off x="5719534" y="2845904"/>
            <a:ext cx="1387735" cy="955050"/>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2</a:t>
            </a:r>
          </a:p>
        </p:txBody>
      </p:sp>
      <p:sp>
        <p:nvSpPr>
          <p:cNvPr id="19" name="Rectangle 18">
            <a:extLst>
              <a:ext uri="{FF2B5EF4-FFF2-40B4-BE49-F238E27FC236}">
                <a16:creationId xmlns:a16="http://schemas.microsoft.com/office/drawing/2014/main" id="{E51B247F-6B84-45C8-A353-F90DF95C732D}"/>
              </a:ext>
            </a:extLst>
          </p:cNvPr>
          <p:cNvSpPr/>
          <p:nvPr/>
        </p:nvSpPr>
        <p:spPr>
          <a:xfrm>
            <a:off x="7107269" y="2845904"/>
            <a:ext cx="1387735" cy="955050"/>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3</a:t>
            </a:r>
          </a:p>
        </p:txBody>
      </p:sp>
      <p:sp>
        <p:nvSpPr>
          <p:cNvPr id="20" name="Rectangle 19">
            <a:extLst>
              <a:ext uri="{FF2B5EF4-FFF2-40B4-BE49-F238E27FC236}">
                <a16:creationId xmlns:a16="http://schemas.microsoft.com/office/drawing/2014/main" id="{3C434CF3-44BE-4065-A5B4-FE53FFB9C05D}"/>
              </a:ext>
            </a:extLst>
          </p:cNvPr>
          <p:cNvSpPr/>
          <p:nvPr/>
        </p:nvSpPr>
        <p:spPr>
          <a:xfrm>
            <a:off x="8495004" y="2845904"/>
            <a:ext cx="1183969" cy="955050"/>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4</a:t>
            </a:r>
          </a:p>
        </p:txBody>
      </p:sp>
      <p:sp>
        <p:nvSpPr>
          <p:cNvPr id="21" name="Rectangle 20">
            <a:extLst>
              <a:ext uri="{FF2B5EF4-FFF2-40B4-BE49-F238E27FC236}">
                <a16:creationId xmlns:a16="http://schemas.microsoft.com/office/drawing/2014/main" id="{8E9A0F9E-5987-4C72-A051-6B4021A79F99}"/>
              </a:ext>
            </a:extLst>
          </p:cNvPr>
          <p:cNvSpPr/>
          <p:nvPr/>
        </p:nvSpPr>
        <p:spPr>
          <a:xfrm>
            <a:off x="4328838" y="2845904"/>
            <a:ext cx="1390696" cy="95505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1</a:t>
            </a:r>
          </a:p>
        </p:txBody>
      </p:sp>
      <p:sp>
        <p:nvSpPr>
          <p:cNvPr id="22" name="Rectangle 21">
            <a:extLst>
              <a:ext uri="{FF2B5EF4-FFF2-40B4-BE49-F238E27FC236}">
                <a16:creationId xmlns:a16="http://schemas.microsoft.com/office/drawing/2014/main" id="{BDAD544A-AA52-451F-896F-C63488D166CC}"/>
              </a:ext>
            </a:extLst>
          </p:cNvPr>
          <p:cNvSpPr/>
          <p:nvPr/>
        </p:nvSpPr>
        <p:spPr>
          <a:xfrm>
            <a:off x="775855" y="2845904"/>
            <a:ext cx="3548590"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a:extLst>
              <a:ext uri="{FF2B5EF4-FFF2-40B4-BE49-F238E27FC236}">
                <a16:creationId xmlns:a16="http://schemas.microsoft.com/office/drawing/2014/main" id="{48ECDDB1-4031-430F-9FD4-08ED87966BD6}"/>
              </a:ext>
            </a:extLst>
          </p:cNvPr>
          <p:cNvSpPr/>
          <p:nvPr/>
        </p:nvSpPr>
        <p:spPr>
          <a:xfrm>
            <a:off x="4000546" y="5004703"/>
            <a:ext cx="1387735" cy="955050"/>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2</a:t>
            </a:r>
          </a:p>
        </p:txBody>
      </p:sp>
      <p:sp>
        <p:nvSpPr>
          <p:cNvPr id="24" name="Rectangle 23">
            <a:extLst>
              <a:ext uri="{FF2B5EF4-FFF2-40B4-BE49-F238E27FC236}">
                <a16:creationId xmlns:a16="http://schemas.microsoft.com/office/drawing/2014/main" id="{59125AD2-8848-4DAB-A4D0-3EE597E6BCB1}"/>
              </a:ext>
            </a:extLst>
          </p:cNvPr>
          <p:cNvSpPr/>
          <p:nvPr/>
        </p:nvSpPr>
        <p:spPr>
          <a:xfrm>
            <a:off x="5388281" y="5004703"/>
            <a:ext cx="1387735" cy="955050"/>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3</a:t>
            </a:r>
          </a:p>
        </p:txBody>
      </p:sp>
      <p:sp>
        <p:nvSpPr>
          <p:cNvPr id="25" name="Rectangle 24">
            <a:extLst>
              <a:ext uri="{FF2B5EF4-FFF2-40B4-BE49-F238E27FC236}">
                <a16:creationId xmlns:a16="http://schemas.microsoft.com/office/drawing/2014/main" id="{8DCA12F7-8B64-4D07-A0BE-B0601437D94C}"/>
              </a:ext>
            </a:extLst>
          </p:cNvPr>
          <p:cNvSpPr/>
          <p:nvPr/>
        </p:nvSpPr>
        <p:spPr>
          <a:xfrm>
            <a:off x="6776016" y="5004703"/>
            <a:ext cx="1183969" cy="955050"/>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4</a:t>
            </a:r>
          </a:p>
        </p:txBody>
      </p:sp>
      <p:sp>
        <p:nvSpPr>
          <p:cNvPr id="26" name="Rectangle 25">
            <a:extLst>
              <a:ext uri="{FF2B5EF4-FFF2-40B4-BE49-F238E27FC236}">
                <a16:creationId xmlns:a16="http://schemas.microsoft.com/office/drawing/2014/main" id="{5C346829-5C7A-4C34-8E6A-A09E6F5DF3EB}"/>
              </a:ext>
            </a:extLst>
          </p:cNvPr>
          <p:cNvSpPr/>
          <p:nvPr/>
        </p:nvSpPr>
        <p:spPr>
          <a:xfrm>
            <a:off x="2609850" y="5004703"/>
            <a:ext cx="1390696" cy="95505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1</a:t>
            </a:r>
          </a:p>
        </p:txBody>
      </p:sp>
      <p:sp>
        <p:nvSpPr>
          <p:cNvPr id="27" name="Rectangle 26">
            <a:extLst>
              <a:ext uri="{FF2B5EF4-FFF2-40B4-BE49-F238E27FC236}">
                <a16:creationId xmlns:a16="http://schemas.microsoft.com/office/drawing/2014/main" id="{3D1F132E-D6D8-4B30-99F7-16AFA6A8CC5C}"/>
              </a:ext>
            </a:extLst>
          </p:cNvPr>
          <p:cNvSpPr/>
          <p:nvPr/>
        </p:nvSpPr>
        <p:spPr>
          <a:xfrm>
            <a:off x="775855" y="5004703"/>
            <a:ext cx="1833995"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27">
            <a:extLst>
              <a:ext uri="{FF2B5EF4-FFF2-40B4-BE49-F238E27FC236}">
                <a16:creationId xmlns:a16="http://schemas.microsoft.com/office/drawing/2014/main" id="{8C980ECC-2F72-4AFA-88DF-9115A50917BF}"/>
              </a:ext>
            </a:extLst>
          </p:cNvPr>
          <p:cNvSpPr/>
          <p:nvPr/>
        </p:nvSpPr>
        <p:spPr>
          <a:xfrm>
            <a:off x="7959985" y="4996219"/>
            <a:ext cx="1833995"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A6FB6C68-F6CA-41F4-ADE1-2E4386476A6E}"/>
              </a:ext>
            </a:extLst>
          </p:cNvPr>
          <p:cNvSpPr txBox="1"/>
          <p:nvPr/>
        </p:nvSpPr>
        <p:spPr>
          <a:xfrm>
            <a:off x="2910747" y="3964903"/>
            <a:ext cx="5833203"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46: Exemple de la propriété </a:t>
            </a:r>
            <a:r>
              <a:rPr lang="fr-FR" sz="1200" i="1" dirty="0" err="1">
                <a:solidFill>
                  <a:schemeClr val="bg1">
                    <a:lumMod val="65000"/>
                  </a:schemeClr>
                </a:solidFill>
                <a:latin typeface="Calibri" panose="020F0502020204030204" pitchFamily="34" charset="0"/>
                <a:cs typeface="Calibri" panose="020F0502020204030204" pitchFamily="34" charset="0"/>
              </a:rPr>
              <a:t>justify</a:t>
            </a:r>
            <a:r>
              <a:rPr lang="fr-FR" sz="1200" i="1" dirty="0">
                <a:solidFill>
                  <a:schemeClr val="bg1">
                    <a:lumMod val="65000"/>
                  </a:schemeClr>
                </a:solidFill>
                <a:latin typeface="Calibri" panose="020F0502020204030204" pitchFamily="34" charset="0"/>
                <a:cs typeface="Calibri" panose="020F0502020204030204" pitchFamily="34" charset="0"/>
              </a:rPr>
              <a:t>-content : </a:t>
            </a:r>
            <a:r>
              <a:rPr lang="fr-FR" sz="1200" i="1" dirty="0" err="1">
                <a:solidFill>
                  <a:schemeClr val="bg1">
                    <a:lumMod val="65000"/>
                  </a:schemeClr>
                </a:solidFill>
                <a:latin typeface="Calibri" panose="020F0502020204030204" pitchFamily="34" charset="0"/>
                <a:cs typeface="Calibri" panose="020F0502020204030204" pitchFamily="34" charset="0"/>
              </a:rPr>
              <a:t>flex</a:t>
            </a:r>
            <a:r>
              <a:rPr lang="fr-FR" sz="1200" i="1" dirty="0">
                <a:solidFill>
                  <a:schemeClr val="bg1">
                    <a:lumMod val="65000"/>
                  </a:schemeClr>
                </a:solidFill>
                <a:latin typeface="Calibri" panose="020F0502020204030204" pitchFamily="34" charset="0"/>
                <a:cs typeface="Calibri" panose="020F0502020204030204" pitchFamily="34" charset="0"/>
              </a:rPr>
              <a:t>-end</a:t>
            </a:r>
          </a:p>
        </p:txBody>
      </p:sp>
      <p:sp>
        <p:nvSpPr>
          <p:cNvPr id="30" name="ZoneTexte 29">
            <a:extLst>
              <a:ext uri="{FF2B5EF4-FFF2-40B4-BE49-F238E27FC236}">
                <a16:creationId xmlns:a16="http://schemas.microsoft.com/office/drawing/2014/main" id="{0A4FA83D-71CE-4FDC-8004-488E1DBC8D8B}"/>
              </a:ext>
            </a:extLst>
          </p:cNvPr>
          <p:cNvSpPr txBox="1"/>
          <p:nvPr/>
        </p:nvSpPr>
        <p:spPr>
          <a:xfrm>
            <a:off x="2910747" y="6071980"/>
            <a:ext cx="5833203"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47: Exemple de la propriété </a:t>
            </a:r>
            <a:r>
              <a:rPr lang="fr-FR" sz="1200" i="1" dirty="0" err="1">
                <a:solidFill>
                  <a:schemeClr val="bg1">
                    <a:lumMod val="65000"/>
                  </a:schemeClr>
                </a:solidFill>
                <a:latin typeface="Calibri" panose="020F0502020204030204" pitchFamily="34" charset="0"/>
                <a:cs typeface="Calibri" panose="020F0502020204030204" pitchFamily="34" charset="0"/>
              </a:rPr>
              <a:t>justify</a:t>
            </a:r>
            <a:r>
              <a:rPr lang="fr-FR" sz="1200" i="1" dirty="0">
                <a:solidFill>
                  <a:schemeClr val="bg1">
                    <a:lumMod val="65000"/>
                  </a:schemeClr>
                </a:solidFill>
                <a:latin typeface="Calibri" panose="020F0502020204030204" pitchFamily="34" charset="0"/>
                <a:cs typeface="Calibri" panose="020F0502020204030204" pitchFamily="34" charset="0"/>
              </a:rPr>
              <a:t>-content : center</a:t>
            </a:r>
          </a:p>
        </p:txBody>
      </p:sp>
    </p:spTree>
    <p:extLst>
      <p:ext uri="{BB962C8B-B14F-4D97-AF65-F5344CB8AC3E}">
        <p14:creationId xmlns:p14="http://schemas.microsoft.com/office/powerpoint/2010/main" val="260770140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3" name="Espace réservé du contenu 2">
            <a:extLst>
              <a:ext uri="{FF2B5EF4-FFF2-40B4-BE49-F238E27FC236}">
                <a16:creationId xmlns:a16="http://schemas.microsoft.com/office/drawing/2014/main" id="{B6D56517-1512-4AF3-B18F-5EAA3A993453}"/>
              </a:ext>
            </a:extLst>
          </p:cNvPr>
          <p:cNvSpPr>
            <a:spLocks noGrp="1"/>
          </p:cNvSpPr>
          <p:nvPr>
            <p:ph sz="quarter" idx="13"/>
          </p:nvPr>
        </p:nvSpPr>
        <p:spPr/>
        <p:txBody>
          <a:bodyPr/>
          <a:lstStyle/>
          <a:p>
            <a:r>
              <a:rPr lang="fr-FR" sz="1600" b="1" dirty="0">
                <a:solidFill>
                  <a:srgbClr val="005BA7"/>
                </a:solidFill>
              </a:rPr>
              <a:t>Aligner le long de l'axe principal : la propriété "</a:t>
            </a:r>
            <a:r>
              <a:rPr lang="fr-FR" sz="1600" b="1" dirty="0" err="1">
                <a:solidFill>
                  <a:srgbClr val="005BA7"/>
                </a:solidFill>
              </a:rPr>
              <a:t>justify</a:t>
            </a:r>
            <a:r>
              <a:rPr lang="fr-FR" sz="1600" b="1" dirty="0">
                <a:solidFill>
                  <a:srgbClr val="005BA7"/>
                </a:solidFill>
              </a:rPr>
              <a:t>-content"</a:t>
            </a:r>
          </a:p>
          <a:p>
            <a:endParaRPr lang="fr-FR" dirty="0"/>
          </a:p>
        </p:txBody>
      </p:sp>
      <p:sp>
        <p:nvSpPr>
          <p:cNvPr id="9" name="ZoneTexte 8">
            <a:extLst>
              <a:ext uri="{FF2B5EF4-FFF2-40B4-BE49-F238E27FC236}">
                <a16:creationId xmlns:a16="http://schemas.microsoft.com/office/drawing/2014/main" id="{151A86C7-8786-432E-8CE5-3031ECF4678F}"/>
              </a:ext>
            </a:extLst>
          </p:cNvPr>
          <p:cNvSpPr txBox="1"/>
          <p:nvPr/>
        </p:nvSpPr>
        <p:spPr>
          <a:xfrm>
            <a:off x="808720" y="2358394"/>
            <a:ext cx="10427316" cy="307777"/>
          </a:xfrm>
          <a:prstGeom prst="rect">
            <a:avLst/>
          </a:prstGeom>
          <a:noFill/>
        </p:spPr>
        <p:txBody>
          <a:bodyPr wrap="square">
            <a:spAutoFit/>
          </a:bodyPr>
          <a:lstStyle/>
          <a:p>
            <a:pPr algn="just"/>
            <a:r>
              <a:rPr lang="fr-FR" sz="1400" b="1" i="0" dirty="0">
                <a:solidFill>
                  <a:schemeClr val="tx1">
                    <a:lumMod val="65000"/>
                    <a:lumOff val="35000"/>
                  </a:schemeClr>
                </a:solidFill>
                <a:effectLst/>
                <a:latin typeface="Calibri" panose="020F0502020204030204" pitchFamily="34" charset="0"/>
              </a:rPr>
              <a:t>Exemple 4 : </a:t>
            </a:r>
            <a:r>
              <a:rPr lang="fr-FR" sz="1400" b="1" i="0" dirty="0" err="1">
                <a:solidFill>
                  <a:schemeClr val="tx1">
                    <a:lumMod val="65000"/>
                    <a:lumOff val="35000"/>
                  </a:schemeClr>
                </a:solidFill>
                <a:effectLst/>
                <a:latin typeface="Calibri" panose="020F0502020204030204" pitchFamily="34" charset="0"/>
              </a:rPr>
              <a:t>justify</a:t>
            </a:r>
            <a:r>
              <a:rPr lang="fr-FR" sz="1400" b="1" i="0" dirty="0">
                <a:solidFill>
                  <a:schemeClr val="tx1">
                    <a:lumMod val="65000"/>
                    <a:lumOff val="35000"/>
                  </a:schemeClr>
                </a:solidFill>
                <a:effectLst/>
                <a:latin typeface="Calibri" panose="020F0502020204030204" pitchFamily="34" charset="0"/>
              </a:rPr>
              <a:t>-content  : </a:t>
            </a:r>
            <a:r>
              <a:rPr lang="fr-FR" sz="1400" b="1" i="0" dirty="0" err="1">
                <a:solidFill>
                  <a:schemeClr val="tx1">
                    <a:lumMod val="65000"/>
                    <a:lumOff val="35000"/>
                  </a:schemeClr>
                </a:solidFill>
                <a:effectLst/>
                <a:latin typeface="Calibri" panose="020F0502020204030204" pitchFamily="34" charset="0"/>
              </a:rPr>
              <a:t>space-between</a:t>
            </a:r>
            <a:r>
              <a:rPr lang="fr-FR" sz="1400" b="0" i="0" dirty="0">
                <a:solidFill>
                  <a:schemeClr val="tx1">
                    <a:lumMod val="65000"/>
                    <a:lumOff val="35000"/>
                  </a:schemeClr>
                </a:solidFill>
                <a:effectLst/>
                <a:latin typeface="Calibri" panose="020F0502020204030204" pitchFamily="34" charset="0"/>
              </a:rPr>
              <a:t> =&gt; l'espace disponible est réparti de façon égale entre chaque élément.</a:t>
            </a:r>
          </a:p>
        </p:txBody>
      </p:sp>
      <p:sp>
        <p:nvSpPr>
          <p:cNvPr id="11" name="ZoneTexte 10">
            <a:extLst>
              <a:ext uri="{FF2B5EF4-FFF2-40B4-BE49-F238E27FC236}">
                <a16:creationId xmlns:a16="http://schemas.microsoft.com/office/drawing/2014/main" id="{2CEB5E92-0BE1-4D14-A8E6-0B648E760704}"/>
              </a:ext>
            </a:extLst>
          </p:cNvPr>
          <p:cNvSpPr txBox="1"/>
          <p:nvPr/>
        </p:nvSpPr>
        <p:spPr>
          <a:xfrm>
            <a:off x="808720" y="4533835"/>
            <a:ext cx="10735580" cy="307777"/>
          </a:xfrm>
          <a:prstGeom prst="rect">
            <a:avLst/>
          </a:prstGeom>
          <a:noFill/>
        </p:spPr>
        <p:txBody>
          <a:bodyPr wrap="square">
            <a:spAutoFit/>
          </a:bodyPr>
          <a:lstStyle/>
          <a:p>
            <a:pPr algn="just"/>
            <a:r>
              <a:rPr lang="fr-FR" sz="1400" b="1" i="0" dirty="0">
                <a:solidFill>
                  <a:schemeClr val="tx1">
                    <a:lumMod val="65000"/>
                    <a:lumOff val="35000"/>
                  </a:schemeClr>
                </a:solidFill>
                <a:effectLst/>
                <a:latin typeface="Calibri" panose="020F0502020204030204" pitchFamily="34" charset="0"/>
              </a:rPr>
              <a:t>Exemple 5 : </a:t>
            </a:r>
            <a:r>
              <a:rPr lang="fr-FR" sz="1400" b="1" i="0" dirty="0" err="1">
                <a:solidFill>
                  <a:schemeClr val="tx1">
                    <a:lumMod val="65000"/>
                    <a:lumOff val="35000"/>
                  </a:schemeClr>
                </a:solidFill>
                <a:effectLst/>
                <a:latin typeface="Calibri" panose="020F0502020204030204" pitchFamily="34" charset="0"/>
              </a:rPr>
              <a:t>justify</a:t>
            </a:r>
            <a:r>
              <a:rPr lang="fr-FR" sz="1400" b="1" i="0" dirty="0">
                <a:solidFill>
                  <a:schemeClr val="tx1">
                    <a:lumMod val="65000"/>
                    <a:lumOff val="35000"/>
                  </a:schemeClr>
                </a:solidFill>
                <a:effectLst/>
                <a:latin typeface="Calibri" panose="020F0502020204030204" pitchFamily="34" charset="0"/>
              </a:rPr>
              <a:t>-content  : </a:t>
            </a:r>
            <a:r>
              <a:rPr lang="fr-FR" sz="1400" b="1" i="0" dirty="0" err="1">
                <a:solidFill>
                  <a:schemeClr val="tx1">
                    <a:lumMod val="65000"/>
                    <a:lumOff val="35000"/>
                  </a:schemeClr>
                </a:solidFill>
                <a:effectLst/>
                <a:latin typeface="Calibri" panose="020F0502020204030204" pitchFamily="34" charset="0"/>
              </a:rPr>
              <a:t>space-around</a:t>
            </a:r>
            <a:r>
              <a:rPr lang="fr-FR" sz="1400" b="0" i="0" dirty="0">
                <a:solidFill>
                  <a:schemeClr val="tx1">
                    <a:lumMod val="65000"/>
                    <a:lumOff val="35000"/>
                  </a:schemeClr>
                </a:solidFill>
                <a:effectLst/>
                <a:latin typeface="Calibri" panose="020F0502020204030204" pitchFamily="34" charset="0"/>
              </a:rPr>
              <a:t> =&gt; l'espace disponible est réparti de façon égale entre chaque élément, y compris au début et à la fin</a:t>
            </a:r>
            <a:r>
              <a:rPr lang="fr-FR" sz="1400" dirty="0">
                <a:solidFill>
                  <a:schemeClr val="tx1">
                    <a:lumMod val="65000"/>
                    <a:lumOff val="35000"/>
                  </a:schemeClr>
                </a:solidFill>
                <a:latin typeface="Calibri" panose="020F0502020204030204" pitchFamily="34" charset="0"/>
              </a:rPr>
              <a:t>.</a:t>
            </a:r>
            <a:endParaRPr lang="fr-FR" sz="1400" b="0" i="0" dirty="0">
              <a:solidFill>
                <a:schemeClr val="tx1">
                  <a:lumMod val="65000"/>
                  <a:lumOff val="35000"/>
                </a:schemeClr>
              </a:solidFill>
              <a:effectLst/>
              <a:latin typeface="Calibri" panose="020F0502020204030204" pitchFamily="34" charset="0"/>
            </a:endParaRPr>
          </a:p>
        </p:txBody>
      </p:sp>
      <p:sp>
        <p:nvSpPr>
          <p:cNvPr id="13" name="Rectangle 12">
            <a:extLst>
              <a:ext uri="{FF2B5EF4-FFF2-40B4-BE49-F238E27FC236}">
                <a16:creationId xmlns:a16="http://schemas.microsoft.com/office/drawing/2014/main" id="{09516DE4-9FEF-43F7-958E-B269664A0100}"/>
              </a:ext>
            </a:extLst>
          </p:cNvPr>
          <p:cNvSpPr/>
          <p:nvPr/>
        </p:nvSpPr>
        <p:spPr>
          <a:xfrm>
            <a:off x="3587153" y="2906569"/>
            <a:ext cx="1387735" cy="955050"/>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2</a:t>
            </a:r>
          </a:p>
        </p:txBody>
      </p:sp>
      <p:sp>
        <p:nvSpPr>
          <p:cNvPr id="16" name="Rectangle 15">
            <a:extLst>
              <a:ext uri="{FF2B5EF4-FFF2-40B4-BE49-F238E27FC236}">
                <a16:creationId xmlns:a16="http://schemas.microsoft.com/office/drawing/2014/main" id="{49FAFBE0-A91A-4BC2-BDA8-F4F35FFCA988}"/>
              </a:ext>
            </a:extLst>
          </p:cNvPr>
          <p:cNvSpPr/>
          <p:nvPr/>
        </p:nvSpPr>
        <p:spPr>
          <a:xfrm>
            <a:off x="6370409" y="2906569"/>
            <a:ext cx="1387735" cy="955050"/>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3</a:t>
            </a:r>
          </a:p>
        </p:txBody>
      </p:sp>
      <p:sp>
        <p:nvSpPr>
          <p:cNvPr id="17" name="Rectangle 16">
            <a:extLst>
              <a:ext uri="{FF2B5EF4-FFF2-40B4-BE49-F238E27FC236}">
                <a16:creationId xmlns:a16="http://schemas.microsoft.com/office/drawing/2014/main" id="{EE653FB4-B4D8-42BF-BAB4-7E3C25BC18C4}"/>
              </a:ext>
            </a:extLst>
          </p:cNvPr>
          <p:cNvSpPr/>
          <p:nvPr/>
        </p:nvSpPr>
        <p:spPr>
          <a:xfrm>
            <a:off x="9145880" y="2906569"/>
            <a:ext cx="1387736" cy="955050"/>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4</a:t>
            </a:r>
          </a:p>
        </p:txBody>
      </p:sp>
      <p:sp>
        <p:nvSpPr>
          <p:cNvPr id="18" name="Rectangle 17">
            <a:extLst>
              <a:ext uri="{FF2B5EF4-FFF2-40B4-BE49-F238E27FC236}">
                <a16:creationId xmlns:a16="http://schemas.microsoft.com/office/drawing/2014/main" id="{1F230BA8-4884-4AA7-8E24-0F818FA53887}"/>
              </a:ext>
            </a:extLst>
          </p:cNvPr>
          <p:cNvSpPr/>
          <p:nvPr/>
        </p:nvSpPr>
        <p:spPr>
          <a:xfrm>
            <a:off x="800935" y="2906569"/>
            <a:ext cx="1390696" cy="95505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1</a:t>
            </a:r>
          </a:p>
        </p:txBody>
      </p:sp>
      <p:sp>
        <p:nvSpPr>
          <p:cNvPr id="19" name="Rectangle 18">
            <a:extLst>
              <a:ext uri="{FF2B5EF4-FFF2-40B4-BE49-F238E27FC236}">
                <a16:creationId xmlns:a16="http://schemas.microsoft.com/office/drawing/2014/main" id="{83316E1A-BD11-4A65-99DB-B3F5421612C8}"/>
              </a:ext>
            </a:extLst>
          </p:cNvPr>
          <p:cNvSpPr/>
          <p:nvPr/>
        </p:nvSpPr>
        <p:spPr>
          <a:xfrm>
            <a:off x="2191632" y="2906569"/>
            <a:ext cx="1387736"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a:extLst>
              <a:ext uri="{FF2B5EF4-FFF2-40B4-BE49-F238E27FC236}">
                <a16:creationId xmlns:a16="http://schemas.microsoft.com/office/drawing/2014/main" id="{861B3787-CB3F-410F-BCDA-C432008806F1}"/>
              </a:ext>
            </a:extLst>
          </p:cNvPr>
          <p:cNvSpPr/>
          <p:nvPr/>
        </p:nvSpPr>
        <p:spPr>
          <a:xfrm>
            <a:off x="4982673" y="2906569"/>
            <a:ext cx="1387736"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3963C53E-032A-428A-989F-4520699C6528}"/>
              </a:ext>
            </a:extLst>
          </p:cNvPr>
          <p:cNvSpPr/>
          <p:nvPr/>
        </p:nvSpPr>
        <p:spPr>
          <a:xfrm>
            <a:off x="7765929" y="2906569"/>
            <a:ext cx="1387736"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a:extLst>
              <a:ext uri="{FF2B5EF4-FFF2-40B4-BE49-F238E27FC236}">
                <a16:creationId xmlns:a16="http://schemas.microsoft.com/office/drawing/2014/main" id="{138411FE-B25D-4E7A-9BF0-83B2E3023A95}"/>
              </a:ext>
            </a:extLst>
          </p:cNvPr>
          <p:cNvSpPr/>
          <p:nvPr/>
        </p:nvSpPr>
        <p:spPr>
          <a:xfrm>
            <a:off x="4040250" y="4985247"/>
            <a:ext cx="1387735" cy="955050"/>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2</a:t>
            </a:r>
          </a:p>
        </p:txBody>
      </p:sp>
      <p:sp>
        <p:nvSpPr>
          <p:cNvPr id="24" name="Rectangle 23">
            <a:extLst>
              <a:ext uri="{FF2B5EF4-FFF2-40B4-BE49-F238E27FC236}">
                <a16:creationId xmlns:a16="http://schemas.microsoft.com/office/drawing/2014/main" id="{81F462AF-DA8C-4BD4-ABD0-16DAA8BEC93F}"/>
              </a:ext>
            </a:extLst>
          </p:cNvPr>
          <p:cNvSpPr/>
          <p:nvPr/>
        </p:nvSpPr>
        <p:spPr>
          <a:xfrm>
            <a:off x="6823506" y="4985247"/>
            <a:ext cx="1387735" cy="955050"/>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3</a:t>
            </a:r>
          </a:p>
        </p:txBody>
      </p:sp>
      <p:sp>
        <p:nvSpPr>
          <p:cNvPr id="25" name="Rectangle 24">
            <a:extLst>
              <a:ext uri="{FF2B5EF4-FFF2-40B4-BE49-F238E27FC236}">
                <a16:creationId xmlns:a16="http://schemas.microsoft.com/office/drawing/2014/main" id="{601E4F4A-5C76-4F8E-80EB-E6B166D9D61F}"/>
              </a:ext>
            </a:extLst>
          </p:cNvPr>
          <p:cNvSpPr/>
          <p:nvPr/>
        </p:nvSpPr>
        <p:spPr>
          <a:xfrm>
            <a:off x="9598977" y="4985247"/>
            <a:ext cx="1387736" cy="955050"/>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4</a:t>
            </a:r>
          </a:p>
        </p:txBody>
      </p:sp>
      <p:sp>
        <p:nvSpPr>
          <p:cNvPr id="26" name="Rectangle 25">
            <a:extLst>
              <a:ext uri="{FF2B5EF4-FFF2-40B4-BE49-F238E27FC236}">
                <a16:creationId xmlns:a16="http://schemas.microsoft.com/office/drawing/2014/main" id="{D54A530C-21B7-4D73-A582-6B8CD12FA582}"/>
              </a:ext>
            </a:extLst>
          </p:cNvPr>
          <p:cNvSpPr/>
          <p:nvPr/>
        </p:nvSpPr>
        <p:spPr>
          <a:xfrm>
            <a:off x="1254032" y="4985247"/>
            <a:ext cx="1390696" cy="95505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1</a:t>
            </a:r>
          </a:p>
        </p:txBody>
      </p:sp>
      <p:sp>
        <p:nvSpPr>
          <p:cNvPr id="27" name="Rectangle 26">
            <a:extLst>
              <a:ext uri="{FF2B5EF4-FFF2-40B4-BE49-F238E27FC236}">
                <a16:creationId xmlns:a16="http://schemas.microsoft.com/office/drawing/2014/main" id="{FF98E4B7-8AC9-47C7-96E8-73A57B8BF678}"/>
              </a:ext>
            </a:extLst>
          </p:cNvPr>
          <p:cNvSpPr/>
          <p:nvPr/>
        </p:nvSpPr>
        <p:spPr>
          <a:xfrm>
            <a:off x="2644729" y="4985247"/>
            <a:ext cx="1387736"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27">
            <a:extLst>
              <a:ext uri="{FF2B5EF4-FFF2-40B4-BE49-F238E27FC236}">
                <a16:creationId xmlns:a16="http://schemas.microsoft.com/office/drawing/2014/main" id="{DB03CC4C-A833-4F2A-8560-266BFEBC1B99}"/>
              </a:ext>
            </a:extLst>
          </p:cNvPr>
          <p:cNvSpPr/>
          <p:nvPr/>
        </p:nvSpPr>
        <p:spPr>
          <a:xfrm>
            <a:off x="5435770" y="4985247"/>
            <a:ext cx="1387736"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a:extLst>
              <a:ext uri="{FF2B5EF4-FFF2-40B4-BE49-F238E27FC236}">
                <a16:creationId xmlns:a16="http://schemas.microsoft.com/office/drawing/2014/main" id="{4B47C9F3-6576-4A65-8E04-A5ABBD787338}"/>
              </a:ext>
            </a:extLst>
          </p:cNvPr>
          <p:cNvSpPr/>
          <p:nvPr/>
        </p:nvSpPr>
        <p:spPr>
          <a:xfrm>
            <a:off x="8219026" y="4985247"/>
            <a:ext cx="1387736"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29">
            <a:extLst>
              <a:ext uri="{FF2B5EF4-FFF2-40B4-BE49-F238E27FC236}">
                <a16:creationId xmlns:a16="http://schemas.microsoft.com/office/drawing/2014/main" id="{5620C447-DBF3-46D7-80EB-0EF91FF7426D}"/>
              </a:ext>
            </a:extLst>
          </p:cNvPr>
          <p:cNvSpPr/>
          <p:nvPr/>
        </p:nvSpPr>
        <p:spPr>
          <a:xfrm>
            <a:off x="10994498" y="4985247"/>
            <a:ext cx="437527"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a:extLst>
              <a:ext uri="{FF2B5EF4-FFF2-40B4-BE49-F238E27FC236}">
                <a16:creationId xmlns:a16="http://schemas.microsoft.com/office/drawing/2014/main" id="{59240790-9A09-4D24-ABEF-AF3E917D2B64}"/>
              </a:ext>
            </a:extLst>
          </p:cNvPr>
          <p:cNvSpPr/>
          <p:nvPr/>
        </p:nvSpPr>
        <p:spPr>
          <a:xfrm>
            <a:off x="808720" y="4985247"/>
            <a:ext cx="437527"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59C0B373-E541-47F3-BB3F-2B3E1D311A18}"/>
              </a:ext>
            </a:extLst>
          </p:cNvPr>
          <p:cNvSpPr txBox="1"/>
          <p:nvPr/>
        </p:nvSpPr>
        <p:spPr>
          <a:xfrm>
            <a:off x="2910747" y="3964903"/>
            <a:ext cx="5833203"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48: Exemple de la propriété </a:t>
            </a:r>
            <a:r>
              <a:rPr lang="fr-FR" sz="1200" i="1" dirty="0" err="1">
                <a:solidFill>
                  <a:schemeClr val="bg1">
                    <a:lumMod val="65000"/>
                  </a:schemeClr>
                </a:solidFill>
                <a:latin typeface="Calibri" panose="020F0502020204030204" pitchFamily="34" charset="0"/>
                <a:cs typeface="Calibri" panose="020F0502020204030204" pitchFamily="34" charset="0"/>
              </a:rPr>
              <a:t>justify</a:t>
            </a:r>
            <a:r>
              <a:rPr lang="fr-FR" sz="1200" i="1" dirty="0">
                <a:solidFill>
                  <a:schemeClr val="bg1">
                    <a:lumMod val="65000"/>
                  </a:schemeClr>
                </a:solidFill>
                <a:latin typeface="Calibri" panose="020F0502020204030204" pitchFamily="34" charset="0"/>
                <a:cs typeface="Calibri" panose="020F0502020204030204" pitchFamily="34" charset="0"/>
              </a:rPr>
              <a:t>-content : </a:t>
            </a:r>
            <a:r>
              <a:rPr lang="fr-FR" sz="1200" i="1" dirty="0" err="1">
                <a:solidFill>
                  <a:schemeClr val="bg1">
                    <a:lumMod val="65000"/>
                  </a:schemeClr>
                </a:solidFill>
                <a:latin typeface="Calibri" panose="020F0502020204030204" pitchFamily="34" charset="0"/>
                <a:cs typeface="Calibri" panose="020F0502020204030204" pitchFamily="34" charset="0"/>
              </a:rPr>
              <a:t>space-between</a:t>
            </a:r>
            <a:endParaRPr lang="fr-FR" sz="1200" i="1" dirty="0">
              <a:solidFill>
                <a:schemeClr val="bg1">
                  <a:lumMod val="65000"/>
                </a:schemeClr>
              </a:solidFill>
              <a:latin typeface="Calibri" panose="020F0502020204030204" pitchFamily="34" charset="0"/>
              <a:cs typeface="Calibri" panose="020F0502020204030204" pitchFamily="34" charset="0"/>
            </a:endParaRPr>
          </a:p>
        </p:txBody>
      </p:sp>
      <p:sp>
        <p:nvSpPr>
          <p:cNvPr id="33" name="ZoneTexte 32">
            <a:extLst>
              <a:ext uri="{FF2B5EF4-FFF2-40B4-BE49-F238E27FC236}">
                <a16:creationId xmlns:a16="http://schemas.microsoft.com/office/drawing/2014/main" id="{E2E570B0-3FB2-4861-B986-4C53A8DA998D}"/>
              </a:ext>
            </a:extLst>
          </p:cNvPr>
          <p:cNvSpPr txBox="1"/>
          <p:nvPr/>
        </p:nvSpPr>
        <p:spPr>
          <a:xfrm>
            <a:off x="2885500" y="6051946"/>
            <a:ext cx="5833203"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49: Exemple de la propriété </a:t>
            </a:r>
            <a:r>
              <a:rPr lang="fr-FR" sz="1200" i="1" dirty="0" err="1">
                <a:solidFill>
                  <a:schemeClr val="bg1">
                    <a:lumMod val="65000"/>
                  </a:schemeClr>
                </a:solidFill>
                <a:latin typeface="Calibri" panose="020F0502020204030204" pitchFamily="34" charset="0"/>
                <a:cs typeface="Calibri" panose="020F0502020204030204" pitchFamily="34" charset="0"/>
              </a:rPr>
              <a:t>justify</a:t>
            </a:r>
            <a:r>
              <a:rPr lang="fr-FR" sz="1200" i="1" dirty="0">
                <a:solidFill>
                  <a:schemeClr val="bg1">
                    <a:lumMod val="65000"/>
                  </a:schemeClr>
                </a:solidFill>
                <a:latin typeface="Calibri" panose="020F0502020204030204" pitchFamily="34" charset="0"/>
                <a:cs typeface="Calibri" panose="020F0502020204030204" pitchFamily="34" charset="0"/>
              </a:rPr>
              <a:t>-content : </a:t>
            </a:r>
            <a:r>
              <a:rPr lang="fr-FR" sz="1200" i="1" dirty="0" err="1">
                <a:solidFill>
                  <a:schemeClr val="bg1">
                    <a:lumMod val="65000"/>
                  </a:schemeClr>
                </a:solidFill>
                <a:latin typeface="Calibri" panose="020F0502020204030204" pitchFamily="34" charset="0"/>
                <a:cs typeface="Calibri" panose="020F0502020204030204" pitchFamily="34" charset="0"/>
              </a:rPr>
              <a:t>space-arpound</a:t>
            </a:r>
            <a:endParaRPr lang="fr-FR" sz="1200" i="1"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044111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3" name="Espace réservé du contenu 2">
            <a:extLst>
              <a:ext uri="{FF2B5EF4-FFF2-40B4-BE49-F238E27FC236}">
                <a16:creationId xmlns:a16="http://schemas.microsoft.com/office/drawing/2014/main" id="{B2F61479-8427-434A-8E2C-E077117D97CA}"/>
              </a:ext>
            </a:extLst>
          </p:cNvPr>
          <p:cNvSpPr>
            <a:spLocks noGrp="1"/>
          </p:cNvSpPr>
          <p:nvPr>
            <p:ph sz="quarter" idx="13"/>
          </p:nvPr>
        </p:nvSpPr>
        <p:spPr/>
        <p:txBody>
          <a:bodyPr/>
          <a:lstStyle/>
          <a:p>
            <a:r>
              <a:rPr lang="fr-FR" sz="1600" b="1" dirty="0">
                <a:solidFill>
                  <a:srgbClr val="005BA7"/>
                </a:solidFill>
              </a:rPr>
              <a:t>Aligner le long de l'axe principal : la propriété "</a:t>
            </a:r>
            <a:r>
              <a:rPr lang="fr-FR" sz="1600" b="1" dirty="0" err="1">
                <a:solidFill>
                  <a:srgbClr val="005BA7"/>
                </a:solidFill>
              </a:rPr>
              <a:t>justify</a:t>
            </a:r>
            <a:r>
              <a:rPr lang="fr-FR" sz="1600" b="1" dirty="0">
                <a:solidFill>
                  <a:srgbClr val="005BA7"/>
                </a:solidFill>
              </a:rPr>
              <a:t>-content"</a:t>
            </a:r>
          </a:p>
          <a:p>
            <a:endParaRPr lang="fr-FR" dirty="0"/>
          </a:p>
        </p:txBody>
      </p:sp>
      <p:sp>
        <p:nvSpPr>
          <p:cNvPr id="12" name="ZoneTexte 11">
            <a:extLst>
              <a:ext uri="{FF2B5EF4-FFF2-40B4-BE49-F238E27FC236}">
                <a16:creationId xmlns:a16="http://schemas.microsoft.com/office/drawing/2014/main" id="{3ECF6396-BCE5-4878-964C-39D8F4B121A6}"/>
              </a:ext>
            </a:extLst>
          </p:cNvPr>
          <p:cNvSpPr txBox="1"/>
          <p:nvPr/>
        </p:nvSpPr>
        <p:spPr>
          <a:xfrm>
            <a:off x="674767" y="2180014"/>
            <a:ext cx="10640291" cy="523220"/>
          </a:xfrm>
          <a:prstGeom prst="rect">
            <a:avLst/>
          </a:prstGeom>
          <a:noFill/>
        </p:spPr>
        <p:txBody>
          <a:bodyPr wrap="square">
            <a:spAutoFit/>
          </a:bodyPr>
          <a:lstStyle/>
          <a:p>
            <a:pPr algn="just"/>
            <a:r>
              <a:rPr lang="fr-FR" sz="1400" b="1" i="0" dirty="0">
                <a:solidFill>
                  <a:schemeClr val="tx1">
                    <a:lumMod val="65000"/>
                    <a:lumOff val="35000"/>
                  </a:schemeClr>
                </a:solidFill>
                <a:effectLst/>
                <a:latin typeface="Calibri" panose="020F0502020204030204" pitchFamily="34" charset="0"/>
              </a:rPr>
              <a:t>Exemple 6 : </a:t>
            </a:r>
            <a:r>
              <a:rPr lang="fr-FR" sz="1400" b="1" i="0" dirty="0" err="1">
                <a:solidFill>
                  <a:schemeClr val="tx1">
                    <a:lumMod val="65000"/>
                    <a:lumOff val="35000"/>
                  </a:schemeClr>
                </a:solidFill>
                <a:effectLst/>
                <a:latin typeface="Calibri" panose="020F0502020204030204" pitchFamily="34" charset="0"/>
              </a:rPr>
              <a:t>justify</a:t>
            </a:r>
            <a:r>
              <a:rPr lang="fr-FR" sz="1400" b="1" i="0" dirty="0">
                <a:solidFill>
                  <a:schemeClr val="tx1">
                    <a:lumMod val="65000"/>
                    <a:lumOff val="35000"/>
                  </a:schemeClr>
                </a:solidFill>
                <a:effectLst/>
                <a:latin typeface="Calibri" panose="020F0502020204030204" pitchFamily="34" charset="0"/>
              </a:rPr>
              <a:t>-content  : </a:t>
            </a:r>
            <a:r>
              <a:rPr lang="fr-FR" sz="1400" b="1" i="0" dirty="0" err="1">
                <a:solidFill>
                  <a:schemeClr val="tx1">
                    <a:lumMod val="65000"/>
                    <a:lumOff val="35000"/>
                  </a:schemeClr>
                </a:solidFill>
                <a:effectLst/>
                <a:latin typeface="Calibri" panose="020F0502020204030204" pitchFamily="34" charset="0"/>
              </a:rPr>
              <a:t>space-evenly</a:t>
            </a:r>
            <a:r>
              <a:rPr lang="fr-FR" sz="1400" b="0" i="0" dirty="0">
                <a:solidFill>
                  <a:schemeClr val="tx1">
                    <a:lumMod val="65000"/>
                    <a:lumOff val="35000"/>
                  </a:schemeClr>
                </a:solidFill>
                <a:effectLst/>
                <a:latin typeface="Calibri" panose="020F0502020204030204" pitchFamily="34" charset="0"/>
              </a:rPr>
              <a:t> =&gt; l'espace disponible est réparti de façon égale entre chaque élément avec un espace entier au début et à la fin.</a:t>
            </a:r>
          </a:p>
        </p:txBody>
      </p:sp>
      <p:sp>
        <p:nvSpPr>
          <p:cNvPr id="7" name="Rectangle 6">
            <a:extLst>
              <a:ext uri="{FF2B5EF4-FFF2-40B4-BE49-F238E27FC236}">
                <a16:creationId xmlns:a16="http://schemas.microsoft.com/office/drawing/2014/main" id="{89B06D3F-295D-4C4B-8E19-BB09FDBAABAB}"/>
              </a:ext>
            </a:extLst>
          </p:cNvPr>
          <p:cNvSpPr/>
          <p:nvPr/>
        </p:nvSpPr>
        <p:spPr>
          <a:xfrm>
            <a:off x="4297673" y="3415160"/>
            <a:ext cx="1387735" cy="955050"/>
          </a:xfrm>
          <a:prstGeom prst="rect">
            <a:avLst/>
          </a:prstGeom>
          <a:solidFill>
            <a:srgbClr val="FFC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2</a:t>
            </a:r>
          </a:p>
        </p:txBody>
      </p:sp>
      <p:sp>
        <p:nvSpPr>
          <p:cNvPr id="8" name="Rectangle 7">
            <a:extLst>
              <a:ext uri="{FF2B5EF4-FFF2-40B4-BE49-F238E27FC236}">
                <a16:creationId xmlns:a16="http://schemas.microsoft.com/office/drawing/2014/main" id="{D84D7B7D-9221-4DFC-B30F-219269A89183}"/>
              </a:ext>
            </a:extLst>
          </p:cNvPr>
          <p:cNvSpPr/>
          <p:nvPr/>
        </p:nvSpPr>
        <p:spPr>
          <a:xfrm>
            <a:off x="6490471" y="3415160"/>
            <a:ext cx="1387735" cy="955050"/>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3</a:t>
            </a:r>
          </a:p>
        </p:txBody>
      </p:sp>
      <p:sp>
        <p:nvSpPr>
          <p:cNvPr id="9" name="Rectangle 8">
            <a:extLst>
              <a:ext uri="{FF2B5EF4-FFF2-40B4-BE49-F238E27FC236}">
                <a16:creationId xmlns:a16="http://schemas.microsoft.com/office/drawing/2014/main" id="{9A18921B-2590-47DA-A959-3ECE57E5D3AE}"/>
              </a:ext>
            </a:extLst>
          </p:cNvPr>
          <p:cNvSpPr/>
          <p:nvPr/>
        </p:nvSpPr>
        <p:spPr>
          <a:xfrm>
            <a:off x="8666074" y="3415160"/>
            <a:ext cx="1387736" cy="955050"/>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4</a:t>
            </a:r>
          </a:p>
        </p:txBody>
      </p:sp>
      <p:sp>
        <p:nvSpPr>
          <p:cNvPr id="11" name="Rectangle 10">
            <a:extLst>
              <a:ext uri="{FF2B5EF4-FFF2-40B4-BE49-F238E27FC236}">
                <a16:creationId xmlns:a16="http://schemas.microsoft.com/office/drawing/2014/main" id="{B1BD6723-04D3-4575-B1EE-B5DFBA815FB8}"/>
              </a:ext>
            </a:extLst>
          </p:cNvPr>
          <p:cNvSpPr/>
          <p:nvPr/>
        </p:nvSpPr>
        <p:spPr>
          <a:xfrm>
            <a:off x="2111325" y="3415160"/>
            <a:ext cx="1390696" cy="95505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1</a:t>
            </a:r>
          </a:p>
        </p:txBody>
      </p:sp>
      <p:sp>
        <p:nvSpPr>
          <p:cNvPr id="14" name="Rectangle 13">
            <a:extLst>
              <a:ext uri="{FF2B5EF4-FFF2-40B4-BE49-F238E27FC236}">
                <a16:creationId xmlns:a16="http://schemas.microsoft.com/office/drawing/2014/main" id="{F27FE7C6-7535-4A2C-864D-42656BA77FFC}"/>
              </a:ext>
            </a:extLst>
          </p:cNvPr>
          <p:cNvSpPr/>
          <p:nvPr/>
        </p:nvSpPr>
        <p:spPr>
          <a:xfrm>
            <a:off x="3502021" y="3415160"/>
            <a:ext cx="795652"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144C15A5-75B0-417D-949C-090404028EA7}"/>
              </a:ext>
            </a:extLst>
          </p:cNvPr>
          <p:cNvSpPr/>
          <p:nvPr/>
        </p:nvSpPr>
        <p:spPr>
          <a:xfrm>
            <a:off x="10053810" y="3415160"/>
            <a:ext cx="437527"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a:extLst>
              <a:ext uri="{FF2B5EF4-FFF2-40B4-BE49-F238E27FC236}">
                <a16:creationId xmlns:a16="http://schemas.microsoft.com/office/drawing/2014/main" id="{83AFFA3E-D701-4A8E-9CBF-4CEB85C13E6E}"/>
              </a:ext>
            </a:extLst>
          </p:cNvPr>
          <p:cNvSpPr/>
          <p:nvPr/>
        </p:nvSpPr>
        <p:spPr>
          <a:xfrm>
            <a:off x="1673798" y="3415160"/>
            <a:ext cx="437527"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tangle 18">
            <a:extLst>
              <a:ext uri="{FF2B5EF4-FFF2-40B4-BE49-F238E27FC236}">
                <a16:creationId xmlns:a16="http://schemas.microsoft.com/office/drawing/2014/main" id="{FDD6FA29-4EBB-4383-91CF-7EF3667F7590}"/>
              </a:ext>
            </a:extLst>
          </p:cNvPr>
          <p:cNvSpPr/>
          <p:nvPr/>
        </p:nvSpPr>
        <p:spPr>
          <a:xfrm>
            <a:off x="5702603" y="3415160"/>
            <a:ext cx="795652"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C831DF62-C2E4-45B5-998B-76DA0B7DAE77}"/>
              </a:ext>
            </a:extLst>
          </p:cNvPr>
          <p:cNvSpPr/>
          <p:nvPr/>
        </p:nvSpPr>
        <p:spPr>
          <a:xfrm>
            <a:off x="7885991" y="3415160"/>
            <a:ext cx="795652" cy="955050"/>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a:extLst>
              <a:ext uri="{FF2B5EF4-FFF2-40B4-BE49-F238E27FC236}">
                <a16:creationId xmlns:a16="http://schemas.microsoft.com/office/drawing/2014/main" id="{FB3C9B72-D6BD-4F5B-ABB9-C45F8A25FDDD}"/>
              </a:ext>
            </a:extLst>
          </p:cNvPr>
          <p:cNvSpPr txBox="1"/>
          <p:nvPr/>
        </p:nvSpPr>
        <p:spPr>
          <a:xfrm>
            <a:off x="2873666" y="4550691"/>
            <a:ext cx="5833203"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50: Exemple de la propriété </a:t>
            </a:r>
            <a:r>
              <a:rPr lang="fr-FR" sz="1200" i="1" dirty="0" err="1">
                <a:solidFill>
                  <a:schemeClr val="bg1">
                    <a:lumMod val="65000"/>
                  </a:schemeClr>
                </a:solidFill>
                <a:latin typeface="Calibri" panose="020F0502020204030204" pitchFamily="34" charset="0"/>
                <a:cs typeface="Calibri" panose="020F0502020204030204" pitchFamily="34" charset="0"/>
              </a:rPr>
              <a:t>justify</a:t>
            </a:r>
            <a:r>
              <a:rPr lang="fr-FR" sz="1200" i="1" dirty="0">
                <a:solidFill>
                  <a:schemeClr val="bg1">
                    <a:lumMod val="65000"/>
                  </a:schemeClr>
                </a:solidFill>
                <a:latin typeface="Calibri" panose="020F0502020204030204" pitchFamily="34" charset="0"/>
                <a:cs typeface="Calibri" panose="020F0502020204030204" pitchFamily="34" charset="0"/>
              </a:rPr>
              <a:t>-content : </a:t>
            </a:r>
            <a:r>
              <a:rPr lang="fr-FR" sz="1200" i="1" dirty="0" err="1">
                <a:solidFill>
                  <a:schemeClr val="bg1">
                    <a:lumMod val="65000"/>
                  </a:schemeClr>
                </a:solidFill>
                <a:latin typeface="Calibri" panose="020F0502020204030204" pitchFamily="34" charset="0"/>
                <a:cs typeface="Calibri" panose="020F0502020204030204" pitchFamily="34" charset="0"/>
              </a:rPr>
              <a:t>space-evenly</a:t>
            </a:r>
            <a:endParaRPr lang="fr-FR" sz="1200" i="1"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134582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2" name="Espace réservé du contenu 1">
            <a:extLst>
              <a:ext uri="{FF2B5EF4-FFF2-40B4-BE49-F238E27FC236}">
                <a16:creationId xmlns:a16="http://schemas.microsoft.com/office/drawing/2014/main" id="{0D6FA388-6F0E-42CD-8014-97003BFE7ECD}"/>
              </a:ext>
            </a:extLst>
          </p:cNvPr>
          <p:cNvSpPr>
            <a:spLocks noGrp="1"/>
          </p:cNvSpPr>
          <p:nvPr>
            <p:ph sz="quarter" idx="12"/>
          </p:nvPr>
        </p:nvSpPr>
        <p:spPr/>
        <p:txBody>
          <a:bodyPr/>
          <a:lstStyle/>
          <a:p>
            <a:pPr algn="just"/>
            <a:r>
              <a:rPr lang="fr-FR" sz="1200" b="0" i="0" dirty="0">
                <a:solidFill>
                  <a:schemeClr val="tx1">
                    <a:lumMod val="65000"/>
                    <a:lumOff val="35000"/>
                  </a:schemeClr>
                </a:solidFill>
                <a:effectLst/>
                <a:latin typeface="Calibri" panose="020F0502020204030204" pitchFamily="34" charset="0"/>
              </a:rPr>
              <a:t>La propriété "</a:t>
            </a:r>
            <a:r>
              <a:rPr lang="fr-FR" sz="1200" b="1" i="0" dirty="0" err="1">
                <a:solidFill>
                  <a:schemeClr val="tx1">
                    <a:lumMod val="65000"/>
                    <a:lumOff val="35000"/>
                  </a:schemeClr>
                </a:solidFill>
                <a:effectLst/>
                <a:latin typeface="Calibri" panose="020F0502020204030204" pitchFamily="34" charset="0"/>
              </a:rPr>
              <a:t>align</a:t>
            </a:r>
            <a:r>
              <a:rPr lang="fr-FR" sz="1200" b="1" i="0" dirty="0">
                <a:solidFill>
                  <a:schemeClr val="tx1">
                    <a:lumMod val="65000"/>
                    <a:lumOff val="35000"/>
                  </a:schemeClr>
                </a:solidFill>
                <a:effectLst/>
                <a:latin typeface="Calibri" panose="020F0502020204030204" pitchFamily="34" charset="0"/>
              </a:rPr>
              <a:t>-items</a:t>
            </a:r>
            <a:r>
              <a:rPr lang="fr-FR" sz="1200" b="0" i="0" dirty="0">
                <a:solidFill>
                  <a:schemeClr val="tx1">
                    <a:lumMod val="65000"/>
                    <a:lumOff val="35000"/>
                  </a:schemeClr>
                </a:solidFill>
                <a:effectLst/>
                <a:latin typeface="Calibri" panose="020F0502020204030204" pitchFamily="34" charset="0"/>
              </a:rPr>
              <a:t>" peut prendre 5 valeurs </a:t>
            </a:r>
            <a:r>
              <a:rPr lang="fr-FR" sz="1200" b="1" i="0" dirty="0">
                <a:solidFill>
                  <a:schemeClr val="tx1">
                    <a:lumMod val="65000"/>
                    <a:lumOff val="35000"/>
                  </a:schemeClr>
                </a:solidFill>
                <a:effectLst/>
                <a:latin typeface="Calibri" panose="020F0502020204030204" pitchFamily="34" charset="0"/>
              </a:rPr>
              <a:t>: stretch, </a:t>
            </a:r>
            <a:r>
              <a:rPr lang="fr-FR" sz="1200" b="1" i="0" dirty="0" err="1">
                <a:solidFill>
                  <a:schemeClr val="tx1">
                    <a:lumMod val="65000"/>
                    <a:lumOff val="35000"/>
                  </a:schemeClr>
                </a:solidFill>
                <a:effectLst/>
                <a:latin typeface="Calibri" panose="020F0502020204030204" pitchFamily="34" charset="0"/>
              </a:rPr>
              <a:t>flex</a:t>
            </a:r>
            <a:r>
              <a:rPr lang="fr-FR" sz="1200" b="1" i="0" dirty="0">
                <a:solidFill>
                  <a:schemeClr val="tx1">
                    <a:lumMod val="65000"/>
                    <a:lumOff val="35000"/>
                  </a:schemeClr>
                </a:solidFill>
                <a:effectLst/>
                <a:latin typeface="Calibri" panose="020F0502020204030204" pitchFamily="34" charset="0"/>
              </a:rPr>
              <a:t>-start, </a:t>
            </a:r>
            <a:r>
              <a:rPr lang="fr-FR" sz="1200" b="1" i="0" dirty="0" err="1">
                <a:solidFill>
                  <a:schemeClr val="tx1">
                    <a:lumMod val="65000"/>
                    <a:lumOff val="35000"/>
                  </a:schemeClr>
                </a:solidFill>
                <a:effectLst/>
                <a:latin typeface="Calibri" panose="020F0502020204030204" pitchFamily="34" charset="0"/>
              </a:rPr>
              <a:t>flex</a:t>
            </a:r>
            <a:r>
              <a:rPr lang="fr-FR" sz="1200" b="1" i="0" dirty="0">
                <a:solidFill>
                  <a:schemeClr val="tx1">
                    <a:lumMod val="65000"/>
                    <a:lumOff val="35000"/>
                  </a:schemeClr>
                </a:solidFill>
                <a:effectLst/>
                <a:latin typeface="Calibri" panose="020F0502020204030204" pitchFamily="34" charset="0"/>
              </a:rPr>
              <a:t>-end, center et </a:t>
            </a:r>
            <a:r>
              <a:rPr lang="fr-FR" sz="1200" b="1" i="0" dirty="0" err="1">
                <a:solidFill>
                  <a:schemeClr val="tx1">
                    <a:lumMod val="65000"/>
                    <a:lumOff val="35000"/>
                  </a:schemeClr>
                </a:solidFill>
                <a:effectLst/>
                <a:latin typeface="Calibri" panose="020F0502020204030204" pitchFamily="34" charset="0"/>
              </a:rPr>
              <a:t>baseline</a:t>
            </a:r>
            <a:r>
              <a:rPr lang="fr-FR" sz="1200" b="1" i="0" dirty="0">
                <a:solidFill>
                  <a:schemeClr val="tx1">
                    <a:lumMod val="65000"/>
                    <a:lumOff val="35000"/>
                  </a:schemeClr>
                </a:solidFill>
                <a:effectLst/>
                <a:latin typeface="Calibri" panose="020F0502020204030204" pitchFamily="34" charset="0"/>
              </a:rPr>
              <a:t>.</a:t>
            </a:r>
          </a:p>
          <a:p>
            <a:pPr algn="just"/>
            <a:endParaRPr lang="fr-FR" sz="1200" b="1" i="0" dirty="0">
              <a:solidFill>
                <a:schemeClr val="tx1">
                  <a:lumMod val="65000"/>
                  <a:lumOff val="35000"/>
                </a:schemeClr>
              </a:solidFill>
              <a:effectLst/>
              <a:latin typeface="Calibri" panose="020F0502020204030204" pitchFamily="34" charset="0"/>
            </a:endParaRPr>
          </a:p>
          <a:p>
            <a:pPr algn="just"/>
            <a:r>
              <a:rPr lang="fr-FR" sz="1400" b="1" dirty="0">
                <a:solidFill>
                  <a:schemeClr val="tx1">
                    <a:lumMod val="65000"/>
                    <a:lumOff val="35000"/>
                  </a:schemeClr>
                </a:solidFill>
                <a:latin typeface="Calibri" panose="020F0502020204030204" pitchFamily="34" charset="0"/>
              </a:rPr>
              <a:t>Exemple 1 : </a:t>
            </a:r>
            <a:r>
              <a:rPr lang="fr-FR" sz="1400" b="1" i="0" dirty="0" err="1">
                <a:solidFill>
                  <a:schemeClr val="tx1">
                    <a:lumMod val="65000"/>
                    <a:lumOff val="35000"/>
                  </a:schemeClr>
                </a:solidFill>
                <a:effectLst/>
                <a:latin typeface="Calibri" panose="020F0502020204030204" pitchFamily="34" charset="0"/>
              </a:rPr>
              <a:t>align</a:t>
            </a:r>
            <a:r>
              <a:rPr lang="fr-FR" sz="1400" b="1" i="0" dirty="0">
                <a:solidFill>
                  <a:schemeClr val="tx1">
                    <a:lumMod val="65000"/>
                    <a:lumOff val="35000"/>
                  </a:schemeClr>
                </a:solidFill>
                <a:effectLst/>
                <a:latin typeface="Calibri" panose="020F0502020204030204" pitchFamily="34" charset="0"/>
              </a:rPr>
              <a:t>-items  : stretch</a:t>
            </a:r>
            <a:r>
              <a:rPr lang="fr-FR" sz="1400" b="0" i="0" dirty="0">
                <a:solidFill>
                  <a:schemeClr val="tx1">
                    <a:lumMod val="65000"/>
                    <a:lumOff val="35000"/>
                  </a:schemeClr>
                </a:solidFill>
                <a:effectLst/>
                <a:latin typeface="Calibri" panose="020F0502020204030204" pitchFamily="34" charset="0"/>
              </a:rPr>
              <a:t> =&gt; les éléments flexibles sont étirés le long de l'axe secondaire.</a:t>
            </a:r>
          </a:p>
          <a:p>
            <a:endParaRPr lang="fr-FR" dirty="0"/>
          </a:p>
        </p:txBody>
      </p:sp>
      <p:sp>
        <p:nvSpPr>
          <p:cNvPr id="3" name="Espace réservé du contenu 2">
            <a:extLst>
              <a:ext uri="{FF2B5EF4-FFF2-40B4-BE49-F238E27FC236}">
                <a16:creationId xmlns:a16="http://schemas.microsoft.com/office/drawing/2014/main" id="{35E2370D-1A44-4E98-9A01-342FF0A2B9F5}"/>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Aligner le long de l'axe secondaire : la propriété "</a:t>
            </a:r>
            <a:r>
              <a:rPr lang="fr-FR" sz="1600" b="1" dirty="0" err="1">
                <a:solidFill>
                  <a:srgbClr val="005BA7"/>
                </a:solidFill>
                <a:latin typeface="Calibri" panose="020F0502020204030204" pitchFamily="34" charset="0"/>
              </a:rPr>
              <a:t>align</a:t>
            </a:r>
            <a:r>
              <a:rPr lang="fr-FR" sz="1600" b="1" dirty="0">
                <a:solidFill>
                  <a:srgbClr val="005BA7"/>
                </a:solidFill>
                <a:latin typeface="Calibri" panose="020F0502020204030204" pitchFamily="34" charset="0"/>
              </a:rPr>
              <a:t>-items"</a:t>
            </a:r>
          </a:p>
          <a:p>
            <a:endParaRPr lang="fr-FR" dirty="0"/>
          </a:p>
        </p:txBody>
      </p:sp>
      <p:sp>
        <p:nvSpPr>
          <p:cNvPr id="7" name="ZoneTexte 6">
            <a:extLst>
              <a:ext uri="{FF2B5EF4-FFF2-40B4-BE49-F238E27FC236}">
                <a16:creationId xmlns:a16="http://schemas.microsoft.com/office/drawing/2014/main" id="{BF90A919-D1DC-4A3C-B24F-1611284D7D67}"/>
              </a:ext>
            </a:extLst>
          </p:cNvPr>
          <p:cNvSpPr txBox="1"/>
          <p:nvPr/>
        </p:nvSpPr>
        <p:spPr>
          <a:xfrm>
            <a:off x="800935" y="2206223"/>
            <a:ext cx="10443328" cy="307777"/>
          </a:xfrm>
          <a:prstGeom prst="rect">
            <a:avLst/>
          </a:prstGeom>
          <a:noFill/>
        </p:spPr>
        <p:txBody>
          <a:bodyPr wrap="square">
            <a:spAutoFit/>
          </a:bodyPr>
          <a:lstStyle/>
          <a:p>
            <a:pPr algn="just"/>
            <a:endParaRPr lang="fr-FR" sz="1400" b="0" i="0" dirty="0">
              <a:solidFill>
                <a:schemeClr val="tx1">
                  <a:lumMod val="65000"/>
                  <a:lumOff val="35000"/>
                </a:schemeClr>
              </a:solidFill>
              <a:effectLst/>
              <a:latin typeface="Calibri" panose="020F0502020204030204" pitchFamily="34" charset="0"/>
            </a:endParaRPr>
          </a:p>
        </p:txBody>
      </p:sp>
      <p:sp>
        <p:nvSpPr>
          <p:cNvPr id="9" name="Rectangle 8">
            <a:extLst>
              <a:ext uri="{FF2B5EF4-FFF2-40B4-BE49-F238E27FC236}">
                <a16:creationId xmlns:a16="http://schemas.microsoft.com/office/drawing/2014/main" id="{40010316-1F0A-4933-B286-29776C5ADFB1}"/>
              </a:ext>
            </a:extLst>
          </p:cNvPr>
          <p:cNvSpPr/>
          <p:nvPr/>
        </p:nvSpPr>
        <p:spPr>
          <a:xfrm>
            <a:off x="4019014" y="3074616"/>
            <a:ext cx="1473972" cy="3136939"/>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2</a:t>
            </a:r>
          </a:p>
        </p:txBody>
      </p:sp>
      <p:sp>
        <p:nvSpPr>
          <p:cNvPr id="11" name="Rectangle 10">
            <a:extLst>
              <a:ext uri="{FF2B5EF4-FFF2-40B4-BE49-F238E27FC236}">
                <a16:creationId xmlns:a16="http://schemas.microsoft.com/office/drawing/2014/main" id="{84E1E693-3992-4DA2-9CA7-956B9C6A271D}"/>
              </a:ext>
            </a:extLst>
          </p:cNvPr>
          <p:cNvSpPr/>
          <p:nvPr/>
        </p:nvSpPr>
        <p:spPr>
          <a:xfrm>
            <a:off x="5492987" y="3074617"/>
            <a:ext cx="1478688" cy="3136939"/>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3</a:t>
            </a:r>
          </a:p>
        </p:txBody>
      </p:sp>
      <p:sp>
        <p:nvSpPr>
          <p:cNvPr id="12" name="Rectangle 11">
            <a:extLst>
              <a:ext uri="{FF2B5EF4-FFF2-40B4-BE49-F238E27FC236}">
                <a16:creationId xmlns:a16="http://schemas.microsoft.com/office/drawing/2014/main" id="{872E32B2-9308-444B-A097-C9D48E099F5B}"/>
              </a:ext>
            </a:extLst>
          </p:cNvPr>
          <p:cNvSpPr/>
          <p:nvPr/>
        </p:nvSpPr>
        <p:spPr>
          <a:xfrm>
            <a:off x="6971674" y="3074617"/>
            <a:ext cx="1300121" cy="3136939"/>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4</a:t>
            </a:r>
          </a:p>
        </p:txBody>
      </p:sp>
      <p:sp>
        <p:nvSpPr>
          <p:cNvPr id="13" name="Rectangle 12">
            <a:extLst>
              <a:ext uri="{FF2B5EF4-FFF2-40B4-BE49-F238E27FC236}">
                <a16:creationId xmlns:a16="http://schemas.microsoft.com/office/drawing/2014/main" id="{767CE6BB-06CC-473A-B1B7-47DF679117BB}"/>
              </a:ext>
            </a:extLst>
          </p:cNvPr>
          <p:cNvSpPr/>
          <p:nvPr/>
        </p:nvSpPr>
        <p:spPr>
          <a:xfrm>
            <a:off x="2628318" y="3074616"/>
            <a:ext cx="1390696" cy="3136939"/>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1</a:t>
            </a:r>
          </a:p>
        </p:txBody>
      </p:sp>
      <p:sp>
        <p:nvSpPr>
          <p:cNvPr id="14" name="Rectangle 13">
            <a:extLst>
              <a:ext uri="{FF2B5EF4-FFF2-40B4-BE49-F238E27FC236}">
                <a16:creationId xmlns:a16="http://schemas.microsoft.com/office/drawing/2014/main" id="{45446B6E-8D6C-444B-8B79-BA30EB73363E}"/>
              </a:ext>
            </a:extLst>
          </p:cNvPr>
          <p:cNvSpPr/>
          <p:nvPr/>
        </p:nvSpPr>
        <p:spPr>
          <a:xfrm>
            <a:off x="8271795" y="3074616"/>
            <a:ext cx="1459652" cy="3136939"/>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a:extLst>
              <a:ext uri="{FF2B5EF4-FFF2-40B4-BE49-F238E27FC236}">
                <a16:creationId xmlns:a16="http://schemas.microsoft.com/office/drawing/2014/main" id="{3B8A0B29-3EA1-4D1F-B765-5C20234CD0B1}"/>
              </a:ext>
            </a:extLst>
          </p:cNvPr>
          <p:cNvSpPr txBox="1"/>
          <p:nvPr/>
        </p:nvSpPr>
        <p:spPr>
          <a:xfrm>
            <a:off x="3105997" y="6267270"/>
            <a:ext cx="5833203"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51: Exemple de la propriété </a:t>
            </a:r>
            <a:r>
              <a:rPr lang="fr-FR" sz="1200" i="1" dirty="0" err="1">
                <a:solidFill>
                  <a:schemeClr val="bg1">
                    <a:lumMod val="65000"/>
                  </a:schemeClr>
                </a:solidFill>
                <a:latin typeface="Calibri" panose="020F0502020204030204" pitchFamily="34" charset="0"/>
                <a:cs typeface="Calibri" panose="020F0502020204030204" pitchFamily="34" charset="0"/>
              </a:rPr>
              <a:t>align</a:t>
            </a:r>
            <a:r>
              <a:rPr lang="fr-FR" sz="1200" i="1" dirty="0">
                <a:solidFill>
                  <a:schemeClr val="bg1">
                    <a:lumMod val="65000"/>
                  </a:schemeClr>
                </a:solidFill>
                <a:latin typeface="Calibri" panose="020F0502020204030204" pitchFamily="34" charset="0"/>
                <a:cs typeface="Calibri" panose="020F0502020204030204" pitchFamily="34" charset="0"/>
              </a:rPr>
              <a:t>-items  : stretch </a:t>
            </a:r>
          </a:p>
        </p:txBody>
      </p:sp>
    </p:spTree>
    <p:extLst>
      <p:ext uri="{BB962C8B-B14F-4D97-AF65-F5344CB8AC3E}">
        <p14:creationId xmlns:p14="http://schemas.microsoft.com/office/powerpoint/2010/main" val="303424533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3CC7FDD-F32E-442F-94C4-0A7E3AC01ABC}"/>
              </a:ext>
            </a:extLst>
          </p:cNvPr>
          <p:cNvSpPr/>
          <p:nvPr/>
        </p:nvSpPr>
        <p:spPr>
          <a:xfrm>
            <a:off x="2407495" y="2678971"/>
            <a:ext cx="7374049" cy="2820434"/>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3" name="Espace réservé du contenu 2">
            <a:extLst>
              <a:ext uri="{FF2B5EF4-FFF2-40B4-BE49-F238E27FC236}">
                <a16:creationId xmlns:a16="http://schemas.microsoft.com/office/drawing/2014/main" id="{07A1FB92-47F5-4864-9993-92B73A3578BB}"/>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Aligner le long de l'axe secondaire : la propriété "</a:t>
            </a:r>
            <a:r>
              <a:rPr lang="fr-FR" sz="1600" b="1" dirty="0" err="1">
                <a:solidFill>
                  <a:srgbClr val="005BA7"/>
                </a:solidFill>
                <a:latin typeface="Calibri" panose="020F0502020204030204" pitchFamily="34" charset="0"/>
              </a:rPr>
              <a:t>align</a:t>
            </a:r>
            <a:r>
              <a:rPr lang="fr-FR" sz="1600" b="1" dirty="0">
                <a:solidFill>
                  <a:srgbClr val="005BA7"/>
                </a:solidFill>
                <a:latin typeface="Calibri" panose="020F0502020204030204" pitchFamily="34" charset="0"/>
              </a:rPr>
              <a:t>-items"</a:t>
            </a:r>
          </a:p>
          <a:p>
            <a:endParaRPr lang="fr-FR" dirty="0"/>
          </a:p>
        </p:txBody>
      </p:sp>
      <p:sp>
        <p:nvSpPr>
          <p:cNvPr id="9" name="ZoneTexte 8">
            <a:extLst>
              <a:ext uri="{FF2B5EF4-FFF2-40B4-BE49-F238E27FC236}">
                <a16:creationId xmlns:a16="http://schemas.microsoft.com/office/drawing/2014/main" id="{C94D2566-3E9D-4494-9A0F-44D99406F154}"/>
              </a:ext>
            </a:extLst>
          </p:cNvPr>
          <p:cNvSpPr txBox="1"/>
          <p:nvPr/>
        </p:nvSpPr>
        <p:spPr>
          <a:xfrm>
            <a:off x="800935" y="2100991"/>
            <a:ext cx="8819189" cy="307777"/>
          </a:xfrm>
          <a:prstGeom prst="rect">
            <a:avLst/>
          </a:prstGeom>
          <a:noFill/>
        </p:spPr>
        <p:txBody>
          <a:bodyPr wrap="square">
            <a:spAutoFit/>
          </a:bodyPr>
          <a:lstStyle/>
          <a:p>
            <a:pPr algn="l"/>
            <a:r>
              <a:rPr lang="fr-FR" sz="1400" b="1" dirty="0">
                <a:solidFill>
                  <a:schemeClr val="tx1">
                    <a:lumMod val="65000"/>
                    <a:lumOff val="35000"/>
                  </a:schemeClr>
                </a:solidFill>
                <a:latin typeface="Calibri" panose="020F0502020204030204" pitchFamily="34" charset="0"/>
              </a:rPr>
              <a:t>Exemple 2 : </a:t>
            </a:r>
            <a:r>
              <a:rPr lang="fr-FR" sz="1400" b="1" i="0" dirty="0" err="1">
                <a:solidFill>
                  <a:schemeClr val="tx1">
                    <a:lumMod val="65000"/>
                    <a:lumOff val="35000"/>
                  </a:schemeClr>
                </a:solidFill>
                <a:effectLst/>
                <a:latin typeface="Calibri" panose="020F0502020204030204" pitchFamily="34" charset="0"/>
              </a:rPr>
              <a:t>align</a:t>
            </a:r>
            <a:r>
              <a:rPr lang="fr-FR" sz="1400" b="1" i="0" dirty="0">
                <a:solidFill>
                  <a:schemeClr val="tx1">
                    <a:lumMod val="65000"/>
                    <a:lumOff val="35000"/>
                  </a:schemeClr>
                </a:solidFill>
                <a:effectLst/>
                <a:latin typeface="Calibri" panose="020F0502020204030204" pitchFamily="34" charset="0"/>
              </a:rPr>
              <a:t>-items : </a:t>
            </a:r>
            <a:r>
              <a:rPr lang="fr-FR" sz="1400" b="1" i="0" dirty="0" err="1">
                <a:solidFill>
                  <a:schemeClr val="tx1">
                    <a:lumMod val="65000"/>
                    <a:lumOff val="35000"/>
                  </a:schemeClr>
                </a:solidFill>
                <a:effectLst/>
                <a:latin typeface="Calibri" panose="020F0502020204030204" pitchFamily="34" charset="0"/>
              </a:rPr>
              <a:t>flex</a:t>
            </a:r>
            <a:r>
              <a:rPr lang="fr-FR" sz="1400" b="1" i="0" dirty="0">
                <a:solidFill>
                  <a:schemeClr val="tx1">
                    <a:lumMod val="65000"/>
                    <a:lumOff val="35000"/>
                  </a:schemeClr>
                </a:solidFill>
                <a:effectLst/>
                <a:latin typeface="Calibri" panose="020F0502020204030204" pitchFamily="34" charset="0"/>
              </a:rPr>
              <a:t>-start</a:t>
            </a:r>
            <a:r>
              <a:rPr lang="fr-FR" sz="1400" b="0" i="0" dirty="0">
                <a:solidFill>
                  <a:schemeClr val="tx1">
                    <a:lumMod val="65000"/>
                    <a:lumOff val="35000"/>
                  </a:schemeClr>
                </a:solidFill>
                <a:effectLst/>
                <a:latin typeface="Calibri" panose="020F0502020204030204" pitchFamily="34" charset="0"/>
              </a:rPr>
              <a:t> =&gt; les éléments flexibles sont alignés sur la ligne de début de l'axe secondaire.</a:t>
            </a:r>
          </a:p>
        </p:txBody>
      </p:sp>
      <p:sp>
        <p:nvSpPr>
          <p:cNvPr id="7" name="Rectangle 6">
            <a:extLst>
              <a:ext uri="{FF2B5EF4-FFF2-40B4-BE49-F238E27FC236}">
                <a16:creationId xmlns:a16="http://schemas.microsoft.com/office/drawing/2014/main" id="{D03E72C5-9D2A-404E-99EB-DDA9D44DEF1B}"/>
              </a:ext>
            </a:extLst>
          </p:cNvPr>
          <p:cNvSpPr/>
          <p:nvPr/>
        </p:nvSpPr>
        <p:spPr>
          <a:xfrm>
            <a:off x="3799671" y="2678971"/>
            <a:ext cx="1387735" cy="1312004"/>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2</a:t>
            </a:r>
          </a:p>
        </p:txBody>
      </p:sp>
      <p:sp>
        <p:nvSpPr>
          <p:cNvPr id="8" name="Rectangle 7">
            <a:extLst>
              <a:ext uri="{FF2B5EF4-FFF2-40B4-BE49-F238E27FC236}">
                <a16:creationId xmlns:a16="http://schemas.microsoft.com/office/drawing/2014/main" id="{99542872-339B-40FF-AAF9-8CD821838EEF}"/>
              </a:ext>
            </a:extLst>
          </p:cNvPr>
          <p:cNvSpPr/>
          <p:nvPr/>
        </p:nvSpPr>
        <p:spPr>
          <a:xfrm>
            <a:off x="5187406" y="2678971"/>
            <a:ext cx="1387735" cy="864329"/>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3</a:t>
            </a:r>
          </a:p>
        </p:txBody>
      </p:sp>
      <p:sp>
        <p:nvSpPr>
          <p:cNvPr id="12" name="Rectangle 11">
            <a:extLst>
              <a:ext uri="{FF2B5EF4-FFF2-40B4-BE49-F238E27FC236}">
                <a16:creationId xmlns:a16="http://schemas.microsoft.com/office/drawing/2014/main" id="{6EA081AE-F7C4-40C1-9C2F-3AA7B916DFF6}"/>
              </a:ext>
            </a:extLst>
          </p:cNvPr>
          <p:cNvSpPr/>
          <p:nvPr/>
        </p:nvSpPr>
        <p:spPr>
          <a:xfrm>
            <a:off x="6575141" y="2678971"/>
            <a:ext cx="1387736" cy="550004"/>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4</a:t>
            </a:r>
          </a:p>
        </p:txBody>
      </p:sp>
      <p:sp>
        <p:nvSpPr>
          <p:cNvPr id="13" name="Rectangle 12">
            <a:extLst>
              <a:ext uri="{FF2B5EF4-FFF2-40B4-BE49-F238E27FC236}">
                <a16:creationId xmlns:a16="http://schemas.microsoft.com/office/drawing/2014/main" id="{7CAF29B7-A8F4-40D2-A527-D1720FC6ED87}"/>
              </a:ext>
            </a:extLst>
          </p:cNvPr>
          <p:cNvSpPr/>
          <p:nvPr/>
        </p:nvSpPr>
        <p:spPr>
          <a:xfrm>
            <a:off x="2407495" y="2678971"/>
            <a:ext cx="1390696" cy="95505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1</a:t>
            </a:r>
          </a:p>
        </p:txBody>
      </p:sp>
      <p:sp>
        <p:nvSpPr>
          <p:cNvPr id="11" name="ZoneTexte 10">
            <a:extLst>
              <a:ext uri="{FF2B5EF4-FFF2-40B4-BE49-F238E27FC236}">
                <a16:creationId xmlns:a16="http://schemas.microsoft.com/office/drawing/2014/main" id="{226FACCA-2E5C-4D5E-A787-DBB48661DD51}"/>
              </a:ext>
            </a:extLst>
          </p:cNvPr>
          <p:cNvSpPr txBox="1"/>
          <p:nvPr/>
        </p:nvSpPr>
        <p:spPr>
          <a:xfrm>
            <a:off x="3176686" y="5769608"/>
            <a:ext cx="5833203"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52: Exemple de la propriété </a:t>
            </a:r>
            <a:r>
              <a:rPr lang="fr-FR" sz="1200" i="1" dirty="0" err="1">
                <a:solidFill>
                  <a:schemeClr val="bg1">
                    <a:lumMod val="65000"/>
                  </a:schemeClr>
                </a:solidFill>
                <a:latin typeface="Calibri" panose="020F0502020204030204" pitchFamily="34" charset="0"/>
                <a:cs typeface="Calibri" panose="020F0502020204030204" pitchFamily="34" charset="0"/>
              </a:rPr>
              <a:t>align</a:t>
            </a:r>
            <a:r>
              <a:rPr lang="fr-FR" sz="1200" i="1" dirty="0">
                <a:solidFill>
                  <a:schemeClr val="bg1">
                    <a:lumMod val="65000"/>
                  </a:schemeClr>
                </a:solidFill>
                <a:latin typeface="Calibri" panose="020F0502020204030204" pitchFamily="34" charset="0"/>
                <a:cs typeface="Calibri" panose="020F0502020204030204" pitchFamily="34" charset="0"/>
              </a:rPr>
              <a:t>-items  : </a:t>
            </a:r>
            <a:r>
              <a:rPr lang="fr-FR" sz="1200" i="1" dirty="0" err="1">
                <a:solidFill>
                  <a:schemeClr val="bg1">
                    <a:lumMod val="65000"/>
                  </a:schemeClr>
                </a:solidFill>
                <a:latin typeface="Calibri" panose="020F0502020204030204" pitchFamily="34" charset="0"/>
                <a:cs typeface="Calibri" panose="020F0502020204030204" pitchFamily="34" charset="0"/>
              </a:rPr>
              <a:t>flex</a:t>
            </a:r>
            <a:r>
              <a:rPr lang="fr-FR" sz="1200" i="1" dirty="0">
                <a:solidFill>
                  <a:schemeClr val="bg1">
                    <a:lumMod val="65000"/>
                  </a:schemeClr>
                </a:solidFill>
                <a:latin typeface="Calibri" panose="020F0502020204030204" pitchFamily="34" charset="0"/>
                <a:cs typeface="Calibri" panose="020F0502020204030204" pitchFamily="34" charset="0"/>
              </a:rPr>
              <a:t>-start </a:t>
            </a:r>
          </a:p>
        </p:txBody>
      </p:sp>
    </p:spTree>
    <p:extLst>
      <p:ext uri="{BB962C8B-B14F-4D97-AF65-F5344CB8AC3E}">
        <p14:creationId xmlns:p14="http://schemas.microsoft.com/office/powerpoint/2010/main" val="2734925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41658"/>
            <a:ext cx="5075172" cy="415143"/>
          </a:xfrm>
          <a:prstGeom prst="rect">
            <a:avLst/>
          </a:prstGeom>
        </p:spPr>
        <p:txBody>
          <a:bodyPr/>
          <a:lstStyle/>
          <a:p>
            <a:r>
              <a:rPr lang="fr-FR" dirty="0"/>
              <a:t>02- </a:t>
            </a:r>
            <a:r>
              <a:rPr lang="fr-FR" sz="2000" u="none" strike="noStrike" kern="1200" cap="all" spc="0" dirty="0">
                <a:solidFill>
                  <a:srgbClr val="008245"/>
                </a:solidFill>
                <a:uFillTx/>
                <a:cs typeface="Calibri" panose="020F0502020204030204" pitchFamily="34" charset="0"/>
              </a:rPr>
              <a:t>Utiliser l’environnement de développement pour produire du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67373"/>
            <a:ext cx="5064662" cy="444906"/>
          </a:xfrm>
          <a:prstGeom prst="rect">
            <a:avLst/>
          </a:prstGeom>
        </p:spPr>
        <p:txBody>
          <a:bodyPr/>
          <a:lstStyle/>
          <a:p>
            <a:r>
              <a:rPr lang="fr-FR" dirty="0"/>
              <a:t>Utilisation de Visual Studio Code</a:t>
            </a:r>
          </a:p>
        </p:txBody>
      </p:sp>
      <p:pic>
        <p:nvPicPr>
          <p:cNvPr id="5" name="Image 4">
            <a:extLst>
              <a:ext uri="{FF2B5EF4-FFF2-40B4-BE49-F238E27FC236}">
                <a16:creationId xmlns:a16="http://schemas.microsoft.com/office/drawing/2014/main" id="{79FFEAF5-45DC-469F-A9C8-5B4AFD8E6BD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61674" y="1514921"/>
            <a:ext cx="9091234" cy="4845108"/>
          </a:xfrm>
          <a:prstGeom prst="rect">
            <a:avLst/>
          </a:prstGeom>
        </p:spPr>
      </p:pic>
      <p:sp>
        <p:nvSpPr>
          <p:cNvPr id="6" name="Rectangle : coins arrondis 5">
            <a:extLst>
              <a:ext uri="{FF2B5EF4-FFF2-40B4-BE49-F238E27FC236}">
                <a16:creationId xmlns:a16="http://schemas.microsoft.com/office/drawing/2014/main" id="{0F71B582-140C-4B05-8670-C0C23D9672FC}"/>
              </a:ext>
            </a:extLst>
          </p:cNvPr>
          <p:cNvSpPr/>
          <p:nvPr/>
        </p:nvSpPr>
        <p:spPr>
          <a:xfrm>
            <a:off x="1661675" y="1834634"/>
            <a:ext cx="2397308" cy="3856699"/>
          </a:xfrm>
          <a:prstGeom prst="roundRect">
            <a:avLst>
              <a:gd name="adj" fmla="val 342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7" name="ZoneTexte 6">
            <a:extLst>
              <a:ext uri="{FF2B5EF4-FFF2-40B4-BE49-F238E27FC236}">
                <a16:creationId xmlns:a16="http://schemas.microsoft.com/office/drawing/2014/main" id="{C5007B00-FDC3-487F-B71A-E893E2D5C083}"/>
              </a:ext>
            </a:extLst>
          </p:cNvPr>
          <p:cNvSpPr txBox="1"/>
          <p:nvPr/>
        </p:nvSpPr>
        <p:spPr>
          <a:xfrm>
            <a:off x="4404307" y="5485221"/>
            <a:ext cx="1645772" cy="276999"/>
          </a:xfrm>
          <a:prstGeom prst="rect">
            <a:avLst/>
          </a:prstGeom>
          <a:solidFill>
            <a:schemeClr val="accent1">
              <a:lumMod val="40000"/>
              <a:lumOff val="60000"/>
            </a:schemeClr>
          </a:solidFill>
          <a:ln>
            <a:solidFill>
              <a:schemeClr val="accent1"/>
            </a:solidFill>
          </a:ln>
        </p:spPr>
        <p:txBody>
          <a:bodyPr wrap="square" rtlCol="0">
            <a:spAutoFit/>
          </a:bodyPr>
          <a:lstStyle/>
          <a:p>
            <a:r>
              <a:rPr lang="fr-FR" sz="1200" dirty="0">
                <a:solidFill>
                  <a:schemeClr val="accent1">
                    <a:lumMod val="50000"/>
                  </a:schemeClr>
                </a:solidFill>
                <a:latin typeface="Calibri" panose="020F0502020204030204" pitchFamily="34" charset="0"/>
              </a:rPr>
              <a:t>Explorateur des fichiers</a:t>
            </a:r>
          </a:p>
        </p:txBody>
      </p:sp>
      <p:cxnSp>
        <p:nvCxnSpPr>
          <p:cNvPr id="9" name="Connecteur droit avec flèche 8">
            <a:extLst>
              <a:ext uri="{FF2B5EF4-FFF2-40B4-BE49-F238E27FC236}">
                <a16:creationId xmlns:a16="http://schemas.microsoft.com/office/drawing/2014/main" id="{8FF77FB3-6B67-468C-87A2-172A6A3B89C9}"/>
              </a:ext>
            </a:extLst>
          </p:cNvPr>
          <p:cNvCxnSpPr>
            <a:cxnSpLocks/>
            <a:stCxn id="7" idx="1"/>
          </p:cNvCxnSpPr>
          <p:nvPr/>
        </p:nvCxnSpPr>
        <p:spPr>
          <a:xfrm flipH="1" flipV="1">
            <a:off x="4058983" y="5669887"/>
            <a:ext cx="503966" cy="14448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5350F6A3-4993-4F40-BE3B-47BCFD3927D5}"/>
              </a:ext>
            </a:extLst>
          </p:cNvPr>
          <p:cNvSpPr txBox="1"/>
          <p:nvPr/>
        </p:nvSpPr>
        <p:spPr>
          <a:xfrm>
            <a:off x="4378779" y="3409219"/>
            <a:ext cx="3298420" cy="276999"/>
          </a:xfrm>
          <a:prstGeom prst="rect">
            <a:avLst/>
          </a:prstGeom>
          <a:solidFill>
            <a:schemeClr val="accent1">
              <a:lumMod val="40000"/>
              <a:lumOff val="60000"/>
            </a:schemeClr>
          </a:solidFill>
          <a:ln>
            <a:solidFill>
              <a:schemeClr val="accent1"/>
            </a:solidFill>
          </a:ln>
        </p:spPr>
        <p:txBody>
          <a:bodyPr wrap="square" rtlCol="0">
            <a:spAutoFit/>
          </a:bodyPr>
          <a:lstStyle/>
          <a:p>
            <a:r>
              <a:rPr lang="fr-FR" sz="1200" dirty="0">
                <a:solidFill>
                  <a:schemeClr val="accent1">
                    <a:lumMod val="50000"/>
                  </a:schemeClr>
                </a:solidFill>
                <a:latin typeface="Calibri" panose="020F0502020204030204" pitchFamily="34" charset="0"/>
              </a:rPr>
              <a:t>Pour installer les extensions</a:t>
            </a:r>
          </a:p>
        </p:txBody>
      </p:sp>
      <p:cxnSp>
        <p:nvCxnSpPr>
          <p:cNvPr id="11" name="Connecteur droit avec flèche 10">
            <a:extLst>
              <a:ext uri="{FF2B5EF4-FFF2-40B4-BE49-F238E27FC236}">
                <a16:creationId xmlns:a16="http://schemas.microsoft.com/office/drawing/2014/main" id="{CA02660B-130F-46F6-BD72-2787677A2B8C}"/>
              </a:ext>
            </a:extLst>
          </p:cNvPr>
          <p:cNvCxnSpPr>
            <a:cxnSpLocks/>
            <a:stCxn id="10" idx="1"/>
          </p:cNvCxnSpPr>
          <p:nvPr/>
        </p:nvCxnSpPr>
        <p:spPr>
          <a:xfrm flipH="1">
            <a:off x="2661855" y="3547719"/>
            <a:ext cx="1716924" cy="117231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B474F36E-A9B9-4CE4-9B19-56CE3776EC2D}"/>
              </a:ext>
            </a:extLst>
          </p:cNvPr>
          <p:cNvSpPr txBox="1"/>
          <p:nvPr/>
        </p:nvSpPr>
        <p:spPr>
          <a:xfrm>
            <a:off x="9103179" y="3593885"/>
            <a:ext cx="2595582" cy="276999"/>
          </a:xfrm>
          <a:prstGeom prst="rect">
            <a:avLst/>
          </a:prstGeom>
          <a:solidFill>
            <a:schemeClr val="accent1">
              <a:lumMod val="40000"/>
              <a:lumOff val="60000"/>
            </a:schemeClr>
          </a:solidFill>
          <a:ln>
            <a:solidFill>
              <a:schemeClr val="accent1"/>
            </a:solidFill>
          </a:ln>
        </p:spPr>
        <p:txBody>
          <a:bodyPr wrap="square" rtlCol="0">
            <a:spAutoFit/>
          </a:bodyPr>
          <a:lstStyle/>
          <a:p>
            <a:r>
              <a:rPr lang="fr-FR" sz="1200" dirty="0">
                <a:solidFill>
                  <a:schemeClr val="accent1">
                    <a:lumMod val="50000"/>
                  </a:schemeClr>
                </a:solidFill>
                <a:latin typeface="Calibri" panose="020F0502020204030204" pitchFamily="34" charset="0"/>
              </a:rPr>
              <a:t>Terminal pour écrire les commandes</a:t>
            </a:r>
          </a:p>
        </p:txBody>
      </p:sp>
      <p:cxnSp>
        <p:nvCxnSpPr>
          <p:cNvPr id="13" name="Connecteur droit avec flèche 12">
            <a:extLst>
              <a:ext uri="{FF2B5EF4-FFF2-40B4-BE49-F238E27FC236}">
                <a16:creationId xmlns:a16="http://schemas.microsoft.com/office/drawing/2014/main" id="{4222C409-9645-40F2-B76E-4A8F601A347C}"/>
              </a:ext>
            </a:extLst>
          </p:cNvPr>
          <p:cNvCxnSpPr>
            <a:cxnSpLocks/>
            <a:stCxn id="12" idx="1"/>
          </p:cNvCxnSpPr>
          <p:nvPr/>
        </p:nvCxnSpPr>
        <p:spPr>
          <a:xfrm flipH="1">
            <a:off x="7857309" y="3923035"/>
            <a:ext cx="1496068" cy="139203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04F677A1-1AD0-4D98-A7B3-5103443C2493}"/>
              </a:ext>
            </a:extLst>
          </p:cNvPr>
          <p:cNvSpPr txBox="1"/>
          <p:nvPr/>
        </p:nvSpPr>
        <p:spPr>
          <a:xfrm>
            <a:off x="3628465" y="6348104"/>
            <a:ext cx="4749629"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5 : Environnement de travail de VS Code</a:t>
            </a:r>
          </a:p>
        </p:txBody>
      </p:sp>
    </p:spTree>
    <p:extLst>
      <p:ext uri="{BB962C8B-B14F-4D97-AF65-F5344CB8AC3E}">
        <p14:creationId xmlns:p14="http://schemas.microsoft.com/office/powerpoint/2010/main" val="23691714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3" name="Espace réservé du contenu 2">
            <a:extLst>
              <a:ext uri="{FF2B5EF4-FFF2-40B4-BE49-F238E27FC236}">
                <a16:creationId xmlns:a16="http://schemas.microsoft.com/office/drawing/2014/main" id="{D9F81A49-83BF-4BDB-99A6-DFFE43BF2BD6}"/>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Aligner le long de l'axe secondaire : la propriété "</a:t>
            </a:r>
            <a:r>
              <a:rPr lang="fr-FR" sz="1600" b="1" dirty="0" err="1">
                <a:solidFill>
                  <a:srgbClr val="005BA7"/>
                </a:solidFill>
                <a:latin typeface="Calibri" panose="020F0502020204030204" pitchFamily="34" charset="0"/>
              </a:rPr>
              <a:t>align</a:t>
            </a:r>
            <a:r>
              <a:rPr lang="fr-FR" sz="1600" b="1" dirty="0">
                <a:solidFill>
                  <a:srgbClr val="005BA7"/>
                </a:solidFill>
                <a:latin typeface="Calibri" panose="020F0502020204030204" pitchFamily="34" charset="0"/>
              </a:rPr>
              <a:t>-items"</a:t>
            </a:r>
          </a:p>
          <a:p>
            <a:endParaRPr lang="fr-FR" dirty="0"/>
          </a:p>
        </p:txBody>
      </p:sp>
      <p:sp>
        <p:nvSpPr>
          <p:cNvPr id="7" name="ZoneTexte 6">
            <a:extLst>
              <a:ext uri="{FF2B5EF4-FFF2-40B4-BE49-F238E27FC236}">
                <a16:creationId xmlns:a16="http://schemas.microsoft.com/office/drawing/2014/main" id="{0E91FB62-F1FC-4077-BE90-CF30777DC293}"/>
              </a:ext>
            </a:extLst>
          </p:cNvPr>
          <p:cNvSpPr txBox="1"/>
          <p:nvPr/>
        </p:nvSpPr>
        <p:spPr>
          <a:xfrm>
            <a:off x="800935" y="2083947"/>
            <a:ext cx="8672434" cy="307777"/>
          </a:xfrm>
          <a:prstGeom prst="rect">
            <a:avLst/>
          </a:prstGeom>
          <a:noFill/>
        </p:spPr>
        <p:txBody>
          <a:bodyPr wrap="square">
            <a:spAutoFit/>
          </a:bodyPr>
          <a:lstStyle/>
          <a:p>
            <a:pPr algn="l"/>
            <a:r>
              <a:rPr lang="fr-FR" sz="1400" b="1" dirty="0">
                <a:solidFill>
                  <a:schemeClr val="tx1">
                    <a:lumMod val="65000"/>
                    <a:lumOff val="35000"/>
                  </a:schemeClr>
                </a:solidFill>
                <a:latin typeface="Calibri" panose="020F0502020204030204" pitchFamily="34" charset="0"/>
              </a:rPr>
              <a:t>Exemple 3 : </a:t>
            </a:r>
            <a:r>
              <a:rPr lang="fr-FR" sz="1400" b="1" i="0" dirty="0" err="1">
                <a:solidFill>
                  <a:schemeClr val="tx1">
                    <a:lumMod val="65000"/>
                    <a:lumOff val="35000"/>
                  </a:schemeClr>
                </a:solidFill>
                <a:effectLst/>
                <a:latin typeface="Calibri" panose="020F0502020204030204" pitchFamily="34" charset="0"/>
              </a:rPr>
              <a:t>align</a:t>
            </a:r>
            <a:r>
              <a:rPr lang="fr-FR" sz="1400" b="1" i="0" dirty="0">
                <a:solidFill>
                  <a:schemeClr val="tx1">
                    <a:lumMod val="65000"/>
                    <a:lumOff val="35000"/>
                  </a:schemeClr>
                </a:solidFill>
                <a:effectLst/>
                <a:latin typeface="Calibri" panose="020F0502020204030204" pitchFamily="34" charset="0"/>
              </a:rPr>
              <a:t>-items  : </a:t>
            </a:r>
            <a:r>
              <a:rPr lang="fr-FR" sz="1400" b="1" i="0" dirty="0" err="1">
                <a:solidFill>
                  <a:schemeClr val="tx1">
                    <a:lumMod val="65000"/>
                    <a:lumOff val="35000"/>
                  </a:schemeClr>
                </a:solidFill>
                <a:effectLst/>
                <a:latin typeface="Calibri" panose="020F0502020204030204" pitchFamily="34" charset="0"/>
              </a:rPr>
              <a:t>flex</a:t>
            </a:r>
            <a:r>
              <a:rPr lang="fr-FR" sz="1400" b="1" i="0" dirty="0">
                <a:solidFill>
                  <a:schemeClr val="tx1">
                    <a:lumMod val="65000"/>
                    <a:lumOff val="35000"/>
                  </a:schemeClr>
                </a:solidFill>
                <a:effectLst/>
                <a:latin typeface="Calibri" panose="020F0502020204030204" pitchFamily="34" charset="0"/>
              </a:rPr>
              <a:t>-end</a:t>
            </a:r>
            <a:r>
              <a:rPr lang="fr-FR" sz="1400" b="0" i="0" dirty="0">
                <a:solidFill>
                  <a:schemeClr val="tx1">
                    <a:lumMod val="65000"/>
                    <a:lumOff val="35000"/>
                  </a:schemeClr>
                </a:solidFill>
                <a:effectLst/>
                <a:latin typeface="Calibri" panose="020F0502020204030204" pitchFamily="34" charset="0"/>
              </a:rPr>
              <a:t> =&gt; les éléments flexibles sont alignés sur la ligne de fin de l'axe secondaire.</a:t>
            </a:r>
          </a:p>
        </p:txBody>
      </p:sp>
      <p:sp>
        <p:nvSpPr>
          <p:cNvPr id="9" name="Rectangle 8">
            <a:extLst>
              <a:ext uri="{FF2B5EF4-FFF2-40B4-BE49-F238E27FC236}">
                <a16:creationId xmlns:a16="http://schemas.microsoft.com/office/drawing/2014/main" id="{6B93E8D0-FE32-466F-8300-90EB171BDE10}"/>
              </a:ext>
            </a:extLst>
          </p:cNvPr>
          <p:cNvSpPr/>
          <p:nvPr/>
        </p:nvSpPr>
        <p:spPr>
          <a:xfrm>
            <a:off x="2637575" y="3171748"/>
            <a:ext cx="7374049" cy="2820434"/>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B97B49BA-551F-4B6A-970B-74B8A1F9EA7D}"/>
              </a:ext>
            </a:extLst>
          </p:cNvPr>
          <p:cNvSpPr/>
          <p:nvPr/>
        </p:nvSpPr>
        <p:spPr>
          <a:xfrm>
            <a:off x="4028271" y="4680178"/>
            <a:ext cx="1387735" cy="1312004"/>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2</a:t>
            </a:r>
          </a:p>
        </p:txBody>
      </p:sp>
      <p:sp>
        <p:nvSpPr>
          <p:cNvPr id="12" name="Rectangle 11">
            <a:extLst>
              <a:ext uri="{FF2B5EF4-FFF2-40B4-BE49-F238E27FC236}">
                <a16:creationId xmlns:a16="http://schemas.microsoft.com/office/drawing/2014/main" id="{F4ADC875-3C02-4781-B0AD-207B3087B081}"/>
              </a:ext>
            </a:extLst>
          </p:cNvPr>
          <p:cNvSpPr/>
          <p:nvPr/>
        </p:nvSpPr>
        <p:spPr>
          <a:xfrm>
            <a:off x="5416006" y="5127853"/>
            <a:ext cx="1387735" cy="864329"/>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3</a:t>
            </a:r>
          </a:p>
        </p:txBody>
      </p:sp>
      <p:sp>
        <p:nvSpPr>
          <p:cNvPr id="13" name="Rectangle 12">
            <a:extLst>
              <a:ext uri="{FF2B5EF4-FFF2-40B4-BE49-F238E27FC236}">
                <a16:creationId xmlns:a16="http://schemas.microsoft.com/office/drawing/2014/main" id="{18575740-E985-4D9A-BCB2-A7A45B766A35}"/>
              </a:ext>
            </a:extLst>
          </p:cNvPr>
          <p:cNvSpPr/>
          <p:nvPr/>
        </p:nvSpPr>
        <p:spPr>
          <a:xfrm>
            <a:off x="6803740" y="5442178"/>
            <a:ext cx="1387736" cy="550004"/>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4</a:t>
            </a:r>
          </a:p>
        </p:txBody>
      </p:sp>
      <p:sp>
        <p:nvSpPr>
          <p:cNvPr id="14" name="Rectangle 13">
            <a:extLst>
              <a:ext uri="{FF2B5EF4-FFF2-40B4-BE49-F238E27FC236}">
                <a16:creationId xmlns:a16="http://schemas.microsoft.com/office/drawing/2014/main" id="{E9B1FCB0-4A0B-4518-81C7-327D1E222ED9}"/>
              </a:ext>
            </a:extLst>
          </p:cNvPr>
          <p:cNvSpPr/>
          <p:nvPr/>
        </p:nvSpPr>
        <p:spPr>
          <a:xfrm>
            <a:off x="2637575" y="5041982"/>
            <a:ext cx="1389216" cy="950200"/>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latin typeface="Calibri" panose="020F0502020204030204" pitchFamily="34" charset="0"/>
                <a:cs typeface="Calibri" panose="020F0502020204030204" pitchFamily="34" charset="0"/>
              </a:rPr>
              <a:t>Élément 1</a:t>
            </a:r>
          </a:p>
        </p:txBody>
      </p:sp>
      <p:sp>
        <p:nvSpPr>
          <p:cNvPr id="15" name="ZoneTexte 14">
            <a:extLst>
              <a:ext uri="{FF2B5EF4-FFF2-40B4-BE49-F238E27FC236}">
                <a16:creationId xmlns:a16="http://schemas.microsoft.com/office/drawing/2014/main" id="{6025177F-3BCB-4DCF-95EA-B8FD402E0457}"/>
              </a:ext>
            </a:extLst>
          </p:cNvPr>
          <p:cNvSpPr txBox="1"/>
          <p:nvPr/>
        </p:nvSpPr>
        <p:spPr>
          <a:xfrm>
            <a:off x="3176686" y="6162858"/>
            <a:ext cx="5833203"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53: Exemple de la propriété </a:t>
            </a:r>
            <a:r>
              <a:rPr lang="fr-FR" sz="1200" i="1" dirty="0" err="1">
                <a:solidFill>
                  <a:schemeClr val="bg1">
                    <a:lumMod val="65000"/>
                  </a:schemeClr>
                </a:solidFill>
                <a:latin typeface="Calibri" panose="020F0502020204030204" pitchFamily="34" charset="0"/>
                <a:cs typeface="Calibri" panose="020F0502020204030204" pitchFamily="34" charset="0"/>
              </a:rPr>
              <a:t>align</a:t>
            </a:r>
            <a:r>
              <a:rPr lang="fr-FR" sz="1200" i="1" dirty="0">
                <a:solidFill>
                  <a:schemeClr val="bg1">
                    <a:lumMod val="65000"/>
                  </a:schemeClr>
                </a:solidFill>
                <a:latin typeface="Calibri" panose="020F0502020204030204" pitchFamily="34" charset="0"/>
                <a:cs typeface="Calibri" panose="020F0502020204030204" pitchFamily="34" charset="0"/>
              </a:rPr>
              <a:t>-items  : </a:t>
            </a:r>
            <a:r>
              <a:rPr lang="fr-FR" sz="1200" i="1" dirty="0" err="1">
                <a:solidFill>
                  <a:schemeClr val="bg1">
                    <a:lumMod val="65000"/>
                  </a:schemeClr>
                </a:solidFill>
                <a:latin typeface="Calibri" panose="020F0502020204030204" pitchFamily="34" charset="0"/>
                <a:cs typeface="Calibri" panose="020F0502020204030204" pitchFamily="34" charset="0"/>
              </a:rPr>
              <a:t>flex</a:t>
            </a:r>
            <a:r>
              <a:rPr lang="fr-FR" sz="1200" i="1" dirty="0">
                <a:solidFill>
                  <a:schemeClr val="bg1">
                    <a:lumMod val="65000"/>
                  </a:schemeClr>
                </a:solidFill>
                <a:latin typeface="Calibri" panose="020F0502020204030204" pitchFamily="34" charset="0"/>
                <a:cs typeface="Calibri" panose="020F0502020204030204" pitchFamily="34" charset="0"/>
              </a:rPr>
              <a:t>-end </a:t>
            </a:r>
          </a:p>
        </p:txBody>
      </p:sp>
    </p:spTree>
    <p:extLst>
      <p:ext uri="{BB962C8B-B14F-4D97-AF65-F5344CB8AC3E}">
        <p14:creationId xmlns:p14="http://schemas.microsoft.com/office/powerpoint/2010/main" val="271894132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3" name="Espace réservé du contenu 2">
            <a:extLst>
              <a:ext uri="{FF2B5EF4-FFF2-40B4-BE49-F238E27FC236}">
                <a16:creationId xmlns:a16="http://schemas.microsoft.com/office/drawing/2014/main" id="{69519261-8CBE-45FB-AC50-B88ADDB93B02}"/>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Aligner le long de l'axe secondaire : la propriété "</a:t>
            </a:r>
            <a:r>
              <a:rPr lang="fr-FR" sz="1600" b="1" dirty="0" err="1">
                <a:solidFill>
                  <a:srgbClr val="005BA7"/>
                </a:solidFill>
                <a:latin typeface="Calibri" panose="020F0502020204030204" pitchFamily="34" charset="0"/>
              </a:rPr>
              <a:t>align</a:t>
            </a:r>
            <a:r>
              <a:rPr lang="fr-FR" sz="1600" b="1" dirty="0">
                <a:solidFill>
                  <a:srgbClr val="005BA7"/>
                </a:solidFill>
                <a:latin typeface="Calibri" panose="020F0502020204030204" pitchFamily="34" charset="0"/>
              </a:rPr>
              <a:t>-items"</a:t>
            </a:r>
          </a:p>
          <a:p>
            <a:endParaRPr lang="fr-FR" dirty="0"/>
          </a:p>
        </p:txBody>
      </p:sp>
      <p:sp>
        <p:nvSpPr>
          <p:cNvPr id="9" name="ZoneTexte 8">
            <a:extLst>
              <a:ext uri="{FF2B5EF4-FFF2-40B4-BE49-F238E27FC236}">
                <a16:creationId xmlns:a16="http://schemas.microsoft.com/office/drawing/2014/main" id="{3120D239-E5E7-4087-90A7-4B5D8EF28322}"/>
              </a:ext>
            </a:extLst>
          </p:cNvPr>
          <p:cNvSpPr txBox="1"/>
          <p:nvPr/>
        </p:nvSpPr>
        <p:spPr>
          <a:xfrm>
            <a:off x="911833" y="2132293"/>
            <a:ext cx="9646630" cy="307777"/>
          </a:xfrm>
          <a:prstGeom prst="rect">
            <a:avLst/>
          </a:prstGeom>
          <a:noFill/>
        </p:spPr>
        <p:txBody>
          <a:bodyPr wrap="square">
            <a:spAutoFit/>
          </a:bodyPr>
          <a:lstStyle/>
          <a:p>
            <a:pPr algn="l"/>
            <a:r>
              <a:rPr lang="fr-FR" sz="1400" b="1" dirty="0">
                <a:solidFill>
                  <a:schemeClr val="tx1">
                    <a:lumMod val="65000"/>
                    <a:lumOff val="35000"/>
                  </a:schemeClr>
                </a:solidFill>
                <a:latin typeface="Calibri" panose="020F0502020204030204" pitchFamily="34" charset="0"/>
              </a:rPr>
              <a:t>Exemple 4 : </a:t>
            </a:r>
            <a:r>
              <a:rPr lang="fr-FR" sz="1400" b="1" i="0" dirty="0" err="1">
                <a:solidFill>
                  <a:schemeClr val="tx1">
                    <a:lumMod val="65000"/>
                    <a:lumOff val="35000"/>
                  </a:schemeClr>
                </a:solidFill>
                <a:effectLst/>
                <a:latin typeface="Calibri" panose="020F0502020204030204" pitchFamily="34" charset="0"/>
              </a:rPr>
              <a:t>align</a:t>
            </a:r>
            <a:r>
              <a:rPr lang="fr-FR" sz="1400" b="1" i="0" dirty="0">
                <a:solidFill>
                  <a:schemeClr val="tx1">
                    <a:lumMod val="65000"/>
                    <a:lumOff val="35000"/>
                  </a:schemeClr>
                </a:solidFill>
                <a:effectLst/>
                <a:latin typeface="Calibri" panose="020F0502020204030204" pitchFamily="34" charset="0"/>
              </a:rPr>
              <a:t>-items  : center</a:t>
            </a:r>
            <a:r>
              <a:rPr lang="fr-FR" sz="1400" b="0" i="0" dirty="0">
                <a:solidFill>
                  <a:schemeClr val="tx1">
                    <a:lumMod val="65000"/>
                    <a:lumOff val="35000"/>
                  </a:schemeClr>
                </a:solidFill>
                <a:effectLst/>
                <a:latin typeface="Calibri" panose="020F0502020204030204" pitchFamily="34" charset="0"/>
              </a:rPr>
              <a:t> =&gt; les éléments flexibles sont centrés sur la ligne d'axe secondaire.</a:t>
            </a:r>
          </a:p>
        </p:txBody>
      </p:sp>
      <p:sp>
        <p:nvSpPr>
          <p:cNvPr id="7" name="Rectangle 6">
            <a:extLst>
              <a:ext uri="{FF2B5EF4-FFF2-40B4-BE49-F238E27FC236}">
                <a16:creationId xmlns:a16="http://schemas.microsoft.com/office/drawing/2014/main" id="{5B15694C-CE80-4BA3-B2C3-3ACEC3CB9797}"/>
              </a:ext>
            </a:extLst>
          </p:cNvPr>
          <p:cNvSpPr/>
          <p:nvPr/>
        </p:nvSpPr>
        <p:spPr>
          <a:xfrm>
            <a:off x="2306092" y="2840735"/>
            <a:ext cx="7374049" cy="2820434"/>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341E9BE0-BCAB-4802-8CE0-F92DF7CC278D}"/>
              </a:ext>
            </a:extLst>
          </p:cNvPr>
          <p:cNvSpPr/>
          <p:nvPr/>
        </p:nvSpPr>
        <p:spPr>
          <a:xfrm>
            <a:off x="3696788" y="3594950"/>
            <a:ext cx="1387735" cy="1312004"/>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2</a:t>
            </a:r>
          </a:p>
        </p:txBody>
      </p:sp>
      <p:sp>
        <p:nvSpPr>
          <p:cNvPr id="12" name="Rectangle 11">
            <a:extLst>
              <a:ext uri="{FF2B5EF4-FFF2-40B4-BE49-F238E27FC236}">
                <a16:creationId xmlns:a16="http://schemas.microsoft.com/office/drawing/2014/main" id="{8E4FA768-A626-4070-9AC4-16DC59203828}"/>
              </a:ext>
            </a:extLst>
          </p:cNvPr>
          <p:cNvSpPr/>
          <p:nvPr/>
        </p:nvSpPr>
        <p:spPr>
          <a:xfrm>
            <a:off x="5084522" y="3867478"/>
            <a:ext cx="1387735" cy="864329"/>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3</a:t>
            </a:r>
          </a:p>
        </p:txBody>
      </p:sp>
      <p:sp>
        <p:nvSpPr>
          <p:cNvPr id="13" name="Rectangle 12">
            <a:extLst>
              <a:ext uri="{FF2B5EF4-FFF2-40B4-BE49-F238E27FC236}">
                <a16:creationId xmlns:a16="http://schemas.microsoft.com/office/drawing/2014/main" id="{E4091F6C-A328-4CDD-9340-5C438477DAEE}"/>
              </a:ext>
            </a:extLst>
          </p:cNvPr>
          <p:cNvSpPr/>
          <p:nvPr/>
        </p:nvSpPr>
        <p:spPr>
          <a:xfrm>
            <a:off x="6472257" y="4039631"/>
            <a:ext cx="1387736" cy="550004"/>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4</a:t>
            </a:r>
          </a:p>
        </p:txBody>
      </p:sp>
      <p:sp>
        <p:nvSpPr>
          <p:cNvPr id="14" name="Rectangle 13">
            <a:extLst>
              <a:ext uri="{FF2B5EF4-FFF2-40B4-BE49-F238E27FC236}">
                <a16:creationId xmlns:a16="http://schemas.microsoft.com/office/drawing/2014/main" id="{D365E508-2B8C-40AE-A71D-B5045A3E15C3}"/>
              </a:ext>
            </a:extLst>
          </p:cNvPr>
          <p:cNvSpPr/>
          <p:nvPr/>
        </p:nvSpPr>
        <p:spPr>
          <a:xfrm>
            <a:off x="2306092" y="3824543"/>
            <a:ext cx="1389216" cy="950200"/>
          </a:xfrm>
          <a:prstGeom prst="rect">
            <a:avLst/>
          </a:prstGeom>
          <a:solidFill>
            <a:srgbClr val="DC354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1</a:t>
            </a:r>
          </a:p>
        </p:txBody>
      </p:sp>
      <p:sp>
        <p:nvSpPr>
          <p:cNvPr id="11" name="ZoneTexte 10">
            <a:extLst>
              <a:ext uri="{FF2B5EF4-FFF2-40B4-BE49-F238E27FC236}">
                <a16:creationId xmlns:a16="http://schemas.microsoft.com/office/drawing/2014/main" id="{BE4C9718-0FDD-4A26-BE30-8678509756BA}"/>
              </a:ext>
            </a:extLst>
          </p:cNvPr>
          <p:cNvSpPr txBox="1"/>
          <p:nvPr/>
        </p:nvSpPr>
        <p:spPr>
          <a:xfrm>
            <a:off x="3176686" y="5890762"/>
            <a:ext cx="5833203"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54: Exemple de la propriété </a:t>
            </a:r>
            <a:r>
              <a:rPr lang="fr-FR" sz="1200" i="1" dirty="0" err="1">
                <a:solidFill>
                  <a:schemeClr val="bg1">
                    <a:lumMod val="65000"/>
                  </a:schemeClr>
                </a:solidFill>
                <a:latin typeface="Calibri" panose="020F0502020204030204" pitchFamily="34" charset="0"/>
                <a:cs typeface="Calibri" panose="020F0502020204030204" pitchFamily="34" charset="0"/>
              </a:rPr>
              <a:t>align</a:t>
            </a:r>
            <a:r>
              <a:rPr lang="fr-FR" sz="1200" i="1" dirty="0">
                <a:solidFill>
                  <a:schemeClr val="bg1">
                    <a:lumMod val="65000"/>
                  </a:schemeClr>
                </a:solidFill>
                <a:latin typeface="Calibri" panose="020F0502020204030204" pitchFamily="34" charset="0"/>
                <a:cs typeface="Calibri" panose="020F0502020204030204" pitchFamily="34" charset="0"/>
              </a:rPr>
              <a:t>-items  : center </a:t>
            </a:r>
          </a:p>
        </p:txBody>
      </p:sp>
    </p:spTree>
    <p:extLst>
      <p:ext uri="{BB962C8B-B14F-4D97-AF65-F5344CB8AC3E}">
        <p14:creationId xmlns:p14="http://schemas.microsoft.com/office/powerpoint/2010/main" val="257627965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3" name="Espace réservé du contenu 2">
            <a:extLst>
              <a:ext uri="{FF2B5EF4-FFF2-40B4-BE49-F238E27FC236}">
                <a16:creationId xmlns:a16="http://schemas.microsoft.com/office/drawing/2014/main" id="{56CE885D-9E17-466F-ADAA-D41CD5EEB141}"/>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Aligner le long de l'axe secondaire : la propriété "</a:t>
            </a:r>
            <a:r>
              <a:rPr lang="fr-FR" sz="1600" b="1" dirty="0" err="1">
                <a:solidFill>
                  <a:srgbClr val="005BA7"/>
                </a:solidFill>
                <a:latin typeface="Calibri" panose="020F0502020204030204" pitchFamily="34" charset="0"/>
              </a:rPr>
              <a:t>align</a:t>
            </a:r>
            <a:r>
              <a:rPr lang="fr-FR" sz="1600" b="1" dirty="0">
                <a:solidFill>
                  <a:srgbClr val="005BA7"/>
                </a:solidFill>
                <a:latin typeface="Calibri" panose="020F0502020204030204" pitchFamily="34" charset="0"/>
              </a:rPr>
              <a:t>-items"</a:t>
            </a:r>
          </a:p>
          <a:p>
            <a:endParaRPr lang="fr-FR" dirty="0"/>
          </a:p>
        </p:txBody>
      </p:sp>
      <p:sp>
        <p:nvSpPr>
          <p:cNvPr id="7" name="ZoneTexte 6">
            <a:extLst>
              <a:ext uri="{FF2B5EF4-FFF2-40B4-BE49-F238E27FC236}">
                <a16:creationId xmlns:a16="http://schemas.microsoft.com/office/drawing/2014/main" id="{18B2241B-31F4-4463-84DC-9A9B4540C799}"/>
              </a:ext>
            </a:extLst>
          </p:cNvPr>
          <p:cNvSpPr txBox="1"/>
          <p:nvPr/>
        </p:nvSpPr>
        <p:spPr>
          <a:xfrm>
            <a:off x="800935" y="2112280"/>
            <a:ext cx="9505950" cy="307777"/>
          </a:xfrm>
          <a:prstGeom prst="rect">
            <a:avLst/>
          </a:prstGeom>
          <a:noFill/>
        </p:spPr>
        <p:txBody>
          <a:bodyPr wrap="square">
            <a:spAutoFit/>
          </a:bodyPr>
          <a:lstStyle/>
          <a:p>
            <a:pPr algn="l"/>
            <a:r>
              <a:rPr lang="fr-FR" sz="1400" b="1" dirty="0">
                <a:solidFill>
                  <a:schemeClr val="tx1">
                    <a:lumMod val="65000"/>
                    <a:lumOff val="35000"/>
                  </a:schemeClr>
                </a:solidFill>
                <a:latin typeface="Calibri" panose="020F0502020204030204" pitchFamily="34" charset="0"/>
              </a:rPr>
              <a:t>Exemple 5 : </a:t>
            </a:r>
            <a:r>
              <a:rPr lang="fr-FR" sz="1400" b="1" i="0" dirty="0" err="1">
                <a:solidFill>
                  <a:schemeClr val="tx1">
                    <a:lumMod val="65000"/>
                    <a:lumOff val="35000"/>
                  </a:schemeClr>
                </a:solidFill>
                <a:effectLst/>
                <a:latin typeface="Calibri" panose="020F0502020204030204" pitchFamily="34" charset="0"/>
              </a:rPr>
              <a:t>align</a:t>
            </a:r>
            <a:r>
              <a:rPr lang="fr-FR" sz="1400" b="1" i="0" dirty="0">
                <a:solidFill>
                  <a:schemeClr val="tx1">
                    <a:lumMod val="65000"/>
                    <a:lumOff val="35000"/>
                  </a:schemeClr>
                </a:solidFill>
                <a:effectLst/>
                <a:latin typeface="Calibri" panose="020F0502020204030204" pitchFamily="34" charset="0"/>
              </a:rPr>
              <a:t>-items  : baseline</a:t>
            </a:r>
            <a:r>
              <a:rPr lang="fr-FR" sz="1400" b="0" i="0" dirty="0">
                <a:solidFill>
                  <a:schemeClr val="tx1">
                    <a:lumMod val="65000"/>
                    <a:lumOff val="35000"/>
                  </a:schemeClr>
                </a:solidFill>
                <a:effectLst/>
                <a:latin typeface="Calibri" panose="020F0502020204030204" pitchFamily="34" charset="0"/>
              </a:rPr>
              <a:t> =&gt; les éléments flexibles sont alignés sur leur ligne de base (les textes sont alignés).</a:t>
            </a:r>
          </a:p>
        </p:txBody>
      </p:sp>
      <p:sp>
        <p:nvSpPr>
          <p:cNvPr id="9" name="Rectangle 8">
            <a:extLst>
              <a:ext uri="{FF2B5EF4-FFF2-40B4-BE49-F238E27FC236}">
                <a16:creationId xmlns:a16="http://schemas.microsoft.com/office/drawing/2014/main" id="{D13BBFC7-AE26-42B9-BB02-31F48589F1FE}"/>
              </a:ext>
            </a:extLst>
          </p:cNvPr>
          <p:cNvSpPr/>
          <p:nvPr/>
        </p:nvSpPr>
        <p:spPr>
          <a:xfrm>
            <a:off x="2322679" y="2580758"/>
            <a:ext cx="7374049" cy="2820434"/>
          </a:xfrm>
          <a:prstGeom prst="rect">
            <a:avLst/>
          </a:prstGeom>
          <a:solidFill>
            <a:srgbClr val="001EF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B4B3D5D9-828A-4A65-9D53-F4ACA6D59BDC}"/>
              </a:ext>
            </a:extLst>
          </p:cNvPr>
          <p:cNvSpPr/>
          <p:nvPr/>
        </p:nvSpPr>
        <p:spPr>
          <a:xfrm>
            <a:off x="3713375" y="2580758"/>
            <a:ext cx="1387735" cy="1312004"/>
          </a:xfrm>
          <a:prstGeom prst="rect">
            <a:avLst/>
          </a:prstGeom>
          <a:solidFill>
            <a:srgbClr val="F9D74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2</a:t>
            </a:r>
          </a:p>
        </p:txBody>
      </p:sp>
      <p:sp>
        <p:nvSpPr>
          <p:cNvPr id="12" name="Rectangle 11">
            <a:extLst>
              <a:ext uri="{FF2B5EF4-FFF2-40B4-BE49-F238E27FC236}">
                <a16:creationId xmlns:a16="http://schemas.microsoft.com/office/drawing/2014/main" id="{DFA5F0CA-D8A7-43ED-8106-0627D08D43A3}"/>
              </a:ext>
            </a:extLst>
          </p:cNvPr>
          <p:cNvSpPr/>
          <p:nvPr/>
        </p:nvSpPr>
        <p:spPr>
          <a:xfrm>
            <a:off x="5101110" y="2580758"/>
            <a:ext cx="1387735" cy="864329"/>
          </a:xfrm>
          <a:prstGeom prst="rect">
            <a:avLst/>
          </a:prstGeom>
          <a:solidFill>
            <a:srgbClr val="F3A83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3</a:t>
            </a:r>
          </a:p>
        </p:txBody>
      </p:sp>
      <p:sp>
        <p:nvSpPr>
          <p:cNvPr id="13" name="Rectangle 12">
            <a:extLst>
              <a:ext uri="{FF2B5EF4-FFF2-40B4-BE49-F238E27FC236}">
                <a16:creationId xmlns:a16="http://schemas.microsoft.com/office/drawing/2014/main" id="{1BCAE7F8-4FE2-4026-84D4-CAC684841DC0}"/>
              </a:ext>
            </a:extLst>
          </p:cNvPr>
          <p:cNvSpPr/>
          <p:nvPr/>
        </p:nvSpPr>
        <p:spPr>
          <a:xfrm>
            <a:off x="6488844" y="2737920"/>
            <a:ext cx="1387736" cy="550004"/>
          </a:xfrm>
          <a:prstGeom prst="rect">
            <a:avLst/>
          </a:prstGeom>
          <a:solidFill>
            <a:srgbClr val="BFFB5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4</a:t>
            </a:r>
          </a:p>
        </p:txBody>
      </p:sp>
      <p:sp>
        <p:nvSpPr>
          <p:cNvPr id="14" name="Rectangle 13">
            <a:extLst>
              <a:ext uri="{FF2B5EF4-FFF2-40B4-BE49-F238E27FC236}">
                <a16:creationId xmlns:a16="http://schemas.microsoft.com/office/drawing/2014/main" id="{96001E82-05D9-43DB-A1BD-4A45D58C7B17}"/>
              </a:ext>
            </a:extLst>
          </p:cNvPr>
          <p:cNvSpPr/>
          <p:nvPr/>
        </p:nvSpPr>
        <p:spPr>
          <a:xfrm>
            <a:off x="2321199" y="2580758"/>
            <a:ext cx="1390696" cy="864329"/>
          </a:xfrm>
          <a:prstGeom prst="rect">
            <a:avLst/>
          </a:prstGeom>
          <a:solidFill>
            <a:srgbClr val="EB322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Élément 1</a:t>
            </a:r>
          </a:p>
        </p:txBody>
      </p:sp>
      <p:sp>
        <p:nvSpPr>
          <p:cNvPr id="15" name="ZoneTexte 14">
            <a:extLst>
              <a:ext uri="{FF2B5EF4-FFF2-40B4-BE49-F238E27FC236}">
                <a16:creationId xmlns:a16="http://schemas.microsoft.com/office/drawing/2014/main" id="{E311E7DC-FC38-4F9F-BC5D-2FC3492B20CE}"/>
              </a:ext>
            </a:extLst>
          </p:cNvPr>
          <p:cNvSpPr txBox="1"/>
          <p:nvPr/>
        </p:nvSpPr>
        <p:spPr>
          <a:xfrm>
            <a:off x="3093101" y="5558354"/>
            <a:ext cx="5833203"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55: Exemple de la propriété </a:t>
            </a:r>
            <a:r>
              <a:rPr lang="fr-FR" sz="1200" i="1" dirty="0" err="1">
                <a:solidFill>
                  <a:schemeClr val="bg1">
                    <a:lumMod val="65000"/>
                  </a:schemeClr>
                </a:solidFill>
                <a:latin typeface="Calibri" panose="020F0502020204030204" pitchFamily="34" charset="0"/>
                <a:cs typeface="Calibri" panose="020F0502020204030204" pitchFamily="34" charset="0"/>
              </a:rPr>
              <a:t>align</a:t>
            </a:r>
            <a:r>
              <a:rPr lang="fr-FR" sz="1200" i="1" dirty="0">
                <a:solidFill>
                  <a:schemeClr val="bg1">
                    <a:lumMod val="65000"/>
                  </a:schemeClr>
                </a:solidFill>
                <a:latin typeface="Calibri" panose="020F0502020204030204" pitchFamily="34" charset="0"/>
                <a:cs typeface="Calibri" panose="020F0502020204030204" pitchFamily="34" charset="0"/>
              </a:rPr>
              <a:t>-items  : </a:t>
            </a:r>
            <a:r>
              <a:rPr lang="fr-FR" sz="1200" i="1" dirty="0" err="1">
                <a:solidFill>
                  <a:schemeClr val="bg1">
                    <a:lumMod val="65000"/>
                  </a:schemeClr>
                </a:solidFill>
                <a:latin typeface="Calibri" panose="020F0502020204030204" pitchFamily="34" charset="0"/>
                <a:cs typeface="Calibri" panose="020F0502020204030204" pitchFamily="34" charset="0"/>
              </a:rPr>
              <a:t>baseline</a:t>
            </a:r>
            <a:r>
              <a:rPr lang="fr-FR" sz="1200" i="1" dirty="0">
                <a:solidFill>
                  <a:schemeClr val="bg1">
                    <a:lumMod val="65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44858678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2" name="Espace réservé du contenu 1">
            <a:extLst>
              <a:ext uri="{FF2B5EF4-FFF2-40B4-BE49-F238E27FC236}">
                <a16:creationId xmlns:a16="http://schemas.microsoft.com/office/drawing/2014/main" id="{96F3BEAF-F037-416F-A63D-2232FE8C247D}"/>
              </a:ext>
            </a:extLst>
          </p:cNvPr>
          <p:cNvSpPr>
            <a:spLocks noGrp="1"/>
          </p:cNvSpPr>
          <p:nvPr>
            <p:ph sz="quarter" idx="12"/>
          </p:nvPr>
        </p:nvSpPr>
        <p:spPr/>
        <p:txBody>
          <a:bodyPr/>
          <a:lstStyle/>
          <a:p>
            <a:pPr algn="just"/>
            <a:r>
              <a:rPr lang="fr-FR" sz="1200" b="0" i="0" dirty="0">
                <a:solidFill>
                  <a:schemeClr val="tx1">
                    <a:lumMod val="65000"/>
                    <a:lumOff val="35000"/>
                  </a:schemeClr>
                </a:solidFill>
                <a:effectLst/>
                <a:latin typeface="Calibri" panose="020F0502020204030204" pitchFamily="34" charset="0"/>
              </a:rPr>
              <a:t>La propriété "</a:t>
            </a:r>
            <a:r>
              <a:rPr lang="fr-FR" sz="1200" b="1" i="0" dirty="0" err="1">
                <a:solidFill>
                  <a:schemeClr val="tx1">
                    <a:lumMod val="65000"/>
                    <a:lumOff val="35000"/>
                  </a:schemeClr>
                </a:solidFill>
                <a:effectLst/>
                <a:latin typeface="Calibri" panose="020F0502020204030204" pitchFamily="34" charset="0"/>
              </a:rPr>
              <a:t>flex</a:t>
            </a:r>
            <a:r>
              <a:rPr lang="fr-FR" sz="1200" b="1" i="0" dirty="0">
                <a:solidFill>
                  <a:schemeClr val="tx1">
                    <a:lumMod val="65000"/>
                    <a:lumOff val="35000"/>
                  </a:schemeClr>
                </a:solidFill>
                <a:effectLst/>
                <a:latin typeface="Calibri" panose="020F0502020204030204" pitchFamily="34" charset="0"/>
              </a:rPr>
              <a:t>-wrap</a:t>
            </a:r>
            <a:r>
              <a:rPr lang="fr-FR" sz="1200" b="0" i="0" dirty="0">
                <a:solidFill>
                  <a:schemeClr val="tx1">
                    <a:lumMod val="65000"/>
                    <a:lumOff val="35000"/>
                  </a:schemeClr>
                </a:solidFill>
                <a:effectLst/>
                <a:latin typeface="Calibri" panose="020F0502020204030204" pitchFamily="34" charset="0"/>
              </a:rPr>
              <a:t>" peut prendre les valeurs suivantes : </a:t>
            </a:r>
          </a:p>
          <a:p>
            <a:pPr marL="285750" indent="-285750" algn="just">
              <a:buFont typeface="Arial" panose="020B0604020202020204" pitchFamily="34" charset="0"/>
              <a:buChar char="•"/>
            </a:pPr>
            <a:endParaRPr lang="fr-FR" sz="1200" b="0" i="0" dirty="0">
              <a:solidFill>
                <a:schemeClr val="tx1">
                  <a:lumMod val="65000"/>
                  <a:lumOff val="35000"/>
                </a:schemeClr>
              </a:solidFill>
              <a:effectLst/>
              <a:latin typeface="Calibri" panose="020F0502020204030204" pitchFamily="34" charset="0"/>
            </a:endParaRPr>
          </a:p>
          <a:p>
            <a:pPr marL="285750" indent="-285750" algn="just">
              <a:buFont typeface="Arial" panose="020B0604020202020204" pitchFamily="34" charset="0"/>
              <a:buChar char="•"/>
            </a:pPr>
            <a:r>
              <a:rPr lang="fr-FR" sz="1200" b="1" i="0" dirty="0" err="1">
                <a:solidFill>
                  <a:schemeClr val="tx1">
                    <a:lumMod val="65000"/>
                    <a:lumOff val="35000"/>
                  </a:schemeClr>
                </a:solidFill>
                <a:effectLst/>
                <a:latin typeface="Calibri" panose="020F0502020204030204" pitchFamily="34" charset="0"/>
              </a:rPr>
              <a:t>flex</a:t>
            </a:r>
            <a:r>
              <a:rPr lang="fr-FR" sz="1200" b="1" i="0" dirty="0">
                <a:solidFill>
                  <a:schemeClr val="tx1">
                    <a:lumMod val="65000"/>
                    <a:lumOff val="35000"/>
                  </a:schemeClr>
                </a:solidFill>
                <a:effectLst/>
                <a:latin typeface="Calibri" panose="020F0502020204030204" pitchFamily="34" charset="0"/>
              </a:rPr>
              <a:t>-wrap : </a:t>
            </a:r>
            <a:r>
              <a:rPr lang="fr-FR" sz="1200" b="1" i="0" dirty="0" err="1">
                <a:solidFill>
                  <a:schemeClr val="tx1">
                    <a:lumMod val="65000"/>
                    <a:lumOff val="35000"/>
                  </a:schemeClr>
                </a:solidFill>
                <a:effectLst/>
                <a:latin typeface="Calibri" panose="020F0502020204030204" pitchFamily="34" charset="0"/>
              </a:rPr>
              <a:t>nowrap</a:t>
            </a:r>
            <a:r>
              <a:rPr lang="fr-FR" sz="1200" b="0" i="0" dirty="0">
                <a:solidFill>
                  <a:schemeClr val="tx1">
                    <a:lumMod val="65000"/>
                    <a:lumOff val="35000"/>
                  </a:schemeClr>
                </a:solidFill>
                <a:effectLst/>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a:t>
            </a:r>
            <a:r>
              <a:rPr lang="fr-FR" sz="1200" b="0" i="0" dirty="0">
                <a:solidFill>
                  <a:schemeClr val="tx1">
                    <a:lumMod val="65000"/>
                    <a:lumOff val="35000"/>
                  </a:schemeClr>
                </a:solidFill>
                <a:effectLst/>
                <a:latin typeface="Calibri" panose="020F0502020204030204" pitchFamily="34" charset="0"/>
              </a:rPr>
              <a:t> c’est la valeur initiale. Si les éléments flexibles sont trop larges pour tenir dans leur conteneur, ils débordent du conteneur</a:t>
            </a:r>
          </a:p>
          <a:p>
            <a:pPr marL="285750" indent="-285750" algn="just">
              <a:buFont typeface="Arial" panose="020B0604020202020204" pitchFamily="34" charset="0"/>
              <a:buChar char="•"/>
            </a:pPr>
            <a:r>
              <a:rPr lang="fr-FR" sz="1200" b="1" i="0" dirty="0" err="1">
                <a:solidFill>
                  <a:schemeClr val="tx1">
                    <a:lumMod val="65000"/>
                    <a:lumOff val="35000"/>
                  </a:schemeClr>
                </a:solidFill>
                <a:effectLst/>
                <a:latin typeface="Calibri" panose="020F0502020204030204" pitchFamily="34" charset="0"/>
              </a:rPr>
              <a:t>flex</a:t>
            </a:r>
            <a:r>
              <a:rPr lang="fr-FR" sz="1200" b="1" i="0" dirty="0">
                <a:solidFill>
                  <a:schemeClr val="tx1">
                    <a:lumMod val="65000"/>
                    <a:lumOff val="35000"/>
                  </a:schemeClr>
                </a:solidFill>
                <a:effectLst/>
                <a:latin typeface="Calibri" panose="020F0502020204030204" pitchFamily="34" charset="0"/>
              </a:rPr>
              <a:t>-wrap : wrap</a:t>
            </a:r>
            <a:r>
              <a:rPr lang="fr-FR" sz="1200" b="0" i="0" dirty="0">
                <a:solidFill>
                  <a:schemeClr val="tx1">
                    <a:lumMod val="65000"/>
                    <a:lumOff val="35000"/>
                  </a:schemeClr>
                </a:solidFill>
                <a:effectLst/>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a:t>
            </a:r>
            <a:r>
              <a:rPr lang="fr-FR" sz="1200" b="0" i="0" dirty="0">
                <a:solidFill>
                  <a:schemeClr val="tx1">
                    <a:lumMod val="65000"/>
                    <a:lumOff val="35000"/>
                  </a:schemeClr>
                </a:solidFill>
                <a:effectLst/>
                <a:latin typeface="Calibri" panose="020F0502020204030204" pitchFamily="34" charset="0"/>
              </a:rPr>
              <a:t> si les éléments flexibles sont trop larges pour tenir dans le conteneur, ils passent automatiquement sur la ligne suivante (du haut vers le bas)</a:t>
            </a:r>
          </a:p>
          <a:p>
            <a:pPr marL="285750" indent="-285750" algn="just">
              <a:buFont typeface="Arial" panose="020B0604020202020204" pitchFamily="34" charset="0"/>
              <a:buChar char="•"/>
            </a:pPr>
            <a:r>
              <a:rPr lang="fr-FR" sz="1200" b="1" i="0" dirty="0" err="1">
                <a:solidFill>
                  <a:schemeClr val="tx1">
                    <a:lumMod val="65000"/>
                    <a:lumOff val="35000"/>
                  </a:schemeClr>
                </a:solidFill>
                <a:effectLst/>
                <a:latin typeface="Calibri" panose="020F0502020204030204" pitchFamily="34" charset="0"/>
              </a:rPr>
              <a:t>flex</a:t>
            </a:r>
            <a:r>
              <a:rPr lang="fr-FR" sz="1200" b="1" i="0" dirty="0">
                <a:solidFill>
                  <a:schemeClr val="tx1">
                    <a:lumMod val="65000"/>
                    <a:lumOff val="35000"/>
                  </a:schemeClr>
                </a:solidFill>
                <a:effectLst/>
                <a:latin typeface="Calibri" panose="020F0502020204030204" pitchFamily="34" charset="0"/>
              </a:rPr>
              <a:t>-wrap : wrap-reverse</a:t>
            </a:r>
            <a:r>
              <a:rPr lang="fr-FR" sz="1200" b="0" i="0" dirty="0">
                <a:solidFill>
                  <a:schemeClr val="tx1">
                    <a:lumMod val="65000"/>
                    <a:lumOff val="35000"/>
                  </a:schemeClr>
                </a:solidFill>
                <a:effectLst/>
                <a:latin typeface="Calibri" panose="020F0502020204030204" pitchFamily="34" charset="0"/>
              </a:rPr>
              <a:t> - si les éléments flexibles sont trop larges pour le conteneur, ils passent automatiquement sur la ligne suivante (du bas vers le haut)</a:t>
            </a:r>
          </a:p>
          <a:p>
            <a:pPr marL="285750" indent="-285750" algn="just">
              <a:buFont typeface="Arial" panose="020B0604020202020204" pitchFamily="34" charset="0"/>
              <a:buChar char="•"/>
            </a:pPr>
            <a:endParaRPr lang="fr-FR" sz="1200" b="0" i="0" dirty="0">
              <a:solidFill>
                <a:schemeClr val="tx1">
                  <a:lumMod val="65000"/>
                  <a:lumOff val="35000"/>
                </a:schemeClr>
              </a:solidFill>
              <a:effectLst/>
              <a:latin typeface="Calibri" panose="020F0502020204030204" pitchFamily="34" charset="0"/>
            </a:endParaRPr>
          </a:p>
          <a:p>
            <a:pPr algn="just"/>
            <a:r>
              <a:rPr lang="fr-FR" sz="1200" b="0" i="0" dirty="0">
                <a:solidFill>
                  <a:schemeClr val="tx1">
                    <a:lumMod val="65000"/>
                    <a:lumOff val="35000"/>
                  </a:schemeClr>
                </a:solidFill>
                <a:effectLst/>
                <a:latin typeface="Calibri" panose="020F0502020204030204" pitchFamily="34" charset="0"/>
              </a:rPr>
              <a:t>La propriété raccourcie </a:t>
            </a:r>
            <a:r>
              <a:rPr lang="fr-FR" sz="1200" b="1" i="0" dirty="0" err="1">
                <a:solidFill>
                  <a:schemeClr val="tx1">
                    <a:lumMod val="65000"/>
                    <a:lumOff val="35000"/>
                  </a:schemeClr>
                </a:solidFill>
                <a:effectLst/>
                <a:latin typeface="Calibri" panose="020F0502020204030204" pitchFamily="34" charset="0"/>
              </a:rPr>
              <a:t>flex</a:t>
            </a:r>
            <a:r>
              <a:rPr lang="fr-FR" sz="1200" b="1" i="0" dirty="0">
                <a:solidFill>
                  <a:schemeClr val="tx1">
                    <a:lumMod val="65000"/>
                    <a:lumOff val="35000"/>
                  </a:schemeClr>
                </a:solidFill>
                <a:effectLst/>
                <a:latin typeface="Calibri" panose="020F0502020204030204" pitchFamily="34" charset="0"/>
              </a:rPr>
              <a:t>-flow</a:t>
            </a:r>
            <a:r>
              <a:rPr lang="fr-FR" sz="1200" b="0" i="0" dirty="0">
                <a:solidFill>
                  <a:schemeClr val="tx1">
                    <a:lumMod val="65000"/>
                    <a:lumOff val="35000"/>
                  </a:schemeClr>
                </a:solidFill>
                <a:effectLst/>
                <a:latin typeface="Calibri" panose="020F0502020204030204" pitchFamily="34" charset="0"/>
              </a:rPr>
              <a:t> combine </a:t>
            </a:r>
            <a:r>
              <a:rPr lang="fr-FR" sz="1200" b="1" i="0" dirty="0" err="1">
                <a:solidFill>
                  <a:schemeClr val="tx1">
                    <a:lumMod val="65000"/>
                    <a:lumOff val="35000"/>
                  </a:schemeClr>
                </a:solidFill>
                <a:effectLst/>
                <a:latin typeface="Calibri" panose="020F0502020204030204" pitchFamily="34" charset="0"/>
              </a:rPr>
              <a:t>flex</a:t>
            </a:r>
            <a:r>
              <a:rPr lang="fr-FR" sz="1200" b="1" i="0" dirty="0">
                <a:solidFill>
                  <a:schemeClr val="tx1">
                    <a:lumMod val="65000"/>
                    <a:lumOff val="35000"/>
                  </a:schemeClr>
                </a:solidFill>
                <a:effectLst/>
                <a:latin typeface="Calibri" panose="020F0502020204030204" pitchFamily="34" charset="0"/>
              </a:rPr>
              <a:t>-direction</a:t>
            </a:r>
            <a:r>
              <a:rPr lang="fr-FR" sz="1200" b="0" i="0" dirty="0">
                <a:solidFill>
                  <a:schemeClr val="tx1">
                    <a:lumMod val="65000"/>
                    <a:lumOff val="35000"/>
                  </a:schemeClr>
                </a:solidFill>
                <a:effectLst/>
                <a:latin typeface="Calibri" panose="020F0502020204030204" pitchFamily="34" charset="0"/>
              </a:rPr>
              <a:t> et </a:t>
            </a:r>
            <a:r>
              <a:rPr lang="fr-FR" sz="1200" b="1" i="0" dirty="0" err="1">
                <a:solidFill>
                  <a:schemeClr val="tx1">
                    <a:lumMod val="65000"/>
                    <a:lumOff val="35000"/>
                  </a:schemeClr>
                </a:solidFill>
                <a:effectLst/>
                <a:latin typeface="Calibri" panose="020F0502020204030204" pitchFamily="34" charset="0"/>
              </a:rPr>
              <a:t>flex</a:t>
            </a:r>
            <a:r>
              <a:rPr lang="fr-FR" sz="1200" b="1" i="0" dirty="0">
                <a:solidFill>
                  <a:schemeClr val="tx1">
                    <a:lumMod val="65000"/>
                    <a:lumOff val="35000"/>
                  </a:schemeClr>
                </a:solidFill>
                <a:effectLst/>
                <a:latin typeface="Calibri" panose="020F0502020204030204" pitchFamily="34" charset="0"/>
              </a:rPr>
              <a:t>-wrap</a:t>
            </a:r>
            <a:r>
              <a:rPr lang="fr-FR" sz="1200" b="0" i="0" dirty="0">
                <a:solidFill>
                  <a:schemeClr val="tx1">
                    <a:lumMod val="65000"/>
                    <a:lumOff val="35000"/>
                  </a:schemeClr>
                </a:solidFill>
                <a:effectLst/>
                <a:latin typeface="Calibri" panose="020F0502020204030204" pitchFamily="34" charset="0"/>
              </a:rPr>
              <a:t>. Elle peut, par exemple, prendre les valeurs "</a:t>
            </a:r>
            <a:r>
              <a:rPr lang="fr-FR" sz="1200" b="0" i="0" dirty="0" err="1">
                <a:solidFill>
                  <a:schemeClr val="tx1">
                    <a:lumMod val="65000"/>
                    <a:lumOff val="35000"/>
                  </a:schemeClr>
                </a:solidFill>
                <a:effectLst/>
                <a:latin typeface="Calibri" panose="020F0502020204030204" pitchFamily="34" charset="0"/>
              </a:rPr>
              <a:t>row</a:t>
            </a:r>
            <a:r>
              <a:rPr lang="fr-FR" sz="1200" b="0" i="0" dirty="0">
                <a:solidFill>
                  <a:schemeClr val="tx1">
                    <a:lumMod val="65000"/>
                    <a:lumOff val="35000"/>
                  </a:schemeClr>
                </a:solidFill>
                <a:effectLst/>
                <a:latin typeface="Calibri" panose="020F0502020204030204" pitchFamily="34" charset="0"/>
              </a:rPr>
              <a:t> wrap" ou "</a:t>
            </a:r>
            <a:r>
              <a:rPr lang="fr-FR" sz="1200" b="0" i="0" dirty="0" err="1">
                <a:solidFill>
                  <a:schemeClr val="tx1">
                    <a:lumMod val="65000"/>
                    <a:lumOff val="35000"/>
                  </a:schemeClr>
                </a:solidFill>
                <a:effectLst/>
                <a:latin typeface="Calibri" panose="020F0502020204030204" pitchFamily="34" charset="0"/>
              </a:rPr>
              <a:t>column</a:t>
            </a:r>
            <a:r>
              <a:rPr lang="fr-FR" sz="1200" b="0" i="0" dirty="0">
                <a:solidFill>
                  <a:schemeClr val="tx1">
                    <a:lumMod val="65000"/>
                    <a:lumOff val="35000"/>
                  </a:schemeClr>
                </a:solidFill>
                <a:effectLst/>
                <a:latin typeface="Calibri" panose="020F0502020204030204" pitchFamily="34" charset="0"/>
              </a:rPr>
              <a:t> wrap".</a:t>
            </a:r>
          </a:p>
          <a:p>
            <a:endParaRPr lang="fr-FR" dirty="0"/>
          </a:p>
        </p:txBody>
      </p:sp>
      <p:sp>
        <p:nvSpPr>
          <p:cNvPr id="3" name="Espace réservé du contenu 2">
            <a:extLst>
              <a:ext uri="{FF2B5EF4-FFF2-40B4-BE49-F238E27FC236}">
                <a16:creationId xmlns:a16="http://schemas.microsoft.com/office/drawing/2014/main" id="{52A545F0-3CA3-418F-8E35-65E7F61439B2}"/>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Maitriser les passages à la ligne : la propriété "</a:t>
            </a:r>
            <a:r>
              <a:rPr lang="fr-FR" sz="1600" b="1" dirty="0" err="1">
                <a:solidFill>
                  <a:srgbClr val="005BA7"/>
                </a:solidFill>
                <a:latin typeface="Calibri" panose="020F0502020204030204" pitchFamily="34" charset="0"/>
              </a:rPr>
              <a:t>flex</a:t>
            </a:r>
            <a:r>
              <a:rPr lang="fr-FR" sz="1600" b="1" dirty="0">
                <a:solidFill>
                  <a:srgbClr val="005BA7"/>
                </a:solidFill>
                <a:latin typeface="Calibri" panose="020F0502020204030204" pitchFamily="34" charset="0"/>
              </a:rPr>
              <a:t>-wrap"</a:t>
            </a:r>
          </a:p>
          <a:p>
            <a:endParaRPr lang="fr-FR" dirty="0"/>
          </a:p>
        </p:txBody>
      </p:sp>
    </p:spTree>
    <p:extLst>
      <p:ext uri="{BB962C8B-B14F-4D97-AF65-F5344CB8AC3E}">
        <p14:creationId xmlns:p14="http://schemas.microsoft.com/office/powerpoint/2010/main" val="122946525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02- </a:t>
            </a:r>
            <a:r>
              <a:rPr lang="fr-FR" sz="2000" b="1" u="none" strike="noStrike" kern="1200" cap="all" spc="0" dirty="0">
                <a:uFillTx/>
                <a:latin typeface="Calibri" panose="020F0502020204030204" pitchFamily="34" charset="0"/>
                <a:cs typeface="Calibri" panose="020F0502020204030204" pitchFamily="34" charset="0"/>
              </a:rPr>
              <a:t>Utiliser les propriétés CSS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Les propriétés des conteneurs </a:t>
            </a:r>
            <a:r>
              <a:rPr lang="fr-FR" sz="1800" dirty="0" err="1"/>
              <a:t>flex</a:t>
            </a:r>
            <a:r>
              <a:rPr lang="fr-FR" sz="1800" dirty="0"/>
              <a:t> </a:t>
            </a:r>
            <a:r>
              <a:rPr lang="fr-FR" sz="1800" kern="0" dirty="0">
                <a:ea typeface="맑은 고딕" pitchFamily="34"/>
                <a:cs typeface="Calibri" panose="020F0502020204030204" pitchFamily="34" charset="0"/>
              </a:rPr>
              <a:t>(FlexBox)</a:t>
            </a:r>
            <a:endParaRPr lang="fr-FR" sz="1800" dirty="0"/>
          </a:p>
        </p:txBody>
      </p:sp>
      <p:sp>
        <p:nvSpPr>
          <p:cNvPr id="2" name="Espace réservé du contenu 1">
            <a:extLst>
              <a:ext uri="{FF2B5EF4-FFF2-40B4-BE49-F238E27FC236}">
                <a16:creationId xmlns:a16="http://schemas.microsoft.com/office/drawing/2014/main" id="{119ABE87-7B66-4393-B4C9-CB921366D30C}"/>
              </a:ext>
            </a:extLst>
          </p:cNvPr>
          <p:cNvSpPr>
            <a:spLocks noGrp="1"/>
          </p:cNvSpPr>
          <p:nvPr>
            <p:ph sz="quarter" idx="12"/>
          </p:nvPr>
        </p:nvSpPr>
        <p:spPr>
          <a:xfrm>
            <a:off x="720000" y="1943056"/>
            <a:ext cx="10607802" cy="4514894"/>
          </a:xfrm>
        </p:spPr>
        <p:txBody>
          <a:bodyPr/>
          <a:lstStyle/>
          <a:p>
            <a:pPr marL="285750" indent="-285750" algn="just">
              <a:buFont typeface="Arial" panose="020B0604020202020204" pitchFamily="34" charset="0"/>
              <a:buChar char="•"/>
            </a:pPr>
            <a:r>
              <a:rPr lang="fr-FR" sz="1200" b="0" i="0" dirty="0">
                <a:solidFill>
                  <a:schemeClr val="tx1">
                    <a:lumMod val="65000"/>
                    <a:lumOff val="35000"/>
                  </a:schemeClr>
                </a:solidFill>
                <a:effectLst/>
                <a:latin typeface="Calibri" panose="020F0502020204030204" pitchFamily="34" charset="0"/>
              </a:rPr>
              <a:t>La propriété </a:t>
            </a:r>
            <a:r>
              <a:rPr lang="fr-FR" sz="1200" b="1" i="0" dirty="0" err="1">
                <a:solidFill>
                  <a:schemeClr val="tx1">
                    <a:lumMod val="65000"/>
                    <a:lumOff val="35000"/>
                  </a:schemeClr>
                </a:solidFill>
                <a:effectLst/>
                <a:latin typeface="Calibri" panose="020F0502020204030204" pitchFamily="34" charset="0"/>
              </a:rPr>
              <a:t>order</a:t>
            </a:r>
            <a:r>
              <a:rPr lang="fr-FR" sz="1200" b="0" i="0" dirty="0">
                <a:solidFill>
                  <a:schemeClr val="tx1">
                    <a:lumMod val="65000"/>
                    <a:lumOff val="35000"/>
                  </a:schemeClr>
                </a:solidFill>
                <a:effectLst/>
                <a:latin typeface="Calibri" panose="020F0502020204030204" pitchFamily="34" charset="0"/>
              </a:rPr>
              <a:t> permet de contrôler l'ordre dans lequel les éléments apparaissent dans le conteneur </a:t>
            </a:r>
            <a:r>
              <a:rPr lang="fr-FR" sz="1200" b="0" i="0" dirty="0" err="1">
                <a:solidFill>
                  <a:schemeClr val="tx1">
                    <a:lumMod val="65000"/>
                    <a:lumOff val="35000"/>
                  </a:schemeClr>
                </a:solidFill>
                <a:effectLst/>
                <a:latin typeface="Calibri" panose="020F0502020204030204" pitchFamily="34" charset="0"/>
              </a:rPr>
              <a:t>flex</a:t>
            </a:r>
            <a:r>
              <a:rPr lang="fr-FR" sz="1200" b="0" i="0" dirty="0">
                <a:solidFill>
                  <a:schemeClr val="tx1">
                    <a:lumMod val="65000"/>
                    <a:lumOff val="35000"/>
                  </a:schemeClr>
                </a:solidFill>
                <a:effectLst/>
                <a:latin typeface="Calibri" panose="020F0502020204030204" pitchFamily="34" charset="0"/>
              </a:rPr>
              <a:t>. Les valeurs possibles de cette propriétés peuvent être soit des valeurs globales </a:t>
            </a:r>
            <a:r>
              <a:rPr lang="fr-FR" sz="1200" b="1" i="0" dirty="0">
                <a:solidFill>
                  <a:schemeClr val="tx1">
                    <a:lumMod val="65000"/>
                    <a:lumOff val="35000"/>
                  </a:schemeClr>
                </a:solidFill>
                <a:effectLst/>
                <a:latin typeface="Calibri" panose="020F0502020204030204" pitchFamily="34" charset="0"/>
              </a:rPr>
              <a:t>("</a:t>
            </a:r>
            <a:r>
              <a:rPr lang="fr-FR" sz="1200" b="1" i="0" dirty="0" err="1">
                <a:solidFill>
                  <a:schemeClr val="tx1">
                    <a:lumMod val="65000"/>
                    <a:lumOff val="35000"/>
                  </a:schemeClr>
                </a:solidFill>
                <a:effectLst/>
                <a:latin typeface="Calibri" panose="020F0502020204030204" pitchFamily="34" charset="0"/>
              </a:rPr>
              <a:t>inherit</a:t>
            </a:r>
            <a:r>
              <a:rPr lang="fr-FR" sz="1200" b="1" i="0" dirty="0">
                <a:solidFill>
                  <a:schemeClr val="tx1">
                    <a:lumMod val="65000"/>
                    <a:lumOff val="35000"/>
                  </a:schemeClr>
                </a:solidFill>
                <a:effectLst/>
                <a:latin typeface="Calibri" panose="020F0502020204030204" pitchFamily="34" charset="0"/>
              </a:rPr>
              <a:t>", "initial", "</a:t>
            </a:r>
            <a:r>
              <a:rPr lang="fr-FR" sz="1200" b="1" i="0" dirty="0" err="1">
                <a:solidFill>
                  <a:schemeClr val="tx1">
                    <a:lumMod val="65000"/>
                    <a:lumOff val="35000"/>
                  </a:schemeClr>
                </a:solidFill>
                <a:effectLst/>
                <a:latin typeface="Calibri" panose="020F0502020204030204" pitchFamily="34" charset="0"/>
              </a:rPr>
              <a:t>unset</a:t>
            </a:r>
            <a:r>
              <a:rPr lang="fr-FR" sz="1200" b="1" i="0" dirty="0">
                <a:solidFill>
                  <a:schemeClr val="tx1">
                    <a:lumMod val="65000"/>
                    <a:lumOff val="35000"/>
                  </a:schemeClr>
                </a:solidFill>
                <a:effectLst/>
                <a:latin typeface="Calibri" panose="020F0502020204030204" pitchFamily="34" charset="0"/>
              </a:rPr>
              <a:t> " </a:t>
            </a:r>
            <a:r>
              <a:rPr lang="fr-FR" sz="1200" dirty="0">
                <a:solidFill>
                  <a:schemeClr val="tx1">
                    <a:lumMod val="65000"/>
                    <a:lumOff val="35000"/>
                  </a:schemeClr>
                </a:solidFill>
                <a:latin typeface="Calibri" panose="020F0502020204030204" pitchFamily="34" charset="0"/>
              </a:rPr>
              <a:t>ou bien d</a:t>
            </a:r>
            <a:r>
              <a:rPr lang="fr-FR" sz="1200" b="0" i="0" dirty="0">
                <a:solidFill>
                  <a:schemeClr val="tx1">
                    <a:lumMod val="65000"/>
                    <a:lumOff val="35000"/>
                  </a:schemeClr>
                </a:solidFill>
                <a:effectLst/>
                <a:latin typeface="Calibri" panose="020F0502020204030204" pitchFamily="34" charset="0"/>
              </a:rPr>
              <a:t>es valeurs entières positives ou négatives</a:t>
            </a:r>
          </a:p>
          <a:p>
            <a:pPr marL="285750" indent="-285750" algn="just">
              <a:buFont typeface="Arial" panose="020B0604020202020204" pitchFamily="34" charset="0"/>
              <a:buChar char="•"/>
            </a:pPr>
            <a:endParaRPr lang="fr-FR" sz="1200" b="0" i="0" dirty="0">
              <a:solidFill>
                <a:schemeClr val="tx1">
                  <a:lumMod val="65000"/>
                  <a:lumOff val="35000"/>
                </a:schemeClr>
              </a:solidFill>
              <a:effectLst/>
              <a:latin typeface="Calibri" panose="020F0502020204030204" pitchFamily="34" charset="0"/>
            </a:endParaRPr>
          </a:p>
          <a:p>
            <a:pPr marL="285750" indent="-285750" algn="just">
              <a:buFont typeface="Arial" panose="020B0604020202020204" pitchFamily="34" charset="0"/>
              <a:buChar char="•"/>
            </a:pPr>
            <a:r>
              <a:rPr lang="fr-FR" sz="1200" b="0" i="0" dirty="0">
                <a:solidFill>
                  <a:schemeClr val="tx1">
                    <a:lumMod val="65000"/>
                    <a:lumOff val="35000"/>
                  </a:schemeClr>
                </a:solidFill>
                <a:effectLst/>
                <a:latin typeface="Calibri" panose="020F0502020204030204" pitchFamily="34" charset="0"/>
              </a:rPr>
              <a:t>La propriété </a:t>
            </a:r>
            <a:r>
              <a:rPr lang="fr-FR" sz="1200" b="1" i="0" dirty="0" err="1">
                <a:solidFill>
                  <a:schemeClr val="tx1">
                    <a:lumMod val="65000"/>
                    <a:lumOff val="35000"/>
                  </a:schemeClr>
                </a:solidFill>
                <a:effectLst/>
                <a:latin typeface="Calibri" panose="020F0502020204030204" pitchFamily="34" charset="0"/>
              </a:rPr>
              <a:t>flex-grow</a:t>
            </a:r>
            <a:r>
              <a:rPr lang="fr-FR" sz="1200" b="0" i="0" dirty="0">
                <a:solidFill>
                  <a:schemeClr val="tx1">
                    <a:lumMod val="65000"/>
                    <a:lumOff val="35000"/>
                  </a:schemeClr>
                </a:solidFill>
                <a:effectLst/>
                <a:latin typeface="Calibri" panose="020F0502020204030204" pitchFamily="34" charset="0"/>
              </a:rPr>
              <a:t> permet de définir l'agrandissement possible d'un élément proportionnellement aux autres. La valeur de cette propriété est un nombre. Par exemple, si "</a:t>
            </a:r>
            <a:r>
              <a:rPr lang="fr-FR" sz="1200" b="0" i="0" dirty="0" err="1">
                <a:solidFill>
                  <a:schemeClr val="tx1">
                    <a:lumMod val="65000"/>
                    <a:lumOff val="35000"/>
                  </a:schemeClr>
                </a:solidFill>
                <a:effectLst/>
                <a:latin typeface="Calibri" panose="020F0502020204030204" pitchFamily="34" charset="0"/>
              </a:rPr>
              <a:t>flex-grow</a:t>
            </a:r>
            <a:r>
              <a:rPr lang="fr-FR" sz="1200" b="0" i="0" dirty="0">
                <a:solidFill>
                  <a:schemeClr val="tx1">
                    <a:lumMod val="65000"/>
                    <a:lumOff val="35000"/>
                  </a:schemeClr>
                </a:solidFill>
                <a:effectLst/>
                <a:latin typeface="Calibri" panose="020F0502020204030204" pitchFamily="34" charset="0"/>
              </a:rPr>
              <a:t> : 2" pour un élément, il </a:t>
            </a:r>
            <a:r>
              <a:rPr lang="fr-FR" sz="1200" b="0" i="0" dirty="0" err="1">
                <a:solidFill>
                  <a:schemeClr val="tx1">
                    <a:lumMod val="65000"/>
                    <a:lumOff val="35000"/>
                  </a:schemeClr>
                </a:solidFill>
                <a:effectLst/>
                <a:latin typeface="Calibri" panose="020F0502020204030204" pitchFamily="34" charset="0"/>
              </a:rPr>
              <a:t>occuepra</a:t>
            </a:r>
            <a:r>
              <a:rPr lang="fr-FR" sz="1200" b="0" i="0" dirty="0">
                <a:solidFill>
                  <a:schemeClr val="tx1">
                    <a:lumMod val="65000"/>
                    <a:lumOff val="35000"/>
                  </a:schemeClr>
                </a:solidFill>
                <a:effectLst/>
                <a:latin typeface="Calibri" panose="020F0502020204030204" pitchFamily="34" charset="0"/>
              </a:rPr>
              <a:t> (si possible) deux fois plus d'espace que les autres</a:t>
            </a:r>
          </a:p>
          <a:p>
            <a:pPr marL="285750" indent="-285750" algn="just">
              <a:buFont typeface="Arial" panose="020B0604020202020204" pitchFamily="34" charset="0"/>
              <a:buChar char="•"/>
            </a:pPr>
            <a:endParaRPr lang="fr-FR" sz="1200" b="0" i="0" dirty="0">
              <a:solidFill>
                <a:schemeClr val="tx1">
                  <a:lumMod val="65000"/>
                  <a:lumOff val="35000"/>
                </a:schemeClr>
              </a:solidFill>
              <a:effectLst/>
              <a:latin typeface="Calibri" panose="020F0502020204030204" pitchFamily="34" charset="0"/>
            </a:endParaRPr>
          </a:p>
          <a:p>
            <a:pPr marL="285750" indent="-285750" algn="just">
              <a:buFont typeface="Arial" panose="020B0604020202020204" pitchFamily="34" charset="0"/>
              <a:buChar char="•"/>
            </a:pPr>
            <a:r>
              <a:rPr lang="fr-FR" sz="1200" b="0" i="0" dirty="0">
                <a:solidFill>
                  <a:schemeClr val="tx1">
                    <a:lumMod val="65000"/>
                    <a:lumOff val="35000"/>
                  </a:schemeClr>
                </a:solidFill>
                <a:effectLst/>
                <a:latin typeface="Calibri" panose="020F0502020204030204" pitchFamily="34" charset="0"/>
              </a:rPr>
              <a:t>La propriété </a:t>
            </a:r>
            <a:r>
              <a:rPr lang="fr-FR" sz="1200" b="1" i="0" dirty="0" err="1">
                <a:solidFill>
                  <a:schemeClr val="tx1">
                    <a:lumMod val="65000"/>
                    <a:lumOff val="35000"/>
                  </a:schemeClr>
                </a:solidFill>
                <a:effectLst/>
                <a:latin typeface="Calibri" panose="020F0502020204030204" pitchFamily="34" charset="0"/>
              </a:rPr>
              <a:t>flex-shrink</a:t>
            </a:r>
            <a:r>
              <a:rPr lang="fr-FR" sz="1200" b="0" i="0" dirty="0">
                <a:solidFill>
                  <a:schemeClr val="tx1">
                    <a:lumMod val="65000"/>
                    <a:lumOff val="35000"/>
                  </a:schemeClr>
                </a:solidFill>
                <a:effectLst/>
                <a:latin typeface="Calibri" panose="020F0502020204030204" pitchFamily="34" charset="0"/>
              </a:rPr>
              <a:t> définit la possibilité pour un élément de rétrécir. Cette propriété accepte uniquement des valeurs positives</a:t>
            </a:r>
          </a:p>
          <a:p>
            <a:pPr marL="285750" indent="-285750" algn="just">
              <a:buFont typeface="Arial" panose="020B0604020202020204" pitchFamily="34" charset="0"/>
              <a:buChar char="•"/>
            </a:pPr>
            <a:endParaRPr lang="fr-FR" sz="1200" b="0" i="0" dirty="0">
              <a:solidFill>
                <a:schemeClr val="tx1">
                  <a:lumMod val="65000"/>
                  <a:lumOff val="35000"/>
                </a:schemeClr>
              </a:solidFill>
              <a:effectLst/>
              <a:latin typeface="Calibri" panose="020F0502020204030204" pitchFamily="34" charset="0"/>
            </a:endParaRPr>
          </a:p>
          <a:p>
            <a:pPr marL="285750" indent="-285750" algn="just">
              <a:buFont typeface="Arial" panose="020B0604020202020204" pitchFamily="34" charset="0"/>
              <a:buChar char="•"/>
            </a:pPr>
            <a:r>
              <a:rPr lang="fr-FR" sz="1200" b="0" i="0" dirty="0">
                <a:solidFill>
                  <a:schemeClr val="tx1">
                    <a:lumMod val="65000"/>
                    <a:lumOff val="35000"/>
                  </a:schemeClr>
                </a:solidFill>
                <a:effectLst/>
                <a:latin typeface="Calibri" panose="020F0502020204030204" pitchFamily="34" charset="0"/>
              </a:rPr>
              <a:t>La propriété </a:t>
            </a:r>
            <a:r>
              <a:rPr lang="fr-FR" sz="1200" b="1" i="0" dirty="0" err="1">
                <a:solidFill>
                  <a:schemeClr val="tx1">
                    <a:lumMod val="65000"/>
                    <a:lumOff val="35000"/>
                  </a:schemeClr>
                </a:solidFill>
                <a:effectLst/>
                <a:latin typeface="Calibri" panose="020F0502020204030204" pitchFamily="34" charset="0"/>
              </a:rPr>
              <a:t>flex</a:t>
            </a:r>
            <a:r>
              <a:rPr lang="fr-FR" sz="1200" b="1" i="0" dirty="0">
                <a:solidFill>
                  <a:schemeClr val="tx1">
                    <a:lumMod val="65000"/>
                    <a:lumOff val="35000"/>
                  </a:schemeClr>
                </a:solidFill>
                <a:effectLst/>
                <a:latin typeface="Calibri" panose="020F0502020204030204" pitchFamily="34" charset="0"/>
              </a:rPr>
              <a:t>-basis</a:t>
            </a:r>
            <a:r>
              <a:rPr lang="fr-FR" sz="1200" b="0" i="0" dirty="0">
                <a:solidFill>
                  <a:schemeClr val="tx1">
                    <a:lumMod val="65000"/>
                    <a:lumOff val="35000"/>
                  </a:schemeClr>
                </a:solidFill>
                <a:effectLst/>
                <a:latin typeface="Calibri" panose="020F0502020204030204" pitchFamily="34" charset="0"/>
              </a:rPr>
              <a:t> définit la taille par défaut d'un élément. Elle peut prendre des valeurs définies (</a:t>
            </a:r>
            <a:r>
              <a:rPr lang="fr-FR" sz="1200" b="1" i="0" dirty="0">
                <a:solidFill>
                  <a:schemeClr val="tx1">
                    <a:lumMod val="65000"/>
                    <a:lumOff val="35000"/>
                  </a:schemeClr>
                </a:solidFill>
                <a:effectLst/>
                <a:latin typeface="Calibri" panose="020F0502020204030204" pitchFamily="34" charset="0"/>
              </a:rPr>
              <a:t>3 </a:t>
            </a:r>
            <a:r>
              <a:rPr lang="fr-FR" sz="1200" b="1" i="0" dirty="0" err="1">
                <a:solidFill>
                  <a:schemeClr val="tx1">
                    <a:lumMod val="65000"/>
                    <a:lumOff val="35000"/>
                  </a:schemeClr>
                </a:solidFill>
                <a:effectLst/>
                <a:latin typeface="Calibri" panose="020F0502020204030204" pitchFamily="34" charset="0"/>
              </a:rPr>
              <a:t>em</a:t>
            </a:r>
            <a:r>
              <a:rPr lang="fr-FR" sz="1200" b="1" i="0" dirty="0">
                <a:solidFill>
                  <a:schemeClr val="tx1">
                    <a:lumMod val="65000"/>
                    <a:lumOff val="35000"/>
                  </a:schemeClr>
                </a:solidFill>
                <a:effectLst/>
                <a:latin typeface="Calibri" panose="020F0502020204030204" pitchFamily="34" charset="0"/>
              </a:rPr>
              <a:t>, 20 px, auto</a:t>
            </a:r>
            <a:r>
              <a:rPr lang="fr-FR" sz="1200" b="0" i="0" dirty="0">
                <a:solidFill>
                  <a:schemeClr val="tx1">
                    <a:lumMod val="65000"/>
                    <a:lumOff val="35000"/>
                  </a:schemeClr>
                </a:solidFill>
                <a:effectLst/>
                <a:latin typeface="Calibri" panose="020F0502020204030204" pitchFamily="34" charset="0"/>
              </a:rPr>
              <a:t>), des valeurs globales (</a:t>
            </a:r>
            <a:r>
              <a:rPr lang="fr-FR" sz="1200" b="1" i="0" dirty="0" err="1">
                <a:solidFill>
                  <a:schemeClr val="tx1">
                    <a:lumMod val="65000"/>
                    <a:lumOff val="35000"/>
                  </a:schemeClr>
                </a:solidFill>
                <a:effectLst/>
                <a:latin typeface="Calibri" panose="020F0502020204030204" pitchFamily="34" charset="0"/>
              </a:rPr>
              <a:t>inherit</a:t>
            </a:r>
            <a:r>
              <a:rPr lang="fr-FR" sz="1200" b="1" i="0" dirty="0">
                <a:solidFill>
                  <a:schemeClr val="tx1">
                    <a:lumMod val="65000"/>
                    <a:lumOff val="35000"/>
                  </a:schemeClr>
                </a:solidFill>
                <a:effectLst/>
                <a:latin typeface="Calibri" panose="020F0502020204030204" pitchFamily="34" charset="0"/>
              </a:rPr>
              <a:t>, initial, </a:t>
            </a:r>
            <a:r>
              <a:rPr lang="fr-FR" sz="1200" b="1" i="0" dirty="0" err="1">
                <a:solidFill>
                  <a:schemeClr val="tx1">
                    <a:lumMod val="65000"/>
                    <a:lumOff val="35000"/>
                  </a:schemeClr>
                </a:solidFill>
                <a:effectLst/>
                <a:latin typeface="Calibri" panose="020F0502020204030204" pitchFamily="34" charset="0"/>
              </a:rPr>
              <a:t>unset</a:t>
            </a:r>
            <a:r>
              <a:rPr lang="fr-FR" sz="1200" b="0" i="0" dirty="0">
                <a:solidFill>
                  <a:schemeClr val="tx1">
                    <a:lumMod val="65000"/>
                    <a:lumOff val="35000"/>
                  </a:schemeClr>
                </a:solidFill>
                <a:effectLst/>
                <a:latin typeface="Calibri" panose="020F0502020204030204" pitchFamily="34" charset="0"/>
              </a:rPr>
              <a:t>), des valeurs définies par mots-clés (</a:t>
            </a:r>
            <a:r>
              <a:rPr lang="fr-FR" sz="1200" b="1" i="0" dirty="0" err="1">
                <a:solidFill>
                  <a:schemeClr val="tx1">
                    <a:lumMod val="65000"/>
                    <a:lumOff val="35000"/>
                  </a:schemeClr>
                </a:solidFill>
                <a:effectLst/>
                <a:latin typeface="Calibri" panose="020F0502020204030204" pitchFamily="34" charset="0"/>
              </a:rPr>
              <a:t>fill</a:t>
            </a:r>
            <a:r>
              <a:rPr lang="fr-FR" sz="1200" b="1" i="0" dirty="0">
                <a:solidFill>
                  <a:schemeClr val="tx1">
                    <a:lumMod val="65000"/>
                    <a:lumOff val="35000"/>
                  </a:schemeClr>
                </a:solidFill>
                <a:effectLst/>
                <a:latin typeface="Calibri" panose="020F0502020204030204" pitchFamily="34" charset="0"/>
              </a:rPr>
              <a:t>, max-content, min-content, fit-content</a:t>
            </a:r>
            <a:r>
              <a:rPr lang="fr-FR" sz="1200" b="0" i="0" dirty="0">
                <a:solidFill>
                  <a:schemeClr val="tx1">
                    <a:lumMod val="65000"/>
                    <a:lumOff val="35000"/>
                  </a:schemeClr>
                </a:solidFill>
                <a:effectLst/>
                <a:latin typeface="Calibri" panose="020F0502020204030204" pitchFamily="34" charset="0"/>
              </a:rPr>
              <a:t>) ou la valeur "</a:t>
            </a:r>
            <a:r>
              <a:rPr lang="fr-FR" sz="1200" b="1" i="0" dirty="0">
                <a:solidFill>
                  <a:schemeClr val="tx1">
                    <a:lumMod val="65000"/>
                    <a:lumOff val="35000"/>
                  </a:schemeClr>
                </a:solidFill>
                <a:effectLst/>
                <a:latin typeface="Calibri" panose="020F0502020204030204" pitchFamily="34" charset="0"/>
              </a:rPr>
              <a:t>content</a:t>
            </a:r>
            <a:r>
              <a:rPr lang="fr-FR" sz="1200" b="0" i="0" dirty="0">
                <a:solidFill>
                  <a:schemeClr val="tx1">
                    <a:lumMod val="65000"/>
                    <a:lumOff val="35000"/>
                  </a:schemeClr>
                </a:solidFill>
                <a:effectLst/>
                <a:latin typeface="Calibri" panose="020F0502020204030204" pitchFamily="34" charset="0"/>
              </a:rPr>
              <a:t>" qui calcule la taille automatiquement en fonction du contenu de l'élément</a:t>
            </a:r>
          </a:p>
          <a:p>
            <a:pPr marL="285750" indent="-285750" algn="just">
              <a:buFont typeface="Arial" panose="020B0604020202020204" pitchFamily="34" charset="0"/>
              <a:buChar char="•"/>
            </a:pPr>
            <a:endParaRPr lang="fr-FR" sz="1200" b="0" i="0" dirty="0">
              <a:solidFill>
                <a:schemeClr val="tx1">
                  <a:lumMod val="65000"/>
                  <a:lumOff val="35000"/>
                </a:schemeClr>
              </a:solidFill>
              <a:effectLst/>
              <a:latin typeface="Calibri" panose="020F0502020204030204" pitchFamily="34" charset="0"/>
            </a:endParaRPr>
          </a:p>
          <a:p>
            <a:pPr marL="285750" indent="-285750" algn="just">
              <a:buFont typeface="Arial" panose="020B0604020202020204" pitchFamily="34" charset="0"/>
              <a:buChar char="•"/>
            </a:pPr>
            <a:r>
              <a:rPr lang="fr-FR" sz="1200" b="0" i="0" dirty="0">
                <a:solidFill>
                  <a:schemeClr val="tx1">
                    <a:lumMod val="65000"/>
                    <a:lumOff val="35000"/>
                  </a:schemeClr>
                </a:solidFill>
                <a:effectLst/>
                <a:latin typeface="Calibri" panose="020F0502020204030204" pitchFamily="34" charset="0"/>
              </a:rPr>
              <a:t>La propriété </a:t>
            </a:r>
            <a:r>
              <a:rPr lang="fr-FR" sz="1200" b="1" i="0" dirty="0" err="1">
                <a:solidFill>
                  <a:schemeClr val="tx1">
                    <a:lumMod val="65000"/>
                    <a:lumOff val="35000"/>
                  </a:schemeClr>
                </a:solidFill>
                <a:effectLst/>
                <a:latin typeface="Calibri" panose="020F0502020204030204" pitchFamily="34" charset="0"/>
              </a:rPr>
              <a:t>flex</a:t>
            </a:r>
            <a:r>
              <a:rPr lang="fr-FR" sz="1200" b="0" i="0" dirty="0">
                <a:solidFill>
                  <a:schemeClr val="tx1">
                    <a:lumMod val="65000"/>
                    <a:lumOff val="35000"/>
                  </a:schemeClr>
                </a:solidFill>
                <a:effectLst/>
                <a:latin typeface="Calibri" panose="020F0502020204030204" pitchFamily="34" charset="0"/>
              </a:rPr>
              <a:t> est une propriété raccourcie combinant les propriétés "</a:t>
            </a:r>
            <a:r>
              <a:rPr lang="fr-FR" sz="1200" b="0" i="0" dirty="0" err="1">
                <a:solidFill>
                  <a:schemeClr val="tx1">
                    <a:lumMod val="65000"/>
                    <a:lumOff val="35000"/>
                  </a:schemeClr>
                </a:solidFill>
                <a:effectLst/>
                <a:latin typeface="Calibri" panose="020F0502020204030204" pitchFamily="34" charset="0"/>
              </a:rPr>
              <a:t>flex-grow</a:t>
            </a:r>
            <a:r>
              <a:rPr lang="fr-FR" sz="1200" b="0" i="0" dirty="0">
                <a:solidFill>
                  <a:schemeClr val="tx1">
                    <a:lumMod val="65000"/>
                    <a:lumOff val="35000"/>
                  </a:schemeClr>
                </a:solidFill>
                <a:effectLst/>
                <a:latin typeface="Calibri" panose="020F0502020204030204" pitchFamily="34" charset="0"/>
              </a:rPr>
              <a:t>", "</a:t>
            </a:r>
            <a:r>
              <a:rPr lang="fr-FR" sz="1200" b="0" i="0" dirty="0" err="1">
                <a:solidFill>
                  <a:schemeClr val="tx1">
                    <a:lumMod val="65000"/>
                    <a:lumOff val="35000"/>
                  </a:schemeClr>
                </a:solidFill>
                <a:effectLst/>
                <a:latin typeface="Calibri" panose="020F0502020204030204" pitchFamily="34" charset="0"/>
              </a:rPr>
              <a:t>flex-shrink</a:t>
            </a:r>
            <a:r>
              <a:rPr lang="fr-FR" sz="1200" b="0" i="0" dirty="0">
                <a:solidFill>
                  <a:schemeClr val="tx1">
                    <a:lumMod val="65000"/>
                    <a:lumOff val="35000"/>
                  </a:schemeClr>
                </a:solidFill>
                <a:effectLst/>
                <a:latin typeface="Calibri" panose="020F0502020204030204" pitchFamily="34" charset="0"/>
              </a:rPr>
              <a:t>" et "</a:t>
            </a:r>
            <a:r>
              <a:rPr lang="fr-FR" sz="1200" b="0" i="0" dirty="0" err="1">
                <a:solidFill>
                  <a:schemeClr val="tx1">
                    <a:lumMod val="65000"/>
                    <a:lumOff val="35000"/>
                  </a:schemeClr>
                </a:solidFill>
                <a:effectLst/>
                <a:latin typeface="Calibri" panose="020F0502020204030204" pitchFamily="34" charset="0"/>
              </a:rPr>
              <a:t>flex</a:t>
            </a:r>
            <a:r>
              <a:rPr lang="fr-FR" sz="1200" b="0" i="0" dirty="0">
                <a:solidFill>
                  <a:schemeClr val="tx1">
                    <a:lumMod val="65000"/>
                    <a:lumOff val="35000"/>
                  </a:schemeClr>
                </a:solidFill>
                <a:effectLst/>
                <a:latin typeface="Calibri" panose="020F0502020204030204" pitchFamily="34" charset="0"/>
              </a:rPr>
              <a:t>-basis"</a:t>
            </a:r>
          </a:p>
          <a:p>
            <a:pPr marL="285750" indent="-285750" algn="just">
              <a:buFont typeface="Arial" panose="020B0604020202020204" pitchFamily="34" charset="0"/>
              <a:buChar char="•"/>
            </a:pPr>
            <a:endParaRPr lang="fr-FR" sz="1200" b="0" i="0" dirty="0">
              <a:solidFill>
                <a:schemeClr val="tx1">
                  <a:lumMod val="65000"/>
                  <a:lumOff val="35000"/>
                </a:schemeClr>
              </a:solidFill>
              <a:effectLst/>
              <a:latin typeface="Calibri" panose="020F0502020204030204" pitchFamily="34" charset="0"/>
            </a:endParaRPr>
          </a:p>
          <a:p>
            <a:pPr marL="285750" indent="-285750" algn="just">
              <a:buFont typeface="Arial" panose="020B0604020202020204" pitchFamily="34" charset="0"/>
              <a:buChar char="•"/>
            </a:pPr>
            <a:r>
              <a:rPr lang="fr-FR" sz="1200" b="0" i="0" dirty="0">
                <a:solidFill>
                  <a:schemeClr val="tx1">
                    <a:lumMod val="65000"/>
                    <a:lumOff val="35000"/>
                  </a:schemeClr>
                </a:solidFill>
                <a:effectLst/>
                <a:latin typeface="Calibri" panose="020F0502020204030204" pitchFamily="34" charset="0"/>
              </a:rPr>
              <a:t>La propriété </a:t>
            </a:r>
            <a:r>
              <a:rPr lang="fr-FR" sz="1200" b="1" i="0" dirty="0" err="1">
                <a:solidFill>
                  <a:schemeClr val="tx1">
                    <a:lumMod val="65000"/>
                    <a:lumOff val="35000"/>
                  </a:schemeClr>
                </a:solidFill>
                <a:effectLst/>
                <a:latin typeface="Calibri" panose="020F0502020204030204" pitchFamily="34" charset="0"/>
              </a:rPr>
              <a:t>align</a:t>
            </a:r>
            <a:r>
              <a:rPr lang="fr-FR" sz="1200" b="1" i="0" dirty="0">
                <a:solidFill>
                  <a:schemeClr val="tx1">
                    <a:lumMod val="65000"/>
                    <a:lumOff val="35000"/>
                  </a:schemeClr>
                </a:solidFill>
                <a:effectLst/>
                <a:latin typeface="Calibri" panose="020F0502020204030204" pitchFamily="34" charset="0"/>
              </a:rPr>
              <a:t>-self</a:t>
            </a:r>
            <a:r>
              <a:rPr lang="fr-FR" sz="1200" b="0" i="0" dirty="0">
                <a:solidFill>
                  <a:schemeClr val="tx1">
                    <a:lumMod val="65000"/>
                    <a:lumOff val="35000"/>
                  </a:schemeClr>
                </a:solidFill>
                <a:effectLst/>
                <a:latin typeface="Calibri" panose="020F0502020204030204" pitchFamily="34" charset="0"/>
              </a:rPr>
              <a:t> correspond à l'application de la propriété "</a:t>
            </a:r>
            <a:r>
              <a:rPr lang="fr-FR" sz="1200" b="0" i="0" dirty="0" err="1">
                <a:solidFill>
                  <a:schemeClr val="tx1">
                    <a:lumMod val="65000"/>
                    <a:lumOff val="35000"/>
                  </a:schemeClr>
                </a:solidFill>
                <a:effectLst/>
                <a:latin typeface="Calibri" panose="020F0502020204030204" pitchFamily="34" charset="0"/>
              </a:rPr>
              <a:t>align</a:t>
            </a:r>
            <a:r>
              <a:rPr lang="fr-FR" sz="1200" b="0" i="0" dirty="0">
                <a:solidFill>
                  <a:schemeClr val="tx1">
                    <a:lumMod val="65000"/>
                    <a:lumOff val="35000"/>
                  </a:schemeClr>
                </a:solidFill>
                <a:effectLst/>
                <a:latin typeface="Calibri" panose="020F0502020204030204" pitchFamily="34" charset="0"/>
              </a:rPr>
              <a:t>-items" pour un seul élément</a:t>
            </a:r>
          </a:p>
          <a:p>
            <a:pPr algn="just"/>
            <a:endParaRPr lang="fr-FR" sz="1200" b="0" i="0" dirty="0">
              <a:solidFill>
                <a:schemeClr val="tx1">
                  <a:lumMod val="65000"/>
                  <a:lumOff val="35000"/>
                </a:schemeClr>
              </a:solidFill>
              <a:effectLst/>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408DB550-7E7E-4549-A2FA-4C0DCD6E21D5}"/>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Les propriétés des éléments </a:t>
            </a:r>
            <a:r>
              <a:rPr lang="fr-FR" sz="1600" b="1" dirty="0" err="1">
                <a:solidFill>
                  <a:srgbClr val="005BA7"/>
                </a:solidFill>
                <a:latin typeface="Calibri" panose="020F0502020204030204" pitchFamily="34" charset="0"/>
              </a:rPr>
              <a:t>flex</a:t>
            </a:r>
            <a:endParaRPr lang="fr-FR" sz="1600" b="1" dirty="0">
              <a:solidFill>
                <a:srgbClr val="005BA7"/>
              </a:solidFill>
              <a:latin typeface="Calibri" panose="020F0502020204030204" pitchFamily="34" charset="0"/>
            </a:endParaRPr>
          </a:p>
          <a:p>
            <a:endParaRPr lang="fr-FR" dirty="0"/>
          </a:p>
        </p:txBody>
      </p:sp>
    </p:spTree>
    <p:extLst>
      <p:ext uri="{BB962C8B-B14F-4D97-AF65-F5344CB8AC3E}">
        <p14:creationId xmlns:p14="http://schemas.microsoft.com/office/powerpoint/2010/main" val="7573627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31DCC006-7B07-499E-8B0D-D674A3362EDB}"/>
              </a:ext>
            </a:extLst>
          </p:cNvPr>
          <p:cNvSpPr>
            <a:spLocks noGrp="1"/>
          </p:cNvSpPr>
          <p:nvPr>
            <p:ph type="body" sz="quarter" idx="14"/>
          </p:nvPr>
        </p:nvSpPr>
        <p:spPr>
          <a:prstGeom prst="rect">
            <a:avLst/>
          </a:prstGeom>
        </p:spPr>
        <p:txBody>
          <a:bodyPr/>
          <a:lstStyle/>
          <a:p>
            <a:pPr marL="342900" marR="0" lvl="0" indent="-342900" algn="just" defTabSz="829543" rtl="0" fontAlgn="auto" hangingPunct="1">
              <a:lnSpc>
                <a:spcPct val="100000"/>
              </a:lnSpc>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dirty="0">
                <a:solidFill>
                  <a:srgbClr val="565656"/>
                </a:solidFill>
                <a:uFillTx/>
                <a:latin typeface="Calibri" panose="020F0502020204030204" pitchFamily="34" charset="0"/>
                <a:cs typeface="Calibri" panose="020F0502020204030204" pitchFamily="34" charset="0"/>
              </a:rPr>
              <a:t>Exploiter les propriétés CSS permettant de définir les règles typographiques et de mise en page</a:t>
            </a:r>
          </a:p>
          <a:p>
            <a:pPr marL="342900" marR="0" lvl="0" indent="-342900" algn="just" defTabSz="829543" rtl="0" fontAlgn="auto" hangingPunct="1">
              <a:lnSpc>
                <a:spcPct val="100000"/>
              </a:lnSpc>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rgbClr val="565656"/>
                </a:solidFill>
                <a:latin typeface="Calibri" panose="020F0502020204030204" pitchFamily="34" charset="0"/>
                <a:cs typeface="Calibri" panose="020F0502020204030204" pitchFamily="34" charset="0"/>
              </a:rPr>
              <a:t>Utiliser les propriétés de positionnement afin de structurer les contenus</a:t>
            </a:r>
            <a:endParaRPr lang="fr-FR" sz="1600" u="none" strike="noStrike" kern="1200" cap="none" spc="0" baseline="0" dirty="0">
              <a:solidFill>
                <a:srgbClr val="565656"/>
              </a:solidFill>
              <a:uFillTx/>
              <a:latin typeface="Calibri" panose="020F0502020204030204" pitchFamily="34" charset="0"/>
              <a:cs typeface="Calibri" panose="020F0502020204030204" pitchFamily="34" charset="0"/>
            </a:endParaRPr>
          </a:p>
          <a:p>
            <a:endParaRPr lang="fr-FR" dirty="0"/>
          </a:p>
        </p:txBody>
      </p:sp>
      <p:sp>
        <p:nvSpPr>
          <p:cNvPr id="5" name="Espace réservé du texte 4">
            <a:extLst>
              <a:ext uri="{FF2B5EF4-FFF2-40B4-BE49-F238E27FC236}">
                <a16:creationId xmlns:a16="http://schemas.microsoft.com/office/drawing/2014/main" id="{5FBA7F6A-9D74-4F1D-943A-812AA643A1D7}"/>
              </a:ext>
            </a:extLst>
          </p:cNvPr>
          <p:cNvSpPr>
            <a:spLocks noGrp="1"/>
          </p:cNvSpPr>
          <p:nvPr>
            <p:ph type="body" sz="quarter" idx="15"/>
          </p:nvPr>
        </p:nvSpPr>
        <p:spPr>
          <a:prstGeom prst="rect">
            <a:avLst/>
          </a:prstGeom>
        </p:spPr>
        <p:txBody>
          <a:bodyPr/>
          <a:lstStyle/>
          <a:p>
            <a:r>
              <a:rPr lang="fr-FR" dirty="0"/>
              <a:t>2 heures</a:t>
            </a:r>
          </a:p>
        </p:txBody>
      </p:sp>
      <p:sp>
        <p:nvSpPr>
          <p:cNvPr id="2" name="Espace réservé du texte 1">
            <a:extLst>
              <a:ext uri="{FF2B5EF4-FFF2-40B4-BE49-F238E27FC236}">
                <a16:creationId xmlns:a16="http://schemas.microsoft.com/office/drawing/2014/main" id="{847939B0-E6C3-4A18-9954-E37C5F92AC52}"/>
              </a:ext>
            </a:extLst>
          </p:cNvPr>
          <p:cNvSpPr>
            <a:spLocks noGrp="1"/>
          </p:cNvSpPr>
          <p:nvPr>
            <p:ph type="body" sz="quarter" idx="12"/>
          </p:nvPr>
        </p:nvSpPr>
        <p:spPr>
          <a:prstGeom prst="rect">
            <a:avLst/>
          </a:prstGeom>
        </p:spPr>
        <p:txBody>
          <a:bodyPr/>
          <a:lstStyle/>
          <a:p>
            <a:r>
              <a:rPr lang="fr-FR" dirty="0"/>
              <a:t>CHAPITRE 3</a:t>
            </a:r>
          </a:p>
        </p:txBody>
      </p:sp>
      <p:sp>
        <p:nvSpPr>
          <p:cNvPr id="3" name="Espace réservé du texte 2">
            <a:extLst>
              <a:ext uri="{FF2B5EF4-FFF2-40B4-BE49-F238E27FC236}">
                <a16:creationId xmlns:a16="http://schemas.microsoft.com/office/drawing/2014/main" id="{672BE9EE-46CB-4D21-AACB-7CFFFDAC22CD}"/>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Adapter une page web au dispositif d’affichage</a:t>
            </a:r>
          </a:p>
        </p:txBody>
      </p:sp>
    </p:spTree>
    <p:extLst>
      <p:ext uri="{BB962C8B-B14F-4D97-AF65-F5344CB8AC3E}">
        <p14:creationId xmlns:p14="http://schemas.microsoft.com/office/powerpoint/2010/main" val="102782539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Adapter une page web au dispositif d’affichage</a:t>
            </a:r>
          </a:p>
        </p:txBody>
      </p:sp>
      <p:sp>
        <p:nvSpPr>
          <p:cNvPr id="5" name="Espace réservé du texte 4">
            <a:extLst>
              <a:ext uri="{FF2B5EF4-FFF2-40B4-BE49-F238E27FC236}">
                <a16:creationId xmlns:a16="http://schemas.microsoft.com/office/drawing/2014/main" id="{CEC6250B-C522-421E-9156-D46E2E116370}"/>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dirty="0">
                <a:solidFill>
                  <a:srgbClr val="FF7800"/>
                </a:solidFill>
                <a:latin typeface="Calibri" panose="020F0502020204030204" pitchFamily="34" charset="0"/>
                <a:ea typeface="맑은 고딕" pitchFamily="34"/>
                <a:cs typeface="Calibri" panose="020F0502020204030204" pitchFamily="34" charset="0"/>
              </a:rPr>
              <a:t>Introduction au Responsive Design</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Media </a:t>
            </a:r>
            <a:r>
              <a:rPr lang="fr-FR" sz="1600" u="none" strike="noStrike" kern="1200" cap="none" spc="0" baseline="0" dirty="0" err="1">
                <a:solidFill>
                  <a:schemeClr val="bg1">
                    <a:lumMod val="65000"/>
                  </a:schemeClr>
                </a:solidFill>
                <a:uFillTx/>
                <a:latin typeface="Calibri" panose="020F0502020204030204" pitchFamily="34" charset="0"/>
                <a:cs typeface="Calibri" panose="020F0502020204030204" pitchFamily="34" charset="0"/>
              </a:rPr>
              <a:t>Queries</a:t>
            </a:r>
            <a:endPar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endParaRPr>
          </a:p>
          <a:p>
            <a:endParaRPr lang="fr-FR" dirty="0"/>
          </a:p>
        </p:txBody>
      </p:sp>
    </p:spTree>
    <p:extLst>
      <p:ext uri="{BB962C8B-B14F-4D97-AF65-F5344CB8AC3E}">
        <p14:creationId xmlns:p14="http://schemas.microsoft.com/office/powerpoint/2010/main" val="395422170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03- </a:t>
            </a:r>
            <a:r>
              <a:rPr lang="fr-FR" sz="2000" b="1" u="none" strike="noStrike" kern="1200" cap="all" spc="0" dirty="0">
                <a:uFillTx/>
                <a:latin typeface="Calibri" panose="020F0502020204030204" pitchFamily="34" charset="0"/>
                <a:cs typeface="Calibri" panose="020F0502020204030204" pitchFamily="34" charset="0"/>
              </a:rPr>
              <a:t>Adapter une page web au dispositif d’affichage</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xfrm>
            <a:off x="190510" y="874057"/>
            <a:ext cx="5064662" cy="444906"/>
          </a:xfrm>
          <a:prstGeom prst="rect">
            <a:avLst/>
          </a:prstGeom>
        </p:spPr>
        <p:txBody>
          <a:bodyPr/>
          <a:lstStyle/>
          <a:p>
            <a:r>
              <a:rPr lang="fr-FR" sz="1800" dirty="0"/>
              <a:t>Introduction au Responsive Design</a:t>
            </a:r>
          </a:p>
        </p:txBody>
      </p:sp>
      <p:sp>
        <p:nvSpPr>
          <p:cNvPr id="11" name="Espace réservé du contenu 10">
            <a:extLst>
              <a:ext uri="{FF2B5EF4-FFF2-40B4-BE49-F238E27FC236}">
                <a16:creationId xmlns:a16="http://schemas.microsoft.com/office/drawing/2014/main" id="{7FA089C4-08EB-4ACA-B761-627E5A32A064}"/>
              </a:ext>
            </a:extLst>
          </p:cNvPr>
          <p:cNvSpPr>
            <a:spLocks noGrp="1"/>
          </p:cNvSpPr>
          <p:nvPr>
            <p:ph sz="quarter" idx="12"/>
          </p:nvPr>
        </p:nvSpPr>
        <p:spPr/>
        <p:txBody>
          <a:bodyPr/>
          <a:lstStyle/>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Les pages Web peuvent être consultées à l'aide de nombreux types d’appareils : ordinateurs de bureau, tablettes et téléphones. Ainsi, les pages Web ne doivent pas omettre d'informations pour s'adapter aux appareils plus petits, mais plutôt adapter leur contenu pour s’afficher correctement sur n'importe quel appareil utilisé</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 conception Web réactive (</a:t>
            </a:r>
            <a:r>
              <a:rPr lang="fr-FR" sz="1200" b="1" dirty="0">
                <a:solidFill>
                  <a:schemeClr val="tx1">
                    <a:lumMod val="65000"/>
                    <a:lumOff val="35000"/>
                  </a:schemeClr>
                </a:solidFill>
                <a:latin typeface="Calibri" panose="020F0502020204030204" pitchFamily="34" charset="0"/>
              </a:rPr>
              <a:t>Responsive Design</a:t>
            </a:r>
            <a:r>
              <a:rPr lang="fr-FR" sz="1200" dirty="0">
                <a:solidFill>
                  <a:schemeClr val="tx1">
                    <a:lumMod val="65000"/>
                    <a:lumOff val="35000"/>
                  </a:schemeClr>
                </a:solidFill>
                <a:latin typeface="Calibri" panose="020F0502020204030204" pitchFamily="34" charset="0"/>
              </a:rPr>
              <a:t>) rend la page Web compatible et adaptable à tous les appareils. Elle est basée uniquement sur HTML et CSS (elle n'est pas un programme ou un code JavaScript)</a:t>
            </a:r>
          </a:p>
          <a:p>
            <a:pPr marL="285750" indent="-285750" algn="just">
              <a:buFont typeface="Arial" panose="020B0604020202020204" pitchFamily="34" charset="0"/>
              <a:buChar char="•"/>
            </a:pPr>
            <a:endParaRPr lang="fr-FR" dirty="0">
              <a:solidFill>
                <a:schemeClr val="tx1">
                  <a:lumMod val="65000"/>
                  <a:lumOff val="35000"/>
                </a:schemeClr>
              </a:solidFill>
            </a:endParaRPr>
          </a:p>
          <a:p>
            <a:pPr marL="285750" indent="-285750" algn="just">
              <a:buFont typeface="Arial" panose="020B0604020202020204" pitchFamily="34" charset="0"/>
              <a:buChar char="•"/>
            </a:pPr>
            <a:endParaRPr lang="fr-FR" sz="1200" dirty="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endParaRPr lang="fr-FR" dirty="0">
              <a:solidFill>
                <a:schemeClr val="tx1">
                  <a:lumMod val="65000"/>
                  <a:lumOff val="35000"/>
                </a:schemeClr>
              </a:solidFill>
            </a:endParaRPr>
          </a:p>
          <a:p>
            <a:pPr marL="285750" indent="-285750" algn="just">
              <a:buFont typeface="Arial" panose="020B0604020202020204" pitchFamily="34" charset="0"/>
              <a:buChar char="•"/>
            </a:pPr>
            <a:endParaRPr lang="fr-FR" sz="1200" dirty="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endParaRPr lang="fr-FR" dirty="0">
              <a:solidFill>
                <a:schemeClr val="tx1">
                  <a:lumMod val="65000"/>
                  <a:lumOff val="35000"/>
                </a:schemeClr>
              </a:solidFill>
            </a:endParaRPr>
          </a:p>
          <a:p>
            <a:pPr marL="285750" indent="-285750" algn="just">
              <a:buFont typeface="Arial" panose="020B0604020202020204" pitchFamily="34" charset="0"/>
              <a:buChar char="•"/>
            </a:pPr>
            <a:endParaRPr lang="fr-FR" sz="1200" dirty="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endParaRPr lang="fr-FR" dirty="0">
              <a:solidFill>
                <a:schemeClr val="tx1">
                  <a:lumMod val="65000"/>
                  <a:lumOff val="35000"/>
                </a:schemeClr>
              </a:solidFill>
            </a:endParaRPr>
          </a:p>
          <a:p>
            <a:pPr marL="285750" indent="-285750" algn="just">
              <a:buFont typeface="Arial" panose="020B0604020202020204" pitchFamily="34" charset="0"/>
              <a:buChar char="•"/>
            </a:pPr>
            <a:endParaRPr lang="fr-FR" sz="1200" dirty="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endParaRPr lang="fr-FR" dirty="0">
              <a:solidFill>
                <a:schemeClr val="tx1">
                  <a:lumMod val="65000"/>
                  <a:lumOff val="35000"/>
                </a:schemeClr>
              </a:solidFill>
            </a:endParaRPr>
          </a:p>
          <a:p>
            <a:pPr marL="285750" indent="-285750" algn="just">
              <a:buFont typeface="Arial" panose="020B0604020202020204" pitchFamily="34" charset="0"/>
              <a:buChar char="•"/>
            </a:pPr>
            <a:endParaRPr lang="fr-FR" sz="1200" dirty="0">
              <a:solidFill>
                <a:schemeClr val="tx1">
                  <a:lumMod val="65000"/>
                  <a:lumOff val="35000"/>
                </a:schemeClr>
              </a:solidFill>
              <a:latin typeface="Calibri" panose="020F0502020204030204" pitchFamily="34" charset="0"/>
            </a:endParaRPr>
          </a:p>
          <a:p>
            <a:pPr marL="285750" indent="-28575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 Responsive web design consiste à utiliser les langages CSS et HTML pour redimensionner, masquer, réduire, agrandir ou déplacer le contenu d’une page pour s’adapter à l’écran d’affichage</a:t>
            </a:r>
          </a:p>
          <a:p>
            <a:pPr marL="285750" indent="-285750" algn="just">
              <a:buFont typeface="Arial" panose="020B0604020202020204" pitchFamily="34" charset="0"/>
              <a:buChar char="•"/>
            </a:pPr>
            <a:endParaRPr lang="fr-FR" sz="1200" dirty="0">
              <a:solidFill>
                <a:schemeClr val="tx1">
                  <a:lumMod val="65000"/>
                  <a:lumOff val="35000"/>
                </a:schemeClr>
              </a:solidFill>
              <a:latin typeface="Calibri" panose="020F0502020204030204" pitchFamily="34" charset="0"/>
            </a:endParaRPr>
          </a:p>
          <a:p>
            <a:endParaRPr lang="fr-FR" dirty="0"/>
          </a:p>
        </p:txBody>
      </p:sp>
      <p:sp>
        <p:nvSpPr>
          <p:cNvPr id="13" name="Espace réservé du contenu 12">
            <a:extLst>
              <a:ext uri="{FF2B5EF4-FFF2-40B4-BE49-F238E27FC236}">
                <a16:creationId xmlns:a16="http://schemas.microsoft.com/office/drawing/2014/main" id="{3C472022-8910-41DD-868B-424B74F1C387}"/>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Introduction au Responsive Design</a:t>
            </a:r>
          </a:p>
          <a:p>
            <a:endParaRPr lang="fr-FR" dirty="0"/>
          </a:p>
        </p:txBody>
      </p:sp>
      <p:grpSp>
        <p:nvGrpSpPr>
          <p:cNvPr id="34" name="Groupe 33">
            <a:extLst>
              <a:ext uri="{FF2B5EF4-FFF2-40B4-BE49-F238E27FC236}">
                <a16:creationId xmlns:a16="http://schemas.microsoft.com/office/drawing/2014/main" id="{ABF7A22E-A09E-43AA-A76E-ED740B85D0C8}"/>
              </a:ext>
            </a:extLst>
          </p:cNvPr>
          <p:cNvGrpSpPr/>
          <p:nvPr/>
        </p:nvGrpSpPr>
        <p:grpSpPr>
          <a:xfrm>
            <a:off x="3233332" y="3431050"/>
            <a:ext cx="2374656" cy="1538308"/>
            <a:chOff x="1910034" y="3445585"/>
            <a:chExt cx="2374656" cy="1538308"/>
          </a:xfrm>
        </p:grpSpPr>
        <p:sp>
          <p:nvSpPr>
            <p:cNvPr id="2" name="Rectangle 1">
              <a:extLst>
                <a:ext uri="{FF2B5EF4-FFF2-40B4-BE49-F238E27FC236}">
                  <a16:creationId xmlns:a16="http://schemas.microsoft.com/office/drawing/2014/main" id="{4DA7C6F5-F134-4277-AAA7-9E8969C1EF4C}"/>
                </a:ext>
              </a:extLst>
            </p:cNvPr>
            <p:cNvSpPr/>
            <p:nvPr/>
          </p:nvSpPr>
          <p:spPr>
            <a:xfrm>
              <a:off x="1910035" y="3445585"/>
              <a:ext cx="2374655" cy="32406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58636AE1-CC7F-498C-9CCA-3FFCA51029B9}"/>
                </a:ext>
              </a:extLst>
            </p:cNvPr>
            <p:cNvSpPr/>
            <p:nvPr/>
          </p:nvSpPr>
          <p:spPr>
            <a:xfrm>
              <a:off x="1910035" y="3794125"/>
              <a:ext cx="508000" cy="105905"/>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20F61D55-1625-485C-9FF4-63A38B02E939}"/>
                </a:ext>
              </a:extLst>
            </p:cNvPr>
            <p:cNvSpPr/>
            <p:nvPr/>
          </p:nvSpPr>
          <p:spPr>
            <a:xfrm>
              <a:off x="1910035" y="3923385"/>
              <a:ext cx="508000" cy="116189"/>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782AA514-7127-4405-B6F5-DD26AC59BFBD}"/>
                </a:ext>
              </a:extLst>
            </p:cNvPr>
            <p:cNvSpPr/>
            <p:nvPr/>
          </p:nvSpPr>
          <p:spPr>
            <a:xfrm>
              <a:off x="1910035" y="4057871"/>
              <a:ext cx="508000" cy="116189"/>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B7FBA143-E508-4500-B375-D0CF0440E299}"/>
                </a:ext>
              </a:extLst>
            </p:cNvPr>
            <p:cNvSpPr/>
            <p:nvPr/>
          </p:nvSpPr>
          <p:spPr>
            <a:xfrm>
              <a:off x="1910035" y="4197653"/>
              <a:ext cx="508000" cy="116189"/>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E33DF35D-F2FB-4CA7-BD03-7AA58CACFC18}"/>
                </a:ext>
              </a:extLst>
            </p:cNvPr>
            <p:cNvSpPr/>
            <p:nvPr/>
          </p:nvSpPr>
          <p:spPr>
            <a:xfrm>
              <a:off x="3776690" y="3811831"/>
              <a:ext cx="508000" cy="944319"/>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B314DD79-FD2E-44F6-A5DB-7C46CC95CE55}"/>
                </a:ext>
              </a:extLst>
            </p:cNvPr>
            <p:cNvSpPr/>
            <p:nvPr/>
          </p:nvSpPr>
          <p:spPr>
            <a:xfrm>
              <a:off x="1910034" y="4784725"/>
              <a:ext cx="2374655" cy="199168"/>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grpSp>
      <p:grpSp>
        <p:nvGrpSpPr>
          <p:cNvPr id="10" name="Groupe 9">
            <a:extLst>
              <a:ext uri="{FF2B5EF4-FFF2-40B4-BE49-F238E27FC236}">
                <a16:creationId xmlns:a16="http://schemas.microsoft.com/office/drawing/2014/main" id="{48166850-3717-4BFF-899E-7E892C3949DA}"/>
              </a:ext>
            </a:extLst>
          </p:cNvPr>
          <p:cNvGrpSpPr/>
          <p:nvPr/>
        </p:nvGrpSpPr>
        <p:grpSpPr>
          <a:xfrm>
            <a:off x="5913403" y="3428506"/>
            <a:ext cx="1493113" cy="1538308"/>
            <a:chOff x="4508615" y="3443041"/>
            <a:chExt cx="1493113" cy="1538308"/>
          </a:xfrm>
        </p:grpSpPr>
        <p:sp>
          <p:nvSpPr>
            <p:cNvPr id="20" name="Rectangle 19">
              <a:extLst>
                <a:ext uri="{FF2B5EF4-FFF2-40B4-BE49-F238E27FC236}">
                  <a16:creationId xmlns:a16="http://schemas.microsoft.com/office/drawing/2014/main" id="{E9831524-DA52-4E82-96E5-D6F3BB72EDB4}"/>
                </a:ext>
              </a:extLst>
            </p:cNvPr>
            <p:cNvSpPr/>
            <p:nvPr/>
          </p:nvSpPr>
          <p:spPr>
            <a:xfrm>
              <a:off x="4508616" y="3443041"/>
              <a:ext cx="1493112" cy="24447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7B749C8D-CBC5-4773-9500-7CF3054E8CF5}"/>
                </a:ext>
              </a:extLst>
            </p:cNvPr>
            <p:cNvSpPr/>
            <p:nvPr/>
          </p:nvSpPr>
          <p:spPr>
            <a:xfrm>
              <a:off x="4550006" y="3720746"/>
              <a:ext cx="218920" cy="68147"/>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E5A0278C-5CE8-4C6C-AC8C-25563D51099B}"/>
                </a:ext>
              </a:extLst>
            </p:cNvPr>
            <p:cNvSpPr/>
            <p:nvPr/>
          </p:nvSpPr>
          <p:spPr>
            <a:xfrm>
              <a:off x="4550006" y="3815168"/>
              <a:ext cx="218919" cy="74764"/>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67BB39F6-7183-4CFA-941A-7115F3876B95}"/>
                </a:ext>
              </a:extLst>
            </p:cNvPr>
            <p:cNvSpPr/>
            <p:nvPr/>
          </p:nvSpPr>
          <p:spPr>
            <a:xfrm>
              <a:off x="4550006" y="3915656"/>
              <a:ext cx="218919" cy="74764"/>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DCF8C00C-6FB4-4338-A7D6-61A68741DCBB}"/>
                </a:ext>
              </a:extLst>
            </p:cNvPr>
            <p:cNvSpPr/>
            <p:nvPr/>
          </p:nvSpPr>
          <p:spPr>
            <a:xfrm>
              <a:off x="4553942" y="4011107"/>
              <a:ext cx="214984" cy="74764"/>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8FE14488-D56D-48BD-9010-71D878B9A7CD}"/>
                </a:ext>
              </a:extLst>
            </p:cNvPr>
            <p:cNvSpPr/>
            <p:nvPr/>
          </p:nvSpPr>
          <p:spPr>
            <a:xfrm>
              <a:off x="4603467" y="4419244"/>
              <a:ext cx="1303410" cy="338254"/>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D76C2022-DBE1-47E1-A27D-F2982A94E904}"/>
                </a:ext>
              </a:extLst>
            </p:cNvPr>
            <p:cNvSpPr/>
            <p:nvPr/>
          </p:nvSpPr>
          <p:spPr>
            <a:xfrm>
              <a:off x="4508615" y="4782181"/>
              <a:ext cx="1493112" cy="199168"/>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grpSp>
      <p:grpSp>
        <p:nvGrpSpPr>
          <p:cNvPr id="7" name="Groupe 6">
            <a:extLst>
              <a:ext uri="{FF2B5EF4-FFF2-40B4-BE49-F238E27FC236}">
                <a16:creationId xmlns:a16="http://schemas.microsoft.com/office/drawing/2014/main" id="{F3A95CC0-C82C-4B47-992E-0E7AD45C46D3}"/>
              </a:ext>
            </a:extLst>
          </p:cNvPr>
          <p:cNvGrpSpPr/>
          <p:nvPr/>
        </p:nvGrpSpPr>
        <p:grpSpPr>
          <a:xfrm>
            <a:off x="7753321" y="3432403"/>
            <a:ext cx="1203662" cy="1548630"/>
            <a:chOff x="6444913" y="3425282"/>
            <a:chExt cx="1493119" cy="1538308"/>
          </a:xfrm>
        </p:grpSpPr>
        <p:sp>
          <p:nvSpPr>
            <p:cNvPr id="27" name="Rectangle 26">
              <a:extLst>
                <a:ext uri="{FF2B5EF4-FFF2-40B4-BE49-F238E27FC236}">
                  <a16:creationId xmlns:a16="http://schemas.microsoft.com/office/drawing/2014/main" id="{AD3A76A5-681D-4661-AE0E-EDC048CB8678}"/>
                </a:ext>
              </a:extLst>
            </p:cNvPr>
            <p:cNvSpPr/>
            <p:nvPr/>
          </p:nvSpPr>
          <p:spPr>
            <a:xfrm>
              <a:off x="6444914" y="3425282"/>
              <a:ext cx="1493112" cy="24447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C2FA6BEC-78B2-48CA-8556-7898657F755B}"/>
                </a:ext>
              </a:extLst>
            </p:cNvPr>
            <p:cNvSpPr/>
            <p:nvPr/>
          </p:nvSpPr>
          <p:spPr>
            <a:xfrm>
              <a:off x="6444913" y="3702987"/>
              <a:ext cx="1493119" cy="68147"/>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86998B42-C931-44A1-9657-5E7B687E8F35}"/>
                </a:ext>
              </a:extLst>
            </p:cNvPr>
            <p:cNvSpPr/>
            <p:nvPr/>
          </p:nvSpPr>
          <p:spPr>
            <a:xfrm>
              <a:off x="6444914" y="3797409"/>
              <a:ext cx="1493112" cy="74764"/>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F498F0A8-E818-44B5-8466-A310317DB04C}"/>
                </a:ext>
              </a:extLst>
            </p:cNvPr>
            <p:cNvSpPr/>
            <p:nvPr/>
          </p:nvSpPr>
          <p:spPr>
            <a:xfrm>
              <a:off x="6444913" y="3901123"/>
              <a:ext cx="1493112" cy="74764"/>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31" name="Rectangle 30">
              <a:extLst>
                <a:ext uri="{FF2B5EF4-FFF2-40B4-BE49-F238E27FC236}">
                  <a16:creationId xmlns:a16="http://schemas.microsoft.com/office/drawing/2014/main" id="{7239348F-7FC5-42B0-89F4-200B84E7164E}"/>
                </a:ext>
              </a:extLst>
            </p:cNvPr>
            <p:cNvSpPr/>
            <p:nvPr/>
          </p:nvSpPr>
          <p:spPr>
            <a:xfrm>
              <a:off x="6444913" y="4000475"/>
              <a:ext cx="1489072" cy="68147"/>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FC8E2BBC-6FCA-4FAE-AFB9-9ED5F99E6BB7}"/>
                </a:ext>
              </a:extLst>
            </p:cNvPr>
            <p:cNvSpPr/>
            <p:nvPr/>
          </p:nvSpPr>
          <p:spPr>
            <a:xfrm>
              <a:off x="6539765" y="4401485"/>
              <a:ext cx="1303410" cy="338254"/>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F952B59A-E6CD-4F93-B1B6-C5D4DE023BCF}"/>
                </a:ext>
              </a:extLst>
            </p:cNvPr>
            <p:cNvSpPr/>
            <p:nvPr/>
          </p:nvSpPr>
          <p:spPr>
            <a:xfrm>
              <a:off x="6444913" y="4764422"/>
              <a:ext cx="1493112" cy="199168"/>
            </a:xfrm>
            <a:prstGeom prst="rect">
              <a:avLst/>
            </a:prstGeom>
            <a:solidFill>
              <a:srgbClr val="0DCA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grpSp>
      <p:sp>
        <p:nvSpPr>
          <p:cNvPr id="36" name="ZoneTexte 35">
            <a:extLst>
              <a:ext uri="{FF2B5EF4-FFF2-40B4-BE49-F238E27FC236}">
                <a16:creationId xmlns:a16="http://schemas.microsoft.com/office/drawing/2014/main" id="{D16D781A-1EBC-4071-84C2-935571940B84}"/>
              </a:ext>
            </a:extLst>
          </p:cNvPr>
          <p:cNvSpPr txBox="1"/>
          <p:nvPr/>
        </p:nvSpPr>
        <p:spPr>
          <a:xfrm>
            <a:off x="2996801" y="5160039"/>
            <a:ext cx="5833203"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56: Principe du responsive design</a:t>
            </a:r>
          </a:p>
        </p:txBody>
      </p:sp>
    </p:spTree>
    <p:extLst>
      <p:ext uri="{BB962C8B-B14F-4D97-AF65-F5344CB8AC3E}">
        <p14:creationId xmlns:p14="http://schemas.microsoft.com/office/powerpoint/2010/main" val="172087791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Adapter une page web au dispositif d’affichage</a:t>
            </a:r>
          </a:p>
        </p:txBody>
      </p:sp>
      <p:sp>
        <p:nvSpPr>
          <p:cNvPr id="5" name="Espace réservé du texte 4">
            <a:extLst>
              <a:ext uri="{FF2B5EF4-FFF2-40B4-BE49-F238E27FC236}">
                <a16:creationId xmlns:a16="http://schemas.microsoft.com/office/drawing/2014/main" id="{09B07618-DA7B-4CB1-94E9-5E2E33C7B836}"/>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Introduction au Responsive Design</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u="none" strike="noStrike" kern="1200" cap="none" spc="0" baseline="0" dirty="0">
                <a:solidFill>
                  <a:srgbClr val="FF7800"/>
                </a:solidFill>
                <a:uFillTx/>
                <a:latin typeface="Calibri" panose="020F0502020204030204" pitchFamily="34" charset="0"/>
                <a:cs typeface="Calibri" panose="020F0502020204030204" pitchFamily="34" charset="0"/>
              </a:rPr>
              <a:t>Media </a:t>
            </a:r>
            <a:r>
              <a:rPr lang="fr-FR" sz="1600" b="1" kern="0" dirty="0" err="1">
                <a:solidFill>
                  <a:srgbClr val="FF7800"/>
                </a:solidFill>
                <a:cs typeface="Calibri" panose="020F0502020204030204" pitchFamily="34" charset="0"/>
              </a:rPr>
              <a:t>Q</a:t>
            </a:r>
            <a:r>
              <a:rPr lang="fr-FR" sz="1600" b="1" u="none" strike="noStrike" kern="1200" cap="none" spc="0" baseline="0" dirty="0" err="1">
                <a:solidFill>
                  <a:srgbClr val="FF7800"/>
                </a:solidFill>
                <a:uFillTx/>
                <a:latin typeface="Calibri" panose="020F0502020204030204" pitchFamily="34" charset="0"/>
                <a:cs typeface="Calibri" panose="020F0502020204030204" pitchFamily="34" charset="0"/>
              </a:rPr>
              <a:t>ueries</a:t>
            </a:r>
            <a:endParaRPr lang="fr-FR" sz="1600" b="1" u="none" strike="noStrike" kern="1200" cap="none" spc="0" baseline="0" dirty="0">
              <a:solidFill>
                <a:srgbClr val="FF7800"/>
              </a:solidFill>
              <a:uFillTx/>
              <a:latin typeface="Calibri" panose="020F0502020204030204" pitchFamily="34" charset="0"/>
              <a:cs typeface="Calibri" panose="020F0502020204030204" pitchFamily="34" charset="0"/>
            </a:endParaRPr>
          </a:p>
          <a:p>
            <a:endParaRPr lang="fr-FR" dirty="0"/>
          </a:p>
        </p:txBody>
      </p:sp>
    </p:spTree>
    <p:extLst>
      <p:ext uri="{BB962C8B-B14F-4D97-AF65-F5344CB8AC3E}">
        <p14:creationId xmlns:p14="http://schemas.microsoft.com/office/powerpoint/2010/main" val="284382502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03- </a:t>
            </a:r>
            <a:r>
              <a:rPr lang="fr-FR" sz="2000" b="1" u="none" strike="noStrike" kern="1200" cap="all" spc="0" dirty="0">
                <a:uFillTx/>
                <a:latin typeface="Calibri" panose="020F0502020204030204" pitchFamily="34" charset="0"/>
                <a:cs typeface="Calibri" panose="020F0502020204030204" pitchFamily="34" charset="0"/>
              </a:rPr>
              <a:t>Adapter une page web au dispositif d’affichage</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xfrm>
            <a:off x="180000" y="874057"/>
            <a:ext cx="5064662" cy="444906"/>
          </a:xfrm>
          <a:prstGeom prst="rect">
            <a:avLst/>
          </a:prstGeom>
        </p:spPr>
        <p:txBody>
          <a:bodyPr/>
          <a:lstStyle/>
          <a:p>
            <a:r>
              <a:rPr lang="fr-FR" sz="1800" dirty="0"/>
              <a:t>Les media </a:t>
            </a:r>
            <a:r>
              <a:rPr lang="fr-FR" sz="1800" dirty="0" err="1"/>
              <a:t>queries</a:t>
            </a:r>
            <a:endParaRPr lang="fr-FR" sz="1800" dirty="0"/>
          </a:p>
        </p:txBody>
      </p:sp>
      <p:sp>
        <p:nvSpPr>
          <p:cNvPr id="2" name="Espace réservé du contenu 1">
            <a:extLst>
              <a:ext uri="{FF2B5EF4-FFF2-40B4-BE49-F238E27FC236}">
                <a16:creationId xmlns:a16="http://schemas.microsoft.com/office/drawing/2014/main" id="{354B706B-1D59-453C-AE62-244949AF88BC}"/>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La règle </a:t>
            </a:r>
            <a:r>
              <a:rPr lang="fr-FR" sz="1200" b="1" dirty="0">
                <a:solidFill>
                  <a:schemeClr val="tx1">
                    <a:lumMod val="65000"/>
                    <a:lumOff val="35000"/>
                  </a:schemeClr>
                </a:solidFill>
                <a:latin typeface="Calibri" panose="020F0502020204030204" pitchFamily="34" charset="0"/>
              </a:rPr>
              <a:t>@media</a:t>
            </a:r>
            <a:r>
              <a:rPr lang="fr-FR" sz="1200" dirty="0">
                <a:solidFill>
                  <a:schemeClr val="tx1">
                    <a:lumMod val="65000"/>
                    <a:lumOff val="35000"/>
                  </a:schemeClr>
                </a:solidFill>
                <a:latin typeface="Calibri" panose="020F0502020204030204" pitchFamily="34" charset="0"/>
              </a:rPr>
              <a:t>, introduite dans CSS2, permet de définir différentes règles de style pour différents types de médias.</a:t>
            </a:r>
          </a:p>
          <a:p>
            <a:pPr marL="285750" indent="-285750" algn="just">
              <a:buFont typeface="Arial" panose="020B0604020202020204" pitchFamily="34" charset="0"/>
              <a:buChar char="•"/>
            </a:pPr>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Les </a:t>
            </a:r>
            <a:r>
              <a:rPr lang="fr-FR" sz="1200" b="1" dirty="0" err="1">
                <a:solidFill>
                  <a:schemeClr val="tx1">
                    <a:lumMod val="65000"/>
                    <a:lumOff val="35000"/>
                  </a:schemeClr>
                </a:solidFill>
                <a:latin typeface="Calibri" panose="020F0502020204030204" pitchFamily="34" charset="0"/>
              </a:rPr>
              <a:t>medias</a:t>
            </a:r>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queries</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dans CSS3 ont étendu l'idée des types de médias CSS2 : examiner la capacité du périphérique au lieu de chercher son type.</a:t>
            </a:r>
          </a:p>
          <a:p>
            <a:pPr marL="285750" indent="-285750" algn="just">
              <a:buFont typeface="Arial" panose="020B0604020202020204" pitchFamily="34" charset="0"/>
              <a:buChar char="•"/>
            </a:pPr>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Les requêtes multimédias peuvent être utilisées pour vérifier de nombreuses propriétés, telles que :</a:t>
            </a:r>
          </a:p>
          <a:p>
            <a:pPr marL="285750" indent="-285750" algn="just">
              <a:buFont typeface="Arial" panose="020B0604020202020204" pitchFamily="34" charset="0"/>
              <a:buChar char="•"/>
            </a:pPr>
            <a:endParaRPr lang="fr-FR" sz="1200" dirty="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Largeur et hauteur de la fenêtre</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Largeur et hauteur de l'appareil</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Orientation (mode paysage ou portrait)</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Résolution</a:t>
            </a:r>
          </a:p>
          <a:p>
            <a:endParaRPr lang="fr-FR" dirty="0"/>
          </a:p>
        </p:txBody>
      </p:sp>
      <p:sp>
        <p:nvSpPr>
          <p:cNvPr id="3" name="Espace réservé du contenu 2">
            <a:extLst>
              <a:ext uri="{FF2B5EF4-FFF2-40B4-BE49-F238E27FC236}">
                <a16:creationId xmlns:a16="http://schemas.microsoft.com/office/drawing/2014/main" id="{59E421B8-26AB-4CBF-AEE0-8EC8CBB347D9}"/>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Les media </a:t>
            </a:r>
            <a:r>
              <a:rPr lang="fr-FR" sz="1600" b="1" dirty="0" err="1">
                <a:solidFill>
                  <a:srgbClr val="005BA7"/>
                </a:solidFill>
                <a:latin typeface="Calibri" panose="020F0502020204030204" pitchFamily="34" charset="0"/>
              </a:rPr>
              <a:t>queries</a:t>
            </a:r>
            <a:endParaRPr lang="fr-FR" sz="1600" b="1" dirty="0">
              <a:solidFill>
                <a:srgbClr val="005BA7"/>
              </a:solidFill>
              <a:latin typeface="Calibri" panose="020F0502020204030204" pitchFamily="34" charset="0"/>
            </a:endParaRPr>
          </a:p>
          <a:p>
            <a:endParaRPr lang="fr-FR" dirty="0"/>
          </a:p>
        </p:txBody>
      </p:sp>
    </p:spTree>
    <p:extLst>
      <p:ext uri="{BB962C8B-B14F-4D97-AF65-F5344CB8AC3E}">
        <p14:creationId xmlns:p14="http://schemas.microsoft.com/office/powerpoint/2010/main" val="19541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Utiliser l’environnement de développement pour produire du HTML</a:t>
            </a:r>
          </a:p>
        </p:txBody>
      </p:sp>
      <p:sp>
        <p:nvSpPr>
          <p:cNvPr id="6" name="ZoneTexte 5">
            <a:extLst>
              <a:ext uri="{FF2B5EF4-FFF2-40B4-BE49-F238E27FC236}">
                <a16:creationId xmlns:a16="http://schemas.microsoft.com/office/drawing/2014/main" id="{B86CBEF8-8D62-4B0F-AD42-D8BC955C0DE9}"/>
              </a:ext>
            </a:extLst>
          </p:cNvPr>
          <p:cNvSpPr txBox="1"/>
          <p:nvPr/>
        </p:nvSpPr>
        <p:spPr>
          <a:xfrm>
            <a:off x="6300000" y="2880000"/>
            <a:ext cx="6096000" cy="997709"/>
          </a:xfrm>
          <a:prstGeom prst="rect">
            <a:avLst/>
          </a:prstGeom>
          <a:noFill/>
        </p:spPr>
        <p:txBody>
          <a:bodyPr wrap="square">
            <a:spAutoFit/>
          </a:bodyPr>
          <a:lstStyle/>
          <a:p>
            <a:pPr marL="342900" marR="0" lvl="0" indent="-342900" algn="l" defTabSz="829543" rtl="0" fontAlgn="auto" hangingPunct="1">
              <a:lnSpc>
                <a:spcPct val="100000"/>
              </a:lnSpc>
              <a:spcBef>
                <a:spcPts val="1270"/>
              </a:spcBef>
              <a:spcAft>
                <a:spcPts val="0"/>
              </a:spcAft>
              <a:buSzPts val="1800"/>
              <a:buFont typeface="+mj-lt"/>
              <a:buAutoNum type="arabicPeriod"/>
              <a:tabLst/>
              <a:defRPr sz="1800" b="0" i="0" u="none" strike="noStrike" kern="0" cap="none" spc="0" baseline="0">
                <a:solidFill>
                  <a:srgbClr val="000000"/>
                </a:solidFill>
                <a:uFillTx/>
              </a:defRPr>
            </a:pPr>
            <a:r>
              <a:rPr lang="fr-FR" sz="1600" dirty="0">
                <a:solidFill>
                  <a:schemeClr val="bg1">
                    <a:lumMod val="65000"/>
                  </a:schemeClr>
                </a:solidFill>
                <a:ea typeface="맑은 고딕" pitchFamily="34"/>
                <a:cs typeface="Calibri" panose="020F0502020204030204" pitchFamily="34" charset="0"/>
              </a:rPr>
              <a:t>Utilisation de Visual Studio Code</a:t>
            </a:r>
          </a:p>
          <a:p>
            <a:pPr marL="342900" marR="0" lvl="0" indent="-342900" algn="l" defTabSz="829543" rtl="0" fontAlgn="auto" hangingPunct="1">
              <a:lnSpc>
                <a:spcPct val="100000"/>
              </a:lnSpc>
              <a:spcBef>
                <a:spcPts val="1270"/>
              </a:spcBef>
              <a:spcAft>
                <a:spcPts val="0"/>
              </a:spcAft>
              <a:buSzPts val="1800"/>
              <a:buFont typeface="+mj-lt"/>
              <a:buAutoNum type="arabicPeriod"/>
              <a:tabLst/>
              <a:defRPr sz="1800" b="0" i="0" u="none" strike="noStrike" kern="0" cap="none" spc="0" baseline="0">
                <a:solidFill>
                  <a:srgbClr val="000000"/>
                </a:solidFill>
                <a:uFillTx/>
              </a:defRPr>
            </a:pPr>
            <a:r>
              <a:rPr lang="fr-FR" sz="1600" b="1" kern="0" dirty="0">
                <a:solidFill>
                  <a:srgbClr val="FF912B"/>
                </a:solidFill>
                <a:ea typeface="맑은 고딕" pitchFamily="34"/>
                <a:cs typeface="Calibri" panose="020F0502020204030204" pitchFamily="34" charset="0"/>
              </a:rPr>
              <a:t>Installation des extensions de VS Code</a:t>
            </a:r>
          </a:p>
          <a:p>
            <a:endParaRPr lang="fr-FR" sz="1600" dirty="0"/>
          </a:p>
        </p:txBody>
      </p:sp>
    </p:spTree>
    <p:extLst>
      <p:ext uri="{BB962C8B-B14F-4D97-AF65-F5344CB8AC3E}">
        <p14:creationId xmlns:p14="http://schemas.microsoft.com/office/powerpoint/2010/main" val="360534369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B14F256-C178-4559-87A2-7903A056EA5F}"/>
              </a:ext>
            </a:extLst>
          </p:cNvPr>
          <p:cNvSpPr>
            <a:spLocks noGrp="1"/>
          </p:cNvSpPr>
          <p:nvPr>
            <p:ph sz="quarter" idx="12"/>
          </p:nvPr>
        </p:nvSpPr>
        <p:spPr/>
        <p:txBody>
          <a:bodyPr/>
          <a:lstStyle/>
          <a:p>
            <a:pPr algn="just"/>
            <a:r>
              <a:rPr lang="fr-FR" dirty="0">
                <a:solidFill>
                  <a:schemeClr val="tx1">
                    <a:lumMod val="65000"/>
                    <a:lumOff val="35000"/>
                  </a:schemeClr>
                </a:solidFill>
                <a:latin typeface="Calibri" panose="020F0502020204030204" pitchFamily="34" charset="0"/>
              </a:rPr>
              <a:t>L'exemple suivant change la couleur d'arrière-plan selon la règle suivante :</a:t>
            </a:r>
          </a:p>
          <a:p>
            <a:pPr algn="just"/>
            <a:endParaRPr lang="fr-FR" dirty="0">
              <a:solidFill>
                <a:schemeClr val="tx1">
                  <a:lumMod val="65000"/>
                  <a:lumOff val="35000"/>
                </a:schemeClr>
              </a:solidFill>
              <a:latin typeface="Calibri" panose="020F0502020204030204" pitchFamily="34" charset="0"/>
            </a:endParaRPr>
          </a:p>
          <a:p>
            <a:pPr marL="800100" lvl="1"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Si la largeur de la fenêtre est 480 px au minimum, la couleur est le bleu clair</a:t>
            </a:r>
          </a:p>
          <a:p>
            <a:pPr marL="800100" lvl="1"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Si la largeur de la fenêtre est 200 px au minimum, la couleur est le </a:t>
            </a:r>
            <a:r>
              <a:rPr lang="fr-FR" sz="1200" dirty="0" err="1">
                <a:solidFill>
                  <a:schemeClr val="tx1">
                    <a:lumMod val="65000"/>
                    <a:lumOff val="35000"/>
                  </a:schemeClr>
                </a:solidFill>
                <a:latin typeface="Calibri" panose="020F0502020204030204" pitchFamily="34" charset="0"/>
              </a:rPr>
              <a:t>lightgreen</a:t>
            </a:r>
            <a:endParaRPr lang="fr-FR" sz="1200" dirty="0">
              <a:solidFill>
                <a:schemeClr val="tx1">
                  <a:lumMod val="65000"/>
                  <a:lumOff val="35000"/>
                </a:schemeClr>
              </a:solidFill>
              <a:latin typeface="Calibri" panose="020F0502020204030204" pitchFamily="34" charset="0"/>
            </a:endParaRPr>
          </a:p>
          <a:p>
            <a:pPr marL="800100" lvl="1"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Si la largeur de la fenêtre est inférieure à 200 px, la couleur reste blanche</a:t>
            </a:r>
          </a:p>
          <a:p>
            <a:endParaRPr lang="fr-FR" dirty="0"/>
          </a:p>
        </p:txBody>
      </p:sp>
      <p:sp>
        <p:nvSpPr>
          <p:cNvPr id="3" name="Espace réservé du contenu 2">
            <a:extLst>
              <a:ext uri="{FF2B5EF4-FFF2-40B4-BE49-F238E27FC236}">
                <a16:creationId xmlns:a16="http://schemas.microsoft.com/office/drawing/2014/main" id="{A3A03F2A-BDEB-49A1-9C99-3375EF5B8333}"/>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Les media </a:t>
            </a:r>
            <a:r>
              <a:rPr lang="fr-FR" sz="1600" b="1" dirty="0" err="1">
                <a:solidFill>
                  <a:srgbClr val="005BA7"/>
                </a:solidFill>
                <a:latin typeface="Calibri" panose="020F0502020204030204" pitchFamily="34" charset="0"/>
              </a:rPr>
              <a:t>queries</a:t>
            </a:r>
            <a:endParaRPr lang="fr-FR" sz="1600" b="1" dirty="0">
              <a:solidFill>
                <a:srgbClr val="005BA7"/>
              </a:solidFill>
              <a:latin typeface="Calibri" panose="020F0502020204030204" pitchFamily="34" charset="0"/>
            </a:endParaRPr>
          </a:p>
          <a:p>
            <a:endParaRPr lang="fr-FR" dirty="0"/>
          </a:p>
        </p:txBody>
      </p:sp>
      <p:sp>
        <p:nvSpPr>
          <p:cNvPr id="7" name="ZoneTexte 6">
            <a:extLst>
              <a:ext uri="{FF2B5EF4-FFF2-40B4-BE49-F238E27FC236}">
                <a16:creationId xmlns:a16="http://schemas.microsoft.com/office/drawing/2014/main" id="{EF45688D-56EB-49FA-B0B6-2D9D81E3ED3A}"/>
              </a:ext>
            </a:extLst>
          </p:cNvPr>
          <p:cNvSpPr txBox="1"/>
          <p:nvPr/>
        </p:nvSpPr>
        <p:spPr>
          <a:xfrm>
            <a:off x="4240512" y="3666322"/>
            <a:ext cx="3705552" cy="1938992"/>
          </a:xfrm>
          <a:prstGeom prst="rect">
            <a:avLst/>
          </a:prstGeom>
          <a:noFill/>
          <a:ln>
            <a:solidFill>
              <a:srgbClr val="005BA7"/>
            </a:solidFill>
          </a:ln>
        </p:spPr>
        <p:txBody>
          <a:bodyPr wrap="square">
            <a:spAutoFit/>
          </a:bodyPr>
          <a:lstStyle/>
          <a:p>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4B69C6"/>
                </a:solidFill>
                <a:effectLst/>
                <a:latin typeface="Calibri" panose="020F0502020204030204" pitchFamily="34" charset="0"/>
                <a:cs typeface="Calibri" panose="020F0502020204030204" pitchFamily="34" charset="0"/>
              </a:rPr>
              <a:t>media</a:t>
            </a:r>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9C5D27"/>
                </a:solidFill>
                <a:effectLst/>
                <a:latin typeface="Calibri" panose="020F0502020204030204" pitchFamily="34" charset="0"/>
                <a:cs typeface="Calibri" panose="020F0502020204030204" pitchFamily="34" charset="0"/>
              </a:rPr>
              <a:t>screen</a:t>
            </a:r>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777777"/>
                </a:solidFill>
                <a:effectLst/>
                <a:latin typeface="Calibri" panose="020F0502020204030204" pitchFamily="34" charset="0"/>
                <a:cs typeface="Calibri" panose="020F0502020204030204" pitchFamily="34" charset="0"/>
              </a:rPr>
              <a:t>and</a:t>
            </a:r>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C5D27"/>
                </a:solidFill>
                <a:effectLst/>
                <a:latin typeface="Calibri" panose="020F0502020204030204" pitchFamily="34" charset="0"/>
                <a:cs typeface="Calibri" panose="020F0502020204030204" pitchFamily="34" charset="0"/>
              </a:rPr>
              <a:t>min-width</a:t>
            </a:r>
            <a:r>
              <a:rPr lang="en-US" sz="1200" b="0" dirty="0">
                <a:solidFill>
                  <a:srgbClr val="777777"/>
                </a:solidFill>
                <a:effectLst/>
                <a:latin typeface="Calibri" panose="020F0502020204030204" pitchFamily="34" charset="0"/>
                <a:cs typeface="Calibri" panose="020F0502020204030204" pitchFamily="34" charset="0"/>
              </a:rPr>
              <a:t> :</a:t>
            </a:r>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9C5D27"/>
                </a:solidFill>
                <a:effectLst/>
                <a:latin typeface="Calibri" panose="020F0502020204030204" pitchFamily="34" charset="0"/>
                <a:cs typeface="Calibri" panose="020F0502020204030204" pitchFamily="34" charset="0"/>
              </a:rPr>
              <a:t>200</a:t>
            </a:r>
            <a:r>
              <a:rPr lang="en-US" sz="1200" b="0" dirty="0">
                <a:solidFill>
                  <a:srgbClr val="4B69C6"/>
                </a:solidFill>
                <a:effectLst/>
                <a:latin typeface="Calibri" panose="020F0502020204030204" pitchFamily="34" charset="0"/>
                <a:cs typeface="Calibri" panose="020F0502020204030204" pitchFamily="34" charset="0"/>
              </a:rPr>
              <a:t>px</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777777"/>
                </a:solidFill>
                <a:effectLst/>
                <a:latin typeface="Calibri" panose="020F0502020204030204" pitchFamily="34" charset="0"/>
                <a:cs typeface="Calibri" panose="020F0502020204030204" pitchFamily="34" charset="0"/>
              </a:rPr>
              <a:t>{</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7A3E9D"/>
                </a:solidFill>
                <a:effectLst/>
                <a:latin typeface="Calibri" panose="020F0502020204030204" pitchFamily="34" charset="0"/>
                <a:cs typeface="Calibri" panose="020F0502020204030204" pitchFamily="34" charset="0"/>
              </a:rPr>
              <a:t>    body {</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7A3E9D"/>
                </a:solidFill>
                <a:effectLst/>
                <a:latin typeface="Calibri" panose="020F0502020204030204" pitchFamily="34" charset="0"/>
                <a:cs typeface="Calibri" panose="020F0502020204030204" pitchFamily="34" charset="0"/>
              </a:rPr>
              <a:t>          </a:t>
            </a:r>
            <a:r>
              <a:rPr lang="en-US" sz="1200" b="0" dirty="0">
                <a:solidFill>
                  <a:srgbClr val="4B69C6"/>
                </a:solidFill>
                <a:effectLst/>
                <a:latin typeface="Calibri" panose="020F0502020204030204" pitchFamily="34" charset="0"/>
                <a:cs typeface="Calibri" panose="020F0502020204030204" pitchFamily="34" charset="0"/>
              </a:rPr>
              <a:t>background-color</a:t>
            </a:r>
            <a:r>
              <a:rPr lang="en-US" sz="1200" b="0" dirty="0">
                <a:solidFill>
                  <a:srgbClr val="7A3E9D"/>
                </a:solidFill>
                <a:effectLst/>
                <a:latin typeface="Calibri" panose="020F0502020204030204" pitchFamily="34" charset="0"/>
                <a:cs typeface="Calibri" panose="020F0502020204030204" pitchFamily="34" charset="0"/>
              </a:rPr>
              <a:t> : </a:t>
            </a:r>
            <a:r>
              <a:rPr lang="en-US" sz="1200" b="0" dirty="0" err="1">
                <a:solidFill>
                  <a:srgbClr val="7A3E9D"/>
                </a:solidFill>
                <a:effectLst/>
                <a:latin typeface="Calibri" panose="020F0502020204030204" pitchFamily="34" charset="0"/>
                <a:cs typeface="Calibri" panose="020F0502020204030204" pitchFamily="34" charset="0"/>
              </a:rPr>
              <a:t>rgb</a:t>
            </a:r>
            <a:r>
              <a:rPr lang="en-US" sz="1200" b="0" dirty="0">
                <a:solidFill>
                  <a:srgbClr val="7A3E9D"/>
                </a:solidFill>
                <a:effectLst/>
                <a:latin typeface="Calibri" panose="020F0502020204030204" pitchFamily="34" charset="0"/>
                <a:cs typeface="Calibri" panose="020F0502020204030204" pitchFamily="34" charset="0"/>
              </a:rPr>
              <a:t>(144</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7A3E9D"/>
                </a:solidFill>
                <a:effectLst/>
                <a:latin typeface="Calibri" panose="020F0502020204030204" pitchFamily="34" charset="0"/>
                <a:cs typeface="Calibri" panose="020F0502020204030204" pitchFamily="34" charset="0"/>
              </a:rPr>
              <a:t> 174</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7A3E9D"/>
                </a:solidFill>
                <a:effectLst/>
                <a:latin typeface="Calibri" panose="020F0502020204030204" pitchFamily="34" charset="0"/>
                <a:cs typeface="Calibri" panose="020F0502020204030204" pitchFamily="34" charset="0"/>
              </a:rPr>
              <a:t> 238</a:t>
            </a:r>
            <a:r>
              <a:rPr lang="en-US" sz="1200" b="0" dirty="0">
                <a:solidFill>
                  <a:srgbClr val="333333"/>
                </a:solidFill>
                <a:effectLst/>
                <a:latin typeface="Calibri" panose="020F0502020204030204" pitchFamily="34" charset="0"/>
                <a:cs typeface="Calibri" panose="020F0502020204030204" pitchFamily="34" charset="0"/>
              </a:rPr>
              <a:t>);</a:t>
            </a:r>
          </a:p>
          <a:p>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7A3E9D"/>
                </a:solidFill>
                <a:effectLst/>
                <a:latin typeface="Calibri" panose="020F0502020204030204" pitchFamily="34" charset="0"/>
                <a:cs typeface="Calibri" panose="020F0502020204030204" pitchFamily="34" charset="0"/>
              </a:rPr>
              <a:t>    }</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7A3E9D"/>
                </a:solidFill>
                <a:effectLst/>
                <a:latin typeface="Calibri" panose="020F0502020204030204" pitchFamily="34" charset="0"/>
                <a:cs typeface="Calibri" panose="020F0502020204030204" pitchFamily="34" charset="0"/>
              </a:rPr>
              <a:t>      }</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4B69C6"/>
                </a:solidFill>
                <a:effectLst/>
                <a:latin typeface="Calibri" panose="020F0502020204030204" pitchFamily="34" charset="0"/>
                <a:cs typeface="Calibri" panose="020F0502020204030204" pitchFamily="34" charset="0"/>
              </a:rPr>
              <a:t>media</a:t>
            </a:r>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9C5D27"/>
                </a:solidFill>
                <a:effectLst/>
                <a:latin typeface="Calibri" panose="020F0502020204030204" pitchFamily="34" charset="0"/>
                <a:cs typeface="Calibri" panose="020F0502020204030204" pitchFamily="34" charset="0"/>
              </a:rPr>
              <a:t>screen</a:t>
            </a:r>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777777"/>
                </a:solidFill>
                <a:effectLst/>
                <a:latin typeface="Calibri" panose="020F0502020204030204" pitchFamily="34" charset="0"/>
                <a:cs typeface="Calibri" panose="020F0502020204030204" pitchFamily="34" charset="0"/>
              </a:rPr>
              <a:t>and</a:t>
            </a:r>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C5D27"/>
                </a:solidFill>
                <a:effectLst/>
                <a:latin typeface="Calibri" panose="020F0502020204030204" pitchFamily="34" charset="0"/>
                <a:cs typeface="Calibri" panose="020F0502020204030204" pitchFamily="34" charset="0"/>
              </a:rPr>
              <a:t>min-width</a:t>
            </a:r>
            <a:r>
              <a:rPr lang="en-US" sz="1200" b="0" dirty="0">
                <a:solidFill>
                  <a:srgbClr val="777777"/>
                </a:solidFill>
                <a:effectLst/>
                <a:latin typeface="Calibri" panose="020F0502020204030204" pitchFamily="34" charset="0"/>
                <a:cs typeface="Calibri" panose="020F0502020204030204" pitchFamily="34" charset="0"/>
              </a:rPr>
              <a:t> :</a:t>
            </a:r>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9C5D27"/>
                </a:solidFill>
                <a:effectLst/>
                <a:latin typeface="Calibri" panose="020F0502020204030204" pitchFamily="34" charset="0"/>
                <a:cs typeface="Calibri" panose="020F0502020204030204" pitchFamily="34" charset="0"/>
              </a:rPr>
              <a:t>480</a:t>
            </a:r>
            <a:r>
              <a:rPr lang="en-US" sz="1200" b="0" dirty="0">
                <a:solidFill>
                  <a:srgbClr val="4B69C6"/>
                </a:solidFill>
                <a:effectLst/>
                <a:latin typeface="Calibri" panose="020F0502020204030204" pitchFamily="34" charset="0"/>
                <a:cs typeface="Calibri" panose="020F0502020204030204" pitchFamily="34" charset="0"/>
              </a:rPr>
              <a:t>px</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777777"/>
                </a:solidFill>
                <a:effectLst/>
                <a:latin typeface="Calibri" panose="020F0502020204030204" pitchFamily="34" charset="0"/>
                <a:cs typeface="Calibri" panose="020F0502020204030204" pitchFamily="34" charset="0"/>
              </a:rPr>
              <a:t>{</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7A3E9D"/>
                </a:solidFill>
                <a:effectLst/>
                <a:latin typeface="Calibri" panose="020F0502020204030204" pitchFamily="34" charset="0"/>
                <a:cs typeface="Calibri" panose="020F0502020204030204" pitchFamily="34" charset="0"/>
              </a:rPr>
              <a:t>    body {</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7A3E9D"/>
                </a:solidFill>
                <a:effectLst/>
                <a:latin typeface="Calibri" panose="020F0502020204030204" pitchFamily="34" charset="0"/>
                <a:cs typeface="Calibri" panose="020F0502020204030204" pitchFamily="34" charset="0"/>
              </a:rPr>
              <a:t>          </a:t>
            </a:r>
            <a:r>
              <a:rPr lang="en-US" sz="1200" b="0" dirty="0">
                <a:solidFill>
                  <a:srgbClr val="4B69C6"/>
                </a:solidFill>
                <a:effectLst/>
                <a:latin typeface="Calibri" panose="020F0502020204030204" pitchFamily="34" charset="0"/>
                <a:cs typeface="Calibri" panose="020F0502020204030204" pitchFamily="34" charset="0"/>
              </a:rPr>
              <a:t>background-color</a:t>
            </a:r>
            <a:r>
              <a:rPr lang="en-US" sz="1200" b="0" dirty="0">
                <a:solidFill>
                  <a:srgbClr val="7A3E9D"/>
                </a:solidFill>
                <a:effectLst/>
                <a:latin typeface="Calibri" panose="020F0502020204030204" pitchFamily="34" charset="0"/>
                <a:cs typeface="Calibri" panose="020F0502020204030204" pitchFamily="34" charset="0"/>
              </a:rPr>
              <a:t> : </a:t>
            </a:r>
            <a:r>
              <a:rPr lang="en-US" sz="1200" b="0" dirty="0" err="1">
                <a:solidFill>
                  <a:srgbClr val="7A3E9D"/>
                </a:solidFill>
                <a:effectLst/>
                <a:latin typeface="Calibri" panose="020F0502020204030204" pitchFamily="34" charset="0"/>
                <a:cs typeface="Calibri" panose="020F0502020204030204" pitchFamily="34" charset="0"/>
              </a:rPr>
              <a:t>lightgreen</a:t>
            </a:r>
            <a:r>
              <a:rPr lang="en-US" sz="1200" b="0" dirty="0">
                <a:solidFill>
                  <a:srgbClr val="7A3E9D"/>
                </a:solidFill>
                <a:effectLst/>
                <a:latin typeface="Calibri" panose="020F0502020204030204" pitchFamily="34" charset="0"/>
                <a:cs typeface="Calibri" panose="020F0502020204030204" pitchFamily="34" charset="0"/>
              </a:rPr>
              <a:t>;</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7A3E9D"/>
                </a:solidFill>
                <a:effectLst/>
                <a:latin typeface="Calibri" panose="020F0502020204030204" pitchFamily="34" charset="0"/>
                <a:cs typeface="Calibri" panose="020F0502020204030204" pitchFamily="34" charset="0"/>
              </a:rPr>
              <a:t>        }</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7A3E9D"/>
                </a:solidFill>
                <a:effectLst/>
                <a:latin typeface="Calibri" panose="020F0502020204030204" pitchFamily="34" charset="0"/>
                <a:cs typeface="Calibri" panose="020F0502020204030204" pitchFamily="34" charset="0"/>
              </a:rPr>
              <a:t>      }</a:t>
            </a:r>
            <a:endParaRPr lang="en-US" sz="1200" b="0" dirty="0">
              <a:solidFill>
                <a:srgbClr val="333333"/>
              </a:solidFill>
              <a:effectLst/>
              <a:latin typeface="Calibri" panose="020F0502020204030204" pitchFamily="34" charset="0"/>
              <a:cs typeface="Calibri" panose="020F0502020204030204" pitchFamily="34" charset="0"/>
            </a:endParaRPr>
          </a:p>
        </p:txBody>
      </p:sp>
      <p:sp>
        <p:nvSpPr>
          <p:cNvPr id="13" name="Titre 3">
            <a:extLst>
              <a:ext uri="{FF2B5EF4-FFF2-40B4-BE49-F238E27FC236}">
                <a16:creationId xmlns:a16="http://schemas.microsoft.com/office/drawing/2014/main" id="{F7203817-A8D0-4746-9B71-F90E2C4CA0E6}"/>
              </a:ext>
            </a:extLst>
          </p:cNvPr>
          <p:cNvSpPr>
            <a:spLocks noGrp="1"/>
          </p:cNvSpPr>
          <p:nvPr>
            <p:ph type="title"/>
          </p:nvPr>
        </p:nvSpPr>
        <p:spPr>
          <a:xfrm>
            <a:off x="180000" y="452230"/>
            <a:ext cx="5075172" cy="415143"/>
          </a:xfrm>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03- </a:t>
            </a:r>
            <a:r>
              <a:rPr lang="fr-FR" sz="2000" b="1" u="none" strike="noStrike" kern="1200" cap="all" spc="0" dirty="0">
                <a:uFillTx/>
                <a:latin typeface="Calibri" panose="020F0502020204030204" pitchFamily="34" charset="0"/>
                <a:cs typeface="Calibri" panose="020F0502020204030204" pitchFamily="34" charset="0"/>
              </a:rPr>
              <a:t>Adapter une page web au dispositif d’affichage</a:t>
            </a:r>
            <a:endParaRPr lang="fr-FR" dirty="0"/>
          </a:p>
        </p:txBody>
      </p:sp>
      <p:sp>
        <p:nvSpPr>
          <p:cNvPr id="14" name="Espace réservé du texte 4">
            <a:extLst>
              <a:ext uri="{FF2B5EF4-FFF2-40B4-BE49-F238E27FC236}">
                <a16:creationId xmlns:a16="http://schemas.microsoft.com/office/drawing/2014/main" id="{A6F16831-7C42-4CB5-BEA7-A3B6576306FA}"/>
              </a:ext>
            </a:extLst>
          </p:cNvPr>
          <p:cNvSpPr>
            <a:spLocks noGrp="1"/>
          </p:cNvSpPr>
          <p:nvPr>
            <p:ph type="body" sz="quarter" idx="11"/>
          </p:nvPr>
        </p:nvSpPr>
        <p:spPr>
          <a:xfrm>
            <a:off x="180000" y="874057"/>
            <a:ext cx="5064662" cy="444906"/>
          </a:xfrm>
          <a:prstGeom prst="rect">
            <a:avLst/>
          </a:prstGeom>
        </p:spPr>
        <p:txBody>
          <a:bodyPr/>
          <a:lstStyle/>
          <a:p>
            <a:r>
              <a:rPr lang="fr-FR" sz="1800" dirty="0"/>
              <a:t>Les media </a:t>
            </a:r>
            <a:r>
              <a:rPr lang="fr-FR" sz="1800" dirty="0" err="1"/>
              <a:t>queries</a:t>
            </a:r>
            <a:endParaRPr lang="fr-FR" sz="1800" dirty="0"/>
          </a:p>
        </p:txBody>
      </p:sp>
    </p:spTree>
    <p:extLst>
      <p:ext uri="{BB962C8B-B14F-4D97-AF65-F5344CB8AC3E}">
        <p14:creationId xmlns:p14="http://schemas.microsoft.com/office/powerpoint/2010/main" val="285319675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F328318-6D79-4C5F-84EA-ED39C090920E}"/>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Dans cet exemple, media </a:t>
            </a:r>
            <a:r>
              <a:rPr lang="fr-FR" sz="1200" dirty="0" err="1">
                <a:solidFill>
                  <a:schemeClr val="tx1">
                    <a:lumMod val="65000"/>
                    <a:lumOff val="35000"/>
                  </a:schemeClr>
                </a:solidFill>
                <a:latin typeface="Calibri" panose="020F0502020204030204" pitchFamily="34" charset="0"/>
              </a:rPr>
              <a:t>queries</a:t>
            </a:r>
            <a:r>
              <a:rPr lang="fr-FR" sz="1200" dirty="0">
                <a:solidFill>
                  <a:schemeClr val="tx1">
                    <a:lumMod val="65000"/>
                    <a:lumOff val="35000"/>
                  </a:schemeClr>
                </a:solidFill>
                <a:latin typeface="Calibri" panose="020F0502020204030204" pitchFamily="34" charset="0"/>
              </a:rPr>
              <a:t> est utilisée pour créer un menu de navigation réactif dont la conception varie selon les tailles d'écran.</a:t>
            </a:r>
          </a:p>
          <a:p>
            <a:endParaRPr lang="fr-FR" dirty="0"/>
          </a:p>
        </p:txBody>
      </p:sp>
      <p:sp>
        <p:nvSpPr>
          <p:cNvPr id="3" name="Espace réservé du contenu 2">
            <a:extLst>
              <a:ext uri="{FF2B5EF4-FFF2-40B4-BE49-F238E27FC236}">
                <a16:creationId xmlns:a16="http://schemas.microsoft.com/office/drawing/2014/main" id="{3C9A67E3-EE84-4C52-A003-BC40C0D40BE6}"/>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Les media </a:t>
            </a:r>
            <a:r>
              <a:rPr lang="fr-FR" sz="1600" b="1" dirty="0" err="1">
                <a:solidFill>
                  <a:srgbClr val="005BA7"/>
                </a:solidFill>
                <a:latin typeface="Calibri" panose="020F0502020204030204" pitchFamily="34" charset="0"/>
              </a:rPr>
              <a:t>queries</a:t>
            </a:r>
            <a:endParaRPr lang="fr-FR" sz="1600" b="1" dirty="0">
              <a:solidFill>
                <a:srgbClr val="005BA7"/>
              </a:solidFill>
              <a:latin typeface="Calibri" panose="020F0502020204030204" pitchFamily="34" charset="0"/>
            </a:endParaRPr>
          </a:p>
          <a:p>
            <a:endParaRPr lang="fr-FR" dirty="0"/>
          </a:p>
        </p:txBody>
      </p:sp>
      <p:sp>
        <p:nvSpPr>
          <p:cNvPr id="9" name="ZoneTexte 8">
            <a:extLst>
              <a:ext uri="{FF2B5EF4-FFF2-40B4-BE49-F238E27FC236}">
                <a16:creationId xmlns:a16="http://schemas.microsoft.com/office/drawing/2014/main" id="{0DD18160-3313-440E-9290-F8612C833F89}"/>
              </a:ext>
            </a:extLst>
          </p:cNvPr>
          <p:cNvSpPr txBox="1"/>
          <p:nvPr/>
        </p:nvSpPr>
        <p:spPr>
          <a:xfrm>
            <a:off x="785095" y="2279716"/>
            <a:ext cx="5039972" cy="3416320"/>
          </a:xfrm>
          <a:prstGeom prst="rect">
            <a:avLst/>
          </a:prstGeom>
          <a:noFill/>
          <a:ln>
            <a:solidFill>
              <a:srgbClr val="005BA7"/>
            </a:solidFill>
          </a:ln>
        </p:spPr>
        <p:txBody>
          <a:bodyPr wrap="square">
            <a:spAutoFit/>
          </a:bodyPr>
          <a:lstStyle/>
          <a:p>
            <a:r>
              <a:rPr lang="fr-FR" sz="1200" b="0" dirty="0">
                <a:solidFill>
                  <a:srgbClr val="7A3E9D"/>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a:t>
            </a:r>
            <a:r>
              <a:rPr lang="fr-FR" sz="1200" b="0" dirty="0" err="1">
                <a:solidFill>
                  <a:srgbClr val="7A3E9D"/>
                </a:solidFill>
                <a:effectLst/>
                <a:latin typeface="Calibri" panose="020F0502020204030204" pitchFamily="34" charset="0"/>
                <a:cs typeface="Calibri" panose="020F0502020204030204" pitchFamily="34" charset="0"/>
              </a:rPr>
              <a:t>demo</a:t>
            </a:r>
            <a:r>
              <a:rPr lang="fr-FR" sz="1200" b="0" dirty="0">
                <a:solidFill>
                  <a:srgbClr val="7A3E9D"/>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9C5D27"/>
                </a:solidFill>
                <a:effectLst/>
                <a:latin typeface="Calibri" panose="020F0502020204030204" pitchFamily="34" charset="0"/>
                <a:cs typeface="Calibri" panose="020F0502020204030204" pitchFamily="34" charset="0"/>
              </a:rPr>
              <a:t>overflow</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448C27"/>
                </a:solidFill>
                <a:effectLst/>
                <a:latin typeface="Calibri" panose="020F0502020204030204" pitchFamily="34" charset="0"/>
                <a:cs typeface="Calibri" panose="020F0502020204030204" pitchFamily="34" charset="0"/>
              </a:rPr>
              <a:t>hidden</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background-</a:t>
            </a:r>
            <a:r>
              <a:rPr lang="fr-FR" sz="1200" b="0" dirty="0" err="1">
                <a:solidFill>
                  <a:srgbClr val="9C5D27"/>
                </a:solidFill>
                <a:effectLst/>
                <a:latin typeface="Calibri" panose="020F0502020204030204" pitchFamily="34" charset="0"/>
                <a:cs typeface="Calibri" panose="020F0502020204030204" pitchFamily="34" charset="0"/>
              </a:rPr>
              <a:t>color</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9C5D27"/>
                </a:solidFill>
                <a:effectLst/>
                <a:latin typeface="Calibri" panose="020F0502020204030204" pitchFamily="34" charset="0"/>
                <a:cs typeface="Calibri" panose="020F0502020204030204" pitchFamily="34" charset="0"/>
              </a:rPr>
              <a:t>blue</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A3E9D"/>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a:t>
            </a:r>
            <a:r>
              <a:rPr lang="fr-FR" sz="1200" b="0" dirty="0" err="1">
                <a:solidFill>
                  <a:srgbClr val="7A3E9D"/>
                </a:solidFill>
                <a:effectLst/>
                <a:latin typeface="Calibri" panose="020F0502020204030204" pitchFamily="34" charset="0"/>
                <a:cs typeface="Calibri" panose="020F0502020204030204" pitchFamily="34" charset="0"/>
              </a:rPr>
              <a:t>demo</a:t>
            </a:r>
            <a:r>
              <a:rPr lang="fr-FR" sz="1200" b="0" dirty="0">
                <a:solidFill>
                  <a:srgbClr val="7A3E9D"/>
                </a:solidFill>
                <a:effectLst/>
                <a:latin typeface="Calibri" panose="020F0502020204030204" pitchFamily="34" charset="0"/>
                <a:cs typeface="Calibri" panose="020F0502020204030204" pitchFamily="34" charset="0"/>
              </a:rPr>
              <a:t> a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9C5D27"/>
                </a:solidFill>
                <a:effectLst/>
                <a:latin typeface="Calibri" panose="020F0502020204030204" pitchFamily="34" charset="0"/>
                <a:cs typeface="Calibri" panose="020F0502020204030204" pitchFamily="34" charset="0"/>
              </a:rPr>
              <a:t>float</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left</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display</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block</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9C5D27"/>
                </a:solidFill>
                <a:effectLst/>
                <a:latin typeface="Calibri" panose="020F0502020204030204" pitchFamily="34" charset="0"/>
                <a:cs typeface="Calibri" panose="020F0502020204030204" pitchFamily="34" charset="0"/>
              </a:rPr>
              <a:t>color</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white</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9C5D27"/>
                </a:solidFill>
                <a:effectLst/>
                <a:latin typeface="Calibri" panose="020F0502020204030204" pitchFamily="34" charset="0"/>
                <a:cs typeface="Calibri" panose="020F0502020204030204" pitchFamily="34" charset="0"/>
              </a:rPr>
              <a:t>text-align</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center</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9C5D27"/>
                </a:solidFill>
                <a:effectLst/>
                <a:latin typeface="Calibri" panose="020F0502020204030204" pitchFamily="34" charset="0"/>
                <a:cs typeface="Calibri" panose="020F0502020204030204" pitchFamily="34" charset="0"/>
              </a:rPr>
              <a:t>padding</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10</a:t>
            </a:r>
            <a:r>
              <a:rPr lang="fr-FR" sz="1200" b="0" dirty="0">
                <a:solidFill>
                  <a:srgbClr val="4B69C6"/>
                </a:solidFill>
                <a:effectLst/>
                <a:latin typeface="Calibri" panose="020F0502020204030204" pitchFamily="34" charset="0"/>
                <a:cs typeface="Calibri" panose="020F0502020204030204" pitchFamily="34" charset="0"/>
              </a:rPr>
              <a:t>px</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9C5D27"/>
                </a:solidFill>
                <a:effectLst/>
                <a:latin typeface="Calibri" panose="020F0502020204030204" pitchFamily="34" charset="0"/>
                <a:cs typeface="Calibri" panose="020F0502020204030204" pitchFamily="34" charset="0"/>
              </a:rPr>
              <a:t>text-decoration</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none</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A3E9D"/>
                </a:solidFill>
                <a:effectLst/>
                <a:latin typeface="Calibri" panose="020F0502020204030204" pitchFamily="34" charset="0"/>
                <a:cs typeface="Calibri" panose="020F0502020204030204" pitchFamily="34" charset="0"/>
              </a:rPr>
              <a:t>         @media screen and (max-</a:t>
            </a:r>
            <a:r>
              <a:rPr lang="fr-FR" sz="1200" b="0" dirty="0" err="1">
                <a:solidFill>
                  <a:srgbClr val="7A3E9D"/>
                </a:solidFill>
                <a:effectLst/>
                <a:latin typeface="Calibri" panose="020F0502020204030204" pitchFamily="34" charset="0"/>
                <a:cs typeface="Calibri" panose="020F0502020204030204" pitchFamily="34" charset="0"/>
              </a:rPr>
              <a:t>width</a:t>
            </a:r>
            <a:r>
              <a:rPr lang="fr-FR" sz="1200" b="0" dirty="0">
                <a:solidFill>
                  <a:srgbClr val="7A3E9D"/>
                </a:solidFill>
                <a:effectLst/>
                <a:latin typeface="Calibri" panose="020F0502020204030204" pitchFamily="34" charset="0"/>
                <a:cs typeface="Calibri" panose="020F0502020204030204" pitchFamily="34" charset="0"/>
              </a:rPr>
              <a:t> : 600px) {</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7A3E9D"/>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a:t>
            </a:r>
            <a:r>
              <a:rPr lang="fr-FR" sz="1200" b="0" dirty="0" err="1">
                <a:solidFill>
                  <a:srgbClr val="7A3E9D"/>
                </a:solidFill>
                <a:effectLst/>
                <a:latin typeface="Calibri" panose="020F0502020204030204" pitchFamily="34" charset="0"/>
                <a:cs typeface="Calibri" panose="020F0502020204030204" pitchFamily="34" charset="0"/>
              </a:rPr>
              <a:t>demo</a:t>
            </a:r>
            <a:r>
              <a:rPr lang="fr-FR" sz="1200" b="0" dirty="0">
                <a:solidFill>
                  <a:srgbClr val="7A3E9D"/>
                </a:solidFill>
                <a:effectLst/>
                <a:latin typeface="Calibri" panose="020F0502020204030204" pitchFamily="34" charset="0"/>
                <a:cs typeface="Calibri" panose="020F0502020204030204" pitchFamily="34" charset="0"/>
              </a:rPr>
              <a:t> a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9C5D27"/>
                </a:solidFill>
                <a:effectLst/>
                <a:latin typeface="Calibri" panose="020F0502020204030204" pitchFamily="34" charset="0"/>
                <a:cs typeface="Calibri" panose="020F0502020204030204" pitchFamily="34" charset="0"/>
              </a:rPr>
              <a:t>float</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448C27"/>
                </a:solidFill>
                <a:effectLst/>
                <a:latin typeface="Calibri" panose="020F0502020204030204" pitchFamily="34" charset="0"/>
                <a:cs typeface="Calibri" panose="020F0502020204030204" pitchFamily="34" charset="0"/>
              </a:rPr>
              <a:t>none</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err="1">
                <a:solidFill>
                  <a:srgbClr val="9C5D27"/>
                </a:solidFill>
                <a:effectLst/>
                <a:latin typeface="Calibri" panose="020F0502020204030204" pitchFamily="34" charset="0"/>
                <a:cs typeface="Calibri" panose="020F0502020204030204" pitchFamily="34" charset="0"/>
              </a:rPr>
              <a:t>width</a:t>
            </a:r>
            <a:r>
              <a:rPr lang="fr-FR" sz="1200" b="0" dirty="0">
                <a:solidFill>
                  <a:srgbClr val="777777"/>
                </a:solidFill>
                <a:effectLst/>
                <a:latin typeface="Calibri" panose="020F0502020204030204" pitchFamily="34" charset="0"/>
                <a:cs typeface="Calibri" panose="020F0502020204030204" pitchFamily="34" charset="0"/>
              </a:rPr>
              <a:t> :</a:t>
            </a:r>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C5D27"/>
                </a:solidFill>
                <a:effectLst/>
                <a:latin typeface="Calibri" panose="020F0502020204030204" pitchFamily="34" charset="0"/>
                <a:cs typeface="Calibri" panose="020F0502020204030204" pitchFamily="34" charset="0"/>
              </a:rPr>
              <a:t>100</a:t>
            </a:r>
            <a:r>
              <a:rPr lang="fr-FR" sz="1200" b="0" dirty="0">
                <a:solidFill>
                  <a:srgbClr val="4B69C6"/>
                </a:solidFill>
                <a:effectLst/>
                <a:latin typeface="Calibri" panose="020F0502020204030204" pitchFamily="34" charset="0"/>
                <a:cs typeface="Calibri" panose="020F0502020204030204" pitchFamily="34" charset="0"/>
              </a:rPr>
              <a:t>%</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77777"/>
                </a:solidFill>
                <a:effectLst/>
                <a:latin typeface="Calibri" panose="020F0502020204030204" pitchFamily="34" charset="0"/>
                <a:cs typeface="Calibri" panose="020F0502020204030204" pitchFamily="34" charset="0"/>
              </a:rPr>
              <a: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7A3E9D"/>
                </a:solidFill>
                <a:effectLst/>
                <a:latin typeface="Calibri" panose="020F0502020204030204" pitchFamily="34" charset="0"/>
                <a:cs typeface="Calibri" panose="020F0502020204030204" pitchFamily="34" charset="0"/>
              </a:rPr>
              <a:t>         }</a:t>
            </a:r>
            <a:endParaRPr lang="fr-FR" sz="1200" b="0" dirty="0">
              <a:solidFill>
                <a:srgbClr val="333333"/>
              </a:solidFill>
              <a:effectLst/>
              <a:latin typeface="Calibri" panose="020F0502020204030204" pitchFamily="34" charset="0"/>
              <a:cs typeface="Calibri" panose="020F0502020204030204" pitchFamily="34" charset="0"/>
            </a:endParaRPr>
          </a:p>
        </p:txBody>
      </p:sp>
      <p:sp>
        <p:nvSpPr>
          <p:cNvPr id="10" name="ZoneTexte 9">
            <a:extLst>
              <a:ext uri="{FF2B5EF4-FFF2-40B4-BE49-F238E27FC236}">
                <a16:creationId xmlns:a16="http://schemas.microsoft.com/office/drawing/2014/main" id="{E34C904E-8DF4-4384-9E78-0147EB7039FF}"/>
              </a:ext>
            </a:extLst>
          </p:cNvPr>
          <p:cNvSpPr txBox="1"/>
          <p:nvPr/>
        </p:nvSpPr>
        <p:spPr>
          <a:xfrm>
            <a:off x="6180666" y="2315761"/>
            <a:ext cx="4627420" cy="1569660"/>
          </a:xfrm>
          <a:prstGeom prst="rect">
            <a:avLst/>
          </a:prstGeom>
          <a:noFill/>
          <a:ln>
            <a:solidFill>
              <a:srgbClr val="005BA7"/>
            </a:solidFill>
          </a:ln>
        </p:spPr>
        <p:txBody>
          <a:bodyPr wrap="square">
            <a:spAutoFit/>
          </a:bodyPr>
          <a:lstStyle/>
          <a:p>
            <a:r>
              <a:rPr lang="en-US" sz="1200" b="0" dirty="0">
                <a:solidFill>
                  <a:srgbClr val="91B3E0"/>
                </a:solidFill>
                <a:effectLst/>
                <a:latin typeface="Calibri" panose="020F0502020204030204" pitchFamily="34" charset="0"/>
                <a:cs typeface="Calibri" panose="020F0502020204030204" pitchFamily="34" charset="0"/>
              </a:rPr>
              <a:t>&lt;</a:t>
            </a:r>
            <a:r>
              <a:rPr lang="en-US" sz="1200" b="0" dirty="0">
                <a:solidFill>
                  <a:srgbClr val="4B69C6"/>
                </a:solidFill>
                <a:effectLst/>
                <a:latin typeface="Calibri" panose="020F0502020204030204" pitchFamily="34" charset="0"/>
                <a:cs typeface="Calibri" panose="020F0502020204030204" pitchFamily="34" charset="0"/>
              </a:rPr>
              <a:t>div</a:t>
            </a:r>
            <a:r>
              <a:rPr lang="en-US" sz="1200" b="0" i="1" dirty="0">
                <a:solidFill>
                  <a:srgbClr val="8190A0"/>
                </a:solidFill>
                <a:effectLst/>
                <a:latin typeface="Calibri" panose="020F0502020204030204" pitchFamily="34" charset="0"/>
                <a:cs typeface="Calibri" panose="020F0502020204030204" pitchFamily="34" charset="0"/>
              </a:rPr>
              <a:t> class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1B3E0"/>
                </a:solidFill>
                <a:effectLst/>
                <a:latin typeface="Calibri" panose="020F0502020204030204" pitchFamily="34" charset="0"/>
                <a:cs typeface="Calibri" panose="020F0502020204030204" pitchFamily="34" charset="0"/>
              </a:rPr>
              <a:t>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448C27"/>
                </a:solidFill>
                <a:effectLst/>
                <a:latin typeface="Calibri" panose="020F0502020204030204" pitchFamily="34" charset="0"/>
                <a:cs typeface="Calibri" panose="020F0502020204030204" pitchFamily="34" charset="0"/>
              </a:rPr>
              <a:t>demo</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1B3E0"/>
                </a:solidFill>
                <a:effectLst/>
                <a:latin typeface="Calibri" panose="020F0502020204030204" pitchFamily="34" charset="0"/>
                <a:cs typeface="Calibri" panose="020F0502020204030204" pitchFamily="34" charset="0"/>
              </a:rPr>
              <a:t>&gt;</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91B3E0"/>
                </a:solidFill>
                <a:effectLst/>
                <a:latin typeface="Calibri" panose="020F0502020204030204" pitchFamily="34" charset="0"/>
                <a:cs typeface="Calibri" panose="020F0502020204030204" pitchFamily="34" charset="0"/>
              </a:rPr>
              <a:t>&lt;</a:t>
            </a:r>
            <a:r>
              <a:rPr lang="en-US" sz="1200" b="0" dirty="0">
                <a:solidFill>
                  <a:srgbClr val="4B69C6"/>
                </a:solidFill>
                <a:effectLst/>
                <a:latin typeface="Calibri" panose="020F0502020204030204" pitchFamily="34" charset="0"/>
                <a:cs typeface="Calibri" panose="020F0502020204030204" pitchFamily="34" charset="0"/>
              </a:rPr>
              <a:t>a</a:t>
            </a:r>
            <a:r>
              <a:rPr lang="en-US" sz="1200" b="0" i="1" dirty="0">
                <a:solidFill>
                  <a:srgbClr val="8190A0"/>
                </a:solidFill>
                <a:effectLst/>
                <a:latin typeface="Calibri" panose="020F0502020204030204" pitchFamily="34" charset="0"/>
                <a:cs typeface="Calibri" panose="020F0502020204030204" pitchFamily="34" charset="0"/>
              </a:rPr>
              <a:t> href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1B3E0"/>
                </a:solidFill>
                <a:effectLst/>
                <a:latin typeface="Calibri" panose="020F0502020204030204" pitchFamily="34" charset="0"/>
                <a:cs typeface="Calibri" panose="020F0502020204030204" pitchFamily="34" charset="0"/>
              </a:rPr>
              <a:t>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448C27"/>
                </a:solidFill>
                <a:effectLst/>
                <a:latin typeface="Calibri" panose="020F0502020204030204" pitchFamily="34" charset="0"/>
                <a:cs typeface="Calibri" panose="020F0502020204030204" pitchFamily="34" charset="0"/>
              </a:rPr>
              <a:t>#</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1B3E0"/>
                </a:solidFill>
                <a:effectLst/>
                <a:latin typeface="Calibri" panose="020F0502020204030204" pitchFamily="34" charset="0"/>
                <a:cs typeface="Calibri" panose="020F0502020204030204" pitchFamily="34" charset="0"/>
              </a:rPr>
              <a:t>&gt;</a:t>
            </a:r>
            <a:r>
              <a:rPr lang="en-US" sz="1200" b="0" dirty="0">
                <a:solidFill>
                  <a:srgbClr val="333333"/>
                </a:solidFill>
                <a:effectLst/>
                <a:latin typeface="Calibri" panose="020F0502020204030204" pitchFamily="34" charset="0"/>
                <a:cs typeface="Calibri" panose="020F0502020204030204" pitchFamily="34" charset="0"/>
              </a:rPr>
              <a:t>Home</a:t>
            </a:r>
            <a:r>
              <a:rPr lang="en-US" sz="1200" b="0" dirty="0">
                <a:solidFill>
                  <a:srgbClr val="91B3E0"/>
                </a:solidFill>
                <a:effectLst/>
                <a:latin typeface="Calibri" panose="020F0502020204030204" pitchFamily="34" charset="0"/>
                <a:cs typeface="Calibri" panose="020F0502020204030204" pitchFamily="34" charset="0"/>
              </a:rPr>
              <a:t>&lt;/</a:t>
            </a:r>
            <a:r>
              <a:rPr lang="en-US" sz="1200" b="0" dirty="0">
                <a:solidFill>
                  <a:srgbClr val="4B69C6"/>
                </a:solidFill>
                <a:effectLst/>
                <a:latin typeface="Calibri" panose="020F0502020204030204" pitchFamily="34" charset="0"/>
                <a:cs typeface="Calibri" panose="020F0502020204030204" pitchFamily="34" charset="0"/>
              </a:rPr>
              <a:t>a</a:t>
            </a:r>
            <a:r>
              <a:rPr lang="en-US" sz="1200" b="0" dirty="0">
                <a:solidFill>
                  <a:srgbClr val="91B3E0"/>
                </a:solidFill>
                <a:effectLst/>
                <a:latin typeface="Calibri" panose="020F0502020204030204" pitchFamily="34" charset="0"/>
                <a:cs typeface="Calibri" panose="020F0502020204030204" pitchFamily="34" charset="0"/>
              </a:rPr>
              <a:t>&gt;</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91B3E0"/>
                </a:solidFill>
                <a:effectLst/>
                <a:latin typeface="Calibri" panose="020F0502020204030204" pitchFamily="34" charset="0"/>
                <a:cs typeface="Calibri" panose="020F0502020204030204" pitchFamily="34" charset="0"/>
              </a:rPr>
              <a:t>&lt;</a:t>
            </a:r>
            <a:r>
              <a:rPr lang="en-US" sz="1200" b="0" dirty="0">
                <a:solidFill>
                  <a:srgbClr val="4B69C6"/>
                </a:solidFill>
                <a:effectLst/>
                <a:latin typeface="Calibri" panose="020F0502020204030204" pitchFamily="34" charset="0"/>
                <a:cs typeface="Calibri" panose="020F0502020204030204" pitchFamily="34" charset="0"/>
              </a:rPr>
              <a:t>a</a:t>
            </a:r>
            <a:r>
              <a:rPr lang="en-US" sz="1200" b="0" i="1" dirty="0">
                <a:solidFill>
                  <a:srgbClr val="8190A0"/>
                </a:solidFill>
                <a:effectLst/>
                <a:latin typeface="Calibri" panose="020F0502020204030204" pitchFamily="34" charset="0"/>
                <a:cs typeface="Calibri" panose="020F0502020204030204" pitchFamily="34" charset="0"/>
              </a:rPr>
              <a:t> href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1B3E0"/>
                </a:solidFill>
                <a:effectLst/>
                <a:latin typeface="Calibri" panose="020F0502020204030204" pitchFamily="34" charset="0"/>
                <a:cs typeface="Calibri" panose="020F0502020204030204" pitchFamily="34" charset="0"/>
              </a:rPr>
              <a:t>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448C27"/>
                </a:solidFill>
                <a:effectLst/>
                <a:latin typeface="Calibri" panose="020F0502020204030204" pitchFamily="34" charset="0"/>
                <a:cs typeface="Calibri" panose="020F0502020204030204" pitchFamily="34" charset="0"/>
              </a:rPr>
              <a:t>#</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1B3E0"/>
                </a:solidFill>
                <a:effectLst/>
                <a:latin typeface="Calibri" panose="020F0502020204030204" pitchFamily="34" charset="0"/>
                <a:cs typeface="Calibri" panose="020F0502020204030204" pitchFamily="34" charset="0"/>
              </a:rPr>
              <a:t>&gt;</a:t>
            </a:r>
            <a:r>
              <a:rPr lang="en-US" sz="1200" b="0" dirty="0">
                <a:solidFill>
                  <a:srgbClr val="333333"/>
                </a:solidFill>
                <a:effectLst/>
                <a:latin typeface="Calibri" panose="020F0502020204030204" pitchFamily="34" charset="0"/>
                <a:cs typeface="Calibri" panose="020F0502020204030204" pitchFamily="34" charset="0"/>
              </a:rPr>
              <a:t>About</a:t>
            </a:r>
            <a:r>
              <a:rPr lang="en-US" sz="1200" b="0" dirty="0">
                <a:solidFill>
                  <a:srgbClr val="91B3E0"/>
                </a:solidFill>
                <a:effectLst/>
                <a:latin typeface="Calibri" panose="020F0502020204030204" pitchFamily="34" charset="0"/>
                <a:cs typeface="Calibri" panose="020F0502020204030204" pitchFamily="34" charset="0"/>
              </a:rPr>
              <a:t>&lt;/</a:t>
            </a:r>
            <a:r>
              <a:rPr lang="en-US" sz="1200" b="0" dirty="0">
                <a:solidFill>
                  <a:srgbClr val="4B69C6"/>
                </a:solidFill>
                <a:effectLst/>
                <a:latin typeface="Calibri" panose="020F0502020204030204" pitchFamily="34" charset="0"/>
                <a:cs typeface="Calibri" panose="020F0502020204030204" pitchFamily="34" charset="0"/>
              </a:rPr>
              <a:t>a</a:t>
            </a:r>
            <a:r>
              <a:rPr lang="en-US" sz="1200" b="0" dirty="0">
                <a:solidFill>
                  <a:srgbClr val="91B3E0"/>
                </a:solidFill>
                <a:effectLst/>
                <a:latin typeface="Calibri" panose="020F0502020204030204" pitchFamily="34" charset="0"/>
                <a:cs typeface="Calibri" panose="020F0502020204030204" pitchFamily="34" charset="0"/>
              </a:rPr>
              <a:t>&gt;</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91B3E0"/>
                </a:solidFill>
                <a:effectLst/>
                <a:latin typeface="Calibri" panose="020F0502020204030204" pitchFamily="34" charset="0"/>
                <a:cs typeface="Calibri" panose="020F0502020204030204" pitchFamily="34" charset="0"/>
              </a:rPr>
              <a:t>&lt;</a:t>
            </a:r>
            <a:r>
              <a:rPr lang="en-US" sz="1200" b="0" dirty="0">
                <a:solidFill>
                  <a:srgbClr val="4B69C6"/>
                </a:solidFill>
                <a:effectLst/>
                <a:latin typeface="Calibri" panose="020F0502020204030204" pitchFamily="34" charset="0"/>
                <a:cs typeface="Calibri" panose="020F0502020204030204" pitchFamily="34" charset="0"/>
              </a:rPr>
              <a:t>a</a:t>
            </a:r>
            <a:r>
              <a:rPr lang="en-US" sz="1200" b="0" i="1" dirty="0">
                <a:solidFill>
                  <a:srgbClr val="8190A0"/>
                </a:solidFill>
                <a:effectLst/>
                <a:latin typeface="Calibri" panose="020F0502020204030204" pitchFamily="34" charset="0"/>
                <a:cs typeface="Calibri" panose="020F0502020204030204" pitchFamily="34" charset="0"/>
              </a:rPr>
              <a:t> href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1B3E0"/>
                </a:solidFill>
                <a:effectLst/>
                <a:latin typeface="Calibri" panose="020F0502020204030204" pitchFamily="34" charset="0"/>
                <a:cs typeface="Calibri" panose="020F0502020204030204" pitchFamily="34" charset="0"/>
              </a:rPr>
              <a:t>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448C27"/>
                </a:solidFill>
                <a:effectLst/>
                <a:latin typeface="Calibri" panose="020F0502020204030204" pitchFamily="34" charset="0"/>
                <a:cs typeface="Calibri" panose="020F0502020204030204" pitchFamily="34" charset="0"/>
              </a:rPr>
              <a:t>#</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1B3E0"/>
                </a:solidFill>
                <a:effectLst/>
                <a:latin typeface="Calibri" panose="020F0502020204030204" pitchFamily="34" charset="0"/>
                <a:cs typeface="Calibri" panose="020F0502020204030204" pitchFamily="34" charset="0"/>
              </a:rPr>
              <a:t>&gt;</a:t>
            </a:r>
            <a:r>
              <a:rPr lang="en-US" sz="1200" b="0" dirty="0">
                <a:solidFill>
                  <a:srgbClr val="333333"/>
                </a:solidFill>
                <a:effectLst/>
                <a:latin typeface="Calibri" panose="020F0502020204030204" pitchFamily="34" charset="0"/>
                <a:cs typeface="Calibri" panose="020F0502020204030204" pitchFamily="34" charset="0"/>
              </a:rPr>
              <a:t>Tutorials</a:t>
            </a:r>
            <a:r>
              <a:rPr lang="en-US" sz="1200" b="0" dirty="0">
                <a:solidFill>
                  <a:srgbClr val="91B3E0"/>
                </a:solidFill>
                <a:effectLst/>
                <a:latin typeface="Calibri" panose="020F0502020204030204" pitchFamily="34" charset="0"/>
                <a:cs typeface="Calibri" panose="020F0502020204030204" pitchFamily="34" charset="0"/>
              </a:rPr>
              <a:t>&lt;/</a:t>
            </a:r>
            <a:r>
              <a:rPr lang="en-US" sz="1200" b="0" dirty="0">
                <a:solidFill>
                  <a:srgbClr val="4B69C6"/>
                </a:solidFill>
                <a:effectLst/>
                <a:latin typeface="Calibri" panose="020F0502020204030204" pitchFamily="34" charset="0"/>
                <a:cs typeface="Calibri" panose="020F0502020204030204" pitchFamily="34" charset="0"/>
              </a:rPr>
              <a:t>a</a:t>
            </a:r>
            <a:r>
              <a:rPr lang="en-US" sz="1200" b="0" dirty="0">
                <a:solidFill>
                  <a:srgbClr val="91B3E0"/>
                </a:solidFill>
                <a:effectLst/>
                <a:latin typeface="Calibri" panose="020F0502020204030204" pitchFamily="34" charset="0"/>
                <a:cs typeface="Calibri" panose="020F0502020204030204" pitchFamily="34" charset="0"/>
              </a:rPr>
              <a:t>&gt;</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91B3E0"/>
                </a:solidFill>
                <a:effectLst/>
                <a:latin typeface="Calibri" panose="020F0502020204030204" pitchFamily="34" charset="0"/>
                <a:cs typeface="Calibri" panose="020F0502020204030204" pitchFamily="34" charset="0"/>
              </a:rPr>
              <a:t>&lt;</a:t>
            </a:r>
            <a:r>
              <a:rPr lang="en-US" sz="1200" b="0" dirty="0">
                <a:solidFill>
                  <a:srgbClr val="4B69C6"/>
                </a:solidFill>
                <a:effectLst/>
                <a:latin typeface="Calibri" panose="020F0502020204030204" pitchFamily="34" charset="0"/>
                <a:cs typeface="Calibri" panose="020F0502020204030204" pitchFamily="34" charset="0"/>
              </a:rPr>
              <a:t>a</a:t>
            </a:r>
            <a:r>
              <a:rPr lang="en-US" sz="1200" b="0" i="1" dirty="0">
                <a:solidFill>
                  <a:srgbClr val="8190A0"/>
                </a:solidFill>
                <a:effectLst/>
                <a:latin typeface="Calibri" panose="020F0502020204030204" pitchFamily="34" charset="0"/>
                <a:cs typeface="Calibri" panose="020F0502020204030204" pitchFamily="34" charset="0"/>
              </a:rPr>
              <a:t> href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1B3E0"/>
                </a:solidFill>
                <a:effectLst/>
                <a:latin typeface="Calibri" panose="020F0502020204030204" pitchFamily="34" charset="0"/>
                <a:cs typeface="Calibri" panose="020F0502020204030204" pitchFamily="34" charset="0"/>
              </a:rPr>
              <a:t>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448C27"/>
                </a:solidFill>
                <a:effectLst/>
                <a:latin typeface="Calibri" panose="020F0502020204030204" pitchFamily="34" charset="0"/>
                <a:cs typeface="Calibri" panose="020F0502020204030204" pitchFamily="34" charset="0"/>
              </a:rPr>
              <a:t>#</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1B3E0"/>
                </a:solidFill>
                <a:effectLst/>
                <a:latin typeface="Calibri" panose="020F0502020204030204" pitchFamily="34" charset="0"/>
                <a:cs typeface="Calibri" panose="020F0502020204030204" pitchFamily="34" charset="0"/>
              </a:rPr>
              <a:t>&gt;</a:t>
            </a:r>
            <a:r>
              <a:rPr lang="en-US" sz="1200" b="0" dirty="0">
                <a:solidFill>
                  <a:srgbClr val="333333"/>
                </a:solidFill>
                <a:effectLst/>
                <a:latin typeface="Calibri" panose="020F0502020204030204" pitchFamily="34" charset="0"/>
                <a:cs typeface="Calibri" panose="020F0502020204030204" pitchFamily="34" charset="0"/>
              </a:rPr>
              <a:t>QA</a:t>
            </a:r>
            <a:r>
              <a:rPr lang="en-US" sz="1200" b="0" dirty="0">
                <a:solidFill>
                  <a:srgbClr val="91B3E0"/>
                </a:solidFill>
                <a:effectLst/>
                <a:latin typeface="Calibri" panose="020F0502020204030204" pitchFamily="34" charset="0"/>
                <a:cs typeface="Calibri" panose="020F0502020204030204" pitchFamily="34" charset="0"/>
              </a:rPr>
              <a:t>&lt;/</a:t>
            </a:r>
            <a:r>
              <a:rPr lang="en-US" sz="1200" b="0" dirty="0">
                <a:solidFill>
                  <a:srgbClr val="4B69C6"/>
                </a:solidFill>
                <a:effectLst/>
                <a:latin typeface="Calibri" panose="020F0502020204030204" pitchFamily="34" charset="0"/>
                <a:cs typeface="Calibri" panose="020F0502020204030204" pitchFamily="34" charset="0"/>
              </a:rPr>
              <a:t>a</a:t>
            </a:r>
            <a:r>
              <a:rPr lang="en-US" sz="1200" b="0" dirty="0">
                <a:solidFill>
                  <a:srgbClr val="91B3E0"/>
                </a:solidFill>
                <a:effectLst/>
                <a:latin typeface="Calibri" panose="020F0502020204030204" pitchFamily="34" charset="0"/>
                <a:cs typeface="Calibri" panose="020F0502020204030204" pitchFamily="34" charset="0"/>
              </a:rPr>
              <a:t>&gt;</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91B3E0"/>
                </a:solidFill>
                <a:effectLst/>
                <a:latin typeface="Calibri" panose="020F0502020204030204" pitchFamily="34" charset="0"/>
                <a:cs typeface="Calibri" panose="020F0502020204030204" pitchFamily="34" charset="0"/>
              </a:rPr>
              <a:t>&lt;</a:t>
            </a:r>
            <a:r>
              <a:rPr lang="en-US" sz="1200" b="0" dirty="0">
                <a:solidFill>
                  <a:srgbClr val="4B69C6"/>
                </a:solidFill>
                <a:effectLst/>
                <a:latin typeface="Calibri" panose="020F0502020204030204" pitchFamily="34" charset="0"/>
                <a:cs typeface="Calibri" panose="020F0502020204030204" pitchFamily="34" charset="0"/>
              </a:rPr>
              <a:t>a</a:t>
            </a:r>
            <a:r>
              <a:rPr lang="en-US" sz="1200" b="0" i="1" dirty="0">
                <a:solidFill>
                  <a:srgbClr val="8190A0"/>
                </a:solidFill>
                <a:effectLst/>
                <a:latin typeface="Calibri" panose="020F0502020204030204" pitchFamily="34" charset="0"/>
                <a:cs typeface="Calibri" panose="020F0502020204030204" pitchFamily="34" charset="0"/>
              </a:rPr>
              <a:t> href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1B3E0"/>
                </a:solidFill>
                <a:effectLst/>
                <a:latin typeface="Calibri" panose="020F0502020204030204" pitchFamily="34" charset="0"/>
                <a:cs typeface="Calibri" panose="020F0502020204030204" pitchFamily="34" charset="0"/>
              </a:rPr>
              <a:t>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448C27"/>
                </a:solidFill>
                <a:effectLst/>
                <a:latin typeface="Calibri" panose="020F0502020204030204" pitchFamily="34" charset="0"/>
                <a:cs typeface="Calibri" panose="020F0502020204030204" pitchFamily="34" charset="0"/>
              </a:rPr>
              <a:t>#</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1B3E0"/>
                </a:solidFill>
                <a:effectLst/>
                <a:latin typeface="Calibri" panose="020F0502020204030204" pitchFamily="34" charset="0"/>
                <a:cs typeface="Calibri" panose="020F0502020204030204" pitchFamily="34" charset="0"/>
              </a:rPr>
              <a:t>&gt;</a:t>
            </a:r>
            <a:r>
              <a:rPr lang="en-US" sz="1200" b="0" dirty="0">
                <a:solidFill>
                  <a:srgbClr val="333333"/>
                </a:solidFill>
                <a:effectLst/>
                <a:latin typeface="Calibri" panose="020F0502020204030204" pitchFamily="34" charset="0"/>
                <a:cs typeface="Calibri" panose="020F0502020204030204" pitchFamily="34" charset="0"/>
              </a:rPr>
              <a:t>Videos</a:t>
            </a:r>
            <a:r>
              <a:rPr lang="en-US" sz="1200" b="0" dirty="0">
                <a:solidFill>
                  <a:srgbClr val="91B3E0"/>
                </a:solidFill>
                <a:effectLst/>
                <a:latin typeface="Calibri" panose="020F0502020204030204" pitchFamily="34" charset="0"/>
                <a:cs typeface="Calibri" panose="020F0502020204030204" pitchFamily="34" charset="0"/>
              </a:rPr>
              <a:t>&lt;/</a:t>
            </a:r>
            <a:r>
              <a:rPr lang="en-US" sz="1200" b="0" dirty="0">
                <a:solidFill>
                  <a:srgbClr val="4B69C6"/>
                </a:solidFill>
                <a:effectLst/>
                <a:latin typeface="Calibri" panose="020F0502020204030204" pitchFamily="34" charset="0"/>
                <a:cs typeface="Calibri" panose="020F0502020204030204" pitchFamily="34" charset="0"/>
              </a:rPr>
              <a:t>a</a:t>
            </a:r>
            <a:r>
              <a:rPr lang="en-US" sz="1200" b="0" dirty="0">
                <a:solidFill>
                  <a:srgbClr val="91B3E0"/>
                </a:solidFill>
                <a:effectLst/>
                <a:latin typeface="Calibri" panose="020F0502020204030204" pitchFamily="34" charset="0"/>
                <a:cs typeface="Calibri" panose="020F0502020204030204" pitchFamily="34" charset="0"/>
              </a:rPr>
              <a:t>&gt;</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333333"/>
                </a:solidFill>
                <a:effectLst/>
                <a:latin typeface="Calibri" panose="020F0502020204030204" pitchFamily="34" charset="0"/>
                <a:cs typeface="Calibri" panose="020F0502020204030204" pitchFamily="34" charset="0"/>
              </a:rPr>
              <a:t>    </a:t>
            </a:r>
            <a:r>
              <a:rPr lang="en-US" sz="1200" b="0" dirty="0">
                <a:solidFill>
                  <a:srgbClr val="91B3E0"/>
                </a:solidFill>
                <a:effectLst/>
                <a:latin typeface="Calibri" panose="020F0502020204030204" pitchFamily="34" charset="0"/>
                <a:cs typeface="Calibri" panose="020F0502020204030204" pitchFamily="34" charset="0"/>
              </a:rPr>
              <a:t>&lt;</a:t>
            </a:r>
            <a:r>
              <a:rPr lang="en-US" sz="1200" b="0" dirty="0">
                <a:solidFill>
                  <a:srgbClr val="4B69C6"/>
                </a:solidFill>
                <a:effectLst/>
                <a:latin typeface="Calibri" panose="020F0502020204030204" pitchFamily="34" charset="0"/>
                <a:cs typeface="Calibri" panose="020F0502020204030204" pitchFamily="34" charset="0"/>
              </a:rPr>
              <a:t>a</a:t>
            </a:r>
            <a:r>
              <a:rPr lang="en-US" sz="1200" b="0" i="1" dirty="0">
                <a:solidFill>
                  <a:srgbClr val="8190A0"/>
                </a:solidFill>
                <a:effectLst/>
                <a:latin typeface="Calibri" panose="020F0502020204030204" pitchFamily="34" charset="0"/>
                <a:cs typeface="Calibri" panose="020F0502020204030204" pitchFamily="34" charset="0"/>
              </a:rPr>
              <a:t> href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1B3E0"/>
                </a:solidFill>
                <a:effectLst/>
                <a:latin typeface="Calibri" panose="020F0502020204030204" pitchFamily="34" charset="0"/>
                <a:cs typeface="Calibri" panose="020F0502020204030204" pitchFamily="34" charset="0"/>
              </a:rPr>
              <a:t> </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448C27"/>
                </a:solidFill>
                <a:effectLst/>
                <a:latin typeface="Calibri" panose="020F0502020204030204" pitchFamily="34" charset="0"/>
                <a:cs typeface="Calibri" panose="020F0502020204030204" pitchFamily="34" charset="0"/>
              </a:rPr>
              <a:t>#</a:t>
            </a:r>
            <a:r>
              <a:rPr lang="en-US" sz="1200" b="0" dirty="0">
                <a:solidFill>
                  <a:srgbClr val="777777"/>
                </a:solidFill>
                <a:effectLst/>
                <a:latin typeface="Calibri" panose="020F0502020204030204" pitchFamily="34" charset="0"/>
                <a:cs typeface="Calibri" panose="020F0502020204030204" pitchFamily="34" charset="0"/>
              </a:rPr>
              <a:t>"</a:t>
            </a:r>
            <a:r>
              <a:rPr lang="en-US" sz="1200" b="0" dirty="0">
                <a:solidFill>
                  <a:srgbClr val="91B3E0"/>
                </a:solidFill>
                <a:effectLst/>
                <a:latin typeface="Calibri" panose="020F0502020204030204" pitchFamily="34" charset="0"/>
                <a:cs typeface="Calibri" panose="020F0502020204030204" pitchFamily="34" charset="0"/>
              </a:rPr>
              <a:t>&gt;</a:t>
            </a:r>
            <a:r>
              <a:rPr lang="en-US" sz="1200" b="0" dirty="0">
                <a:solidFill>
                  <a:srgbClr val="333333"/>
                </a:solidFill>
                <a:effectLst/>
                <a:latin typeface="Calibri" panose="020F0502020204030204" pitchFamily="34" charset="0"/>
                <a:cs typeface="Calibri" panose="020F0502020204030204" pitchFamily="34" charset="0"/>
              </a:rPr>
              <a:t>Contact</a:t>
            </a:r>
            <a:r>
              <a:rPr lang="en-US" sz="1200" b="0" dirty="0">
                <a:solidFill>
                  <a:srgbClr val="91B3E0"/>
                </a:solidFill>
                <a:effectLst/>
                <a:latin typeface="Calibri" panose="020F0502020204030204" pitchFamily="34" charset="0"/>
                <a:cs typeface="Calibri" panose="020F0502020204030204" pitchFamily="34" charset="0"/>
              </a:rPr>
              <a:t>&lt;/</a:t>
            </a:r>
            <a:r>
              <a:rPr lang="en-US" sz="1200" b="0" dirty="0">
                <a:solidFill>
                  <a:srgbClr val="4B69C6"/>
                </a:solidFill>
                <a:effectLst/>
                <a:latin typeface="Calibri" panose="020F0502020204030204" pitchFamily="34" charset="0"/>
                <a:cs typeface="Calibri" panose="020F0502020204030204" pitchFamily="34" charset="0"/>
              </a:rPr>
              <a:t>a</a:t>
            </a:r>
            <a:r>
              <a:rPr lang="en-US" sz="1200" b="0" dirty="0">
                <a:solidFill>
                  <a:srgbClr val="91B3E0"/>
                </a:solidFill>
                <a:effectLst/>
                <a:latin typeface="Calibri" panose="020F0502020204030204" pitchFamily="34" charset="0"/>
                <a:cs typeface="Calibri" panose="020F0502020204030204" pitchFamily="34" charset="0"/>
              </a:rPr>
              <a:t>&gt;</a:t>
            </a:r>
            <a:endParaRPr lang="en-US" sz="1200" b="0" dirty="0">
              <a:solidFill>
                <a:srgbClr val="333333"/>
              </a:solidFill>
              <a:effectLst/>
              <a:latin typeface="Calibri" panose="020F0502020204030204" pitchFamily="34" charset="0"/>
              <a:cs typeface="Calibri" panose="020F0502020204030204" pitchFamily="34" charset="0"/>
            </a:endParaRPr>
          </a:p>
          <a:p>
            <a:r>
              <a:rPr lang="en-US" sz="1200" b="0" dirty="0">
                <a:solidFill>
                  <a:srgbClr val="91B3E0"/>
                </a:solidFill>
                <a:effectLst/>
                <a:latin typeface="Calibri" panose="020F0502020204030204" pitchFamily="34" charset="0"/>
                <a:cs typeface="Calibri" panose="020F0502020204030204" pitchFamily="34" charset="0"/>
              </a:rPr>
              <a:t>&lt;/</a:t>
            </a:r>
            <a:r>
              <a:rPr lang="en-US" sz="1200" b="0" dirty="0">
                <a:solidFill>
                  <a:srgbClr val="4B69C6"/>
                </a:solidFill>
                <a:effectLst/>
                <a:latin typeface="Calibri" panose="020F0502020204030204" pitchFamily="34" charset="0"/>
                <a:cs typeface="Calibri" panose="020F0502020204030204" pitchFamily="34" charset="0"/>
              </a:rPr>
              <a:t>div</a:t>
            </a:r>
            <a:r>
              <a:rPr lang="en-US" sz="1200" b="0" dirty="0">
                <a:solidFill>
                  <a:srgbClr val="91B3E0"/>
                </a:solidFill>
                <a:effectLst/>
                <a:latin typeface="Calibri" panose="020F0502020204030204" pitchFamily="34" charset="0"/>
                <a:cs typeface="Calibri" panose="020F0502020204030204" pitchFamily="34" charset="0"/>
              </a:rPr>
              <a:t>&gt;</a:t>
            </a:r>
            <a:endParaRPr lang="en-US" sz="1200" b="0" dirty="0">
              <a:solidFill>
                <a:srgbClr val="333333"/>
              </a:solidFill>
              <a:effectLst/>
              <a:latin typeface="Calibri" panose="020F0502020204030204" pitchFamily="34" charset="0"/>
              <a:cs typeface="Calibri" panose="020F0502020204030204" pitchFamily="34" charset="0"/>
            </a:endParaRPr>
          </a:p>
        </p:txBody>
      </p:sp>
      <p:sp>
        <p:nvSpPr>
          <p:cNvPr id="14" name="Titre 3">
            <a:extLst>
              <a:ext uri="{FF2B5EF4-FFF2-40B4-BE49-F238E27FC236}">
                <a16:creationId xmlns:a16="http://schemas.microsoft.com/office/drawing/2014/main" id="{7FB08C1B-8188-4D9F-AC35-8D63C195E421}"/>
              </a:ext>
            </a:extLst>
          </p:cNvPr>
          <p:cNvSpPr>
            <a:spLocks noGrp="1"/>
          </p:cNvSpPr>
          <p:nvPr>
            <p:ph type="title"/>
          </p:nvPr>
        </p:nvSpPr>
        <p:spPr>
          <a:xfrm>
            <a:off x="180000" y="452230"/>
            <a:ext cx="5075172" cy="415143"/>
          </a:xfrm>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03- </a:t>
            </a:r>
            <a:r>
              <a:rPr lang="fr-FR" sz="2000" b="1" u="none" strike="noStrike" kern="1200" cap="all" spc="0" dirty="0">
                <a:uFillTx/>
                <a:latin typeface="Calibri" panose="020F0502020204030204" pitchFamily="34" charset="0"/>
                <a:cs typeface="Calibri" panose="020F0502020204030204" pitchFamily="34" charset="0"/>
              </a:rPr>
              <a:t>Adapter une page web au dispositif d’affichage</a:t>
            </a:r>
            <a:endParaRPr lang="fr-FR" dirty="0"/>
          </a:p>
        </p:txBody>
      </p:sp>
      <p:sp>
        <p:nvSpPr>
          <p:cNvPr id="15" name="Espace réservé du texte 4">
            <a:extLst>
              <a:ext uri="{FF2B5EF4-FFF2-40B4-BE49-F238E27FC236}">
                <a16:creationId xmlns:a16="http://schemas.microsoft.com/office/drawing/2014/main" id="{52CCB905-EA45-4203-9C39-4FEEDB552AA6}"/>
              </a:ext>
            </a:extLst>
          </p:cNvPr>
          <p:cNvSpPr>
            <a:spLocks noGrp="1"/>
          </p:cNvSpPr>
          <p:nvPr>
            <p:ph type="body" sz="quarter" idx="11"/>
          </p:nvPr>
        </p:nvSpPr>
        <p:spPr>
          <a:xfrm>
            <a:off x="180000" y="874057"/>
            <a:ext cx="5064662" cy="444906"/>
          </a:xfrm>
          <a:prstGeom prst="rect">
            <a:avLst/>
          </a:prstGeom>
        </p:spPr>
        <p:txBody>
          <a:bodyPr/>
          <a:lstStyle/>
          <a:p>
            <a:r>
              <a:rPr lang="fr-FR" sz="1800" dirty="0"/>
              <a:t>Les media </a:t>
            </a:r>
            <a:r>
              <a:rPr lang="fr-FR" sz="1800" dirty="0" err="1"/>
              <a:t>queries</a:t>
            </a:r>
            <a:endParaRPr lang="fr-FR" sz="1800" dirty="0"/>
          </a:p>
        </p:txBody>
      </p:sp>
    </p:spTree>
    <p:extLst>
      <p:ext uri="{BB962C8B-B14F-4D97-AF65-F5344CB8AC3E}">
        <p14:creationId xmlns:p14="http://schemas.microsoft.com/office/powerpoint/2010/main" val="22798891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B34991A7-CCF2-476D-B99D-31D59939C5A0}"/>
              </a:ext>
            </a:extLst>
          </p:cNvPr>
          <p:cNvSpPr>
            <a:spLocks noGrp="1"/>
          </p:cNvSpPr>
          <p:nvPr>
            <p:ph type="body" sz="quarter" idx="14"/>
          </p:nvPr>
        </p:nvSpPr>
        <p:spPr>
          <a:prstGeom prst="rect">
            <a:avLst/>
          </a:prstGeom>
        </p:spPr>
        <p:txBody>
          <a:bodyPr/>
          <a:lstStyle/>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dirty="0">
                <a:solidFill>
                  <a:srgbClr val="565656"/>
                </a:solidFill>
                <a:uFillTx/>
                <a:latin typeface="Calibri" panose="020F0502020204030204" pitchFamily="34" charset="0"/>
                <a:cs typeface="Calibri" panose="020F0502020204030204" pitchFamily="34" charset="0"/>
              </a:rPr>
              <a:t>Manipuler des propriétés d’animation</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rgbClr val="565656"/>
                </a:solidFill>
                <a:latin typeface="Calibri" panose="020F0502020204030204" pitchFamily="34" charset="0"/>
                <a:cs typeface="Calibri" panose="020F0502020204030204" pitchFamily="34" charset="0"/>
              </a:rPr>
              <a:t>Appréhender les t</a:t>
            </a:r>
            <a:r>
              <a:rPr lang="fr-FR" sz="1600" u="none" strike="noStrike" kern="1200" cap="none" spc="0" baseline="0" dirty="0">
                <a:solidFill>
                  <a:srgbClr val="565656"/>
                </a:solidFill>
                <a:uFillTx/>
                <a:latin typeface="Calibri" panose="020F0502020204030204" pitchFamily="34" charset="0"/>
                <a:cs typeface="Calibri" panose="020F0502020204030204" pitchFamily="34" charset="0"/>
              </a:rPr>
              <a:t>ypes d’animation</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dirty="0">
                <a:solidFill>
                  <a:srgbClr val="565656"/>
                </a:solidFill>
                <a:uFillTx/>
                <a:latin typeface="Calibri" panose="020F0502020204030204" pitchFamily="34" charset="0"/>
                <a:cs typeface="Calibri" panose="020F0502020204030204" pitchFamily="34" charset="0"/>
              </a:rPr>
              <a:t>Utiliser des </a:t>
            </a:r>
            <a:r>
              <a:rPr lang="fr-FR" sz="1600" u="none" strike="noStrike" kern="1200" cap="none" spc="0" baseline="0" dirty="0" err="1">
                <a:solidFill>
                  <a:srgbClr val="565656"/>
                </a:solidFill>
                <a:uFillTx/>
                <a:latin typeface="Calibri" panose="020F0502020204030204" pitchFamily="34" charset="0"/>
                <a:cs typeface="Calibri" panose="020F0502020204030204" pitchFamily="34" charset="0"/>
              </a:rPr>
              <a:t>keyFrames</a:t>
            </a:r>
            <a:endParaRPr lang="fr-FR" sz="1600" u="none" strike="noStrike" kern="1200" cap="none" spc="0" baseline="0" dirty="0">
              <a:solidFill>
                <a:srgbClr val="565656"/>
              </a:solidFill>
              <a:uFillTx/>
              <a:latin typeface="Calibri" panose="020F0502020204030204" pitchFamily="34" charset="0"/>
              <a:cs typeface="Calibri" panose="020F0502020204030204" pitchFamily="34" charset="0"/>
            </a:endParaRPr>
          </a:p>
          <a:p>
            <a:endParaRPr lang="fr-FR" dirty="0"/>
          </a:p>
        </p:txBody>
      </p:sp>
      <p:sp>
        <p:nvSpPr>
          <p:cNvPr id="8" name="Espace réservé du texte 7">
            <a:extLst>
              <a:ext uri="{FF2B5EF4-FFF2-40B4-BE49-F238E27FC236}">
                <a16:creationId xmlns:a16="http://schemas.microsoft.com/office/drawing/2014/main" id="{935C7283-5EC1-4C2A-AEE9-6F7DAD87FB0D}"/>
              </a:ext>
            </a:extLst>
          </p:cNvPr>
          <p:cNvSpPr>
            <a:spLocks noGrp="1"/>
          </p:cNvSpPr>
          <p:nvPr>
            <p:ph type="body" sz="quarter" idx="15"/>
          </p:nvPr>
        </p:nvSpPr>
        <p:spPr>
          <a:prstGeom prst="rect">
            <a:avLst/>
          </a:prstGeom>
        </p:spPr>
        <p:txBody>
          <a:bodyPr/>
          <a:lstStyle/>
          <a:p>
            <a:r>
              <a:rPr lang="fr-FR" dirty="0"/>
              <a:t>6 heures</a:t>
            </a:r>
          </a:p>
        </p:txBody>
      </p:sp>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4</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Créer des animations</a:t>
            </a:r>
          </a:p>
        </p:txBody>
      </p:sp>
    </p:spTree>
    <p:extLst>
      <p:ext uri="{BB962C8B-B14F-4D97-AF65-F5344CB8AC3E}">
        <p14:creationId xmlns:p14="http://schemas.microsoft.com/office/powerpoint/2010/main" val="28147541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4</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Créer des animations</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defTabSz="829543" rtl="0" fontAlgn="auto" hangingPunct="1">
              <a:spcAft>
                <a:spcPts val="0"/>
              </a:spcAft>
              <a:buSzPts val="1800"/>
              <a:tabLst/>
              <a:defRPr sz="1800" b="0" i="0" u="none" strike="noStrike" kern="0" cap="none" spc="0" baseline="0">
                <a:solidFill>
                  <a:srgbClr val="000000"/>
                </a:solidFill>
                <a:uFillTx/>
              </a:defRPr>
            </a:pPr>
            <a:r>
              <a:rPr lang="fr-FR" sz="1600" b="1" dirty="0">
                <a:solidFill>
                  <a:srgbClr val="FF7800"/>
                </a:solidFill>
                <a:latin typeface="Calibri" panose="020F0502020204030204" pitchFamily="34" charset="0"/>
                <a:ea typeface="맑은 고딕" pitchFamily="34"/>
                <a:cs typeface="Calibri" panose="020F0502020204030204" pitchFamily="34" charset="0"/>
              </a:rPr>
              <a:t>Manipulation des propriétés d’animation</a:t>
            </a:r>
          </a:p>
          <a:p>
            <a:pPr marR="0" lvl="0"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Types d’animation (transition, transformation…)</a:t>
            </a:r>
          </a:p>
          <a:p>
            <a:pPr marR="0" lvl="0"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Utilisation des </a:t>
            </a:r>
            <a:r>
              <a:rPr lang="fr-FR" sz="1600" u="none" strike="noStrike" kern="1200" cap="none" spc="0" baseline="0" dirty="0" err="1">
                <a:solidFill>
                  <a:schemeClr val="bg1">
                    <a:lumMod val="65000"/>
                  </a:schemeClr>
                </a:solidFill>
                <a:uFillTx/>
                <a:latin typeface="Calibri" panose="020F0502020204030204" pitchFamily="34" charset="0"/>
                <a:cs typeface="Calibri" panose="020F0502020204030204" pitchFamily="34" charset="0"/>
              </a:rPr>
              <a:t>keyFrames</a:t>
            </a:r>
            <a:endPar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997936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dirty="0">
                <a:uFillTx/>
                <a:latin typeface="Calibri" panose="020F0502020204030204" pitchFamily="34" charset="0"/>
                <a:cs typeface="Calibri" panose="020F0502020204030204" pitchFamily="34" charset="0"/>
              </a:rPr>
              <a:t>Créer des animations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Manipulation des propriétés d’animation</a:t>
            </a:r>
          </a:p>
        </p:txBody>
      </p:sp>
      <p:sp>
        <p:nvSpPr>
          <p:cNvPr id="2" name="Espace réservé du contenu 1">
            <a:extLst>
              <a:ext uri="{FF2B5EF4-FFF2-40B4-BE49-F238E27FC236}">
                <a16:creationId xmlns:a16="http://schemas.microsoft.com/office/drawing/2014/main" id="{BB041722-5811-4701-8885-6C068C517FF5}"/>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La propriété </a:t>
            </a:r>
            <a:r>
              <a:rPr lang="fr-FR" sz="1200" b="1" dirty="0">
                <a:solidFill>
                  <a:schemeClr val="tx1">
                    <a:lumMod val="65000"/>
                    <a:lumOff val="35000"/>
                  </a:schemeClr>
                </a:solidFill>
                <a:latin typeface="Calibri" panose="020F0502020204030204" pitchFamily="34" charset="0"/>
              </a:rPr>
              <a:t>raccourcie</a:t>
            </a:r>
            <a:r>
              <a:rPr lang="fr-FR" sz="1200" dirty="0">
                <a:solidFill>
                  <a:schemeClr val="tx1">
                    <a:lumMod val="65000"/>
                    <a:lumOff val="35000"/>
                  </a:schemeClr>
                </a:solidFill>
                <a:latin typeface="Calibri" panose="020F0502020204030204" pitchFamily="34" charset="0"/>
              </a:rPr>
              <a:t> (ou bien les propriétés détaillées correspondantes ) est utilisée pour créer une animation CSS. Elle permet de configurer la durée, le minutage et d'autres détails de l'animation. </a:t>
            </a:r>
          </a:p>
          <a:p>
            <a:pPr algn="just"/>
            <a:r>
              <a:rPr lang="fr-FR" sz="1200" dirty="0">
                <a:solidFill>
                  <a:schemeClr val="tx1">
                    <a:lumMod val="65000"/>
                    <a:lumOff val="35000"/>
                  </a:schemeClr>
                </a:solidFill>
                <a:latin typeface="Calibri" panose="020F0502020204030204" pitchFamily="34" charset="0"/>
              </a:rPr>
              <a:t>L'apparence visuelle de l'animation est définie en utilisant des règles CSS de mise en forme au sein de la règle </a:t>
            </a:r>
            <a:r>
              <a:rPr lang="fr-FR" sz="1200" b="1" dirty="0">
                <a:solidFill>
                  <a:schemeClr val="tx1">
                    <a:lumMod val="65000"/>
                    <a:lumOff val="35000"/>
                  </a:schemeClr>
                </a:solidFill>
                <a:latin typeface="Calibri" panose="020F0502020204030204" pitchFamily="34" charset="0"/>
              </a:rPr>
              <a:t>@keyframes</a:t>
            </a:r>
            <a:r>
              <a:rPr lang="fr-FR" sz="1200" dirty="0">
                <a:solidFill>
                  <a:schemeClr val="tx1">
                    <a:lumMod val="65000"/>
                    <a:lumOff val="35000"/>
                  </a:schemeClr>
                </a:solidFill>
                <a:latin typeface="Calibri" panose="020F0502020204030204" pitchFamily="34" charset="0"/>
              </a:rPr>
              <a:t>.</a:t>
            </a:r>
          </a:p>
          <a:p>
            <a:pPr algn="just"/>
            <a:endParaRPr lang="fr-FR" sz="1200"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Les propriétés détaillées rattachées à la propriété raccourcie animation sont :</a:t>
            </a:r>
          </a:p>
          <a:p>
            <a:pPr algn="just"/>
            <a:endParaRPr lang="fr-FR" sz="1200" dirty="0">
              <a:latin typeface="Calibri" panose="020F0502020204030204" pitchFamily="34" charset="0"/>
            </a:endParaRPr>
          </a:p>
          <a:p>
            <a:pPr algn="just"/>
            <a:r>
              <a:rPr lang="fr-FR" sz="1400" b="1" dirty="0">
                <a:solidFill>
                  <a:srgbClr val="0059A1"/>
                </a:solidFill>
                <a:latin typeface="Calibri" panose="020F0502020204030204" pitchFamily="34" charset="0"/>
              </a:rPr>
              <a:t>animation-</a:t>
            </a:r>
            <a:r>
              <a:rPr lang="fr-FR" sz="1400" b="1" dirty="0" err="1">
                <a:solidFill>
                  <a:srgbClr val="0059A1"/>
                </a:solidFill>
                <a:latin typeface="Calibri" panose="020F0502020204030204" pitchFamily="34" charset="0"/>
              </a:rPr>
              <a:t>delay</a:t>
            </a:r>
            <a:r>
              <a:rPr lang="fr-FR" sz="1400" b="1" dirty="0">
                <a:solidFill>
                  <a:srgbClr val="0059A1"/>
                </a:solidFill>
                <a:latin typeface="Calibri" panose="020F0502020204030204" pitchFamily="34" charset="0"/>
              </a:rPr>
              <a:t> : </a:t>
            </a:r>
            <a:r>
              <a:rPr lang="fr-FR" sz="1200" dirty="0">
                <a:solidFill>
                  <a:schemeClr val="tx1">
                    <a:lumMod val="65000"/>
                    <a:lumOff val="35000"/>
                  </a:schemeClr>
                </a:solidFill>
                <a:latin typeface="Calibri" panose="020F0502020204030204" pitchFamily="34" charset="0"/>
              </a:rPr>
              <a:t>Cette propriété définit le délai entre le chargement de l'élément et démarrage de l'animation.</a:t>
            </a:r>
          </a:p>
          <a:p>
            <a:pPr algn="just"/>
            <a:endParaRPr lang="fr-FR" sz="1200" dirty="0">
              <a:latin typeface="Calibri" panose="020F0502020204030204" pitchFamily="34" charset="0"/>
            </a:endParaRPr>
          </a:p>
          <a:p>
            <a:pPr algn="just"/>
            <a:r>
              <a:rPr lang="fr-FR" sz="1400" b="1" dirty="0">
                <a:solidFill>
                  <a:srgbClr val="0059A1"/>
                </a:solidFill>
                <a:latin typeface="Calibri" panose="020F0502020204030204" pitchFamily="34" charset="0"/>
              </a:rPr>
              <a:t>animation-direction : </a:t>
            </a:r>
            <a:r>
              <a:rPr lang="fr-FR" sz="1200" dirty="0">
                <a:solidFill>
                  <a:schemeClr val="tx1">
                    <a:lumMod val="65000"/>
                    <a:lumOff val="35000"/>
                  </a:schemeClr>
                </a:solidFill>
                <a:latin typeface="Calibri" panose="020F0502020204030204" pitchFamily="34" charset="0"/>
              </a:rPr>
              <a:t>Cette propriété précise si l'animation doit alterner entre deux directions de progression (faire des allers-retours) ou recommencer au début à chaque cycle de répétition.</a:t>
            </a:r>
          </a:p>
          <a:p>
            <a:pPr algn="just"/>
            <a:endParaRPr lang="fr-FR" sz="1200" dirty="0">
              <a:latin typeface="Calibri" panose="020F0502020204030204" pitchFamily="34" charset="0"/>
            </a:endParaRPr>
          </a:p>
          <a:p>
            <a:pPr algn="just"/>
            <a:r>
              <a:rPr lang="fr-FR" sz="1400" b="1" dirty="0">
                <a:solidFill>
                  <a:srgbClr val="0059A1"/>
                </a:solidFill>
                <a:latin typeface="Calibri" panose="020F0502020204030204" pitchFamily="34" charset="0"/>
              </a:rPr>
              <a:t>animation-duration : </a:t>
            </a:r>
            <a:r>
              <a:rPr lang="fr-FR" sz="1200" dirty="0">
                <a:solidFill>
                  <a:schemeClr val="tx1">
                    <a:lumMod val="65000"/>
                    <a:lumOff val="35000"/>
                  </a:schemeClr>
                </a:solidFill>
                <a:latin typeface="Calibri" panose="020F0502020204030204" pitchFamily="34" charset="0"/>
              </a:rPr>
              <a:t>Cette propriété définit la durée d'un cycle de l'animation.</a:t>
            </a:r>
          </a:p>
          <a:p>
            <a:pPr algn="just"/>
            <a:endParaRPr lang="fr-FR" sz="1200" dirty="0">
              <a:latin typeface="Calibri" panose="020F0502020204030204" pitchFamily="34" charset="0"/>
            </a:endParaRPr>
          </a:p>
          <a:p>
            <a:pPr algn="just"/>
            <a:r>
              <a:rPr lang="fr-FR" sz="1400" b="1" dirty="0">
                <a:solidFill>
                  <a:srgbClr val="0059A1"/>
                </a:solidFill>
                <a:latin typeface="Calibri" panose="020F0502020204030204" pitchFamily="34" charset="0"/>
              </a:rPr>
              <a:t>animation-</a:t>
            </a:r>
            <a:r>
              <a:rPr lang="fr-FR" sz="1400" b="1" dirty="0" err="1">
                <a:solidFill>
                  <a:srgbClr val="0059A1"/>
                </a:solidFill>
                <a:latin typeface="Calibri" panose="020F0502020204030204" pitchFamily="34" charset="0"/>
              </a:rPr>
              <a:t>fill</a:t>
            </a:r>
            <a:r>
              <a:rPr lang="fr-FR" sz="1400" b="1" dirty="0">
                <a:solidFill>
                  <a:srgbClr val="0059A1"/>
                </a:solidFill>
                <a:latin typeface="Calibri" panose="020F0502020204030204" pitchFamily="34" charset="0"/>
              </a:rPr>
              <a:t>-mode : </a:t>
            </a:r>
            <a:r>
              <a:rPr lang="fr-FR" sz="1200" dirty="0">
                <a:solidFill>
                  <a:schemeClr val="tx1">
                    <a:lumMod val="65000"/>
                    <a:lumOff val="35000"/>
                  </a:schemeClr>
                </a:solidFill>
                <a:latin typeface="Calibri" panose="020F0502020204030204" pitchFamily="34" charset="0"/>
              </a:rPr>
              <a:t>Cette propriété indique les valeurs à appliquer aux propriétés avant et après l'exécution de l'animation.</a:t>
            </a:r>
          </a:p>
          <a:p>
            <a:pPr algn="just"/>
            <a:endParaRPr lang="fr-FR" sz="1200" dirty="0">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877C4EE3-647A-47F4-9E8E-81382D9C111B}"/>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Propriétés d’animation</a:t>
            </a:r>
          </a:p>
          <a:p>
            <a:endParaRPr lang="fr-FR" dirty="0"/>
          </a:p>
        </p:txBody>
      </p:sp>
    </p:spTree>
    <p:extLst>
      <p:ext uri="{BB962C8B-B14F-4D97-AF65-F5344CB8AC3E}">
        <p14:creationId xmlns:p14="http://schemas.microsoft.com/office/powerpoint/2010/main" val="172741730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dirty="0">
                <a:uFillTx/>
                <a:latin typeface="Calibri" panose="020F0502020204030204" pitchFamily="34" charset="0"/>
                <a:cs typeface="Calibri" panose="020F0502020204030204" pitchFamily="34" charset="0"/>
              </a:rPr>
              <a:t>Créer des animations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Manipulation des propriétés d’animation</a:t>
            </a:r>
          </a:p>
        </p:txBody>
      </p:sp>
      <p:sp>
        <p:nvSpPr>
          <p:cNvPr id="2" name="Espace réservé du contenu 1">
            <a:extLst>
              <a:ext uri="{FF2B5EF4-FFF2-40B4-BE49-F238E27FC236}">
                <a16:creationId xmlns:a16="http://schemas.microsoft.com/office/drawing/2014/main" id="{ED93B294-328C-41B8-B689-8B1B62E744BE}"/>
              </a:ext>
            </a:extLst>
          </p:cNvPr>
          <p:cNvSpPr>
            <a:spLocks noGrp="1"/>
          </p:cNvSpPr>
          <p:nvPr>
            <p:ph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rgbClr val="005BA7"/>
                </a:solidFill>
                <a:effectLst/>
                <a:uLnTx/>
                <a:uFillTx/>
                <a:latin typeface="Calibri" panose="020F0502020204030204" pitchFamily="34" charset="0"/>
                <a:ea typeface="+mn-ea"/>
                <a:cs typeface="+mn-cs"/>
              </a:rPr>
              <a:t>animation-</a:t>
            </a:r>
            <a:r>
              <a:rPr kumimoji="0" lang="fr-FR" sz="1400" b="1" i="0" u="none" strike="noStrike" kern="1200" cap="none" spc="0" normalizeH="0" baseline="0" noProof="0" dirty="0" err="1">
                <a:ln>
                  <a:noFill/>
                </a:ln>
                <a:solidFill>
                  <a:srgbClr val="005BA7"/>
                </a:solidFill>
                <a:effectLst/>
                <a:uLnTx/>
                <a:uFillTx/>
                <a:latin typeface="Calibri" panose="020F0502020204030204" pitchFamily="34" charset="0"/>
                <a:ea typeface="+mn-ea"/>
                <a:cs typeface="+mn-cs"/>
              </a:rPr>
              <a:t>iteration</a:t>
            </a:r>
            <a:r>
              <a:rPr kumimoji="0" lang="fr-FR" sz="1400" b="1" i="0" u="none" strike="noStrike" kern="1200" cap="none" spc="0" normalizeH="0" baseline="0" noProof="0" dirty="0">
                <a:ln>
                  <a:noFill/>
                </a:ln>
                <a:solidFill>
                  <a:srgbClr val="005BA7"/>
                </a:solidFill>
                <a:effectLst/>
                <a:uLnTx/>
                <a:uFillTx/>
                <a:latin typeface="Calibri" panose="020F0502020204030204" pitchFamily="34" charset="0"/>
                <a:ea typeface="+mn-ea"/>
                <a:cs typeface="+mn-cs"/>
              </a:rPr>
              <a:t>-count : </a:t>
            </a:r>
            <a:r>
              <a:rPr kumimoji="0" lang="fr-FR" sz="12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mn-cs"/>
              </a:rPr>
              <a:t>Cette propriété détermine le nombre de répétition de l'animation. Pour répéter une animation infiniment, On utilise la valeur </a:t>
            </a:r>
            <a:r>
              <a:rPr kumimoji="0" lang="fr-FR" sz="1200" b="1" i="0" u="none" strike="noStrike" kern="1200" cap="none" spc="0" normalizeH="0" baseline="0" noProof="0" dirty="0" err="1">
                <a:ln>
                  <a:noFill/>
                </a:ln>
                <a:solidFill>
                  <a:schemeClr val="tx1">
                    <a:lumMod val="65000"/>
                    <a:lumOff val="35000"/>
                  </a:schemeClr>
                </a:solidFill>
                <a:effectLst/>
                <a:uLnTx/>
                <a:uFillTx/>
                <a:latin typeface="Calibri" panose="020F0502020204030204" pitchFamily="34" charset="0"/>
                <a:ea typeface="+mn-ea"/>
                <a:cs typeface="+mn-cs"/>
              </a:rPr>
              <a:t>infinite</a:t>
            </a:r>
            <a:r>
              <a:rPr kumimoji="0" lang="fr-FR" sz="12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rgbClr val="005BA7"/>
                </a:solidFill>
                <a:effectLst/>
                <a:uLnTx/>
                <a:uFillTx/>
                <a:latin typeface="Calibri" panose="020F0502020204030204" pitchFamily="34" charset="0"/>
                <a:ea typeface="+mn-ea"/>
                <a:cs typeface="+mn-cs"/>
              </a:rPr>
              <a:t>animation-</a:t>
            </a:r>
            <a:r>
              <a:rPr kumimoji="0" lang="fr-FR" sz="1400" b="1" i="0" u="none" strike="noStrike" kern="1200" cap="none" spc="0" normalizeH="0" baseline="0" noProof="0" dirty="0" err="1">
                <a:ln>
                  <a:noFill/>
                </a:ln>
                <a:solidFill>
                  <a:srgbClr val="005BA7"/>
                </a:solidFill>
                <a:effectLst/>
                <a:uLnTx/>
                <a:uFillTx/>
                <a:latin typeface="Calibri" panose="020F0502020204030204" pitchFamily="34" charset="0"/>
                <a:ea typeface="+mn-ea"/>
                <a:cs typeface="+mn-cs"/>
              </a:rPr>
              <a:t>name</a:t>
            </a:r>
            <a:r>
              <a:rPr kumimoji="0" lang="fr-FR" sz="1400" b="1" i="0" u="none" strike="noStrike" kern="1200" cap="none" spc="0" normalizeH="0" baseline="0" noProof="0" dirty="0">
                <a:ln>
                  <a:noFill/>
                </a:ln>
                <a:solidFill>
                  <a:srgbClr val="005BA7"/>
                </a:solidFill>
                <a:effectLst/>
                <a:uLnTx/>
                <a:uFillTx/>
                <a:latin typeface="Calibri" panose="020F0502020204030204" pitchFamily="34" charset="0"/>
                <a:ea typeface="+mn-ea"/>
                <a:cs typeface="+mn-cs"/>
              </a:rPr>
              <a:t> : </a:t>
            </a:r>
            <a:r>
              <a:rPr kumimoji="0" lang="fr-FR" sz="12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mn-cs"/>
              </a:rPr>
              <a:t>Cette propriété déclare un nom à l’animation (utilisé comme référence à l'animation pour la règle </a:t>
            </a:r>
            <a:r>
              <a:rPr kumimoji="0" lang="fr-FR" sz="1200" b="1"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mn-cs"/>
              </a:rPr>
              <a:t>@keyframes )</a:t>
            </a:r>
            <a:r>
              <a:rPr kumimoji="0" lang="fr-FR" sz="12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rgbClr val="005BA7"/>
                </a:solidFill>
                <a:effectLst/>
                <a:uLnTx/>
                <a:uFillTx/>
                <a:latin typeface="Calibri" panose="020F0502020204030204" pitchFamily="34" charset="0"/>
                <a:ea typeface="+mn-ea"/>
                <a:cs typeface="+mn-cs"/>
              </a:rPr>
              <a:t>animation-</a:t>
            </a:r>
            <a:r>
              <a:rPr kumimoji="0" lang="fr-FR" sz="1400" b="1" i="0" u="none" strike="noStrike" kern="1200" cap="none" spc="0" normalizeH="0" baseline="0" noProof="0" dirty="0" err="1">
                <a:ln>
                  <a:noFill/>
                </a:ln>
                <a:solidFill>
                  <a:srgbClr val="005BA7"/>
                </a:solidFill>
                <a:effectLst/>
                <a:uLnTx/>
                <a:uFillTx/>
                <a:latin typeface="Calibri" panose="020F0502020204030204" pitchFamily="34" charset="0"/>
                <a:ea typeface="+mn-ea"/>
                <a:cs typeface="+mn-cs"/>
              </a:rPr>
              <a:t>play</a:t>
            </a:r>
            <a:r>
              <a:rPr kumimoji="0" lang="fr-FR" sz="1400" b="1" i="0" u="none" strike="noStrike" kern="1200" cap="none" spc="0" normalizeH="0" baseline="0" noProof="0" dirty="0">
                <a:ln>
                  <a:noFill/>
                </a:ln>
                <a:solidFill>
                  <a:srgbClr val="005BA7"/>
                </a:solidFill>
                <a:effectLst/>
                <a:uLnTx/>
                <a:uFillTx/>
                <a:latin typeface="Calibri" panose="020F0502020204030204" pitchFamily="34" charset="0"/>
                <a:ea typeface="+mn-ea"/>
                <a:cs typeface="+mn-cs"/>
              </a:rPr>
              <a:t>-state : </a:t>
            </a:r>
            <a:r>
              <a:rPr kumimoji="0" lang="fr-FR" sz="12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mn-cs"/>
              </a:rPr>
              <a:t>Cette propriété permet d'interrompre (« pause ») ou de reprendre l'exécution d'une animation.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rgbClr val="005BA7"/>
                </a:solidFill>
                <a:effectLst/>
                <a:uLnTx/>
                <a:uFillTx/>
                <a:latin typeface="Calibri" panose="020F0502020204030204" pitchFamily="34" charset="0"/>
                <a:ea typeface="+mn-ea"/>
                <a:cs typeface="+mn-cs"/>
              </a:rPr>
              <a:t>animation-timing-</a:t>
            </a:r>
            <a:r>
              <a:rPr kumimoji="0" lang="fr-FR" sz="1400" b="1" i="0" u="none" strike="noStrike" kern="1200" cap="none" spc="0" normalizeH="0" baseline="0" noProof="0" dirty="0" err="1">
                <a:ln>
                  <a:noFill/>
                </a:ln>
                <a:solidFill>
                  <a:srgbClr val="005BA7"/>
                </a:solidFill>
                <a:effectLst/>
                <a:uLnTx/>
                <a:uFillTx/>
                <a:latin typeface="Calibri" panose="020F0502020204030204" pitchFamily="34" charset="0"/>
                <a:ea typeface="+mn-ea"/>
                <a:cs typeface="+mn-cs"/>
              </a:rPr>
              <a:t>function</a:t>
            </a:r>
            <a:r>
              <a:rPr kumimoji="0" lang="fr-FR" sz="1400" b="1" i="0" u="none" strike="noStrike" kern="1200" cap="none" spc="0" normalizeH="0" baseline="0" noProof="0" dirty="0">
                <a:ln>
                  <a:noFill/>
                </a:ln>
                <a:solidFill>
                  <a:srgbClr val="005BA7"/>
                </a:solidFill>
                <a:effectLst/>
                <a:uLnTx/>
                <a:uFillTx/>
                <a:latin typeface="Calibri" panose="020F0502020204030204" pitchFamily="34" charset="0"/>
                <a:ea typeface="+mn-ea"/>
                <a:cs typeface="+mn-cs"/>
              </a:rPr>
              <a:t> : </a:t>
            </a:r>
            <a:r>
              <a:rPr kumimoji="0" lang="fr-FR" sz="12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mn-cs"/>
              </a:rPr>
              <a:t>Cette propriété configure la fonction de minutage d'une animation</a:t>
            </a:r>
            <a:r>
              <a:rPr lang="fr-FR" sz="1200" dirty="0">
                <a:solidFill>
                  <a:schemeClr val="tx1">
                    <a:lumMod val="65000"/>
                    <a:lumOff val="35000"/>
                  </a:schemeClr>
                </a:solidFill>
                <a:latin typeface="Calibri" panose="020F0502020204030204" pitchFamily="34" charset="0"/>
              </a:rPr>
              <a:t>. </a:t>
            </a:r>
            <a:endParaRPr kumimoji="0" lang="fr-FR" sz="12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mn-cs"/>
            </a:endParaRPr>
          </a:p>
          <a:p>
            <a:endParaRPr lang="fr-FR" dirty="0"/>
          </a:p>
        </p:txBody>
      </p:sp>
      <p:sp>
        <p:nvSpPr>
          <p:cNvPr id="3" name="Espace réservé du contenu 2">
            <a:extLst>
              <a:ext uri="{FF2B5EF4-FFF2-40B4-BE49-F238E27FC236}">
                <a16:creationId xmlns:a16="http://schemas.microsoft.com/office/drawing/2014/main" id="{24A1C075-EE31-4CBC-B421-302AE90967FC}"/>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Propriétés d’animation</a:t>
            </a:r>
          </a:p>
          <a:p>
            <a:endParaRPr lang="fr-FR" dirty="0"/>
          </a:p>
        </p:txBody>
      </p:sp>
    </p:spTree>
    <p:extLst>
      <p:ext uri="{BB962C8B-B14F-4D97-AF65-F5344CB8AC3E}">
        <p14:creationId xmlns:p14="http://schemas.microsoft.com/office/powerpoint/2010/main" val="320964119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4</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Créer des animations</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Manipulation des propriétés d’animation</a:t>
            </a:r>
          </a:p>
          <a:p>
            <a:pPr algn="just" defTabSz="829543">
              <a:buSzPts val="1800"/>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Types d’animation (transition, transformation…)</a:t>
            </a:r>
          </a:p>
          <a:p>
            <a:pPr marR="0" lvl="0" algn="just"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Utilisation des </a:t>
            </a:r>
            <a:r>
              <a:rPr lang="fr-FR" sz="1600" u="none" strike="noStrike" kern="1200" cap="none" spc="0" baseline="0" dirty="0" err="1">
                <a:solidFill>
                  <a:schemeClr val="bg1">
                    <a:lumMod val="65000"/>
                  </a:schemeClr>
                </a:solidFill>
                <a:uFillTx/>
                <a:latin typeface="Calibri" panose="020F0502020204030204" pitchFamily="34" charset="0"/>
                <a:cs typeface="Calibri" panose="020F0502020204030204" pitchFamily="34" charset="0"/>
              </a:rPr>
              <a:t>keyFrames</a:t>
            </a:r>
            <a:endPar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610683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dirty="0">
                <a:uFillTx/>
                <a:latin typeface="Calibri" panose="020F0502020204030204" pitchFamily="34" charset="0"/>
                <a:cs typeface="Calibri" panose="020F0502020204030204" pitchFamily="34" charset="0"/>
              </a:rPr>
              <a:t>Créer des animations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Types d’animation</a:t>
            </a:r>
          </a:p>
        </p:txBody>
      </p:sp>
      <p:sp>
        <p:nvSpPr>
          <p:cNvPr id="2" name="Espace réservé du contenu 1">
            <a:extLst>
              <a:ext uri="{FF2B5EF4-FFF2-40B4-BE49-F238E27FC236}">
                <a16:creationId xmlns:a16="http://schemas.microsoft.com/office/drawing/2014/main" id="{C67962EA-46F5-4F8D-B5D5-87D1AAA5E0B1}"/>
              </a:ext>
            </a:extLst>
          </p:cNvPr>
          <p:cNvSpPr>
            <a:spLocks noGrp="1"/>
          </p:cNvSpPr>
          <p:nvPr>
            <p:ph sz="quarter" idx="12"/>
          </p:nvPr>
        </p:nvSpPr>
        <p:spPr/>
        <p:txBody>
          <a:bodyPr/>
          <a:lstStyle/>
          <a:p>
            <a:r>
              <a:rPr lang="fr-FR" dirty="0">
                <a:solidFill>
                  <a:schemeClr val="tx1">
                    <a:lumMod val="65000"/>
                    <a:lumOff val="35000"/>
                  </a:schemeClr>
                </a:solidFill>
                <a:latin typeface="Calibri" panose="020F0502020204030204" pitchFamily="34" charset="0"/>
              </a:rPr>
              <a:t>CSS permet l'animation d'éléments HTML sans utiliser JavaScript</a:t>
            </a:r>
          </a:p>
          <a:p>
            <a:pPr marL="285750" indent="-285750">
              <a:buFont typeface="Arial" panose="020B0604020202020204" pitchFamily="34" charset="0"/>
              <a:buChar char="•"/>
            </a:pPr>
            <a:endParaRPr lang="fr-FR" dirty="0">
              <a:solidFill>
                <a:schemeClr val="tx1">
                  <a:lumMod val="65000"/>
                  <a:lumOff val="35000"/>
                </a:schemeClr>
              </a:solidFill>
              <a:latin typeface="Calibri" panose="020F0502020204030204" pitchFamily="34" charset="0"/>
            </a:endParaRPr>
          </a:p>
          <a:p>
            <a:r>
              <a:rPr lang="fr-FR" dirty="0">
                <a:solidFill>
                  <a:schemeClr val="tx1">
                    <a:lumMod val="65000"/>
                    <a:lumOff val="35000"/>
                  </a:schemeClr>
                </a:solidFill>
                <a:latin typeface="Calibri" panose="020F0502020204030204" pitchFamily="34" charset="0"/>
              </a:rPr>
              <a:t>Une animation permet à un élément de passer progressivement d'un style à un autre en modifiant les propriétés CSS</a:t>
            </a:r>
          </a:p>
          <a:p>
            <a:pPr marL="285750" indent="-285750">
              <a:buFont typeface="Arial" panose="020B0604020202020204" pitchFamily="34" charset="0"/>
              <a:buChar char="•"/>
            </a:pPr>
            <a:endParaRPr lang="fr-FR" dirty="0">
              <a:solidFill>
                <a:schemeClr val="tx1">
                  <a:lumMod val="65000"/>
                  <a:lumOff val="35000"/>
                </a:schemeClr>
              </a:solidFill>
              <a:latin typeface="Calibri" panose="020F0502020204030204" pitchFamily="34" charset="0"/>
            </a:endParaRPr>
          </a:p>
          <a:p>
            <a:r>
              <a:rPr lang="fr-FR" dirty="0">
                <a:solidFill>
                  <a:schemeClr val="tx1">
                    <a:lumMod val="65000"/>
                    <a:lumOff val="35000"/>
                  </a:schemeClr>
                </a:solidFill>
                <a:latin typeface="Calibri" panose="020F0502020204030204" pitchFamily="34" charset="0"/>
              </a:rPr>
              <a:t>Les types d’animations en CSS :</a:t>
            </a:r>
          </a:p>
          <a:p>
            <a:pPr marL="742950" lvl="1" indent="-28575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Les transformations</a:t>
            </a:r>
          </a:p>
          <a:p>
            <a:pPr marL="742950" lvl="1" indent="-28575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Les transitions</a:t>
            </a:r>
          </a:p>
          <a:p>
            <a:endParaRPr lang="fr-FR"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94F1103A-F185-4DFF-A251-41D3DA216143}"/>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Animations CSS</a:t>
            </a:r>
          </a:p>
          <a:p>
            <a:endParaRPr lang="fr-FR" dirty="0"/>
          </a:p>
        </p:txBody>
      </p:sp>
    </p:spTree>
    <p:extLst>
      <p:ext uri="{BB962C8B-B14F-4D97-AF65-F5344CB8AC3E}">
        <p14:creationId xmlns:p14="http://schemas.microsoft.com/office/powerpoint/2010/main" val="33138117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dirty="0">
                <a:uFillTx/>
                <a:latin typeface="Calibri" panose="020F0502020204030204" pitchFamily="34" charset="0"/>
                <a:cs typeface="Calibri" panose="020F0502020204030204" pitchFamily="34" charset="0"/>
              </a:rPr>
              <a:t>Créer des animations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Types d’animation</a:t>
            </a:r>
          </a:p>
        </p:txBody>
      </p:sp>
      <p:sp>
        <p:nvSpPr>
          <p:cNvPr id="2" name="Espace réservé du contenu 1">
            <a:extLst>
              <a:ext uri="{FF2B5EF4-FFF2-40B4-BE49-F238E27FC236}">
                <a16:creationId xmlns:a16="http://schemas.microsoft.com/office/drawing/2014/main" id="{5397EEE6-B94E-4053-80B4-DFB1E9634819}"/>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Les transformations CSS 2D permettent de déplacer, faire pivoter, mettre à l'échelle et incliner des éléments.</a:t>
            </a:r>
          </a:p>
          <a:p>
            <a:endParaRPr lang="fr-FR" dirty="0"/>
          </a:p>
        </p:txBody>
      </p:sp>
      <p:sp>
        <p:nvSpPr>
          <p:cNvPr id="3" name="Espace réservé du contenu 2">
            <a:extLst>
              <a:ext uri="{FF2B5EF4-FFF2-40B4-BE49-F238E27FC236}">
                <a16:creationId xmlns:a16="http://schemas.microsoft.com/office/drawing/2014/main" id="{1C2E4264-5BBB-424D-9E07-11FC9A93FEA3}"/>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Les transformations 2D</a:t>
            </a:r>
          </a:p>
          <a:p>
            <a:endParaRPr lang="fr-FR" dirty="0"/>
          </a:p>
        </p:txBody>
      </p:sp>
      <p:sp>
        <p:nvSpPr>
          <p:cNvPr id="9" name="ZoneTexte 8">
            <a:extLst>
              <a:ext uri="{FF2B5EF4-FFF2-40B4-BE49-F238E27FC236}">
                <a16:creationId xmlns:a16="http://schemas.microsoft.com/office/drawing/2014/main" id="{D1BFFD4F-EEAE-4880-98F9-9F6198C670DF}"/>
              </a:ext>
            </a:extLst>
          </p:cNvPr>
          <p:cNvSpPr txBox="1"/>
          <p:nvPr/>
        </p:nvSpPr>
        <p:spPr>
          <a:xfrm>
            <a:off x="878032" y="2432018"/>
            <a:ext cx="5951810" cy="338554"/>
          </a:xfrm>
          <a:prstGeom prst="rect">
            <a:avLst/>
          </a:prstGeom>
          <a:noFill/>
        </p:spPr>
        <p:txBody>
          <a:bodyPr wrap="square">
            <a:spAutoFit/>
          </a:bodyPr>
          <a:lstStyle/>
          <a:p>
            <a:r>
              <a:rPr lang="fr-FR" sz="1400" b="1" dirty="0">
                <a:solidFill>
                  <a:schemeClr val="tx1">
                    <a:lumMod val="65000"/>
                    <a:lumOff val="35000"/>
                  </a:schemeClr>
                </a:solidFill>
                <a:latin typeface="Calibri" panose="020F0502020204030204" pitchFamily="34" charset="0"/>
              </a:rPr>
              <a:t>La méthode</a:t>
            </a:r>
            <a:r>
              <a:rPr lang="fr-FR" sz="1600" b="1" dirty="0">
                <a:solidFill>
                  <a:srgbClr val="0059A1"/>
                </a:solidFill>
                <a:latin typeface="Calibri" panose="020F0502020204030204" pitchFamily="34" charset="0"/>
              </a:rPr>
              <a:t> </a:t>
            </a:r>
            <a:r>
              <a:rPr lang="fr-FR" sz="1600" b="1" dirty="0">
                <a:solidFill>
                  <a:srgbClr val="005BA7"/>
                </a:solidFill>
                <a:latin typeface="Calibri" panose="020F0502020204030204" pitchFamily="34" charset="0"/>
              </a:rPr>
              <a:t>translate()</a:t>
            </a:r>
          </a:p>
        </p:txBody>
      </p:sp>
      <p:sp>
        <p:nvSpPr>
          <p:cNvPr id="10" name="ZoneTexte 9">
            <a:extLst>
              <a:ext uri="{FF2B5EF4-FFF2-40B4-BE49-F238E27FC236}">
                <a16:creationId xmlns:a16="http://schemas.microsoft.com/office/drawing/2014/main" id="{51742304-9BA2-4301-A465-4AB5FCF65F86}"/>
              </a:ext>
            </a:extLst>
          </p:cNvPr>
          <p:cNvSpPr txBox="1"/>
          <p:nvPr/>
        </p:nvSpPr>
        <p:spPr>
          <a:xfrm>
            <a:off x="857801" y="2793417"/>
            <a:ext cx="4397371" cy="461665"/>
          </a:xfrm>
          <a:prstGeom prst="rect">
            <a:avLst/>
          </a:prstGeom>
          <a:noFill/>
        </p:spPr>
        <p:txBody>
          <a:bodyPr wrap="square">
            <a:spAutoFit/>
          </a:bodyPr>
          <a:lstStyle/>
          <a:p>
            <a:pPr algn="just"/>
            <a:r>
              <a:rPr lang="fr-FR" sz="1200" dirty="0">
                <a:solidFill>
                  <a:schemeClr val="tx1">
                    <a:lumMod val="65000"/>
                    <a:lumOff val="35000"/>
                  </a:schemeClr>
                </a:solidFill>
                <a:latin typeface="Calibri" panose="020F0502020204030204" pitchFamily="34" charset="0"/>
              </a:rPr>
              <a:t>Exemple : déplacer l'élément &lt;div&gt; de 50 pixels vers la droite et de 100 pixels vers le bas par rapport à sa position actuelle :</a:t>
            </a:r>
          </a:p>
        </p:txBody>
      </p:sp>
      <p:sp>
        <p:nvSpPr>
          <p:cNvPr id="11" name="ZoneTexte 10">
            <a:extLst>
              <a:ext uri="{FF2B5EF4-FFF2-40B4-BE49-F238E27FC236}">
                <a16:creationId xmlns:a16="http://schemas.microsoft.com/office/drawing/2014/main" id="{CA85CD03-54FD-49BD-99A2-2085146C3506}"/>
              </a:ext>
            </a:extLst>
          </p:cNvPr>
          <p:cNvSpPr txBox="1"/>
          <p:nvPr/>
        </p:nvSpPr>
        <p:spPr>
          <a:xfrm>
            <a:off x="878032" y="3757613"/>
            <a:ext cx="4397371" cy="1754326"/>
          </a:xfrm>
          <a:prstGeom prst="rect">
            <a:avLst/>
          </a:prstGeom>
          <a:noFill/>
          <a:ln>
            <a:solidFill>
              <a:schemeClr val="accent5">
                <a:lumMod val="75000"/>
              </a:schemeClr>
            </a:solidFill>
          </a:ln>
        </p:spPr>
        <p:txBody>
          <a:bodyPr wrap="square">
            <a:spAutoFit/>
          </a:bodyPr>
          <a:lstStyle/>
          <a:p>
            <a:r>
              <a:rPr lang="fr-FR" sz="1200" b="0" dirty="0">
                <a:solidFill>
                  <a:srgbClr val="7A3E9D"/>
                </a:solidFill>
                <a:effectLst/>
                <a:latin typeface="Consolas" panose="020B0609020204030204" pitchFamily="49" charset="0"/>
              </a:rPr>
              <a:t>div</a:t>
            </a:r>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width</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300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height</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100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cyan</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border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1</a:t>
            </a:r>
            <a:r>
              <a:rPr lang="fr-FR" sz="1200" b="0" dirty="0">
                <a:solidFill>
                  <a:srgbClr val="4B69C6"/>
                </a:solidFill>
                <a:effectLst/>
                <a:latin typeface="Consolas" panose="020B0609020204030204" pitchFamily="49" charset="0"/>
              </a:rPr>
              <a:t>px</a:t>
            </a:r>
            <a:r>
              <a:rPr lang="fr-FR" sz="1200" b="0" dirty="0">
                <a:solidFill>
                  <a:srgbClr val="448C27"/>
                </a:solidFill>
                <a:effectLst/>
                <a:latin typeface="Consolas" panose="020B0609020204030204" pitchFamily="49" charset="0"/>
              </a:rPr>
              <a:t> solid </a:t>
            </a:r>
            <a:r>
              <a:rPr lang="fr-FR" sz="1200" b="0" dirty="0">
                <a:solidFill>
                  <a:srgbClr val="9C5D27"/>
                </a:solidFill>
                <a:effectLst/>
                <a:latin typeface="Consolas" panose="020B0609020204030204" pitchFamily="49" charset="0"/>
              </a:rPr>
              <a:t>black</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p>
          <a:p>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7A3E9D"/>
                </a:solidFill>
                <a:effectLst/>
                <a:latin typeface="Consolas" panose="020B0609020204030204" pitchFamily="49" charset="0"/>
              </a:rPr>
              <a:t>div</a:t>
            </a:r>
            <a:r>
              <a:rPr lang="fr-FR" sz="1200" b="0" dirty="0">
                <a:solidFill>
                  <a:srgbClr val="9C5D27"/>
                </a:solidFill>
                <a:effectLst/>
                <a:latin typeface="Consolas" panose="020B0609020204030204" pitchFamily="49" charset="0"/>
              </a:rPr>
              <a:t> :</a:t>
            </a:r>
            <a:r>
              <a:rPr lang="fr-FR" sz="1200" b="0" dirty="0" err="1">
                <a:solidFill>
                  <a:srgbClr val="7A3E9D"/>
                </a:solidFill>
                <a:effectLst/>
                <a:latin typeface="Consolas" panose="020B0609020204030204" pitchFamily="49" charset="0"/>
              </a:rPr>
              <a:t>hover</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transform</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1" dirty="0">
                <a:solidFill>
                  <a:srgbClr val="AA3731"/>
                </a:solidFill>
                <a:effectLst/>
                <a:latin typeface="Consolas" panose="020B0609020204030204" pitchFamily="49" charset="0"/>
              </a:rPr>
              <a:t>translate</a:t>
            </a:r>
            <a:r>
              <a:rPr lang="fr-FR" sz="1200" b="0" dirty="0">
                <a:solidFill>
                  <a:srgbClr val="777777"/>
                </a:solidFill>
                <a:effectLst/>
                <a:latin typeface="Consolas" panose="020B0609020204030204" pitchFamily="49" charset="0"/>
              </a:rPr>
              <a:t>(</a:t>
            </a:r>
            <a:r>
              <a:rPr lang="fr-FR" sz="1200" b="0" dirty="0">
                <a:solidFill>
                  <a:srgbClr val="9C5D27"/>
                </a:solidFill>
                <a:effectLst/>
                <a:latin typeface="Consolas" panose="020B0609020204030204" pitchFamily="49" charset="0"/>
              </a:rPr>
              <a:t>50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r>
              <a:rPr lang="fr-FR" sz="1200" b="0" dirty="0">
                <a:solidFill>
                  <a:srgbClr val="9C5D27"/>
                </a:solidFill>
                <a:effectLst/>
                <a:latin typeface="Consolas" panose="020B0609020204030204" pitchFamily="49" charset="0"/>
              </a:rPr>
              <a:t>100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p>
          <a:p>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p:txBody>
      </p:sp>
      <p:sp>
        <p:nvSpPr>
          <p:cNvPr id="12" name="ZoneTexte 11">
            <a:extLst>
              <a:ext uri="{FF2B5EF4-FFF2-40B4-BE49-F238E27FC236}">
                <a16:creationId xmlns:a16="http://schemas.microsoft.com/office/drawing/2014/main" id="{82FECE96-5802-4107-B78F-098233F68428}"/>
              </a:ext>
            </a:extLst>
          </p:cNvPr>
          <p:cNvSpPr txBox="1"/>
          <p:nvPr/>
        </p:nvSpPr>
        <p:spPr>
          <a:xfrm>
            <a:off x="5821507" y="2475759"/>
            <a:ext cx="5951810" cy="338554"/>
          </a:xfrm>
          <a:prstGeom prst="rect">
            <a:avLst/>
          </a:prstGeom>
          <a:noFill/>
        </p:spPr>
        <p:txBody>
          <a:bodyPr wrap="square">
            <a:spAutoFit/>
          </a:bodyPr>
          <a:lstStyle/>
          <a:p>
            <a:r>
              <a:rPr lang="fr-FR" sz="1400" b="1" dirty="0">
                <a:solidFill>
                  <a:schemeClr val="tx1">
                    <a:lumMod val="65000"/>
                    <a:lumOff val="35000"/>
                  </a:schemeClr>
                </a:solidFill>
                <a:latin typeface="Calibri" panose="020F0502020204030204" pitchFamily="34" charset="0"/>
              </a:rPr>
              <a:t>La méthode </a:t>
            </a:r>
            <a:r>
              <a:rPr lang="fr-FR" sz="1600" b="1" dirty="0" err="1">
                <a:solidFill>
                  <a:srgbClr val="005BA7"/>
                </a:solidFill>
              </a:rPr>
              <a:t>rotate</a:t>
            </a:r>
            <a:r>
              <a:rPr lang="fr-FR" sz="1600" b="1" dirty="0">
                <a:solidFill>
                  <a:srgbClr val="005BA7"/>
                </a:solidFill>
              </a:rPr>
              <a:t>()</a:t>
            </a:r>
            <a:endParaRPr lang="fr-FR" sz="1600" b="1" dirty="0">
              <a:solidFill>
                <a:srgbClr val="005BA7"/>
              </a:solidFill>
              <a:latin typeface="Calibri" panose="020F0502020204030204" pitchFamily="34" charset="0"/>
            </a:endParaRPr>
          </a:p>
        </p:txBody>
      </p:sp>
      <p:sp>
        <p:nvSpPr>
          <p:cNvPr id="13" name="ZoneTexte 12">
            <a:extLst>
              <a:ext uri="{FF2B5EF4-FFF2-40B4-BE49-F238E27FC236}">
                <a16:creationId xmlns:a16="http://schemas.microsoft.com/office/drawing/2014/main" id="{02D1F38F-4FEC-4992-8F25-ED2B7D09B13D}"/>
              </a:ext>
            </a:extLst>
          </p:cNvPr>
          <p:cNvSpPr txBox="1"/>
          <p:nvPr/>
        </p:nvSpPr>
        <p:spPr>
          <a:xfrm>
            <a:off x="5838548" y="2838777"/>
            <a:ext cx="5203525" cy="461665"/>
          </a:xfrm>
          <a:prstGeom prst="rect">
            <a:avLst/>
          </a:prstGeom>
          <a:noFill/>
        </p:spPr>
        <p:txBody>
          <a:bodyPr wrap="square">
            <a:spAutoFit/>
          </a:bodyPr>
          <a:lstStyle/>
          <a:p>
            <a:pPr algn="just"/>
            <a:r>
              <a:rPr lang="fr-FR" sz="1200" dirty="0">
                <a:solidFill>
                  <a:schemeClr val="tx1">
                    <a:lumMod val="65000"/>
                    <a:lumOff val="35000"/>
                  </a:schemeClr>
                </a:solidFill>
              </a:rPr>
              <a:t>Exemple : faire pivoter l'élément &lt;div&gt; dans le sens des aiguilles d'une montre de 20 degrés :</a:t>
            </a:r>
          </a:p>
        </p:txBody>
      </p:sp>
      <p:sp>
        <p:nvSpPr>
          <p:cNvPr id="14" name="ZoneTexte 13">
            <a:extLst>
              <a:ext uri="{FF2B5EF4-FFF2-40B4-BE49-F238E27FC236}">
                <a16:creationId xmlns:a16="http://schemas.microsoft.com/office/drawing/2014/main" id="{14046C76-EFB5-4AFE-9D8F-7F200EAB43C1}"/>
              </a:ext>
            </a:extLst>
          </p:cNvPr>
          <p:cNvSpPr txBox="1"/>
          <p:nvPr/>
        </p:nvSpPr>
        <p:spPr>
          <a:xfrm>
            <a:off x="5967273" y="3757612"/>
            <a:ext cx="4946073" cy="1754326"/>
          </a:xfrm>
          <a:prstGeom prst="rect">
            <a:avLst/>
          </a:prstGeom>
          <a:noFill/>
          <a:ln>
            <a:solidFill>
              <a:schemeClr val="accent5">
                <a:lumMod val="75000"/>
              </a:schemeClr>
            </a:solidFill>
          </a:ln>
        </p:spPr>
        <p:txBody>
          <a:bodyPr wrap="square">
            <a:spAutoFit/>
          </a:bodyPr>
          <a:lstStyle/>
          <a:p>
            <a:r>
              <a:rPr lang="fr-FR" sz="1200" b="0" dirty="0">
                <a:solidFill>
                  <a:srgbClr val="7A3E9D"/>
                </a:solidFill>
                <a:effectLst/>
                <a:latin typeface="Consolas" panose="020B0609020204030204" pitchFamily="49" charset="0"/>
              </a:rPr>
              <a:t>div</a:t>
            </a:r>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width</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300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height</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100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cyan</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border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1</a:t>
            </a:r>
            <a:r>
              <a:rPr lang="fr-FR" sz="1200" b="0" dirty="0">
                <a:solidFill>
                  <a:srgbClr val="4B69C6"/>
                </a:solidFill>
                <a:effectLst/>
                <a:latin typeface="Consolas" panose="020B0609020204030204" pitchFamily="49" charset="0"/>
              </a:rPr>
              <a:t>px</a:t>
            </a:r>
            <a:r>
              <a:rPr lang="fr-FR" sz="1200" b="0" dirty="0">
                <a:solidFill>
                  <a:srgbClr val="448C27"/>
                </a:solidFill>
                <a:effectLst/>
                <a:latin typeface="Consolas" panose="020B0609020204030204" pitchFamily="49" charset="0"/>
              </a:rPr>
              <a:t> </a:t>
            </a:r>
            <a:r>
              <a:rPr lang="fr-FR" sz="1200" b="0" dirty="0" err="1">
                <a:solidFill>
                  <a:srgbClr val="448C27"/>
                </a:solidFill>
                <a:effectLst/>
                <a:latin typeface="Consolas" panose="020B0609020204030204" pitchFamily="49" charset="0"/>
              </a:rPr>
              <a:t>solid</a:t>
            </a:r>
            <a:r>
              <a:rPr lang="fr-FR" sz="1200" b="0" dirty="0">
                <a:solidFill>
                  <a:srgbClr val="448C27"/>
                </a:solidFill>
                <a:effectLst/>
                <a:latin typeface="Consolas" panose="020B0609020204030204" pitchFamily="49" charset="0"/>
              </a:rPr>
              <a:t> </a:t>
            </a:r>
            <a:r>
              <a:rPr lang="fr-FR" sz="1200" b="0" dirty="0">
                <a:solidFill>
                  <a:srgbClr val="9C5D27"/>
                </a:solidFill>
                <a:effectLst/>
                <a:latin typeface="Consolas" panose="020B0609020204030204" pitchFamily="49" charset="0"/>
              </a:rPr>
              <a:t>black</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p>
          <a:p>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7A3E9D"/>
                </a:solidFill>
                <a:effectLst/>
                <a:latin typeface="Consolas" panose="020B0609020204030204" pitchFamily="49" charset="0"/>
              </a:rPr>
              <a:t>div</a:t>
            </a:r>
            <a:r>
              <a:rPr lang="fr-FR" sz="1200" b="0" dirty="0">
                <a:solidFill>
                  <a:srgbClr val="9C5D27"/>
                </a:solidFill>
                <a:effectLst/>
                <a:latin typeface="Consolas" panose="020B0609020204030204" pitchFamily="49" charset="0"/>
              </a:rPr>
              <a:t> :</a:t>
            </a:r>
            <a:r>
              <a:rPr lang="fr-FR" sz="1200" b="0" dirty="0" err="1">
                <a:solidFill>
                  <a:srgbClr val="7A3E9D"/>
                </a:solidFill>
                <a:effectLst/>
                <a:latin typeface="Consolas" panose="020B0609020204030204" pitchFamily="49" charset="0"/>
              </a:rPr>
              <a:t>hover</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7A3E9D"/>
                </a:solidFill>
                <a:effectLst/>
                <a:latin typeface="Consolas" panose="020B0609020204030204" pitchFamily="49" charset="0"/>
              </a:rPr>
              <a:t>transform</a:t>
            </a:r>
            <a:r>
              <a:rPr lang="fr-FR" sz="1200" b="0" dirty="0">
                <a:solidFill>
                  <a:srgbClr val="7A3E9D"/>
                </a:solidFill>
                <a:effectLst/>
                <a:latin typeface="Consolas" panose="020B0609020204030204" pitchFamily="49" charset="0"/>
              </a:rPr>
              <a:t> : </a:t>
            </a:r>
            <a:r>
              <a:rPr lang="fr-FR" sz="1200" b="1" dirty="0">
                <a:solidFill>
                  <a:srgbClr val="AA3731"/>
                </a:solidFill>
                <a:latin typeface="Consolas" panose="020B0609020204030204" pitchFamily="49" charset="0"/>
              </a:rPr>
              <a:t>rotate</a:t>
            </a:r>
            <a:r>
              <a:rPr lang="fr-FR" sz="1200" b="0" dirty="0">
                <a:solidFill>
                  <a:srgbClr val="7A3E9D"/>
                </a:solidFill>
                <a:effectLst/>
                <a:latin typeface="Consolas" panose="020B0609020204030204" pitchFamily="49" charset="0"/>
              </a:rPr>
              <a:t>(20deg</a:t>
            </a:r>
            <a:r>
              <a:rPr lang="fr-FR" sz="1200" b="0" dirty="0">
                <a:solidFill>
                  <a:srgbClr val="333333"/>
                </a:solidFill>
                <a:effectLst/>
                <a:latin typeface="Consolas" panose="020B0609020204030204" pitchFamily="49" charset="0"/>
              </a:rPr>
              <a:t>);</a:t>
            </a:r>
          </a:p>
          <a:p>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27689909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dirty="0">
                <a:uFillTx/>
                <a:latin typeface="Calibri" panose="020F0502020204030204" pitchFamily="34" charset="0"/>
                <a:cs typeface="Calibri" panose="020F0502020204030204" pitchFamily="34" charset="0"/>
              </a:rPr>
              <a:t>Créer des animations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Types d’animation</a:t>
            </a:r>
          </a:p>
        </p:txBody>
      </p:sp>
      <p:sp>
        <p:nvSpPr>
          <p:cNvPr id="3" name="Espace réservé du contenu 2">
            <a:extLst>
              <a:ext uri="{FF2B5EF4-FFF2-40B4-BE49-F238E27FC236}">
                <a16:creationId xmlns:a16="http://schemas.microsoft.com/office/drawing/2014/main" id="{98069038-C92E-4D66-A1CE-9505C1C8D296}"/>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Les transformations 2D</a:t>
            </a:r>
          </a:p>
          <a:p>
            <a:endParaRPr lang="fr-FR" dirty="0"/>
          </a:p>
        </p:txBody>
      </p:sp>
      <p:sp>
        <p:nvSpPr>
          <p:cNvPr id="11" name="ZoneTexte 10">
            <a:extLst>
              <a:ext uri="{FF2B5EF4-FFF2-40B4-BE49-F238E27FC236}">
                <a16:creationId xmlns:a16="http://schemas.microsoft.com/office/drawing/2014/main" id="{32775255-86EE-447E-BBDF-E9C59B1DC945}"/>
              </a:ext>
            </a:extLst>
          </p:cNvPr>
          <p:cNvSpPr txBox="1"/>
          <p:nvPr/>
        </p:nvSpPr>
        <p:spPr>
          <a:xfrm>
            <a:off x="878032" y="2432018"/>
            <a:ext cx="5951810" cy="338554"/>
          </a:xfrm>
          <a:prstGeom prst="rect">
            <a:avLst/>
          </a:prstGeom>
          <a:noFill/>
        </p:spPr>
        <p:txBody>
          <a:bodyPr wrap="square">
            <a:spAutoFit/>
          </a:bodyPr>
          <a:lstStyle/>
          <a:p>
            <a:r>
              <a:rPr lang="fr-FR" sz="1400" b="1" dirty="0">
                <a:solidFill>
                  <a:schemeClr val="tx1">
                    <a:lumMod val="65000"/>
                    <a:lumOff val="35000"/>
                  </a:schemeClr>
                </a:solidFill>
                <a:latin typeface="Calibri" panose="020F0502020204030204" pitchFamily="34" charset="0"/>
              </a:rPr>
              <a:t>La méthode </a:t>
            </a:r>
            <a:r>
              <a:rPr lang="fr-FR" sz="1600" b="1" dirty="0" err="1">
                <a:solidFill>
                  <a:srgbClr val="005BA7"/>
                </a:solidFill>
                <a:latin typeface="Calibri" panose="020F0502020204030204" pitchFamily="34" charset="0"/>
              </a:rPr>
              <a:t>scale</a:t>
            </a:r>
            <a:r>
              <a:rPr lang="fr-FR" sz="1600" b="1" dirty="0">
                <a:solidFill>
                  <a:srgbClr val="005BA7"/>
                </a:solidFill>
                <a:latin typeface="Calibri" panose="020F0502020204030204" pitchFamily="34" charset="0"/>
              </a:rPr>
              <a:t>()</a:t>
            </a:r>
          </a:p>
        </p:txBody>
      </p:sp>
      <p:sp>
        <p:nvSpPr>
          <p:cNvPr id="13" name="ZoneTexte 12">
            <a:extLst>
              <a:ext uri="{FF2B5EF4-FFF2-40B4-BE49-F238E27FC236}">
                <a16:creationId xmlns:a16="http://schemas.microsoft.com/office/drawing/2014/main" id="{4707C7E5-97B4-462B-9A2A-243EECFA1B8F}"/>
              </a:ext>
            </a:extLst>
          </p:cNvPr>
          <p:cNvSpPr txBox="1"/>
          <p:nvPr/>
        </p:nvSpPr>
        <p:spPr>
          <a:xfrm>
            <a:off x="878032" y="2791109"/>
            <a:ext cx="4767423" cy="461665"/>
          </a:xfrm>
          <a:prstGeom prst="rect">
            <a:avLst/>
          </a:prstGeom>
          <a:noFill/>
        </p:spPr>
        <p:txBody>
          <a:bodyPr wrap="square">
            <a:spAutoFit/>
          </a:bodyPr>
          <a:lstStyle/>
          <a:p>
            <a:pPr algn="just"/>
            <a:r>
              <a:rPr lang="fr-FR" sz="1200" dirty="0">
                <a:solidFill>
                  <a:schemeClr val="tx1">
                    <a:lumMod val="65000"/>
                    <a:lumOff val="35000"/>
                  </a:schemeClr>
                </a:solidFill>
                <a:latin typeface="Calibri" panose="020F0502020204030204" pitchFamily="34" charset="0"/>
              </a:rPr>
              <a:t>Exemple : augmenter la taille de l'élément &lt;div&gt; de deux fois sur sa largeur et trois fois sa hauteur : </a:t>
            </a:r>
          </a:p>
        </p:txBody>
      </p:sp>
      <p:sp>
        <p:nvSpPr>
          <p:cNvPr id="14" name="ZoneTexte 13">
            <a:extLst>
              <a:ext uri="{FF2B5EF4-FFF2-40B4-BE49-F238E27FC236}">
                <a16:creationId xmlns:a16="http://schemas.microsoft.com/office/drawing/2014/main" id="{E657B0E7-BB38-4C29-BFD5-2698AB3C8686}"/>
              </a:ext>
            </a:extLst>
          </p:cNvPr>
          <p:cNvSpPr txBox="1"/>
          <p:nvPr/>
        </p:nvSpPr>
        <p:spPr>
          <a:xfrm>
            <a:off x="964269" y="3586073"/>
            <a:ext cx="4811596" cy="1754326"/>
          </a:xfrm>
          <a:prstGeom prst="rect">
            <a:avLst/>
          </a:prstGeom>
          <a:noFill/>
          <a:ln>
            <a:solidFill>
              <a:schemeClr val="accent5">
                <a:lumMod val="75000"/>
              </a:schemeClr>
            </a:solidFill>
          </a:ln>
        </p:spPr>
        <p:txBody>
          <a:bodyPr wrap="square">
            <a:spAutoFit/>
          </a:bodyPr>
          <a:lstStyle/>
          <a:p>
            <a:r>
              <a:rPr lang="fr-FR" sz="1200" b="0" dirty="0">
                <a:solidFill>
                  <a:srgbClr val="7A3E9D"/>
                </a:solidFill>
                <a:effectLst/>
                <a:latin typeface="Consolas" panose="020B0609020204030204" pitchFamily="49" charset="0"/>
              </a:rPr>
              <a:t>div</a:t>
            </a:r>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width</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300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height</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100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cyan</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border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1</a:t>
            </a:r>
            <a:r>
              <a:rPr lang="fr-FR" sz="1200" b="0" dirty="0">
                <a:solidFill>
                  <a:srgbClr val="4B69C6"/>
                </a:solidFill>
                <a:effectLst/>
                <a:latin typeface="Consolas" panose="020B0609020204030204" pitchFamily="49" charset="0"/>
              </a:rPr>
              <a:t>px</a:t>
            </a:r>
            <a:r>
              <a:rPr lang="fr-FR" sz="1200" b="0" dirty="0">
                <a:solidFill>
                  <a:srgbClr val="448C27"/>
                </a:solidFill>
                <a:effectLst/>
                <a:latin typeface="Consolas" panose="020B0609020204030204" pitchFamily="49" charset="0"/>
              </a:rPr>
              <a:t> solid </a:t>
            </a:r>
            <a:r>
              <a:rPr lang="fr-FR" sz="1200" b="0" dirty="0">
                <a:solidFill>
                  <a:srgbClr val="9C5D27"/>
                </a:solidFill>
                <a:effectLst/>
                <a:latin typeface="Consolas" panose="020B0609020204030204" pitchFamily="49" charset="0"/>
              </a:rPr>
              <a:t>black</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p>
          <a:p>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7A3E9D"/>
                </a:solidFill>
                <a:effectLst/>
                <a:latin typeface="Consolas" panose="020B0609020204030204" pitchFamily="49" charset="0"/>
              </a:rPr>
              <a:t>div</a:t>
            </a:r>
            <a:r>
              <a:rPr lang="fr-FR" sz="1200" b="0" dirty="0">
                <a:solidFill>
                  <a:srgbClr val="9C5D27"/>
                </a:solidFill>
                <a:effectLst/>
                <a:latin typeface="Consolas" panose="020B0609020204030204" pitchFamily="49" charset="0"/>
              </a:rPr>
              <a:t> :</a:t>
            </a:r>
            <a:r>
              <a:rPr lang="fr-FR" sz="1200" b="0" dirty="0" err="1">
                <a:solidFill>
                  <a:srgbClr val="7A3E9D"/>
                </a:solidFill>
                <a:effectLst/>
                <a:latin typeface="Consolas" panose="020B0609020204030204" pitchFamily="49" charset="0"/>
              </a:rPr>
              <a:t>hover</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7A3E9D"/>
                </a:solidFill>
                <a:effectLst/>
                <a:latin typeface="Consolas" panose="020B0609020204030204" pitchFamily="49" charset="0"/>
              </a:rPr>
              <a:t>transform</a:t>
            </a:r>
            <a:r>
              <a:rPr lang="fr-FR" sz="1200" b="0" dirty="0">
                <a:solidFill>
                  <a:srgbClr val="7A3E9D"/>
                </a:solidFill>
                <a:effectLst/>
                <a:latin typeface="Consolas" panose="020B0609020204030204" pitchFamily="49" charset="0"/>
              </a:rPr>
              <a:t> : </a:t>
            </a:r>
            <a:r>
              <a:rPr lang="fr-FR" sz="1200" b="1" dirty="0">
                <a:solidFill>
                  <a:srgbClr val="AA3731"/>
                </a:solidFill>
                <a:latin typeface="Consolas" panose="020B0609020204030204" pitchFamily="49" charset="0"/>
              </a:rPr>
              <a:t>scale</a:t>
            </a:r>
            <a:r>
              <a:rPr lang="fr-FR" sz="1200" b="0" dirty="0">
                <a:solidFill>
                  <a:srgbClr val="7A3E9D"/>
                </a:solidFill>
                <a:effectLst/>
                <a:latin typeface="Consolas" panose="020B0609020204030204" pitchFamily="49" charset="0"/>
              </a:rPr>
              <a:t>(2,3</a:t>
            </a:r>
            <a:r>
              <a:rPr lang="fr-FR" sz="1200" b="0" dirty="0">
                <a:solidFill>
                  <a:srgbClr val="333333"/>
                </a:solidFill>
                <a:effectLst/>
                <a:latin typeface="Consolas" panose="020B0609020204030204" pitchFamily="49" charset="0"/>
              </a:rPr>
              <a:t>);</a:t>
            </a:r>
          </a:p>
          <a:p>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p:txBody>
      </p:sp>
      <p:sp>
        <p:nvSpPr>
          <p:cNvPr id="15" name="ZoneTexte 14">
            <a:extLst>
              <a:ext uri="{FF2B5EF4-FFF2-40B4-BE49-F238E27FC236}">
                <a16:creationId xmlns:a16="http://schemas.microsoft.com/office/drawing/2014/main" id="{3D72C426-82F4-4E86-81D7-E6059806EC94}"/>
              </a:ext>
            </a:extLst>
          </p:cNvPr>
          <p:cNvSpPr txBox="1"/>
          <p:nvPr/>
        </p:nvSpPr>
        <p:spPr>
          <a:xfrm>
            <a:off x="6164412" y="2474882"/>
            <a:ext cx="5951810" cy="338554"/>
          </a:xfrm>
          <a:prstGeom prst="rect">
            <a:avLst/>
          </a:prstGeom>
          <a:noFill/>
        </p:spPr>
        <p:txBody>
          <a:bodyPr wrap="square">
            <a:spAutoFit/>
          </a:bodyPr>
          <a:lstStyle/>
          <a:p>
            <a:r>
              <a:rPr lang="fr-FR" sz="1400" b="1" dirty="0">
                <a:solidFill>
                  <a:schemeClr val="tx1">
                    <a:lumMod val="65000"/>
                    <a:lumOff val="35000"/>
                  </a:schemeClr>
                </a:solidFill>
                <a:latin typeface="Calibri" panose="020F0502020204030204" pitchFamily="34" charset="0"/>
              </a:rPr>
              <a:t>La </a:t>
            </a:r>
            <a:r>
              <a:rPr lang="fr-FR" sz="1400" b="1">
                <a:solidFill>
                  <a:schemeClr val="tx1">
                    <a:lumMod val="65000"/>
                    <a:lumOff val="35000"/>
                  </a:schemeClr>
                </a:solidFill>
                <a:latin typeface="Calibri" panose="020F0502020204030204" pitchFamily="34" charset="0"/>
              </a:rPr>
              <a:t>méthode </a:t>
            </a:r>
            <a:r>
              <a:rPr lang="fr-FR" sz="1600" b="1">
                <a:solidFill>
                  <a:srgbClr val="005BA7"/>
                </a:solidFill>
                <a:latin typeface="Calibri" panose="020F0502020204030204" pitchFamily="34" charset="0"/>
              </a:rPr>
              <a:t>skew()</a:t>
            </a:r>
            <a:endParaRPr lang="fr-FR" sz="1600" b="1" dirty="0">
              <a:solidFill>
                <a:srgbClr val="005BA7"/>
              </a:solidFill>
              <a:latin typeface="Calibri" panose="020F0502020204030204" pitchFamily="34" charset="0"/>
            </a:endParaRPr>
          </a:p>
        </p:txBody>
      </p:sp>
      <p:sp>
        <p:nvSpPr>
          <p:cNvPr id="16" name="ZoneTexte 15">
            <a:extLst>
              <a:ext uri="{FF2B5EF4-FFF2-40B4-BE49-F238E27FC236}">
                <a16:creationId xmlns:a16="http://schemas.microsoft.com/office/drawing/2014/main" id="{5B48D50D-C3A5-47B5-ABE7-9267089F1920}"/>
              </a:ext>
            </a:extLst>
          </p:cNvPr>
          <p:cNvSpPr txBox="1"/>
          <p:nvPr/>
        </p:nvSpPr>
        <p:spPr>
          <a:xfrm>
            <a:off x="6164412" y="2833973"/>
            <a:ext cx="4767423" cy="461665"/>
          </a:xfrm>
          <a:prstGeom prst="rect">
            <a:avLst/>
          </a:prstGeom>
          <a:noFill/>
        </p:spPr>
        <p:txBody>
          <a:bodyPr wrap="square">
            <a:spAutoFit/>
          </a:bodyPr>
          <a:lstStyle/>
          <a:p>
            <a:pPr algn="just"/>
            <a:r>
              <a:rPr lang="fr-FR" sz="1200" dirty="0">
                <a:solidFill>
                  <a:schemeClr val="tx1">
                    <a:lumMod val="65000"/>
                    <a:lumOff val="35000"/>
                  </a:schemeClr>
                </a:solidFill>
                <a:latin typeface="Calibri" panose="020F0502020204030204" pitchFamily="34" charset="0"/>
              </a:rPr>
              <a:t>Exemple : incliner l'élément &lt;div&gt; de 20 degrés le long de l'axe X et de 10 degrés le long de l'axe Y :</a:t>
            </a:r>
          </a:p>
        </p:txBody>
      </p:sp>
      <p:sp>
        <p:nvSpPr>
          <p:cNvPr id="17" name="ZoneTexte 16">
            <a:extLst>
              <a:ext uri="{FF2B5EF4-FFF2-40B4-BE49-F238E27FC236}">
                <a16:creationId xmlns:a16="http://schemas.microsoft.com/office/drawing/2014/main" id="{07444558-2B17-4D27-BA1B-1F697F84A0E7}"/>
              </a:ext>
            </a:extLst>
          </p:cNvPr>
          <p:cNvSpPr txBox="1"/>
          <p:nvPr/>
        </p:nvSpPr>
        <p:spPr>
          <a:xfrm>
            <a:off x="6241490" y="3586536"/>
            <a:ext cx="4820755" cy="1754326"/>
          </a:xfrm>
          <a:prstGeom prst="rect">
            <a:avLst/>
          </a:prstGeom>
          <a:noFill/>
          <a:ln>
            <a:solidFill>
              <a:schemeClr val="accent5">
                <a:lumMod val="75000"/>
              </a:schemeClr>
            </a:solidFill>
          </a:ln>
        </p:spPr>
        <p:txBody>
          <a:bodyPr wrap="square">
            <a:spAutoFit/>
          </a:bodyPr>
          <a:lstStyle/>
          <a:p>
            <a:r>
              <a:rPr lang="fr-FR" sz="1200" b="0" dirty="0">
                <a:solidFill>
                  <a:srgbClr val="7A3E9D"/>
                </a:solidFill>
                <a:effectLst/>
                <a:latin typeface="Consolas" panose="020B0609020204030204" pitchFamily="49" charset="0"/>
              </a:rPr>
              <a:t>div</a:t>
            </a:r>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width</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300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height</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100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cyan</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border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1</a:t>
            </a:r>
            <a:r>
              <a:rPr lang="fr-FR" sz="1200" b="0" dirty="0">
                <a:solidFill>
                  <a:srgbClr val="4B69C6"/>
                </a:solidFill>
                <a:effectLst/>
                <a:latin typeface="Consolas" panose="020B0609020204030204" pitchFamily="49" charset="0"/>
              </a:rPr>
              <a:t>px</a:t>
            </a:r>
            <a:r>
              <a:rPr lang="fr-FR" sz="1200" b="0" dirty="0">
                <a:solidFill>
                  <a:srgbClr val="448C27"/>
                </a:solidFill>
                <a:effectLst/>
                <a:latin typeface="Consolas" panose="020B0609020204030204" pitchFamily="49" charset="0"/>
              </a:rPr>
              <a:t> solid </a:t>
            </a:r>
            <a:r>
              <a:rPr lang="fr-FR" sz="1200" b="0" dirty="0">
                <a:solidFill>
                  <a:srgbClr val="9C5D27"/>
                </a:solidFill>
                <a:effectLst/>
                <a:latin typeface="Consolas" panose="020B0609020204030204" pitchFamily="49" charset="0"/>
              </a:rPr>
              <a:t>black</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p>
          <a:p>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7A3E9D"/>
                </a:solidFill>
                <a:effectLst/>
                <a:latin typeface="Consolas" panose="020B0609020204030204" pitchFamily="49" charset="0"/>
              </a:rPr>
              <a:t>div</a:t>
            </a:r>
            <a:r>
              <a:rPr lang="fr-FR" sz="1200" b="0" dirty="0">
                <a:solidFill>
                  <a:srgbClr val="9C5D27"/>
                </a:solidFill>
                <a:effectLst/>
                <a:latin typeface="Consolas" panose="020B0609020204030204" pitchFamily="49" charset="0"/>
              </a:rPr>
              <a:t> :</a:t>
            </a:r>
            <a:r>
              <a:rPr lang="fr-FR" sz="1200" b="0" dirty="0" err="1">
                <a:solidFill>
                  <a:srgbClr val="7A3E9D"/>
                </a:solidFill>
                <a:effectLst/>
                <a:latin typeface="Consolas" panose="020B0609020204030204" pitchFamily="49" charset="0"/>
              </a:rPr>
              <a:t>hover</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7A3E9D"/>
                </a:solidFill>
                <a:effectLst/>
                <a:latin typeface="Consolas" panose="020B0609020204030204" pitchFamily="49" charset="0"/>
              </a:rPr>
              <a:t>transform</a:t>
            </a:r>
            <a:r>
              <a:rPr lang="fr-FR" sz="1200" b="0" dirty="0">
                <a:solidFill>
                  <a:srgbClr val="7A3E9D"/>
                </a:solidFill>
                <a:effectLst/>
                <a:latin typeface="Consolas" panose="020B0609020204030204" pitchFamily="49" charset="0"/>
              </a:rPr>
              <a:t> : </a:t>
            </a:r>
            <a:r>
              <a:rPr lang="fr-FR" sz="1200" b="1" dirty="0">
                <a:solidFill>
                  <a:srgbClr val="AA3731"/>
                </a:solidFill>
                <a:latin typeface="Consolas" panose="020B0609020204030204" pitchFamily="49" charset="0"/>
              </a:rPr>
              <a:t>skew</a:t>
            </a:r>
            <a:r>
              <a:rPr lang="fr-FR" sz="1200" b="0" dirty="0">
                <a:solidFill>
                  <a:srgbClr val="7A3E9D"/>
                </a:solidFill>
                <a:effectLst/>
                <a:latin typeface="Consolas" panose="020B0609020204030204" pitchFamily="49" charset="0"/>
              </a:rPr>
              <a:t>(2</a:t>
            </a:r>
            <a:r>
              <a:rPr lang="fr-FR" sz="1200" dirty="0">
                <a:solidFill>
                  <a:srgbClr val="7A3E9D"/>
                </a:solidFill>
                <a:latin typeface="Consolas" panose="020B0609020204030204" pitchFamily="49" charset="0"/>
              </a:rPr>
              <a:t>0deg,10deg</a:t>
            </a:r>
            <a:r>
              <a:rPr lang="fr-FR" sz="1200" b="0" dirty="0">
                <a:solidFill>
                  <a:srgbClr val="333333"/>
                </a:solidFill>
                <a:effectLst/>
                <a:latin typeface="Consolas" panose="020B0609020204030204" pitchFamily="49" charset="0"/>
              </a:rPr>
              <a:t>);</a:t>
            </a:r>
          </a:p>
          <a:p>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75818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921D8A1-1860-45F4-B94F-FA8BCB2000E0}"/>
              </a:ext>
            </a:extLst>
          </p:cNvPr>
          <p:cNvSpPr txBox="1"/>
          <p:nvPr/>
        </p:nvSpPr>
        <p:spPr>
          <a:xfrm>
            <a:off x="7137175" y="590985"/>
            <a:ext cx="4636739" cy="5516895"/>
          </a:xfrm>
          <a:prstGeom prst="rect">
            <a:avLst/>
          </a:prstGeom>
          <a:noFill/>
          <a:ln cap="flat">
            <a:noFill/>
          </a:ln>
        </p:spPr>
        <p:txBody>
          <a:bodyPr vert="horz" wrap="square" lIns="91440" tIns="45720" rIns="91440" bIns="45720" anchor="t" anchorCtr="0" compatLnSpc="1">
            <a:spAutoFit/>
          </a:bodyPr>
          <a:lstStyle/>
          <a:p>
            <a:pPr lvl="0" algn="ctr">
              <a:defRPr sz="1800" b="0" i="0" u="none" strike="noStrike" kern="0" cap="none" spc="0" baseline="0">
                <a:solidFill>
                  <a:srgbClr val="000000"/>
                </a:solidFill>
                <a:uFillTx/>
              </a:defRPr>
            </a:pPr>
            <a:r>
              <a:rPr lang="fr-FR" sz="2000" u="none" strike="noStrike" kern="1200" cap="none" spc="0" baseline="0" dirty="0">
                <a:solidFill>
                  <a:srgbClr val="FF912B"/>
                </a:solidFill>
                <a:uFillTx/>
                <a:latin typeface="Calibri" panose="020F0502020204030204" pitchFamily="34" charset="0"/>
                <a:cs typeface="Calibri" panose="020F0502020204030204" pitchFamily="34" charset="0"/>
              </a:rPr>
              <a:t>01</a:t>
            </a:r>
            <a:r>
              <a:rPr lang="fr-FR" sz="1800" u="none" strike="noStrike" kern="1200" cap="none" spc="0" baseline="0" dirty="0">
                <a:solidFill>
                  <a:srgbClr val="565656"/>
                </a:solidFill>
                <a:uFillTx/>
                <a:latin typeface="Calibri" panose="020F0502020204030204" pitchFamily="34" charset="0"/>
                <a:cs typeface="Calibri" panose="020F0502020204030204" pitchFamily="34" charset="0"/>
              </a:rPr>
              <a:t> </a:t>
            </a:r>
            <a:r>
              <a:rPr lang="en-US" b="1" dirty="0" err="1">
                <a:solidFill>
                  <a:srgbClr val="1C3151"/>
                </a:solidFill>
                <a:latin typeface="Calibri" panose="020F0502020204030204" pitchFamily="34" charset="0"/>
                <a:ea typeface="맑은 고딕" pitchFamily="34"/>
                <a:cs typeface="Calibri" panose="020F0502020204030204" pitchFamily="34" charset="0"/>
              </a:rPr>
              <a:t>Créer</a:t>
            </a:r>
            <a:r>
              <a:rPr lang="en-US" b="1" dirty="0">
                <a:solidFill>
                  <a:srgbClr val="1C3151"/>
                </a:solidFill>
                <a:latin typeface="Calibri" panose="020F0502020204030204" pitchFamily="34" charset="0"/>
                <a:ea typeface="맑은 고딕" pitchFamily="34"/>
                <a:cs typeface="Calibri" panose="020F0502020204030204" pitchFamily="34" charset="0"/>
              </a:rPr>
              <a:t> </a:t>
            </a:r>
            <a:r>
              <a:rPr lang="en-US" b="1" dirty="0" err="1">
                <a:solidFill>
                  <a:srgbClr val="1C3151"/>
                </a:solidFill>
                <a:latin typeface="Calibri" panose="020F0502020204030204" pitchFamily="34" charset="0"/>
                <a:ea typeface="맑은 고딕" pitchFamily="34"/>
                <a:cs typeface="Calibri" panose="020F0502020204030204" pitchFamily="34" charset="0"/>
              </a:rPr>
              <a:t>une</a:t>
            </a:r>
            <a:r>
              <a:rPr lang="en-US" b="1" dirty="0">
                <a:solidFill>
                  <a:srgbClr val="1C3151"/>
                </a:solidFill>
                <a:latin typeface="Calibri" panose="020F0502020204030204" pitchFamily="34" charset="0"/>
                <a:ea typeface="맑은 고딕" pitchFamily="34"/>
                <a:cs typeface="Calibri" panose="020F0502020204030204" pitchFamily="34" charset="0"/>
              </a:rPr>
              <a:t> page web </a:t>
            </a:r>
            <a:r>
              <a:rPr lang="en-US" b="1" dirty="0" err="1">
                <a:solidFill>
                  <a:srgbClr val="1C3151"/>
                </a:solidFill>
                <a:latin typeface="Calibri" panose="020F0502020204030204" pitchFamily="34" charset="0"/>
                <a:ea typeface="맑은 고딕" pitchFamily="34"/>
                <a:cs typeface="Calibri" panose="020F0502020204030204" pitchFamily="34" charset="0"/>
              </a:rPr>
              <a:t>en</a:t>
            </a:r>
            <a:r>
              <a:rPr lang="en-US" b="1" dirty="0">
                <a:solidFill>
                  <a:srgbClr val="1C3151"/>
                </a:solidFill>
                <a:latin typeface="Calibri" panose="020F0502020204030204" pitchFamily="34" charset="0"/>
                <a:ea typeface="맑은 고딕" pitchFamily="34"/>
                <a:cs typeface="Calibri" panose="020F0502020204030204" pitchFamily="34" charset="0"/>
              </a:rPr>
              <a:t> HTML</a:t>
            </a:r>
          </a:p>
          <a:p>
            <a:pPr lvl="1" algn="ctr">
              <a:defRPr sz="1800" b="0" i="0" u="none" strike="noStrike" kern="0" cap="none" spc="0" baseline="0">
                <a:solidFill>
                  <a:srgbClr val="000000"/>
                </a:solidFill>
                <a:uFillTx/>
              </a:defRPr>
            </a:pPr>
            <a:r>
              <a:rPr lang="fr-FR" sz="1400" dirty="0">
                <a:solidFill>
                  <a:srgbClr val="000000"/>
                </a:solidFill>
                <a:latin typeface="Calibri" panose="020F0502020204030204" pitchFamily="34" charset="0"/>
                <a:ea typeface="맑은 고딕" pitchFamily="34"/>
                <a:cs typeface="Calibri" panose="020F0502020204030204" pitchFamily="34" charset="0"/>
              </a:rPr>
              <a:t>Introduction au langage HTML</a:t>
            </a:r>
          </a:p>
          <a:p>
            <a:pPr lvl="1" algn="ctr">
              <a:defRPr sz="1800" b="0" i="0" u="none" strike="noStrike" kern="0" cap="none" spc="0" baseline="0">
                <a:solidFill>
                  <a:srgbClr val="000000"/>
                </a:solidFill>
                <a:uFillTx/>
              </a:defRPr>
            </a:pPr>
            <a:r>
              <a:rPr lang="fr-FR" sz="1400" dirty="0">
                <a:solidFill>
                  <a:srgbClr val="000000"/>
                </a:solidFill>
                <a:latin typeface="Calibri" panose="020F0502020204030204" pitchFamily="34" charset="0"/>
                <a:ea typeface="맑은 고딕" pitchFamily="34"/>
                <a:cs typeface="Calibri" panose="020F0502020204030204" pitchFamily="34" charset="0"/>
              </a:rPr>
              <a:t>Utiliser l'environnement de développement</a:t>
            </a:r>
          </a:p>
          <a:p>
            <a:pPr lvl="1" algn="ctr">
              <a:defRPr sz="1800" b="0" i="0" u="none" strike="noStrike" kern="0" cap="none" spc="0" baseline="0">
                <a:solidFill>
                  <a:srgbClr val="000000"/>
                </a:solidFill>
                <a:uFillTx/>
              </a:defRPr>
            </a:pPr>
            <a:r>
              <a:rPr lang="fr-FR" sz="1400" dirty="0">
                <a:solidFill>
                  <a:srgbClr val="000000"/>
                </a:solidFill>
                <a:latin typeface="Calibri" panose="020F0502020204030204" pitchFamily="34" charset="0"/>
                <a:ea typeface="맑은 고딕" pitchFamily="34"/>
                <a:cs typeface="Calibri" panose="020F0502020204030204" pitchFamily="34" charset="0"/>
              </a:rPr>
              <a:t>Définir des éléments basiques d'une page HTML</a:t>
            </a:r>
          </a:p>
          <a:p>
            <a:pPr lvl="0" algn="ctr">
              <a:defRPr sz="1800" b="0" i="0" u="none" strike="noStrike" kern="0" cap="none" spc="0" baseline="0">
                <a:solidFill>
                  <a:srgbClr val="000000"/>
                </a:solidFill>
                <a:uFillTx/>
              </a:defRPr>
            </a:pPr>
            <a:r>
              <a:rPr lang="fr-FR" sz="2000" u="none" strike="noStrike" kern="1200" cap="none" spc="0" baseline="0" dirty="0">
                <a:solidFill>
                  <a:srgbClr val="FF912B"/>
                </a:solidFill>
                <a:uFillTx/>
                <a:latin typeface="Calibri" panose="020F0502020204030204" pitchFamily="34" charset="0"/>
                <a:cs typeface="Calibri" panose="020F0502020204030204" pitchFamily="34" charset="0"/>
              </a:rPr>
              <a:t>02</a:t>
            </a:r>
            <a:r>
              <a:rPr lang="fr-FR" sz="1800" u="none" strike="noStrike" kern="1200" cap="none" spc="0" baseline="0" dirty="0">
                <a:solidFill>
                  <a:srgbClr val="FF912B"/>
                </a:solidFill>
                <a:uFillTx/>
                <a:latin typeface="Calibri" panose="020F0502020204030204" pitchFamily="34" charset="0"/>
                <a:cs typeface="Calibri" panose="020F0502020204030204" pitchFamily="34" charset="0"/>
              </a:rPr>
              <a:t> </a:t>
            </a:r>
            <a:r>
              <a:rPr lang="en-US" b="1" dirty="0" err="1">
                <a:solidFill>
                  <a:srgbClr val="1C3151"/>
                </a:solidFill>
                <a:latin typeface="Calibri" panose="020F0502020204030204" pitchFamily="34" charset="0"/>
                <a:ea typeface="맑은 고딕" pitchFamily="34"/>
                <a:cs typeface="Calibri" panose="020F0502020204030204" pitchFamily="34" charset="0"/>
              </a:rPr>
              <a:t>Implémenter</a:t>
            </a:r>
            <a:r>
              <a:rPr lang="en-US" b="1" dirty="0">
                <a:solidFill>
                  <a:srgbClr val="1C3151"/>
                </a:solidFill>
                <a:latin typeface="Calibri" panose="020F0502020204030204" pitchFamily="34" charset="0"/>
                <a:ea typeface="맑은 고딕" pitchFamily="34"/>
                <a:cs typeface="Calibri" panose="020F0502020204030204" pitchFamily="34" charset="0"/>
              </a:rPr>
              <a:t> </a:t>
            </a:r>
            <a:r>
              <a:rPr lang="en-US" b="1" dirty="0" err="1">
                <a:solidFill>
                  <a:srgbClr val="1C3151"/>
                </a:solidFill>
                <a:latin typeface="Calibri" panose="020F0502020204030204" pitchFamily="34" charset="0"/>
                <a:ea typeface="맑은 고딕" pitchFamily="34"/>
                <a:cs typeface="Calibri" panose="020F0502020204030204" pitchFamily="34" charset="0"/>
              </a:rPr>
              <a:t>une</a:t>
            </a:r>
            <a:r>
              <a:rPr lang="en-US" b="1" dirty="0">
                <a:solidFill>
                  <a:srgbClr val="1C3151"/>
                </a:solidFill>
                <a:latin typeface="Calibri" panose="020F0502020204030204" pitchFamily="34" charset="0"/>
                <a:ea typeface="맑은 고딕" pitchFamily="34"/>
                <a:cs typeface="Calibri" panose="020F0502020204030204" pitchFamily="34" charset="0"/>
              </a:rPr>
              <a:t> page web </a:t>
            </a:r>
            <a:r>
              <a:rPr lang="en-US" b="1" dirty="0" err="1">
                <a:solidFill>
                  <a:srgbClr val="1C3151"/>
                </a:solidFill>
                <a:latin typeface="Calibri" panose="020F0502020204030204" pitchFamily="34" charset="0"/>
                <a:ea typeface="맑은 고딕" pitchFamily="34"/>
                <a:cs typeface="Calibri" panose="020F0502020204030204" pitchFamily="34" charset="0"/>
              </a:rPr>
              <a:t>statique</a:t>
            </a:r>
            <a:endParaRPr lang="en-US" b="1" dirty="0">
              <a:solidFill>
                <a:srgbClr val="1C3151"/>
              </a:solidFill>
              <a:latin typeface="Calibri" panose="020F0502020204030204" pitchFamily="34" charset="0"/>
              <a:ea typeface="맑은 고딕" pitchFamily="34"/>
              <a:cs typeface="Calibri" panose="020F0502020204030204" pitchFamily="34" charset="0"/>
            </a:endParaRPr>
          </a:p>
          <a:p>
            <a:pPr lvl="1" algn="ctr">
              <a:defRPr sz="1800" b="0" i="0" u="none" strike="noStrike" kern="0" cap="none" spc="0" baseline="0">
                <a:solidFill>
                  <a:srgbClr val="000000"/>
                </a:solidFill>
                <a:uFillTx/>
              </a:defRPr>
            </a:pPr>
            <a:r>
              <a:rPr lang="fr-FR" sz="1400" dirty="0">
                <a:solidFill>
                  <a:srgbClr val="000000"/>
                </a:solidFill>
                <a:latin typeface="Calibri" panose="020F0502020204030204" pitchFamily="34" charset="0"/>
                <a:ea typeface="맑은 고딕" pitchFamily="34"/>
                <a:cs typeface="Calibri" panose="020F0502020204030204" pitchFamily="34" charset="0"/>
              </a:rPr>
              <a:t>Réaliser une page web statique</a:t>
            </a:r>
          </a:p>
          <a:p>
            <a:pPr lvl="1" algn="ctr">
              <a:defRPr sz="1800" b="0" i="0" u="none" strike="noStrike" kern="0" cap="none" spc="0" baseline="0">
                <a:solidFill>
                  <a:srgbClr val="000000"/>
                </a:solidFill>
                <a:uFillTx/>
              </a:defRPr>
            </a:pPr>
            <a:r>
              <a:rPr lang="fr-FR" sz="1400" dirty="0">
                <a:solidFill>
                  <a:srgbClr val="000000"/>
                </a:solidFill>
                <a:latin typeface="Calibri" panose="020F0502020204030204" pitchFamily="34" charset="0"/>
                <a:ea typeface="맑은 고딕" pitchFamily="34"/>
                <a:cs typeface="Calibri" panose="020F0502020204030204" pitchFamily="34" charset="0"/>
              </a:rPr>
              <a:t>Intégrer des formulaires dans une page web </a:t>
            </a:r>
          </a:p>
          <a:p>
            <a:pPr lvl="0" algn="ctr">
              <a:defRPr sz="1800" b="0" i="0" u="none" strike="noStrike" kern="0" cap="none" spc="0" baseline="0">
                <a:solidFill>
                  <a:srgbClr val="000000"/>
                </a:solidFill>
                <a:uFillTx/>
              </a:defRPr>
            </a:pPr>
            <a:r>
              <a:rPr lang="fr-FR" sz="2000" u="none" strike="noStrike" kern="1200" cap="none" spc="0" baseline="0" dirty="0">
                <a:solidFill>
                  <a:srgbClr val="FF912B"/>
                </a:solidFill>
                <a:uFillTx/>
                <a:latin typeface="Calibri" panose="020F0502020204030204" pitchFamily="34" charset="0"/>
                <a:cs typeface="Calibri" panose="020F0502020204030204" pitchFamily="34" charset="0"/>
              </a:rPr>
              <a:t>03</a:t>
            </a:r>
            <a:r>
              <a:rPr lang="fr-FR" sz="2000" u="none" strike="noStrike" kern="1200" cap="none" spc="0" baseline="0" dirty="0">
                <a:solidFill>
                  <a:srgbClr val="565656"/>
                </a:solidFill>
                <a:uFillTx/>
                <a:latin typeface="Calibri" panose="020F0502020204030204" pitchFamily="34" charset="0"/>
                <a:cs typeface="Calibri" panose="020F0502020204030204" pitchFamily="34" charset="0"/>
              </a:rPr>
              <a:t> </a:t>
            </a:r>
            <a:r>
              <a:rPr lang="fr-FR" sz="1800" u="none" strike="noStrike" kern="1200" cap="none" spc="0" baseline="0" dirty="0">
                <a:solidFill>
                  <a:srgbClr val="565656"/>
                </a:solidFill>
                <a:uFillTx/>
                <a:latin typeface="Calibri" panose="020F0502020204030204" pitchFamily="34" charset="0"/>
                <a:cs typeface="Calibri" panose="020F0502020204030204" pitchFamily="34" charset="0"/>
              </a:rPr>
              <a:t> </a:t>
            </a:r>
            <a:r>
              <a:rPr lang="fr-FR" b="1" dirty="0">
                <a:solidFill>
                  <a:srgbClr val="1C3151"/>
                </a:solidFill>
                <a:latin typeface="Calibri" panose="020F0502020204030204" pitchFamily="34" charset="0"/>
                <a:ea typeface="맑은 고딕" pitchFamily="34"/>
                <a:cs typeface="Calibri" panose="020F0502020204030204" pitchFamily="34" charset="0"/>
              </a:rPr>
              <a:t>Mettre en forme une page web avec les feuilles de style CSS</a:t>
            </a:r>
            <a:endParaRPr lang="en-US" b="1" dirty="0">
              <a:solidFill>
                <a:srgbClr val="1C3151"/>
              </a:solidFill>
              <a:latin typeface="Calibri" panose="020F0502020204030204" pitchFamily="34" charset="0"/>
              <a:ea typeface="맑은 고딕" pitchFamily="34"/>
              <a:cs typeface="Calibri" panose="020F0502020204030204" pitchFamily="34" charset="0"/>
            </a:endParaRPr>
          </a:p>
          <a:p>
            <a:pPr lvl="1" algn="ctr">
              <a:defRPr sz="1800" b="0" i="0" u="none" strike="noStrike" kern="0" cap="none" spc="0" baseline="0">
                <a:solidFill>
                  <a:srgbClr val="000000"/>
                </a:solidFill>
                <a:uFillTx/>
              </a:defRPr>
            </a:pPr>
            <a:r>
              <a:rPr lang="en-US" sz="1400" kern="0" dirty="0" err="1">
                <a:solidFill>
                  <a:srgbClr val="000000"/>
                </a:solidFill>
                <a:latin typeface="Calibri" panose="020F0502020204030204" pitchFamily="34" charset="0"/>
                <a:ea typeface="맑은 고딕" pitchFamily="34"/>
                <a:cs typeface="Calibri" panose="020F0502020204030204" pitchFamily="34" charset="0"/>
              </a:rPr>
              <a:t>Introduire</a:t>
            </a:r>
            <a:r>
              <a:rPr lang="en-US" sz="1400" kern="0" dirty="0">
                <a:solidFill>
                  <a:srgbClr val="000000"/>
                </a:solidFill>
                <a:latin typeface="Calibri" panose="020F0502020204030204" pitchFamily="34" charset="0"/>
                <a:ea typeface="맑은 고딕" pitchFamily="34"/>
                <a:cs typeface="Calibri" panose="020F0502020204030204" pitchFamily="34" charset="0"/>
              </a:rPr>
              <a:t> le CSS</a:t>
            </a:r>
            <a:r>
              <a:rPr lang="en-US" sz="1400" b="1" dirty="0">
                <a:solidFill>
                  <a:srgbClr val="1C3151"/>
                </a:solidFill>
                <a:latin typeface="Calibri" panose="020F0502020204030204" pitchFamily="34" charset="0"/>
                <a:ea typeface="맑은 고딕" pitchFamily="34"/>
                <a:cs typeface="Calibri" panose="020F0502020204030204" pitchFamily="34" charset="0"/>
              </a:rPr>
              <a:t>	      </a:t>
            </a:r>
          </a:p>
          <a:p>
            <a:pPr lvl="1" algn="ctr">
              <a:defRPr sz="1800" b="0" i="0" u="none" strike="noStrike" kern="0" cap="none" spc="0" baseline="0">
                <a:solidFill>
                  <a:srgbClr val="000000"/>
                </a:solidFill>
                <a:uFillTx/>
              </a:defRPr>
            </a:pPr>
            <a:r>
              <a:rPr lang="fr-FR" sz="1400" dirty="0">
                <a:solidFill>
                  <a:srgbClr val="000000"/>
                </a:solidFill>
                <a:latin typeface="Calibri" panose="020F0502020204030204" pitchFamily="34" charset="0"/>
                <a:ea typeface="맑은 고딕" pitchFamily="34"/>
                <a:cs typeface="Calibri" panose="020F0502020204030204" pitchFamily="34" charset="0"/>
              </a:rPr>
              <a:t>Utiliser les propriétés CSS</a:t>
            </a:r>
          </a:p>
          <a:p>
            <a:pPr lvl="1" algn="ctr">
              <a:defRPr sz="1800" b="0" i="0" u="none" strike="noStrike" kern="0" cap="none" spc="0" baseline="0">
                <a:solidFill>
                  <a:srgbClr val="000000"/>
                </a:solidFill>
                <a:uFillTx/>
              </a:defRPr>
            </a:pPr>
            <a:r>
              <a:rPr lang="fr-FR" sz="1400" dirty="0">
                <a:solidFill>
                  <a:srgbClr val="000000"/>
                </a:solidFill>
                <a:latin typeface="Calibri" panose="020F0502020204030204" pitchFamily="34" charset="0"/>
                <a:ea typeface="맑은 고딕" pitchFamily="34"/>
                <a:cs typeface="Calibri" panose="020F0502020204030204" pitchFamily="34" charset="0"/>
              </a:rPr>
              <a:t>Manipuler le positionnement</a:t>
            </a:r>
          </a:p>
          <a:p>
            <a:pPr lvl="1" algn="ctr">
              <a:defRPr sz="1800" b="0" i="0" u="none" strike="noStrike" kern="0" cap="none" spc="0" baseline="0">
                <a:solidFill>
                  <a:srgbClr val="000000"/>
                </a:solidFill>
                <a:uFillTx/>
              </a:defRPr>
            </a:pPr>
            <a:r>
              <a:rPr lang="fr-FR" sz="1400" dirty="0">
                <a:solidFill>
                  <a:srgbClr val="000000"/>
                </a:solidFill>
                <a:latin typeface="Calibri" panose="020F0502020204030204" pitchFamily="34" charset="0"/>
                <a:ea typeface="맑은 고딕" pitchFamily="34"/>
                <a:cs typeface="Calibri" panose="020F0502020204030204" pitchFamily="34" charset="0"/>
              </a:rPr>
              <a:t>Adapter une page web au dispositif d’affichage</a:t>
            </a:r>
          </a:p>
          <a:p>
            <a:pPr lvl="1" algn="ctr">
              <a:defRPr sz="1800" b="0" i="0" u="none" strike="noStrike" kern="0" cap="none" spc="0" baseline="0">
                <a:solidFill>
                  <a:srgbClr val="000000"/>
                </a:solidFill>
                <a:uFillTx/>
              </a:defRPr>
            </a:pPr>
            <a:r>
              <a:rPr lang="fr-FR" sz="1400" dirty="0">
                <a:solidFill>
                  <a:srgbClr val="000000"/>
                </a:solidFill>
                <a:latin typeface="Calibri" panose="020F0502020204030204" pitchFamily="34" charset="0"/>
                <a:ea typeface="맑은 고딕" pitchFamily="34"/>
                <a:cs typeface="Calibri" panose="020F0502020204030204" pitchFamily="34" charset="0"/>
              </a:rPr>
              <a:t>Créer des animations</a:t>
            </a:r>
          </a:p>
          <a:p>
            <a:pPr lvl="1" algn="ctr">
              <a:defRPr sz="1800" b="0" i="0" u="none" strike="noStrike" kern="0" cap="none" spc="0" baseline="0">
                <a:solidFill>
                  <a:srgbClr val="000000"/>
                </a:solidFill>
                <a:uFillTx/>
              </a:defRPr>
            </a:pPr>
            <a:r>
              <a:rPr lang="fr-FR" sz="1400" dirty="0">
                <a:solidFill>
                  <a:srgbClr val="000000"/>
                </a:solidFill>
                <a:latin typeface="Calibri" panose="020F0502020204030204" pitchFamily="34" charset="0"/>
                <a:ea typeface="맑은 고딕" pitchFamily="34"/>
                <a:cs typeface="Calibri" panose="020F0502020204030204" pitchFamily="34" charset="0"/>
              </a:rPr>
              <a:t>Adapter des </a:t>
            </a:r>
            <a:r>
              <a:rPr lang="fr-FR" sz="1400" dirty="0" err="1">
                <a:solidFill>
                  <a:srgbClr val="000000"/>
                </a:solidFill>
                <a:latin typeface="Calibri" panose="020F0502020204030204" pitchFamily="34" charset="0"/>
                <a:ea typeface="맑은 고딕" pitchFamily="34"/>
                <a:cs typeface="Calibri" panose="020F0502020204030204" pitchFamily="34" charset="0"/>
              </a:rPr>
              <a:t>templates</a:t>
            </a:r>
            <a:r>
              <a:rPr lang="fr-FR" sz="1400" dirty="0">
                <a:solidFill>
                  <a:srgbClr val="000000"/>
                </a:solidFill>
                <a:latin typeface="Calibri" panose="020F0502020204030204" pitchFamily="34" charset="0"/>
                <a:ea typeface="맑은 고딕" pitchFamily="34"/>
                <a:cs typeface="Calibri" panose="020F0502020204030204" pitchFamily="34" charset="0"/>
              </a:rPr>
              <a:t> HTML/CSS avec un site Web</a:t>
            </a:r>
          </a:p>
          <a:p>
            <a:pPr lvl="0" algn="ctr">
              <a:defRPr sz="1800" b="0" i="0" u="none" strike="noStrike" kern="0" cap="none" spc="0" baseline="0">
                <a:solidFill>
                  <a:srgbClr val="000000"/>
                </a:solidFill>
                <a:uFillTx/>
              </a:defRPr>
            </a:pPr>
            <a:r>
              <a:rPr lang="fr-FR" sz="2000" u="none" strike="noStrike" kern="1200" cap="none" spc="0" baseline="0" dirty="0">
                <a:solidFill>
                  <a:srgbClr val="FF912B"/>
                </a:solidFill>
                <a:uFillTx/>
                <a:latin typeface="Calibri" panose="020F0502020204030204" pitchFamily="34" charset="0"/>
                <a:cs typeface="Calibri" panose="020F0502020204030204" pitchFamily="34" charset="0"/>
              </a:rPr>
              <a:t>04</a:t>
            </a:r>
            <a:r>
              <a:rPr lang="fr-FR" sz="1800" u="none" strike="noStrike" kern="1200" cap="none" spc="0" baseline="0" dirty="0">
                <a:solidFill>
                  <a:srgbClr val="FF912B"/>
                </a:solidFill>
                <a:uFillTx/>
                <a:latin typeface="Calibri" panose="020F0502020204030204" pitchFamily="34" charset="0"/>
                <a:cs typeface="Calibri" panose="020F0502020204030204" pitchFamily="34" charset="0"/>
              </a:rPr>
              <a:t> </a:t>
            </a:r>
            <a:r>
              <a:rPr lang="fr-FR" b="1" kern="0" dirty="0">
                <a:solidFill>
                  <a:srgbClr val="1C3151"/>
                </a:solidFill>
                <a:latin typeface="Calibri" panose="020F0502020204030204" pitchFamily="34" charset="0"/>
                <a:ea typeface="맑은 고딕" pitchFamily="34"/>
                <a:cs typeface="Calibri" panose="020F0502020204030204" pitchFamily="34" charset="0"/>
              </a:rPr>
              <a:t>M</a:t>
            </a:r>
            <a:r>
              <a:rPr lang="fr-FR" b="1" dirty="0">
                <a:solidFill>
                  <a:srgbClr val="1C3151"/>
                </a:solidFill>
                <a:latin typeface="Calibri" panose="020F0502020204030204" pitchFamily="34" charset="0"/>
                <a:ea typeface="맑은 고딕" pitchFamily="34"/>
                <a:cs typeface="Calibri" panose="020F0502020204030204" pitchFamily="34" charset="0"/>
              </a:rPr>
              <a:t>aîtriser Bootstrap</a:t>
            </a:r>
          </a:p>
          <a:p>
            <a:pPr lvl="1" algn="ctr">
              <a:defRPr sz="1800" b="0" i="0" u="none" strike="noStrike" kern="0" cap="none" spc="0" baseline="0">
                <a:solidFill>
                  <a:srgbClr val="000000"/>
                </a:solidFill>
                <a:uFillTx/>
              </a:defRPr>
            </a:pPr>
            <a:r>
              <a:rPr lang="fr-FR" sz="1400" kern="0" dirty="0">
                <a:solidFill>
                  <a:srgbClr val="000000"/>
                </a:solidFill>
                <a:latin typeface="Calibri" panose="020F0502020204030204" pitchFamily="34" charset="0"/>
                <a:ea typeface="맑은 고딕" pitchFamily="34"/>
                <a:cs typeface="Calibri" panose="020F0502020204030204" pitchFamily="34" charset="0"/>
              </a:rPr>
              <a:t>Intégrer Bootstrap   </a:t>
            </a:r>
            <a:r>
              <a:rPr lang="fr-FR" sz="1400" b="1" dirty="0">
                <a:solidFill>
                  <a:srgbClr val="1C3151"/>
                </a:solidFill>
                <a:latin typeface="Calibri" panose="020F0502020204030204" pitchFamily="34" charset="0"/>
                <a:ea typeface="맑은 고딕" pitchFamily="34"/>
                <a:cs typeface="Calibri" panose="020F0502020204030204" pitchFamily="34" charset="0"/>
              </a:rPr>
              <a:t>                  </a:t>
            </a:r>
          </a:p>
          <a:p>
            <a:pPr lvl="1" algn="ctr">
              <a:defRPr sz="1800" b="0" i="0" u="none" strike="noStrike" kern="0" cap="none" spc="0" baseline="0">
                <a:solidFill>
                  <a:srgbClr val="000000"/>
                </a:solidFill>
                <a:uFillTx/>
              </a:defRPr>
            </a:pPr>
            <a:r>
              <a:rPr lang="fr-FR" sz="1400" dirty="0">
                <a:solidFill>
                  <a:srgbClr val="000000"/>
                </a:solidFill>
                <a:latin typeface="Calibri" panose="020F0502020204030204" pitchFamily="34" charset="0"/>
                <a:ea typeface="맑은 고딕" pitchFamily="34"/>
                <a:cs typeface="Calibri" panose="020F0502020204030204" pitchFamily="34" charset="0"/>
              </a:rPr>
              <a:t>Maitriser les classes CSS de base</a:t>
            </a:r>
          </a:p>
          <a:p>
            <a:pPr lvl="1" algn="ctr">
              <a:defRPr sz="1800" b="0" i="0" u="none" strike="noStrike" kern="0" cap="none" spc="0" baseline="0">
                <a:solidFill>
                  <a:srgbClr val="000000"/>
                </a:solidFill>
                <a:uFillTx/>
              </a:defRPr>
            </a:pPr>
            <a:r>
              <a:rPr lang="fr-FR" sz="1400" dirty="0">
                <a:solidFill>
                  <a:srgbClr val="000000"/>
                </a:solidFill>
                <a:latin typeface="Calibri" panose="020F0502020204030204" pitchFamily="34" charset="0"/>
                <a:ea typeface="맑은 고딕" pitchFamily="34"/>
                <a:cs typeface="Calibri" panose="020F0502020204030204" pitchFamily="34" charset="0"/>
              </a:rPr>
              <a:t>Utiliser les composants Bootstrap</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u="none" strike="noStrike" kern="1200" cap="none" spc="0" baseline="0" dirty="0">
                <a:solidFill>
                  <a:srgbClr val="FF912B"/>
                </a:solidFill>
                <a:uFillTx/>
                <a:latin typeface="Calibri" panose="020F0502020204030204" pitchFamily="34" charset="0"/>
                <a:cs typeface="Calibri" panose="020F0502020204030204" pitchFamily="34" charset="0"/>
              </a:rPr>
              <a:t>05</a:t>
            </a:r>
            <a:r>
              <a:rPr lang="fr-FR" u="none" strike="noStrike" kern="1200" cap="none" spc="0" baseline="0" dirty="0">
                <a:solidFill>
                  <a:srgbClr val="FF912B"/>
                </a:solidFill>
                <a:uFillTx/>
                <a:latin typeface="Calibri" panose="020F0502020204030204" pitchFamily="34" charset="0"/>
                <a:cs typeface="Calibri" panose="020F0502020204030204" pitchFamily="34" charset="0"/>
              </a:rPr>
              <a:t> </a:t>
            </a:r>
            <a:r>
              <a:rPr lang="fr-FR" b="1" u="none" strike="noStrike" kern="1200" cap="none" spc="0" baseline="0" dirty="0">
                <a:solidFill>
                  <a:srgbClr val="1C3151"/>
                </a:solidFill>
                <a:uFillTx/>
                <a:latin typeface="Calibri" panose="020F0502020204030204" pitchFamily="34" charset="0"/>
                <a:ea typeface="맑은 고딕" pitchFamily="34"/>
                <a:cs typeface="Calibri" panose="020F0502020204030204" pitchFamily="34" charset="0"/>
              </a:rPr>
              <a:t>Héberger un site Web</a:t>
            </a:r>
          </a:p>
          <a:p>
            <a:pPr lvl="1" algn="ctr">
              <a:defRPr sz="1800" b="0" i="0" u="none" strike="noStrike" kern="0" cap="none" spc="0" baseline="0">
                <a:solidFill>
                  <a:srgbClr val="000000"/>
                </a:solidFill>
                <a:uFillTx/>
              </a:defRPr>
            </a:pPr>
            <a:r>
              <a:rPr lang="fr-FR" sz="1400" dirty="0">
                <a:solidFill>
                  <a:srgbClr val="000000"/>
                </a:solidFill>
                <a:latin typeface="Calibri" panose="020F0502020204030204" pitchFamily="34" charset="0"/>
                <a:ea typeface="맑은 고딕" pitchFamily="34"/>
                <a:cs typeface="Calibri" panose="020F0502020204030204" pitchFamily="34" charset="0"/>
              </a:rPr>
              <a:t>Déployer en intranet</a:t>
            </a:r>
          </a:p>
          <a:p>
            <a:pPr lvl="1" algn="ctr">
              <a:defRPr sz="1800" b="0" i="0" u="none" strike="noStrike" kern="0" cap="none" spc="0" baseline="0">
                <a:solidFill>
                  <a:srgbClr val="000000"/>
                </a:solidFill>
                <a:uFillTx/>
              </a:defRPr>
            </a:pPr>
            <a:r>
              <a:rPr lang="fr-FR" sz="1400" dirty="0">
                <a:solidFill>
                  <a:srgbClr val="000000"/>
                </a:solidFill>
                <a:latin typeface="Calibri" panose="020F0502020204030204" pitchFamily="34" charset="0"/>
                <a:ea typeface="맑은 고딕" pitchFamily="34"/>
                <a:cs typeface="Calibri" panose="020F0502020204030204" pitchFamily="34" charset="0"/>
              </a:rPr>
              <a:t>Déployer en ligne</a:t>
            </a:r>
          </a:p>
        </p:txBody>
      </p:sp>
    </p:spTree>
    <p:extLst>
      <p:ext uri="{BB962C8B-B14F-4D97-AF65-F5344CB8AC3E}">
        <p14:creationId xmlns:p14="http://schemas.microsoft.com/office/powerpoint/2010/main" val="2805933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41658"/>
            <a:ext cx="5075172" cy="415143"/>
          </a:xfrm>
          <a:prstGeom prst="rect">
            <a:avLst/>
          </a:prstGeom>
        </p:spPr>
        <p:txBody>
          <a:bodyPr/>
          <a:lstStyle/>
          <a:p>
            <a:r>
              <a:rPr lang="fr-FR" dirty="0"/>
              <a:t>02- </a:t>
            </a:r>
            <a:r>
              <a:rPr lang="fr-FR" sz="2000" u="none" strike="noStrike" kern="1200" cap="all" spc="0" dirty="0">
                <a:solidFill>
                  <a:srgbClr val="008245"/>
                </a:solidFill>
                <a:uFillTx/>
                <a:cs typeface="Calibri" panose="020F0502020204030204" pitchFamily="34" charset="0"/>
              </a:rPr>
              <a:t>Utiliser l’environnement de développement pour produire du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67373"/>
            <a:ext cx="5064662" cy="444906"/>
          </a:xfrm>
          <a:prstGeom prst="rect">
            <a:avLst/>
          </a:prstGeom>
        </p:spPr>
        <p:txBody>
          <a:bodyPr/>
          <a:lstStyle/>
          <a:p>
            <a:r>
              <a:rPr lang="fr-FR" sz="1600" b="1" dirty="0"/>
              <a:t>Installation des extensions </a:t>
            </a:r>
            <a:r>
              <a:rPr lang="fr-FR" dirty="0"/>
              <a:t>VS Code </a:t>
            </a:r>
          </a:p>
        </p:txBody>
      </p:sp>
      <p:sp>
        <p:nvSpPr>
          <p:cNvPr id="7" name="Espace réservé du contenu 17">
            <a:extLst>
              <a:ext uri="{FF2B5EF4-FFF2-40B4-BE49-F238E27FC236}">
                <a16:creationId xmlns:a16="http://schemas.microsoft.com/office/drawing/2014/main" id="{9C4652E6-8223-4A00-8E93-2F51247E3485}"/>
              </a:ext>
            </a:extLst>
          </p:cNvPr>
          <p:cNvSpPr>
            <a:spLocks noGrp="1"/>
          </p:cNvSpPr>
          <p:nvPr>
            <p:ph sz="quarter" idx="12"/>
          </p:nvPr>
        </p:nvSpPr>
        <p:spPr>
          <a:prstGeom prst="rect">
            <a:avLst/>
          </a:prstGeom>
        </p:spPr>
        <p:txBody>
          <a:bodyPr/>
          <a:lstStyle/>
          <a:p>
            <a:pPr marL="0" indent="0">
              <a:buNone/>
            </a:pPr>
            <a:r>
              <a:rPr lang="fr-FR" b="1" dirty="0">
                <a:latin typeface="Calibri" panose="020F0502020204030204" pitchFamily="34" charset="0"/>
              </a:rPr>
              <a:t>Les extensions de Visual Studio Code </a:t>
            </a:r>
            <a:r>
              <a:rPr lang="fr-FR" dirty="0">
                <a:latin typeface="Calibri" panose="020F0502020204030204" pitchFamily="34" charset="0"/>
              </a:rPr>
              <a:t>permettent</a:t>
            </a:r>
            <a:r>
              <a:rPr lang="fr-FR" b="1" dirty="0">
                <a:latin typeface="Calibri" panose="020F0502020204030204" pitchFamily="34" charset="0"/>
              </a:rPr>
              <a:t> </a:t>
            </a:r>
            <a:r>
              <a:rPr lang="fr-FR" dirty="0">
                <a:latin typeface="Calibri" panose="020F0502020204030204" pitchFamily="34" charset="0"/>
              </a:rPr>
              <a:t>d’accélérer le développement et favorisent le partage entre les membres de l’équipe de développement. Le modèle d'extensibilité riche de VS Code permet aux «auteurs d'extensions» ainsi qu’aux utilisateurs d’intégrer facilement à l’environnement de développement de VS code.</a:t>
            </a:r>
          </a:p>
          <a:p>
            <a:pPr marL="0" indent="0">
              <a:buNone/>
            </a:pPr>
            <a:endParaRPr lang="fr-FR" dirty="0">
              <a:latin typeface="Calibri" panose="020F0502020204030204" pitchFamily="34" charset="0"/>
            </a:endParaRPr>
          </a:p>
          <a:p>
            <a:pPr marL="0" indent="0">
              <a:buNone/>
            </a:pPr>
            <a:r>
              <a:rPr lang="fr-FR" i="1" dirty="0">
                <a:latin typeface="Calibri" panose="020F0502020204030204" pitchFamily="34" charset="0"/>
              </a:rPr>
              <a:t>Parmi les extensions connues de VS code [6]: </a:t>
            </a:r>
          </a:p>
          <a:p>
            <a:pPr marL="642938"/>
            <a:r>
              <a:rPr lang="en-US" dirty="0">
                <a:latin typeface="Calibri" panose="020F0502020204030204" pitchFamily="34" charset="0"/>
              </a:rPr>
              <a:t>Bracket Pair Colorizer</a:t>
            </a:r>
          </a:p>
          <a:p>
            <a:pPr marL="642938"/>
            <a:r>
              <a:rPr lang="en-US" dirty="0">
                <a:latin typeface="Calibri" panose="020F0502020204030204" pitchFamily="34" charset="0"/>
              </a:rPr>
              <a:t>Better Comments</a:t>
            </a:r>
          </a:p>
          <a:p>
            <a:pPr marL="642938"/>
            <a:r>
              <a:rPr lang="en-US" dirty="0">
                <a:latin typeface="Calibri" panose="020F0502020204030204" pitchFamily="34" charset="0"/>
              </a:rPr>
              <a:t>Snippets</a:t>
            </a:r>
          </a:p>
          <a:p>
            <a:pPr marL="642938"/>
            <a:r>
              <a:rPr lang="en-US" dirty="0">
                <a:latin typeface="Calibri" panose="020F0502020204030204" pitchFamily="34" charset="0"/>
              </a:rPr>
              <a:t>CSS Peak</a:t>
            </a:r>
          </a:p>
          <a:p>
            <a:pPr marL="642938"/>
            <a:r>
              <a:rPr lang="en-US" dirty="0">
                <a:latin typeface="Calibri" panose="020F0502020204030204" pitchFamily="34" charset="0"/>
              </a:rPr>
              <a:t>Icons</a:t>
            </a:r>
          </a:p>
          <a:p>
            <a:pPr marL="642938"/>
            <a:r>
              <a:rPr lang="en-US" dirty="0" err="1">
                <a:latin typeface="Calibri" panose="020F0502020204030204" pitchFamily="34" charset="0"/>
              </a:rPr>
              <a:t>GitLens</a:t>
            </a:r>
            <a:endParaRPr lang="en-US" dirty="0">
              <a:latin typeface="Calibri" panose="020F0502020204030204" pitchFamily="34" charset="0"/>
            </a:endParaRPr>
          </a:p>
          <a:p>
            <a:pPr marL="642938"/>
            <a:r>
              <a:rPr lang="en-US" dirty="0">
                <a:latin typeface="Calibri" panose="020F0502020204030204" pitchFamily="34" charset="0"/>
              </a:rPr>
              <a:t> Import Cost</a:t>
            </a:r>
            <a:endParaRPr lang="fr-FR"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119A2091-E10B-4A6A-BDCE-D40EBAD4CA8F}"/>
              </a:ext>
            </a:extLst>
          </p:cNvPr>
          <p:cNvSpPr>
            <a:spLocks noGrp="1"/>
          </p:cNvSpPr>
          <p:nvPr>
            <p:ph sz="quarter" idx="13"/>
          </p:nvPr>
        </p:nvSpPr>
        <p:spPr/>
        <p:txBody>
          <a:bodyPr/>
          <a:lstStyle/>
          <a:p>
            <a:r>
              <a:rPr kumimoji="0" lang="fr-FR" sz="1600" b="1" i="0" u="none" strike="noStrike" kern="1200" cap="none" spc="0" normalizeH="0" baseline="0" noProof="0" dirty="0">
                <a:ln>
                  <a:noFill/>
                </a:ln>
                <a:solidFill>
                  <a:srgbClr val="008245"/>
                </a:solidFill>
                <a:effectLst/>
                <a:uLnTx/>
                <a:uFillTx/>
                <a:latin typeface="Calibri" panose="020F0502020204030204" pitchFamily="34" charset="0"/>
                <a:ea typeface="+mn-ea"/>
                <a:cs typeface="+mn-cs"/>
              </a:rPr>
              <a:t>Les extensions de VS Code</a:t>
            </a:r>
            <a:endParaRPr lang="fr-FR" dirty="0">
              <a:solidFill>
                <a:srgbClr val="008245"/>
              </a:solidFill>
            </a:endParaRPr>
          </a:p>
          <a:p>
            <a:endParaRPr lang="fr-FR" dirty="0"/>
          </a:p>
        </p:txBody>
      </p:sp>
    </p:spTree>
    <p:extLst>
      <p:ext uri="{BB962C8B-B14F-4D97-AF65-F5344CB8AC3E}">
        <p14:creationId xmlns:p14="http://schemas.microsoft.com/office/powerpoint/2010/main" val="64402272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dirty="0">
                <a:uFillTx/>
                <a:latin typeface="Calibri" panose="020F0502020204030204" pitchFamily="34" charset="0"/>
                <a:cs typeface="Calibri" panose="020F0502020204030204" pitchFamily="34" charset="0"/>
              </a:rPr>
              <a:t>Créer des animations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Types d’animation</a:t>
            </a:r>
          </a:p>
        </p:txBody>
      </p:sp>
      <p:sp>
        <p:nvSpPr>
          <p:cNvPr id="3" name="Espace réservé du contenu 2">
            <a:extLst>
              <a:ext uri="{FF2B5EF4-FFF2-40B4-BE49-F238E27FC236}">
                <a16:creationId xmlns:a16="http://schemas.microsoft.com/office/drawing/2014/main" id="{0C1F9A9B-89A8-4F8C-9FE6-28272F02AE13}"/>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Les transformations 2D</a:t>
            </a:r>
          </a:p>
          <a:p>
            <a:endParaRPr lang="fr-FR" dirty="0"/>
          </a:p>
        </p:txBody>
      </p:sp>
      <p:sp>
        <p:nvSpPr>
          <p:cNvPr id="9" name="ZoneTexte 8">
            <a:extLst>
              <a:ext uri="{FF2B5EF4-FFF2-40B4-BE49-F238E27FC236}">
                <a16:creationId xmlns:a16="http://schemas.microsoft.com/office/drawing/2014/main" id="{D1BFFD4F-EEAE-4880-98F9-9F6198C670DF}"/>
              </a:ext>
            </a:extLst>
          </p:cNvPr>
          <p:cNvSpPr txBox="1"/>
          <p:nvPr/>
        </p:nvSpPr>
        <p:spPr>
          <a:xfrm>
            <a:off x="878032" y="2432018"/>
            <a:ext cx="5951810" cy="338554"/>
          </a:xfrm>
          <a:prstGeom prst="rect">
            <a:avLst/>
          </a:prstGeom>
          <a:noFill/>
        </p:spPr>
        <p:txBody>
          <a:bodyPr wrap="square">
            <a:spAutoFit/>
          </a:bodyPr>
          <a:lstStyle/>
          <a:p>
            <a:r>
              <a:rPr lang="fr-FR" sz="1400" b="1" dirty="0">
                <a:solidFill>
                  <a:schemeClr val="tx1">
                    <a:lumMod val="65000"/>
                    <a:lumOff val="35000"/>
                  </a:schemeClr>
                </a:solidFill>
                <a:latin typeface="Calibri" panose="020F0502020204030204" pitchFamily="34" charset="0"/>
              </a:rPr>
              <a:t>La </a:t>
            </a:r>
            <a:r>
              <a:rPr lang="fr-FR" sz="1400" b="1">
                <a:solidFill>
                  <a:schemeClr val="tx1">
                    <a:lumMod val="65000"/>
                    <a:lumOff val="35000"/>
                  </a:schemeClr>
                </a:solidFill>
                <a:latin typeface="Calibri" panose="020F0502020204030204" pitchFamily="34" charset="0"/>
              </a:rPr>
              <a:t>méthode </a:t>
            </a:r>
            <a:r>
              <a:rPr lang="fr-FR" sz="1600" b="1">
                <a:solidFill>
                  <a:srgbClr val="005BA7"/>
                </a:solidFill>
                <a:latin typeface="Calibri" panose="020F0502020204030204" pitchFamily="34" charset="0"/>
              </a:rPr>
              <a:t>rotateX()</a:t>
            </a:r>
            <a:endParaRPr lang="fr-FR" sz="1600" b="1" dirty="0">
              <a:solidFill>
                <a:srgbClr val="005BA7"/>
              </a:solidFill>
              <a:latin typeface="Calibri" panose="020F0502020204030204" pitchFamily="34" charset="0"/>
            </a:endParaRPr>
          </a:p>
        </p:txBody>
      </p:sp>
      <p:sp>
        <p:nvSpPr>
          <p:cNvPr id="12" name="ZoneTexte 11">
            <a:extLst>
              <a:ext uri="{FF2B5EF4-FFF2-40B4-BE49-F238E27FC236}">
                <a16:creationId xmlns:a16="http://schemas.microsoft.com/office/drawing/2014/main" id="{1B932AB9-67CF-4138-A8CB-C8373BC8482A}"/>
              </a:ext>
            </a:extLst>
          </p:cNvPr>
          <p:cNvSpPr txBox="1"/>
          <p:nvPr/>
        </p:nvSpPr>
        <p:spPr>
          <a:xfrm>
            <a:off x="878032" y="2791109"/>
            <a:ext cx="7294418" cy="276999"/>
          </a:xfrm>
          <a:prstGeom prst="rect">
            <a:avLst/>
          </a:prstGeom>
          <a:noFill/>
        </p:spPr>
        <p:txBody>
          <a:bodyPr wrap="square">
            <a:spAutoFit/>
          </a:bodyPr>
          <a:lstStyle/>
          <a:p>
            <a:pPr algn="just"/>
            <a:r>
              <a:rPr lang="fr-FR" sz="1200" dirty="0">
                <a:solidFill>
                  <a:schemeClr val="tx1">
                    <a:lumMod val="65000"/>
                    <a:lumOff val="35000"/>
                  </a:schemeClr>
                </a:solidFill>
                <a:latin typeface="Calibri" panose="020F0502020204030204" pitchFamily="34" charset="0"/>
              </a:rPr>
              <a:t>Permet de faire une rotation par rapport à l'axe X (on peut utiliser aussi </a:t>
            </a:r>
            <a:r>
              <a:rPr lang="fr-FR" sz="1200" b="1" dirty="0" err="1">
                <a:solidFill>
                  <a:schemeClr val="tx1">
                    <a:lumMod val="65000"/>
                    <a:lumOff val="35000"/>
                  </a:schemeClr>
                </a:solidFill>
                <a:latin typeface="Calibri" panose="020F0502020204030204" pitchFamily="34" charset="0"/>
              </a:rPr>
              <a:t>rotateY</a:t>
            </a:r>
            <a:r>
              <a:rPr lang="fr-FR" sz="1200" dirty="0">
                <a:solidFill>
                  <a:schemeClr val="tx1">
                    <a:lumMod val="65000"/>
                    <a:lumOff val="35000"/>
                  </a:schemeClr>
                </a:solidFill>
                <a:latin typeface="Calibri" panose="020F0502020204030204" pitchFamily="34" charset="0"/>
              </a:rPr>
              <a:t> et </a:t>
            </a:r>
            <a:r>
              <a:rPr lang="fr-FR" sz="1200" b="1" dirty="0" err="1">
                <a:solidFill>
                  <a:schemeClr val="tx1">
                    <a:lumMod val="65000"/>
                    <a:lumOff val="35000"/>
                  </a:schemeClr>
                </a:solidFill>
                <a:latin typeface="Calibri" panose="020F0502020204030204" pitchFamily="34" charset="0"/>
              </a:rPr>
              <a:t>rotateZ</a:t>
            </a:r>
            <a:r>
              <a:rPr lang="fr-FR" sz="1200" dirty="0">
                <a:solidFill>
                  <a:schemeClr val="tx1">
                    <a:lumMod val="65000"/>
                    <a:lumOff val="35000"/>
                  </a:schemeClr>
                </a:solidFill>
                <a:latin typeface="Calibri" panose="020F0502020204030204" pitchFamily="34" charset="0"/>
              </a:rPr>
              <a:t>).</a:t>
            </a:r>
          </a:p>
        </p:txBody>
      </p:sp>
      <p:sp>
        <p:nvSpPr>
          <p:cNvPr id="11" name="ZoneTexte 10">
            <a:extLst>
              <a:ext uri="{FF2B5EF4-FFF2-40B4-BE49-F238E27FC236}">
                <a16:creationId xmlns:a16="http://schemas.microsoft.com/office/drawing/2014/main" id="{941122CA-08DF-465D-AA2C-6ADA64011925}"/>
              </a:ext>
            </a:extLst>
          </p:cNvPr>
          <p:cNvSpPr txBox="1"/>
          <p:nvPr/>
        </p:nvSpPr>
        <p:spPr>
          <a:xfrm>
            <a:off x="972597" y="3543672"/>
            <a:ext cx="4946073" cy="1754326"/>
          </a:xfrm>
          <a:prstGeom prst="rect">
            <a:avLst/>
          </a:prstGeom>
          <a:noFill/>
          <a:ln>
            <a:solidFill>
              <a:schemeClr val="accent5">
                <a:lumMod val="75000"/>
              </a:schemeClr>
            </a:solidFill>
          </a:ln>
        </p:spPr>
        <p:txBody>
          <a:bodyPr wrap="square">
            <a:spAutoFit/>
          </a:bodyPr>
          <a:lstStyle/>
          <a:p>
            <a:r>
              <a:rPr lang="fr-FR" sz="1200" b="0" dirty="0">
                <a:solidFill>
                  <a:srgbClr val="7A3E9D"/>
                </a:solidFill>
                <a:effectLst/>
                <a:latin typeface="Consolas" panose="020B0609020204030204" pitchFamily="49" charset="0"/>
              </a:rPr>
              <a:t>div</a:t>
            </a:r>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width</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300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height</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100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cyan</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border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1</a:t>
            </a:r>
            <a:r>
              <a:rPr lang="fr-FR" sz="1200" b="0" dirty="0">
                <a:solidFill>
                  <a:srgbClr val="4B69C6"/>
                </a:solidFill>
                <a:effectLst/>
                <a:latin typeface="Consolas" panose="020B0609020204030204" pitchFamily="49" charset="0"/>
              </a:rPr>
              <a:t>px</a:t>
            </a:r>
            <a:r>
              <a:rPr lang="fr-FR" sz="1200" b="0" dirty="0">
                <a:solidFill>
                  <a:srgbClr val="448C27"/>
                </a:solidFill>
                <a:effectLst/>
                <a:latin typeface="Consolas" panose="020B0609020204030204" pitchFamily="49" charset="0"/>
              </a:rPr>
              <a:t> solid </a:t>
            </a:r>
            <a:r>
              <a:rPr lang="fr-FR" sz="1200" b="0" dirty="0">
                <a:solidFill>
                  <a:srgbClr val="9C5D27"/>
                </a:solidFill>
                <a:effectLst/>
                <a:latin typeface="Consolas" panose="020B0609020204030204" pitchFamily="49" charset="0"/>
              </a:rPr>
              <a:t>black</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p>
          <a:p>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7A3E9D"/>
                </a:solidFill>
                <a:effectLst/>
                <a:latin typeface="Consolas" panose="020B0609020204030204" pitchFamily="49" charset="0"/>
              </a:rPr>
              <a:t>div</a:t>
            </a:r>
            <a:r>
              <a:rPr lang="fr-FR" sz="1200" b="0" dirty="0">
                <a:solidFill>
                  <a:srgbClr val="9C5D27"/>
                </a:solidFill>
                <a:effectLst/>
                <a:latin typeface="Consolas" panose="020B0609020204030204" pitchFamily="49" charset="0"/>
              </a:rPr>
              <a:t> :</a:t>
            </a:r>
            <a:r>
              <a:rPr lang="fr-FR" sz="1200" b="0" dirty="0" err="1">
                <a:solidFill>
                  <a:srgbClr val="7A3E9D"/>
                </a:solidFill>
                <a:effectLst/>
                <a:latin typeface="Consolas" panose="020B0609020204030204" pitchFamily="49" charset="0"/>
              </a:rPr>
              <a:t>hover</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7A3E9D"/>
                </a:solidFill>
                <a:effectLst/>
                <a:latin typeface="Consolas" panose="020B0609020204030204" pitchFamily="49" charset="0"/>
              </a:rPr>
              <a:t>transform</a:t>
            </a:r>
            <a:r>
              <a:rPr lang="fr-FR" sz="1200" b="0" dirty="0">
                <a:solidFill>
                  <a:srgbClr val="7A3E9D"/>
                </a:solidFill>
                <a:effectLst/>
                <a:latin typeface="Consolas" panose="020B0609020204030204" pitchFamily="49" charset="0"/>
              </a:rPr>
              <a:t> : </a:t>
            </a:r>
            <a:r>
              <a:rPr lang="fr-FR" sz="1200" b="1" dirty="0" err="1">
                <a:solidFill>
                  <a:srgbClr val="AA3731"/>
                </a:solidFill>
                <a:latin typeface="Consolas" panose="020B0609020204030204" pitchFamily="49" charset="0"/>
              </a:rPr>
              <a:t>rotateX</a:t>
            </a:r>
            <a:r>
              <a:rPr lang="fr-FR" sz="1200" b="0" dirty="0">
                <a:solidFill>
                  <a:srgbClr val="7A3E9D"/>
                </a:solidFill>
                <a:effectLst/>
                <a:latin typeface="Consolas" panose="020B0609020204030204" pitchFamily="49" charset="0"/>
              </a:rPr>
              <a:t>(6</a:t>
            </a:r>
            <a:r>
              <a:rPr lang="fr-FR" sz="1200" dirty="0">
                <a:solidFill>
                  <a:srgbClr val="7A3E9D"/>
                </a:solidFill>
                <a:latin typeface="Consolas" panose="020B0609020204030204" pitchFamily="49" charset="0"/>
              </a:rPr>
              <a:t>0deg</a:t>
            </a:r>
            <a:r>
              <a:rPr lang="fr-FR" sz="1200" b="0" dirty="0">
                <a:solidFill>
                  <a:srgbClr val="333333"/>
                </a:solidFill>
                <a:effectLst/>
                <a:latin typeface="Consolas" panose="020B0609020204030204" pitchFamily="49" charset="0"/>
              </a:rPr>
              <a:t>);</a:t>
            </a:r>
          </a:p>
          <a:p>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5710422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dirty="0">
                <a:uFillTx/>
                <a:latin typeface="Calibri" panose="020F0502020204030204" pitchFamily="34" charset="0"/>
                <a:cs typeface="Calibri" panose="020F0502020204030204" pitchFamily="34" charset="0"/>
              </a:rPr>
              <a:t>Créer des animations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Types d’animation</a:t>
            </a:r>
          </a:p>
        </p:txBody>
      </p:sp>
      <p:sp>
        <p:nvSpPr>
          <p:cNvPr id="2" name="Espace réservé du contenu 1">
            <a:extLst>
              <a:ext uri="{FF2B5EF4-FFF2-40B4-BE49-F238E27FC236}">
                <a16:creationId xmlns:a16="http://schemas.microsoft.com/office/drawing/2014/main" id="{109F3640-D749-42E3-9AD6-8CDDDA92E137}"/>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Les transitions CSS permettent de modifier les valeurs des propriétés sur une durée donnée.</a:t>
            </a:r>
          </a:p>
          <a:p>
            <a:pPr algn="just"/>
            <a:r>
              <a:rPr lang="fr-FR" sz="1400" b="1" dirty="0">
                <a:solidFill>
                  <a:schemeClr val="tx1">
                    <a:lumMod val="65000"/>
                    <a:lumOff val="35000"/>
                  </a:schemeClr>
                </a:solidFill>
                <a:latin typeface="Calibri" panose="020F0502020204030204" pitchFamily="34" charset="0"/>
              </a:rPr>
              <a:t>Exemple</a:t>
            </a:r>
            <a:r>
              <a:rPr lang="fr-FR" sz="1400" dirty="0">
                <a:solidFill>
                  <a:schemeClr val="tx1">
                    <a:lumMod val="65000"/>
                    <a:lumOff val="35000"/>
                  </a:schemeClr>
                </a:solidFill>
                <a:latin typeface="Calibri" panose="020F0502020204030204" pitchFamily="34" charset="0"/>
              </a:rPr>
              <a:t> : </a:t>
            </a:r>
            <a:r>
              <a:rPr lang="fr-FR" sz="1200" dirty="0">
                <a:solidFill>
                  <a:schemeClr val="tx1">
                    <a:lumMod val="65000"/>
                    <a:lumOff val="35000"/>
                  </a:schemeClr>
                </a:solidFill>
                <a:latin typeface="Calibri" panose="020F0502020204030204" pitchFamily="34" charset="0"/>
              </a:rPr>
              <a:t>un élément &lt;div&gt; rouge de 100 px * 100 px subit un effet de transition pour la propriété </a:t>
            </a:r>
            <a:r>
              <a:rPr lang="fr-FR" sz="1200" dirty="0" err="1">
                <a:solidFill>
                  <a:schemeClr val="tx1">
                    <a:lumMod val="65000"/>
                    <a:lumOff val="35000"/>
                  </a:schemeClr>
                </a:solidFill>
                <a:latin typeface="Calibri" panose="020F0502020204030204" pitchFamily="34" charset="0"/>
              </a:rPr>
              <a:t>width</a:t>
            </a:r>
            <a:r>
              <a:rPr lang="fr-FR" sz="1200" dirty="0">
                <a:solidFill>
                  <a:schemeClr val="tx1">
                    <a:lumMod val="65000"/>
                    <a:lumOff val="35000"/>
                  </a:schemeClr>
                </a:solidFill>
                <a:latin typeface="Calibri" panose="020F0502020204030204" pitchFamily="34" charset="0"/>
              </a:rPr>
              <a:t>, d'une durée de 2 secondes :</a:t>
            </a:r>
          </a:p>
          <a:p>
            <a:endParaRPr lang="fr-FR" dirty="0"/>
          </a:p>
        </p:txBody>
      </p:sp>
      <p:sp>
        <p:nvSpPr>
          <p:cNvPr id="3" name="Espace réservé du contenu 2">
            <a:extLst>
              <a:ext uri="{FF2B5EF4-FFF2-40B4-BE49-F238E27FC236}">
                <a16:creationId xmlns:a16="http://schemas.microsoft.com/office/drawing/2014/main" id="{9B266F66-24FA-45E7-A120-C936C584C42D}"/>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Transitions CSS</a:t>
            </a:r>
          </a:p>
          <a:p>
            <a:endParaRPr lang="fr-FR" dirty="0"/>
          </a:p>
        </p:txBody>
      </p:sp>
      <p:sp>
        <p:nvSpPr>
          <p:cNvPr id="13" name="ZoneTexte 12">
            <a:extLst>
              <a:ext uri="{FF2B5EF4-FFF2-40B4-BE49-F238E27FC236}">
                <a16:creationId xmlns:a16="http://schemas.microsoft.com/office/drawing/2014/main" id="{D1145267-DDAA-4AF2-A699-F9D68C238712}"/>
              </a:ext>
            </a:extLst>
          </p:cNvPr>
          <p:cNvSpPr txBox="1"/>
          <p:nvPr/>
        </p:nvSpPr>
        <p:spPr>
          <a:xfrm>
            <a:off x="977837" y="2930123"/>
            <a:ext cx="3157886" cy="1200329"/>
          </a:xfrm>
          <a:prstGeom prst="rect">
            <a:avLst/>
          </a:prstGeom>
          <a:noFill/>
          <a:ln>
            <a:solidFill>
              <a:srgbClr val="4472C4">
                <a:lumMod val="75000"/>
              </a:srgbClr>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A3E9D"/>
                </a:solidFill>
                <a:effectLst/>
                <a:uLnTx/>
                <a:uFillTx/>
                <a:latin typeface="Consolas" panose="020B0609020204030204" pitchFamily="49" charset="0"/>
              </a:rPr>
              <a:t>div</a:t>
            </a:r>
            <a:r>
              <a:rPr kumimoji="0" lang="en-US" sz="1200" b="0" i="0" u="none" strike="noStrike" kern="0" cap="none" spc="0" normalizeH="0" baseline="0" noProof="0" dirty="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dirty="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9C5D27"/>
                </a:solidFill>
                <a:effectLst/>
                <a:uLnTx/>
                <a:uFillTx/>
                <a:latin typeface="Consolas" panose="020B0609020204030204" pitchFamily="49" charset="0"/>
              </a:rPr>
              <a:t>width</a:t>
            </a: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9C5D27"/>
                </a:solidFill>
                <a:effectLst/>
                <a:uLnTx/>
                <a:uFillTx/>
                <a:latin typeface="Consolas" panose="020B0609020204030204" pitchFamily="49" charset="0"/>
              </a:rPr>
              <a:t>100</a:t>
            </a:r>
            <a:r>
              <a:rPr kumimoji="0" lang="en-US" sz="1200" b="0" i="0" u="none" strike="noStrike" kern="0" cap="none" spc="0" normalizeH="0" baseline="0" noProof="0" dirty="0">
                <a:ln>
                  <a:noFill/>
                </a:ln>
                <a:solidFill>
                  <a:srgbClr val="4B69C6"/>
                </a:solidFill>
                <a:effectLst/>
                <a:uLnTx/>
                <a:uFillTx/>
                <a:latin typeface="Consolas" panose="020B0609020204030204" pitchFamily="49" charset="0"/>
              </a:rPr>
              <a:t>px</a:t>
            </a: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dirty="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9C5D27"/>
                </a:solidFill>
                <a:effectLst/>
                <a:uLnTx/>
                <a:uFillTx/>
                <a:latin typeface="Consolas" panose="020B0609020204030204" pitchFamily="49" charset="0"/>
              </a:rPr>
              <a:t>height</a:t>
            </a: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9C5D27"/>
                </a:solidFill>
                <a:effectLst/>
                <a:uLnTx/>
                <a:uFillTx/>
                <a:latin typeface="Consolas" panose="020B0609020204030204" pitchFamily="49" charset="0"/>
              </a:rPr>
              <a:t>100</a:t>
            </a:r>
            <a:r>
              <a:rPr kumimoji="0" lang="en-US" sz="1200" b="0" i="0" u="none" strike="noStrike" kern="0" cap="none" spc="0" normalizeH="0" baseline="0" noProof="0" dirty="0">
                <a:ln>
                  <a:noFill/>
                </a:ln>
                <a:solidFill>
                  <a:srgbClr val="4B69C6"/>
                </a:solidFill>
                <a:effectLst/>
                <a:uLnTx/>
                <a:uFillTx/>
                <a:latin typeface="Consolas" panose="020B0609020204030204" pitchFamily="49" charset="0"/>
              </a:rPr>
              <a:t>px</a:t>
            </a: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dirty="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9C5D27"/>
                </a:solidFill>
                <a:effectLst/>
                <a:uLnTx/>
                <a:uFillTx/>
                <a:latin typeface="Consolas" panose="020B0609020204030204" pitchFamily="49" charset="0"/>
              </a:rPr>
              <a:t>background</a:t>
            </a: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9C5D27"/>
                </a:solidFill>
                <a:effectLst/>
                <a:uLnTx/>
                <a:uFillTx/>
                <a:latin typeface="Consolas" panose="020B0609020204030204" pitchFamily="49" charset="0"/>
              </a:rPr>
              <a:t>red</a:t>
            </a: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dirty="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9C5D27"/>
                </a:solidFill>
                <a:effectLst/>
                <a:uLnTx/>
                <a:uFillTx/>
                <a:latin typeface="Consolas" panose="020B0609020204030204" pitchFamily="49" charset="0"/>
              </a:rPr>
              <a:t>transition</a:t>
            </a: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448C27"/>
                </a:solidFill>
                <a:effectLst/>
                <a:uLnTx/>
                <a:uFillTx/>
                <a:latin typeface="Consolas" panose="020B0609020204030204" pitchFamily="49" charset="0"/>
              </a:rPr>
              <a:t>width </a:t>
            </a:r>
            <a:r>
              <a:rPr kumimoji="0" lang="en-US" sz="1200" b="0" i="0" u="none" strike="noStrike" kern="0" cap="none" spc="0" normalizeH="0" baseline="0" noProof="0" dirty="0">
                <a:ln>
                  <a:noFill/>
                </a:ln>
                <a:solidFill>
                  <a:srgbClr val="9C5D27"/>
                </a:solidFill>
                <a:effectLst/>
                <a:uLnTx/>
                <a:uFillTx/>
                <a:latin typeface="Consolas" panose="020B0609020204030204" pitchFamily="49" charset="0"/>
              </a:rPr>
              <a:t>2</a:t>
            </a:r>
            <a:r>
              <a:rPr kumimoji="0" lang="en-US" sz="1200" b="0" i="0" u="none" strike="noStrike" kern="0" cap="none" spc="0" normalizeH="0" baseline="0" noProof="0" dirty="0">
                <a:ln>
                  <a:noFill/>
                </a:ln>
                <a:solidFill>
                  <a:srgbClr val="4B69C6"/>
                </a:solidFill>
                <a:effectLst/>
                <a:uLnTx/>
                <a:uFillTx/>
                <a:latin typeface="Consolas" panose="020B0609020204030204" pitchFamily="49" charset="0"/>
              </a:rPr>
              <a:t>s</a:t>
            </a: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dirty="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dirty="0">
              <a:ln>
                <a:noFill/>
              </a:ln>
              <a:solidFill>
                <a:srgbClr val="333333"/>
              </a:solidFill>
              <a:effectLst/>
              <a:uLnTx/>
              <a:uFillTx/>
              <a:latin typeface="Consolas" panose="020B0609020204030204" pitchFamily="49" charset="0"/>
            </a:endParaRPr>
          </a:p>
        </p:txBody>
      </p:sp>
      <p:sp>
        <p:nvSpPr>
          <p:cNvPr id="14" name="ZoneTexte 13">
            <a:extLst>
              <a:ext uri="{FF2B5EF4-FFF2-40B4-BE49-F238E27FC236}">
                <a16:creationId xmlns:a16="http://schemas.microsoft.com/office/drawing/2014/main" id="{E9A25B51-9C41-4FC3-BB60-EF57476C7938}"/>
              </a:ext>
            </a:extLst>
          </p:cNvPr>
          <p:cNvSpPr txBox="1"/>
          <p:nvPr/>
        </p:nvSpPr>
        <p:spPr>
          <a:xfrm>
            <a:off x="977837" y="4649127"/>
            <a:ext cx="9637776" cy="461665"/>
          </a:xfrm>
          <a:prstGeom prst="rect">
            <a:avLst/>
          </a:prstGeom>
          <a:noFill/>
        </p:spPr>
        <p:txBody>
          <a:bodyPr wrap="square">
            <a:spAutoFit/>
          </a:bodyPr>
          <a:lstStyle/>
          <a:p>
            <a:pPr algn="just"/>
            <a:r>
              <a:rPr lang="fr-FR" sz="1200" dirty="0">
                <a:solidFill>
                  <a:schemeClr val="tx1">
                    <a:lumMod val="65000"/>
                    <a:lumOff val="35000"/>
                  </a:schemeClr>
                </a:solidFill>
                <a:latin typeface="Calibri" panose="020F0502020204030204" pitchFamily="34" charset="0"/>
              </a:rPr>
              <a:t>Lorsqu'un utilisateur passe la souris sur l'élément &lt;div&gt;, une nouvelle valeur pour la propriété </a:t>
            </a:r>
            <a:r>
              <a:rPr lang="fr-FR" sz="1200" b="1" dirty="0" err="1">
                <a:solidFill>
                  <a:schemeClr val="tx1">
                    <a:lumMod val="65000"/>
                    <a:lumOff val="35000"/>
                  </a:schemeClr>
                </a:solidFill>
                <a:latin typeface="Calibri" panose="020F0502020204030204" pitchFamily="34" charset="0"/>
              </a:rPr>
              <a:t>width</a:t>
            </a:r>
            <a:r>
              <a:rPr lang="fr-FR" sz="1200" dirty="0">
                <a:solidFill>
                  <a:schemeClr val="tx1">
                    <a:lumMod val="65000"/>
                    <a:lumOff val="35000"/>
                  </a:schemeClr>
                </a:solidFill>
                <a:latin typeface="Calibri" panose="020F0502020204030204" pitchFamily="34" charset="0"/>
              </a:rPr>
              <a:t> s’applique. </a:t>
            </a:r>
          </a:p>
          <a:p>
            <a:pPr algn="just"/>
            <a:r>
              <a:rPr lang="fr-FR" sz="1200" dirty="0">
                <a:solidFill>
                  <a:schemeClr val="tx1">
                    <a:lumMod val="65000"/>
                    <a:lumOff val="35000"/>
                  </a:schemeClr>
                </a:solidFill>
                <a:latin typeface="Calibri" panose="020F0502020204030204" pitchFamily="34" charset="0"/>
              </a:rPr>
              <a:t>L'effet de transition démarre lorsque la propriété CSS spécifiée (largeur) change de valeur.</a:t>
            </a:r>
          </a:p>
        </p:txBody>
      </p:sp>
      <p:sp>
        <p:nvSpPr>
          <p:cNvPr id="16" name="ZoneTexte 15">
            <a:extLst>
              <a:ext uri="{FF2B5EF4-FFF2-40B4-BE49-F238E27FC236}">
                <a16:creationId xmlns:a16="http://schemas.microsoft.com/office/drawing/2014/main" id="{D09BB3F4-FA27-427F-9364-FC606D87F014}"/>
              </a:ext>
            </a:extLst>
          </p:cNvPr>
          <p:cNvSpPr txBox="1"/>
          <p:nvPr/>
        </p:nvSpPr>
        <p:spPr>
          <a:xfrm>
            <a:off x="1052451" y="5307293"/>
            <a:ext cx="3083272" cy="646331"/>
          </a:xfrm>
          <a:prstGeom prst="rect">
            <a:avLst/>
          </a:prstGeom>
          <a:noFill/>
          <a:ln>
            <a:solidFill>
              <a:srgbClr val="4472C4">
                <a:lumMod val="75000"/>
              </a:srgbClr>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a:ln>
                  <a:noFill/>
                </a:ln>
                <a:solidFill>
                  <a:srgbClr val="7A3E9D"/>
                </a:solidFill>
                <a:effectLst/>
                <a:uLnTx/>
                <a:uFillTx/>
                <a:latin typeface="Consolas" panose="020B0609020204030204" pitchFamily="49" charset="0"/>
              </a:rPr>
              <a:t>div</a:t>
            </a:r>
            <a:r>
              <a:rPr kumimoji="0" lang="fr-FR" sz="1200" b="0" i="0" u="none" strike="noStrike" kern="0" cap="none" spc="0" normalizeH="0" baseline="0" noProof="0" dirty="0">
                <a:ln>
                  <a:noFill/>
                </a:ln>
                <a:solidFill>
                  <a:srgbClr val="9C5D27"/>
                </a:solidFill>
                <a:effectLst/>
                <a:uLnTx/>
                <a:uFillTx/>
                <a:latin typeface="Consolas" panose="020B0609020204030204" pitchFamily="49" charset="0"/>
              </a:rPr>
              <a:t> :</a:t>
            </a:r>
            <a:r>
              <a:rPr kumimoji="0" lang="fr-FR" sz="1200" b="0" i="0" u="none" strike="noStrike" kern="0" cap="none" spc="0" normalizeH="0" baseline="0" noProof="0" dirty="0" err="1">
                <a:ln>
                  <a:noFill/>
                </a:ln>
                <a:solidFill>
                  <a:srgbClr val="7A3E9D"/>
                </a:solidFill>
                <a:effectLst/>
                <a:uLnTx/>
                <a:uFillTx/>
                <a:latin typeface="Consolas" panose="020B0609020204030204" pitchFamily="49" charset="0"/>
              </a:rPr>
              <a:t>hover</a:t>
            </a:r>
            <a:r>
              <a:rPr kumimoji="0" lang="fr-FR" sz="1200" b="0" i="0" u="none" strike="noStrike" kern="0" cap="none" spc="0" normalizeH="0" baseline="0" noProof="0" dirty="0">
                <a:ln>
                  <a:noFill/>
                </a:ln>
                <a:solidFill>
                  <a:srgbClr val="333333"/>
                </a:solidFill>
                <a:effectLst/>
                <a:uLnTx/>
                <a:uFillTx/>
                <a:latin typeface="Consolas" panose="020B0609020204030204" pitchFamily="49" charset="0"/>
              </a:rPr>
              <a:t> </a:t>
            </a:r>
            <a:r>
              <a:rPr kumimoji="0" lang="fr-FR" sz="1200" b="0" i="0" u="none" strike="noStrike" kern="0" cap="none" spc="0" normalizeH="0" baseline="0" noProof="0" dirty="0">
                <a:ln>
                  <a:noFill/>
                </a:ln>
                <a:solidFill>
                  <a:srgbClr val="777777"/>
                </a:solidFill>
                <a:effectLst/>
                <a:uLnTx/>
                <a:uFillTx/>
                <a:latin typeface="Consolas" panose="020B0609020204030204" pitchFamily="49" charset="0"/>
              </a:rPr>
              <a:t>{</a:t>
            </a:r>
            <a:endParaRPr kumimoji="0" lang="fr-FR" sz="1200" b="0" i="0" u="none" strike="noStrike" kern="0" cap="none" spc="0" normalizeH="0" baseline="0" noProof="0" dirty="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a:ln>
                  <a:noFill/>
                </a:ln>
                <a:solidFill>
                  <a:srgbClr val="333333"/>
                </a:solidFill>
                <a:effectLst/>
                <a:uLnTx/>
                <a:uFillTx/>
                <a:latin typeface="Consolas" panose="020B0609020204030204" pitchFamily="49" charset="0"/>
              </a:rPr>
              <a:t>  </a:t>
            </a:r>
            <a:r>
              <a:rPr kumimoji="0" lang="fr-FR" sz="1200" b="0" i="0" u="none" strike="noStrike" kern="0" cap="none" spc="0" normalizeH="0" baseline="0" noProof="0" dirty="0" err="1">
                <a:ln>
                  <a:noFill/>
                </a:ln>
                <a:solidFill>
                  <a:srgbClr val="9C5D27"/>
                </a:solidFill>
                <a:effectLst/>
                <a:uLnTx/>
                <a:uFillTx/>
                <a:latin typeface="Consolas" panose="020B0609020204030204" pitchFamily="49" charset="0"/>
              </a:rPr>
              <a:t>width</a:t>
            </a:r>
            <a:r>
              <a:rPr kumimoji="0" lang="fr-FR" sz="1200" b="0" i="0" u="none" strike="noStrike" kern="0" cap="none" spc="0" normalizeH="0" baseline="0" noProof="0" dirty="0">
                <a:ln>
                  <a:noFill/>
                </a:ln>
                <a:solidFill>
                  <a:srgbClr val="777777"/>
                </a:solidFill>
                <a:effectLst/>
                <a:uLnTx/>
                <a:uFillTx/>
                <a:latin typeface="Consolas" panose="020B0609020204030204" pitchFamily="49" charset="0"/>
              </a:rPr>
              <a:t> :</a:t>
            </a:r>
            <a:r>
              <a:rPr kumimoji="0" lang="fr-FR" sz="1200" b="0" i="0" u="none" strike="noStrike" kern="0" cap="none" spc="0" normalizeH="0" baseline="0" noProof="0" dirty="0">
                <a:ln>
                  <a:noFill/>
                </a:ln>
                <a:solidFill>
                  <a:srgbClr val="333333"/>
                </a:solidFill>
                <a:effectLst/>
                <a:uLnTx/>
                <a:uFillTx/>
                <a:latin typeface="Consolas" panose="020B0609020204030204" pitchFamily="49" charset="0"/>
              </a:rPr>
              <a:t> </a:t>
            </a:r>
            <a:r>
              <a:rPr kumimoji="0" lang="fr-FR" sz="1200" b="0" i="0" u="none" strike="noStrike" kern="0" cap="none" spc="0" normalizeH="0" baseline="0" noProof="0" dirty="0">
                <a:ln>
                  <a:noFill/>
                </a:ln>
                <a:solidFill>
                  <a:srgbClr val="9C5D27"/>
                </a:solidFill>
                <a:effectLst/>
                <a:uLnTx/>
                <a:uFillTx/>
                <a:latin typeface="Consolas" panose="020B0609020204030204" pitchFamily="49" charset="0"/>
              </a:rPr>
              <a:t>300</a:t>
            </a:r>
            <a:r>
              <a:rPr kumimoji="0" lang="fr-FR" sz="1200" b="0" i="0" u="none" strike="noStrike" kern="0" cap="none" spc="0" normalizeH="0" baseline="0" noProof="0" dirty="0">
                <a:ln>
                  <a:noFill/>
                </a:ln>
                <a:solidFill>
                  <a:srgbClr val="4B69C6"/>
                </a:solidFill>
                <a:effectLst/>
                <a:uLnTx/>
                <a:uFillTx/>
                <a:latin typeface="Consolas" panose="020B0609020204030204" pitchFamily="49" charset="0"/>
              </a:rPr>
              <a:t>px</a:t>
            </a:r>
            <a:r>
              <a:rPr kumimoji="0" lang="fr-FR" sz="1200" b="0" i="0" u="none" strike="noStrike" kern="0" cap="none" spc="0" normalizeH="0" baseline="0" noProof="0" dirty="0">
                <a:ln>
                  <a:noFill/>
                </a:ln>
                <a:solidFill>
                  <a:srgbClr val="777777"/>
                </a:solidFill>
                <a:effectLst/>
                <a:uLnTx/>
                <a:uFillTx/>
                <a:latin typeface="Consolas" panose="020B0609020204030204" pitchFamily="49" charset="0"/>
              </a:rPr>
              <a:t>;</a:t>
            </a:r>
            <a:endParaRPr kumimoji="0" lang="fr-FR" sz="1200" b="0" i="0" u="none" strike="noStrike" kern="0" cap="none" spc="0" normalizeH="0" baseline="0" noProof="0" dirty="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a:ln>
                  <a:noFill/>
                </a:ln>
                <a:solidFill>
                  <a:srgbClr val="777777"/>
                </a:solidFill>
                <a:effectLst/>
                <a:uLnTx/>
                <a:uFillTx/>
                <a:latin typeface="Consolas" panose="020B0609020204030204" pitchFamily="49" charset="0"/>
              </a:rPr>
              <a:t>}</a:t>
            </a:r>
            <a:endParaRPr kumimoji="0" lang="fr-FR" sz="1200" b="0" i="0" u="none" strike="noStrike" kern="0" cap="none" spc="0" normalizeH="0" baseline="0" noProof="0" dirty="0">
              <a:ln>
                <a:noFill/>
              </a:ln>
              <a:solidFill>
                <a:srgbClr val="333333"/>
              </a:solidFill>
              <a:effectLst/>
              <a:uLnTx/>
              <a:uFillTx/>
              <a:latin typeface="Consolas" panose="020B0609020204030204" pitchFamily="49" charset="0"/>
            </a:endParaRPr>
          </a:p>
        </p:txBody>
      </p:sp>
      <p:sp>
        <p:nvSpPr>
          <p:cNvPr id="17" name="ZoneTexte 16">
            <a:extLst>
              <a:ext uri="{FF2B5EF4-FFF2-40B4-BE49-F238E27FC236}">
                <a16:creationId xmlns:a16="http://schemas.microsoft.com/office/drawing/2014/main" id="{7EC69F6D-5E2C-4EF7-842E-9D10993D7CE1}"/>
              </a:ext>
            </a:extLst>
          </p:cNvPr>
          <p:cNvSpPr txBox="1"/>
          <p:nvPr/>
        </p:nvSpPr>
        <p:spPr>
          <a:xfrm>
            <a:off x="5263071" y="5215460"/>
            <a:ext cx="3186546" cy="830997"/>
          </a:xfrm>
          <a:prstGeom prst="rect">
            <a:avLst/>
          </a:prstGeom>
          <a:noFill/>
          <a:ln>
            <a:solidFill>
              <a:srgbClr val="4472C4">
                <a:lumMod val="75000"/>
              </a:srgbClr>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A3E9D"/>
                </a:solidFill>
                <a:effectLst/>
                <a:uLnTx/>
                <a:uFillTx/>
                <a:latin typeface="Consolas" panose="020B0609020204030204" pitchFamily="49" charset="0"/>
              </a:rPr>
              <a:t>div</a:t>
            </a:r>
            <a:r>
              <a:rPr kumimoji="0" lang="en-US" sz="1200" b="0" i="0" u="none" strike="noStrike" kern="0" cap="none" spc="0" normalizeH="0" baseline="0" noProof="0" dirty="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dirty="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333333"/>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9C5D27"/>
                </a:solidFill>
                <a:effectLst/>
                <a:uLnTx/>
                <a:uFillTx/>
                <a:latin typeface="Consolas" panose="020B0609020204030204" pitchFamily="49" charset="0"/>
              </a:rPr>
              <a:t>transition</a:t>
            </a: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 :</a:t>
            </a:r>
            <a:r>
              <a:rPr kumimoji="0" lang="en-US" sz="1200" b="0" i="0" u="none" strike="noStrike" kern="0" cap="none" spc="0" normalizeH="0" baseline="0" noProof="0" dirty="0">
                <a:ln>
                  <a:noFill/>
                </a:ln>
                <a:solidFill>
                  <a:srgbClr val="448C27"/>
                </a:solidFill>
                <a:effectLst/>
                <a:uLnTx/>
                <a:uFillTx/>
                <a:latin typeface="Consolas" panose="020B0609020204030204" pitchFamily="49" charset="0"/>
              </a:rPr>
              <a:t>width </a:t>
            </a:r>
            <a:r>
              <a:rPr kumimoji="0" lang="en-US" sz="1200" b="0" i="0" u="none" strike="noStrike" kern="0" cap="none" spc="0" normalizeH="0" baseline="0" noProof="0" dirty="0">
                <a:ln>
                  <a:noFill/>
                </a:ln>
                <a:solidFill>
                  <a:srgbClr val="9C5D27"/>
                </a:solidFill>
                <a:effectLst/>
                <a:uLnTx/>
                <a:uFillTx/>
                <a:latin typeface="Consolas" panose="020B0609020204030204" pitchFamily="49" charset="0"/>
              </a:rPr>
              <a:t>2</a:t>
            </a:r>
            <a:r>
              <a:rPr kumimoji="0" lang="en-US" sz="1200" b="0" i="0" u="none" strike="noStrike" kern="0" cap="none" spc="0" normalizeH="0" baseline="0" noProof="0" dirty="0">
                <a:ln>
                  <a:noFill/>
                </a:ln>
                <a:solidFill>
                  <a:srgbClr val="4B69C6"/>
                </a:solidFill>
                <a:effectLst/>
                <a:uLnTx/>
                <a:uFillTx/>
                <a:latin typeface="Consolas" panose="020B0609020204030204" pitchFamily="49" charset="0"/>
              </a:rPr>
              <a:t>s</a:t>
            </a: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a:t>
            </a:r>
            <a:r>
              <a:rPr kumimoji="0" lang="en-US" sz="1200" b="0" i="0" u="none" strike="noStrike" kern="0" cap="none" spc="0" normalizeH="0" baseline="0" noProof="0" dirty="0">
                <a:ln>
                  <a:noFill/>
                </a:ln>
                <a:solidFill>
                  <a:srgbClr val="448C27"/>
                </a:solidFill>
                <a:effectLst/>
                <a:uLnTx/>
                <a:uFillTx/>
                <a:latin typeface="Consolas" panose="020B0609020204030204" pitchFamily="49" charset="0"/>
              </a:rPr>
              <a:t> 	      height </a:t>
            </a:r>
            <a:r>
              <a:rPr kumimoji="0" lang="en-US" sz="1200" b="0" i="0" u="none" strike="noStrike" kern="0" cap="none" spc="0" normalizeH="0" baseline="0" noProof="0" dirty="0">
                <a:ln>
                  <a:noFill/>
                </a:ln>
                <a:solidFill>
                  <a:srgbClr val="9C5D27"/>
                </a:solidFill>
                <a:effectLst/>
                <a:uLnTx/>
                <a:uFillTx/>
                <a:latin typeface="Consolas" panose="020B0609020204030204" pitchFamily="49" charset="0"/>
              </a:rPr>
              <a:t>4</a:t>
            </a:r>
            <a:r>
              <a:rPr kumimoji="0" lang="en-US" sz="1200" b="0" i="0" u="none" strike="noStrike" kern="0" cap="none" spc="0" normalizeH="0" baseline="0" noProof="0" dirty="0">
                <a:ln>
                  <a:noFill/>
                </a:ln>
                <a:solidFill>
                  <a:srgbClr val="4B69C6"/>
                </a:solidFill>
                <a:effectLst/>
                <a:uLnTx/>
                <a:uFillTx/>
                <a:latin typeface="Consolas" panose="020B0609020204030204" pitchFamily="49" charset="0"/>
              </a:rPr>
              <a:t>s</a:t>
            </a: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dirty="0">
              <a:ln>
                <a:noFill/>
              </a:ln>
              <a:solidFill>
                <a:srgbClr val="333333"/>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77777"/>
                </a:solidFill>
                <a:effectLst/>
                <a:uLnTx/>
                <a:uFillTx/>
                <a:latin typeface="Consolas" panose="020B0609020204030204" pitchFamily="49" charset="0"/>
              </a:rPr>
              <a:t>}</a:t>
            </a:r>
            <a:endParaRPr kumimoji="0" lang="en-US" sz="1200" b="0" i="0" u="none" strike="noStrike" kern="0" cap="none" spc="0" normalizeH="0" baseline="0" noProof="0" dirty="0">
              <a:ln>
                <a:noFill/>
              </a:ln>
              <a:solidFill>
                <a:srgbClr val="333333"/>
              </a:solidFill>
              <a:effectLst/>
              <a:uLnTx/>
              <a:uFillTx/>
              <a:latin typeface="Consolas" panose="020B0609020204030204" pitchFamily="49" charset="0"/>
            </a:endParaRPr>
          </a:p>
        </p:txBody>
      </p:sp>
    </p:spTree>
    <p:extLst>
      <p:ext uri="{BB962C8B-B14F-4D97-AF65-F5344CB8AC3E}">
        <p14:creationId xmlns:p14="http://schemas.microsoft.com/office/powerpoint/2010/main" val="35233700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4</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Créer des animations</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Manipulation des propriétés d’animation</a:t>
            </a:r>
          </a:p>
          <a:p>
            <a:pPr marR="0" lvl="0" defTabSz="829543" rtl="0" fontAlgn="auto" hangingPunct="1">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Types d’animation (transition, transformation…)</a:t>
            </a:r>
          </a:p>
          <a:p>
            <a:pPr marR="0" lvl="0" defTabSz="829543" rtl="0" fontAlgn="auto" hangingPunct="1">
              <a:spcAft>
                <a:spcPts val="0"/>
              </a:spcAft>
              <a:buSzPts val="1800"/>
              <a:tabLst/>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Utilisation des </a:t>
            </a:r>
            <a:r>
              <a:rPr lang="fr-FR" sz="1600" b="1" kern="0" dirty="0" err="1">
                <a:solidFill>
                  <a:srgbClr val="FF7800"/>
                </a:solidFill>
                <a:latin typeface="Calibri" panose="020F0502020204030204" pitchFamily="34" charset="0"/>
                <a:ea typeface="맑은 고딕" pitchFamily="34"/>
                <a:cs typeface="Calibri" panose="020F0502020204030204" pitchFamily="34" charset="0"/>
              </a:rPr>
              <a:t>keyFrames</a:t>
            </a:r>
            <a:endParaRPr lang="fr-FR" sz="1600" b="1" kern="0" dirty="0">
              <a:solidFill>
                <a:srgbClr val="FF7800"/>
              </a:solidFill>
              <a:latin typeface="Calibri" panose="020F0502020204030204" pitchFamily="34" charset="0"/>
              <a:ea typeface="맑은 고딕" pitchFamily="34"/>
              <a:cs typeface="Calibri" panose="020F0502020204030204" pitchFamily="34" charset="0"/>
            </a:endParaRPr>
          </a:p>
        </p:txBody>
      </p:sp>
    </p:spTree>
    <p:extLst>
      <p:ext uri="{BB962C8B-B14F-4D97-AF65-F5344CB8AC3E}">
        <p14:creationId xmlns:p14="http://schemas.microsoft.com/office/powerpoint/2010/main" val="141506151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dirty="0">
                <a:uFillTx/>
                <a:latin typeface="Calibri" panose="020F0502020204030204" pitchFamily="34" charset="0"/>
                <a:cs typeface="Calibri" panose="020F0502020204030204" pitchFamily="34" charset="0"/>
              </a:rPr>
              <a:t>Créer des animations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Utilisation des </a:t>
            </a:r>
            <a:r>
              <a:rPr lang="fr-FR" sz="1800" dirty="0" err="1"/>
              <a:t>keyFrames</a:t>
            </a:r>
            <a:endParaRPr lang="fr-FR" sz="1800" dirty="0"/>
          </a:p>
        </p:txBody>
      </p:sp>
      <p:sp>
        <p:nvSpPr>
          <p:cNvPr id="2" name="Espace réservé du contenu 1">
            <a:extLst>
              <a:ext uri="{FF2B5EF4-FFF2-40B4-BE49-F238E27FC236}">
                <a16:creationId xmlns:a16="http://schemas.microsoft.com/office/drawing/2014/main" id="{60ADED7B-2F7B-44DD-A357-5BB313F2EAEB}"/>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La spécification d’un style CSS à l'intérieur de la règle @keyframes permet à une animation de passer progressivement du style actuel au nouveau style.</a:t>
            </a:r>
          </a:p>
          <a:p>
            <a:endParaRPr lang="fr-FR" dirty="0"/>
          </a:p>
        </p:txBody>
      </p:sp>
      <p:sp>
        <p:nvSpPr>
          <p:cNvPr id="3" name="Espace réservé du contenu 2">
            <a:extLst>
              <a:ext uri="{FF2B5EF4-FFF2-40B4-BE49-F238E27FC236}">
                <a16:creationId xmlns:a16="http://schemas.microsoft.com/office/drawing/2014/main" id="{6926E144-883E-4464-9CB0-38A61374523F}"/>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La règle @keyframes</a:t>
            </a:r>
          </a:p>
          <a:p>
            <a:endParaRPr lang="fr-FR" dirty="0"/>
          </a:p>
        </p:txBody>
      </p:sp>
      <p:sp>
        <p:nvSpPr>
          <p:cNvPr id="8" name="Rectangle 7">
            <a:extLst>
              <a:ext uri="{FF2B5EF4-FFF2-40B4-BE49-F238E27FC236}">
                <a16:creationId xmlns:a16="http://schemas.microsoft.com/office/drawing/2014/main" id="{754930BF-4377-4DC5-9C77-CF12899816BF}"/>
              </a:ext>
            </a:extLst>
          </p:cNvPr>
          <p:cNvSpPr/>
          <p:nvPr/>
        </p:nvSpPr>
        <p:spPr>
          <a:xfrm>
            <a:off x="2779827" y="2475277"/>
            <a:ext cx="5690235" cy="2492990"/>
          </a:xfrm>
          <a:prstGeom prst="rect">
            <a:avLst/>
          </a:prstGeom>
          <a:ln>
            <a:solidFill>
              <a:srgbClr val="5B9BD5"/>
            </a:solidFill>
          </a:ln>
        </p:spPr>
        <p:txBody>
          <a:bodyPr wrap="square">
            <a:spAutoFit/>
          </a:bodyPr>
          <a:lstStyle/>
          <a:p>
            <a:r>
              <a:rPr lang="en-US" sz="1200" b="0" dirty="0">
                <a:solidFill>
                  <a:srgbClr val="777777"/>
                </a:solidFill>
                <a:effectLst/>
                <a:latin typeface="Consolas" panose="020B0609020204030204" pitchFamily="49" charset="0"/>
              </a:rPr>
              <a:t>@</a:t>
            </a:r>
            <a:r>
              <a:rPr lang="en-US" sz="1200" b="0" dirty="0">
                <a:solidFill>
                  <a:srgbClr val="4B69C6"/>
                </a:solidFill>
                <a:effectLst/>
                <a:latin typeface="Consolas" panose="020B0609020204030204" pitchFamily="49" charset="0"/>
              </a:rPr>
              <a:t>keyframes</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example</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from </a:t>
            </a:r>
            <a:r>
              <a:rPr lang="en-US" sz="1200" b="0" dirty="0">
                <a:solidFill>
                  <a:srgbClr val="777777"/>
                </a:solidFill>
                <a:effectLst/>
                <a:latin typeface="Consolas" panose="020B0609020204030204" pitchFamily="49" charset="0"/>
              </a:rPr>
              <a:t>{</a:t>
            </a:r>
            <a:r>
              <a:rPr lang="en-US" sz="1200" b="0" dirty="0">
                <a:solidFill>
                  <a:srgbClr val="9C5D27"/>
                </a:solidFill>
                <a:effectLst/>
                <a:latin typeface="Consolas" panose="020B0609020204030204" pitchFamily="49" charset="0"/>
              </a:rPr>
              <a:t>background-color</a:t>
            </a:r>
            <a:r>
              <a:rPr lang="en-US" sz="1200" b="0" dirty="0">
                <a:solidFill>
                  <a:srgbClr val="777777"/>
                </a:solidFill>
                <a:effectLst/>
                <a:latin typeface="Consolas" panose="020B0609020204030204" pitchFamily="49" charset="0"/>
              </a:rPr>
              <a:t> :</a:t>
            </a:r>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red</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to </a:t>
            </a:r>
            <a:r>
              <a:rPr lang="en-US" sz="1200" b="0" dirty="0">
                <a:solidFill>
                  <a:srgbClr val="777777"/>
                </a:solidFill>
                <a:effectLst/>
                <a:latin typeface="Consolas" panose="020B0609020204030204" pitchFamily="49" charset="0"/>
              </a:rPr>
              <a:t>{</a:t>
            </a:r>
            <a:r>
              <a:rPr lang="en-US" sz="1200" b="0" dirty="0">
                <a:solidFill>
                  <a:srgbClr val="9C5D27"/>
                </a:solidFill>
                <a:effectLst/>
                <a:latin typeface="Consolas" panose="020B0609020204030204" pitchFamily="49" charset="0"/>
              </a:rPr>
              <a:t>background-color</a:t>
            </a:r>
            <a:r>
              <a:rPr lang="en-US" sz="1200" b="0" dirty="0">
                <a:solidFill>
                  <a:srgbClr val="777777"/>
                </a:solidFill>
                <a:effectLst/>
                <a:latin typeface="Consolas" panose="020B0609020204030204" pitchFamily="49" charset="0"/>
              </a:rPr>
              <a:t> :</a:t>
            </a:r>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yellow</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p>
          <a:p>
            <a:r>
              <a:rPr lang="en-US" sz="1200" b="0" dirty="0">
                <a:solidFill>
                  <a:srgbClr val="333333"/>
                </a:solidFill>
                <a:effectLst/>
                <a:latin typeface="Consolas" panose="020B0609020204030204" pitchFamily="49" charset="0"/>
              </a:rPr>
              <a:t>  </a:t>
            </a:r>
            <a:r>
              <a:rPr lang="en-US" sz="1200" b="0" i="1" dirty="0">
                <a:solidFill>
                  <a:srgbClr val="AAAAAA"/>
                </a:solidFill>
                <a:effectLst/>
                <a:latin typeface="Consolas" panose="020B0609020204030204" pitchFamily="49" charset="0"/>
              </a:rPr>
              <a:t>/* The element to apply the animation to */</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div</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width</a:t>
            </a:r>
            <a:r>
              <a:rPr lang="en-US" sz="1200" b="0" dirty="0">
                <a:solidFill>
                  <a:srgbClr val="777777"/>
                </a:solidFill>
                <a:effectLst/>
                <a:latin typeface="Consolas" panose="020B0609020204030204" pitchFamily="49" charset="0"/>
              </a:rPr>
              <a:t> :</a:t>
            </a:r>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100</a:t>
            </a:r>
            <a:r>
              <a:rPr lang="en-US" sz="1200" b="0" dirty="0">
                <a:solidFill>
                  <a:srgbClr val="4B69C6"/>
                </a:solidFill>
                <a:effectLst/>
                <a:latin typeface="Consolas" panose="020B0609020204030204" pitchFamily="49" charset="0"/>
              </a:rPr>
              <a:t>px</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height</a:t>
            </a:r>
            <a:r>
              <a:rPr lang="en-US" sz="1200" b="0" dirty="0">
                <a:solidFill>
                  <a:srgbClr val="777777"/>
                </a:solidFill>
                <a:effectLst/>
                <a:latin typeface="Consolas" panose="020B0609020204030204" pitchFamily="49" charset="0"/>
              </a:rPr>
              <a:t> :</a:t>
            </a:r>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100</a:t>
            </a:r>
            <a:r>
              <a:rPr lang="en-US" sz="1200" b="0" dirty="0">
                <a:solidFill>
                  <a:srgbClr val="4B69C6"/>
                </a:solidFill>
                <a:effectLst/>
                <a:latin typeface="Consolas" panose="020B0609020204030204" pitchFamily="49" charset="0"/>
              </a:rPr>
              <a:t>px</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background-color</a:t>
            </a:r>
            <a:r>
              <a:rPr lang="en-US" sz="1200" b="0" dirty="0">
                <a:solidFill>
                  <a:srgbClr val="777777"/>
                </a:solidFill>
                <a:effectLst/>
                <a:latin typeface="Consolas" panose="020B0609020204030204" pitchFamily="49" charset="0"/>
              </a:rPr>
              <a:t> :</a:t>
            </a:r>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red</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animation-name</a:t>
            </a:r>
            <a:r>
              <a:rPr lang="en-US" sz="1200" b="0" dirty="0">
                <a:solidFill>
                  <a:srgbClr val="777777"/>
                </a:solidFill>
                <a:effectLst/>
                <a:latin typeface="Consolas" panose="020B0609020204030204" pitchFamily="49" charset="0"/>
              </a:rPr>
              <a:t> :</a:t>
            </a:r>
            <a:r>
              <a:rPr lang="en-US" sz="1200" b="0" dirty="0">
                <a:solidFill>
                  <a:srgbClr val="333333"/>
                </a:solidFill>
                <a:effectLst/>
                <a:latin typeface="Consolas" panose="020B0609020204030204" pitchFamily="49" charset="0"/>
              </a:rPr>
              <a:t> </a:t>
            </a:r>
            <a:r>
              <a:rPr lang="en-US" sz="1200" b="0" dirty="0">
                <a:solidFill>
                  <a:srgbClr val="448C27"/>
                </a:solidFill>
                <a:effectLst/>
                <a:latin typeface="Consolas" panose="020B0609020204030204" pitchFamily="49" charset="0"/>
              </a:rPr>
              <a:t>example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animation-duration</a:t>
            </a:r>
            <a:r>
              <a:rPr lang="en-US" sz="1200" b="0" dirty="0">
                <a:solidFill>
                  <a:srgbClr val="777777"/>
                </a:solidFill>
                <a:effectLst/>
                <a:latin typeface="Consolas" panose="020B0609020204030204" pitchFamily="49" charset="0"/>
              </a:rPr>
              <a:t> :</a:t>
            </a:r>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4</a:t>
            </a:r>
            <a:r>
              <a:rPr lang="en-US" sz="1200" b="0" dirty="0">
                <a:solidFill>
                  <a:srgbClr val="4B69C6"/>
                </a:solidFill>
                <a:effectLst/>
                <a:latin typeface="Consolas" panose="020B0609020204030204" pitchFamily="49" charset="0"/>
              </a:rPr>
              <a:t>s</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273D43C-45BB-4231-A21D-6F88BDA25CB2}"/>
              </a:ext>
            </a:extLst>
          </p:cNvPr>
          <p:cNvSpPr/>
          <p:nvPr/>
        </p:nvSpPr>
        <p:spPr>
          <a:xfrm>
            <a:off x="6606761" y="4458266"/>
            <a:ext cx="2073003" cy="276999"/>
          </a:xfrm>
          <a:prstGeom prst="rect">
            <a:avLst/>
          </a:prstGeom>
          <a:solidFill>
            <a:schemeClr val="bg2"/>
          </a:solidFill>
          <a:ln>
            <a:solidFill>
              <a:srgbClr val="005BA7"/>
            </a:solid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a:ln>
                  <a:noFill/>
                </a:ln>
                <a:solidFill>
                  <a:prstClr val="black"/>
                </a:solidFill>
                <a:effectLst/>
                <a:uLnTx/>
                <a:uFillTx/>
                <a:latin typeface="Calibri" panose="020F0502020204030204" pitchFamily="34" charset="0"/>
              </a:rPr>
              <a:t>définit la durée de l’animation</a:t>
            </a:r>
          </a:p>
        </p:txBody>
      </p:sp>
      <p:cxnSp>
        <p:nvCxnSpPr>
          <p:cNvPr id="11" name="Connecteur droit avec flèche 10">
            <a:extLst>
              <a:ext uri="{FF2B5EF4-FFF2-40B4-BE49-F238E27FC236}">
                <a16:creationId xmlns:a16="http://schemas.microsoft.com/office/drawing/2014/main" id="{71C6739D-684C-42C6-9614-D18C767C07C7}"/>
              </a:ext>
            </a:extLst>
          </p:cNvPr>
          <p:cNvCxnSpPr/>
          <p:nvPr/>
        </p:nvCxnSpPr>
        <p:spPr>
          <a:xfrm flipH="1">
            <a:off x="5335104" y="4658172"/>
            <a:ext cx="1203960" cy="15240"/>
          </a:xfrm>
          <a:prstGeom prst="straightConnector1">
            <a:avLst/>
          </a:prstGeom>
          <a:noFill/>
          <a:ln w="6350" cap="flat" cmpd="sng" algn="ctr">
            <a:solidFill>
              <a:srgbClr val="C00000"/>
            </a:solidFill>
            <a:prstDash val="solid"/>
            <a:miter lim="800000"/>
            <a:tailEnd type="triangle"/>
          </a:ln>
          <a:effectLst/>
        </p:spPr>
      </p:cxnSp>
      <p:sp>
        <p:nvSpPr>
          <p:cNvPr id="12" name="Rectangle 11">
            <a:extLst>
              <a:ext uri="{FF2B5EF4-FFF2-40B4-BE49-F238E27FC236}">
                <a16:creationId xmlns:a16="http://schemas.microsoft.com/office/drawing/2014/main" id="{C5180127-52DB-4B21-86E0-03A266065CCF}"/>
              </a:ext>
            </a:extLst>
          </p:cNvPr>
          <p:cNvSpPr/>
          <p:nvPr/>
        </p:nvSpPr>
        <p:spPr>
          <a:xfrm>
            <a:off x="6606761" y="3939245"/>
            <a:ext cx="1994457" cy="276999"/>
          </a:xfrm>
          <a:prstGeom prst="rect">
            <a:avLst/>
          </a:prstGeom>
          <a:solidFill>
            <a:schemeClr val="bg2"/>
          </a:solidFill>
          <a:ln>
            <a:solidFill>
              <a:srgbClr val="005BA7"/>
            </a:solid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a:ln>
                  <a:noFill/>
                </a:ln>
                <a:solidFill>
                  <a:prstClr val="black"/>
                </a:solidFill>
                <a:effectLst/>
                <a:uLnTx/>
                <a:uFillTx/>
                <a:latin typeface="Calibri" panose="020F0502020204030204" pitchFamily="34" charset="0"/>
              </a:rPr>
              <a:t>définit le nom de l’animation</a:t>
            </a:r>
          </a:p>
        </p:txBody>
      </p:sp>
      <p:cxnSp>
        <p:nvCxnSpPr>
          <p:cNvPr id="13" name="Connecteur droit avec flèche 12">
            <a:extLst>
              <a:ext uri="{FF2B5EF4-FFF2-40B4-BE49-F238E27FC236}">
                <a16:creationId xmlns:a16="http://schemas.microsoft.com/office/drawing/2014/main" id="{0B070593-F59F-493A-97E6-544947BF396B}"/>
              </a:ext>
            </a:extLst>
          </p:cNvPr>
          <p:cNvCxnSpPr>
            <a:stCxn id="12" idx="1"/>
          </p:cNvCxnSpPr>
          <p:nvPr/>
        </p:nvCxnSpPr>
        <p:spPr>
          <a:xfrm flipH="1">
            <a:off x="5335105" y="4077745"/>
            <a:ext cx="1271656" cy="380521"/>
          </a:xfrm>
          <a:prstGeom prst="straightConnector1">
            <a:avLst/>
          </a:prstGeom>
          <a:noFill/>
          <a:ln w="6350" cap="flat" cmpd="sng" algn="ctr">
            <a:solidFill>
              <a:srgbClr val="C00000"/>
            </a:solidFill>
            <a:prstDash val="solid"/>
            <a:miter lim="800000"/>
            <a:tailEnd type="triangle"/>
          </a:ln>
          <a:effectLst/>
        </p:spPr>
      </p:cxnSp>
      <p:sp>
        <p:nvSpPr>
          <p:cNvPr id="14" name="Rectangle 13">
            <a:extLst>
              <a:ext uri="{FF2B5EF4-FFF2-40B4-BE49-F238E27FC236}">
                <a16:creationId xmlns:a16="http://schemas.microsoft.com/office/drawing/2014/main" id="{D69AD1AD-6925-4D30-9314-047E0894AE5D}"/>
              </a:ext>
            </a:extLst>
          </p:cNvPr>
          <p:cNvSpPr/>
          <p:nvPr/>
        </p:nvSpPr>
        <p:spPr>
          <a:xfrm>
            <a:off x="707083" y="2565659"/>
            <a:ext cx="10947668" cy="307777"/>
          </a:xfrm>
          <a:prstGeom prst="rect">
            <a:avLst/>
          </a:prstGeom>
        </p:spPr>
        <p:txBody>
          <a:bodyPr wrap="square">
            <a:spAutoFit/>
          </a:bodyPr>
          <a:lstStyle/>
          <a:p>
            <a:r>
              <a:rPr lang="fr-FR" sz="1400" b="1" dirty="0">
                <a:solidFill>
                  <a:schemeClr val="tx1">
                    <a:lumMod val="65000"/>
                    <a:lumOff val="35000"/>
                  </a:schemeClr>
                </a:solidFill>
                <a:latin typeface="Calibri" panose="020F0502020204030204" pitchFamily="34" charset="0"/>
              </a:rPr>
              <a:t>Exemple 1 :</a:t>
            </a:r>
          </a:p>
        </p:txBody>
      </p:sp>
    </p:spTree>
    <p:extLst>
      <p:ext uri="{BB962C8B-B14F-4D97-AF65-F5344CB8AC3E}">
        <p14:creationId xmlns:p14="http://schemas.microsoft.com/office/powerpoint/2010/main" val="236431131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dirty="0">
                <a:uFillTx/>
                <a:latin typeface="Calibri" panose="020F0502020204030204" pitchFamily="34" charset="0"/>
                <a:cs typeface="Calibri" panose="020F0502020204030204" pitchFamily="34" charset="0"/>
              </a:rPr>
              <a:t>Créer des animations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Utilisation des </a:t>
            </a:r>
            <a:r>
              <a:rPr lang="fr-FR" sz="1800" dirty="0" err="1"/>
              <a:t>keyFrames</a:t>
            </a:r>
            <a:endParaRPr lang="fr-FR" sz="1800" dirty="0"/>
          </a:p>
        </p:txBody>
      </p:sp>
      <p:sp>
        <p:nvSpPr>
          <p:cNvPr id="3" name="Espace réservé du contenu 2">
            <a:extLst>
              <a:ext uri="{FF2B5EF4-FFF2-40B4-BE49-F238E27FC236}">
                <a16:creationId xmlns:a16="http://schemas.microsoft.com/office/drawing/2014/main" id="{5B9658E4-3C5B-4D84-AB14-B322D9E72993}"/>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La règle @keyframes</a:t>
            </a:r>
          </a:p>
          <a:p>
            <a:endParaRPr lang="fr-FR" dirty="0"/>
          </a:p>
        </p:txBody>
      </p:sp>
      <p:sp>
        <p:nvSpPr>
          <p:cNvPr id="14" name="Rectangle 13">
            <a:extLst>
              <a:ext uri="{FF2B5EF4-FFF2-40B4-BE49-F238E27FC236}">
                <a16:creationId xmlns:a16="http://schemas.microsoft.com/office/drawing/2014/main" id="{84D34CF0-9609-4DCD-8933-F90EA604C49B}"/>
              </a:ext>
            </a:extLst>
          </p:cNvPr>
          <p:cNvSpPr/>
          <p:nvPr/>
        </p:nvSpPr>
        <p:spPr>
          <a:xfrm>
            <a:off x="1117867" y="2072358"/>
            <a:ext cx="10947668" cy="307777"/>
          </a:xfrm>
          <a:prstGeom prst="rect">
            <a:avLst/>
          </a:prstGeom>
        </p:spPr>
        <p:txBody>
          <a:bodyPr wrap="square">
            <a:spAutoFit/>
          </a:bodyPr>
          <a:lstStyle/>
          <a:p>
            <a:r>
              <a:rPr lang="fr-FR" sz="1400" b="1" dirty="0">
                <a:solidFill>
                  <a:schemeClr val="tx1">
                    <a:lumMod val="65000"/>
                    <a:lumOff val="35000"/>
                  </a:schemeClr>
                </a:solidFill>
                <a:latin typeface="Calibri" panose="020F0502020204030204" pitchFamily="34" charset="0"/>
              </a:rPr>
              <a:t>Exemple 2 :</a:t>
            </a:r>
          </a:p>
        </p:txBody>
      </p:sp>
      <p:sp>
        <p:nvSpPr>
          <p:cNvPr id="15" name="Rectangle 14">
            <a:extLst>
              <a:ext uri="{FF2B5EF4-FFF2-40B4-BE49-F238E27FC236}">
                <a16:creationId xmlns:a16="http://schemas.microsoft.com/office/drawing/2014/main" id="{91022E4B-7652-41E5-BB33-E4E16D15E3FB}"/>
              </a:ext>
            </a:extLst>
          </p:cNvPr>
          <p:cNvSpPr/>
          <p:nvPr/>
        </p:nvSpPr>
        <p:spPr>
          <a:xfrm>
            <a:off x="1223893" y="2578539"/>
            <a:ext cx="4316295" cy="2677656"/>
          </a:xfrm>
          <a:prstGeom prst="rect">
            <a:avLst/>
          </a:prstGeom>
          <a:ln>
            <a:solidFill>
              <a:srgbClr val="5B9BD5"/>
            </a:solidFill>
          </a:ln>
        </p:spPr>
        <p:txBody>
          <a:bodyPr wrap="square">
            <a:spAutoFit/>
          </a:bodyPr>
          <a:lstStyle/>
          <a:p>
            <a:r>
              <a:rPr lang="fr-FR" sz="1200" b="0" dirty="0">
                <a:solidFill>
                  <a:srgbClr val="777777"/>
                </a:solidFill>
                <a:effectLst/>
                <a:latin typeface="Consolas" panose="020B0609020204030204" pitchFamily="49" charset="0"/>
              </a:rPr>
              <a:t>@</a:t>
            </a:r>
            <a:r>
              <a:rPr lang="fr-FR" sz="1200" b="0" dirty="0">
                <a:solidFill>
                  <a:srgbClr val="4B69C6"/>
                </a:solidFill>
                <a:effectLst/>
                <a:latin typeface="Consolas" panose="020B0609020204030204" pitchFamily="49" charset="0"/>
              </a:rPr>
              <a:t>keyframes</a:t>
            </a:r>
            <a:r>
              <a:rPr lang="fr-FR" sz="1200" b="0" dirty="0">
                <a:solidFill>
                  <a:srgbClr val="333333"/>
                </a:solidFill>
                <a:effectLst/>
                <a:latin typeface="Consolas" panose="020B0609020204030204" pitchFamily="49" charset="0"/>
              </a:rPr>
              <a:t> </a:t>
            </a:r>
            <a:r>
              <a:rPr lang="fr-FR" sz="1200" b="0" dirty="0">
                <a:solidFill>
                  <a:srgbClr val="7A3E9D"/>
                </a:solidFill>
                <a:effectLst/>
                <a:latin typeface="Consolas" panose="020B0609020204030204" pitchFamily="49" charset="0"/>
              </a:rPr>
              <a:t>example</a:t>
            </a:r>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0%   </a:t>
            </a:r>
            <a:r>
              <a:rPr lang="fr-FR" sz="1200" b="0" dirty="0">
                <a:solidFill>
                  <a:srgbClr val="777777"/>
                </a:solidFill>
                <a:effectLst/>
                <a:latin typeface="Consolas" panose="020B0609020204030204" pitchFamily="49" charset="0"/>
              </a:rPr>
              <a:t>{</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red</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25%  </a:t>
            </a:r>
            <a:r>
              <a:rPr lang="fr-FR" sz="1200" b="0" dirty="0">
                <a:solidFill>
                  <a:srgbClr val="777777"/>
                </a:solidFill>
                <a:effectLst/>
                <a:latin typeface="Consolas" panose="020B0609020204030204" pitchFamily="49" charset="0"/>
              </a:rPr>
              <a:t>{</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yellow</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50%  </a:t>
            </a:r>
            <a:r>
              <a:rPr lang="fr-FR" sz="1200" b="0" dirty="0">
                <a:solidFill>
                  <a:srgbClr val="777777"/>
                </a:solidFill>
                <a:effectLst/>
                <a:latin typeface="Consolas" panose="020B0609020204030204" pitchFamily="49" charset="0"/>
              </a:rPr>
              <a:t>{</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blue</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100% </a:t>
            </a:r>
            <a:r>
              <a:rPr lang="fr-FR" sz="1200" b="0" dirty="0">
                <a:solidFill>
                  <a:srgbClr val="777777"/>
                </a:solidFill>
                <a:effectLst/>
                <a:latin typeface="Consolas" panose="020B0609020204030204" pitchFamily="49" charset="0"/>
              </a:rPr>
              <a:t>{</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green</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i="1" dirty="0">
                <a:solidFill>
                  <a:srgbClr val="AAAAAA"/>
                </a:solidFill>
                <a:effectLst/>
                <a:latin typeface="Consolas" panose="020B0609020204030204" pitchFamily="49" charset="0"/>
              </a:rPr>
              <a:t>/* The element to </a:t>
            </a:r>
            <a:r>
              <a:rPr lang="fr-FR" sz="1200" b="0" i="1" dirty="0" err="1">
                <a:solidFill>
                  <a:srgbClr val="AAAAAA"/>
                </a:solidFill>
                <a:effectLst/>
                <a:latin typeface="Consolas" panose="020B0609020204030204" pitchFamily="49" charset="0"/>
              </a:rPr>
              <a:t>apply</a:t>
            </a:r>
            <a:r>
              <a:rPr lang="fr-FR" sz="1200" b="0" i="1" dirty="0">
                <a:solidFill>
                  <a:srgbClr val="AAAAAA"/>
                </a:solidFill>
                <a:effectLst/>
                <a:latin typeface="Consolas" panose="020B0609020204030204" pitchFamily="49" charset="0"/>
              </a:rPr>
              <a:t> the animation to */</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7A3E9D"/>
                </a:solidFill>
                <a:effectLst/>
                <a:latin typeface="Consolas" panose="020B0609020204030204" pitchFamily="49" charset="0"/>
              </a:rPr>
              <a:t>div</a:t>
            </a:r>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width</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100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height</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100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red</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animation-</a:t>
            </a:r>
            <a:r>
              <a:rPr lang="fr-FR" sz="1200" b="0" dirty="0" err="1">
                <a:solidFill>
                  <a:srgbClr val="9C5D27"/>
                </a:solidFill>
                <a:effectLst/>
                <a:latin typeface="Consolas" panose="020B0609020204030204" pitchFamily="49" charset="0"/>
              </a:rPr>
              <a:t>name</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448C27"/>
                </a:solidFill>
                <a:effectLst/>
                <a:latin typeface="Consolas" panose="020B0609020204030204" pitchFamily="49" charset="0"/>
              </a:rPr>
              <a:t>example</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animation-duration</a:t>
            </a:r>
            <a:r>
              <a:rPr lang="fr-FR" sz="1200" b="0" dirty="0">
                <a:solidFill>
                  <a:srgbClr val="777777"/>
                </a:solidFill>
                <a:effectLst/>
                <a:latin typeface="Consolas" panose="020B0609020204030204" pitchFamily="49" charset="0"/>
              </a:rPr>
              <a:t> :</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4</a:t>
            </a:r>
            <a:r>
              <a:rPr lang="fr-FR" sz="1200" b="0" dirty="0">
                <a:solidFill>
                  <a:srgbClr val="4B69C6"/>
                </a:solidFill>
                <a:effectLst/>
                <a:latin typeface="Consolas" panose="020B0609020204030204" pitchFamily="49" charset="0"/>
              </a:rPr>
              <a:t>s</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39131520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04- </a:t>
            </a:r>
            <a:r>
              <a:rPr lang="fr-FR" sz="2000" b="1" u="none" strike="noStrike" kern="1200" cap="all" spc="0" dirty="0">
                <a:uFillTx/>
                <a:latin typeface="Calibri" panose="020F0502020204030204" pitchFamily="34" charset="0"/>
                <a:cs typeface="Calibri" panose="020F0502020204030204" pitchFamily="34" charset="0"/>
              </a:rPr>
              <a:t>Créer des animations</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prstGeom prst="rect">
            <a:avLst/>
          </a:prstGeom>
        </p:spPr>
        <p:txBody>
          <a:bodyPr/>
          <a:lstStyle/>
          <a:p>
            <a:r>
              <a:rPr lang="fr-FR" sz="1800" dirty="0"/>
              <a:t>Utilisation des </a:t>
            </a:r>
            <a:r>
              <a:rPr lang="fr-FR" sz="1800" dirty="0" err="1"/>
              <a:t>keyFrames</a:t>
            </a:r>
            <a:endParaRPr lang="fr-FR" sz="1800" dirty="0"/>
          </a:p>
        </p:txBody>
      </p:sp>
      <p:sp>
        <p:nvSpPr>
          <p:cNvPr id="3" name="Espace réservé du contenu 2">
            <a:extLst>
              <a:ext uri="{FF2B5EF4-FFF2-40B4-BE49-F238E27FC236}">
                <a16:creationId xmlns:a16="http://schemas.microsoft.com/office/drawing/2014/main" id="{3A137CE2-E2FF-41AB-BF24-57F93AA5F6D2}"/>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La règle @keyframes</a:t>
            </a:r>
          </a:p>
          <a:p>
            <a:endParaRPr lang="fr-FR" dirty="0"/>
          </a:p>
        </p:txBody>
      </p:sp>
      <p:sp>
        <p:nvSpPr>
          <p:cNvPr id="14" name="Rectangle 13">
            <a:extLst>
              <a:ext uri="{FF2B5EF4-FFF2-40B4-BE49-F238E27FC236}">
                <a16:creationId xmlns:a16="http://schemas.microsoft.com/office/drawing/2014/main" id="{84D34CF0-9609-4DCD-8933-F90EA604C49B}"/>
              </a:ext>
            </a:extLst>
          </p:cNvPr>
          <p:cNvSpPr/>
          <p:nvPr/>
        </p:nvSpPr>
        <p:spPr>
          <a:xfrm>
            <a:off x="857801" y="2078029"/>
            <a:ext cx="10947668" cy="307777"/>
          </a:xfrm>
          <a:prstGeom prst="rect">
            <a:avLst/>
          </a:prstGeom>
        </p:spPr>
        <p:txBody>
          <a:bodyPr wrap="square">
            <a:spAutoFit/>
          </a:bodyPr>
          <a:lstStyle/>
          <a:p>
            <a:r>
              <a:rPr lang="fr-FR" sz="1400" b="1" dirty="0">
                <a:solidFill>
                  <a:schemeClr val="tx1">
                    <a:lumMod val="65000"/>
                    <a:lumOff val="35000"/>
                  </a:schemeClr>
                </a:solidFill>
                <a:latin typeface="Calibri" panose="020F0502020204030204" pitchFamily="34" charset="0"/>
              </a:rPr>
              <a:t>Exemple 3 :</a:t>
            </a:r>
          </a:p>
        </p:txBody>
      </p:sp>
      <p:sp>
        <p:nvSpPr>
          <p:cNvPr id="8" name="Rectangle 7">
            <a:extLst>
              <a:ext uri="{FF2B5EF4-FFF2-40B4-BE49-F238E27FC236}">
                <a16:creationId xmlns:a16="http://schemas.microsoft.com/office/drawing/2014/main" id="{6105C6A1-3874-4219-85D5-691B91974AA7}"/>
              </a:ext>
            </a:extLst>
          </p:cNvPr>
          <p:cNvSpPr/>
          <p:nvPr/>
        </p:nvSpPr>
        <p:spPr>
          <a:xfrm>
            <a:off x="965569" y="2524052"/>
            <a:ext cx="6096000" cy="1384995"/>
          </a:xfrm>
          <a:prstGeom prst="rect">
            <a:avLst/>
          </a:prstGeom>
          <a:ln>
            <a:solidFill>
              <a:srgbClr val="5B9BD5"/>
            </a:solidFill>
          </a:ln>
        </p:spPr>
        <p:txBody>
          <a:bodyPr wrap="square">
            <a:spAutoFit/>
          </a:bodyPr>
          <a:lstStyle/>
          <a:p>
            <a:r>
              <a:rPr lang="fr-FR" sz="1200" b="0" dirty="0">
                <a:solidFill>
                  <a:srgbClr val="777777"/>
                </a:solidFill>
                <a:effectLst/>
                <a:latin typeface="Consolas" panose="020B0609020204030204" pitchFamily="49" charset="0"/>
              </a:rPr>
              <a:t>@</a:t>
            </a:r>
            <a:r>
              <a:rPr lang="fr-FR" sz="1200" b="0" dirty="0">
                <a:solidFill>
                  <a:srgbClr val="4B69C6"/>
                </a:solidFill>
                <a:effectLst/>
                <a:latin typeface="Consolas" panose="020B0609020204030204" pitchFamily="49" charset="0"/>
              </a:rPr>
              <a:t>keyframes</a:t>
            </a:r>
            <a:r>
              <a:rPr lang="fr-FR" sz="1200" b="0" dirty="0">
                <a:solidFill>
                  <a:srgbClr val="333333"/>
                </a:solidFill>
                <a:effectLst/>
                <a:latin typeface="Consolas" panose="020B0609020204030204" pitchFamily="49" charset="0"/>
              </a:rPr>
              <a:t> </a:t>
            </a:r>
            <a:r>
              <a:rPr lang="fr-FR" sz="1200" b="0" dirty="0">
                <a:solidFill>
                  <a:srgbClr val="7A3E9D"/>
                </a:solidFill>
                <a:effectLst/>
                <a:latin typeface="Consolas" panose="020B0609020204030204" pitchFamily="49" charset="0"/>
              </a:rPr>
              <a:t>example</a:t>
            </a:r>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0%   </a:t>
            </a:r>
            <a:r>
              <a:rPr lang="fr-FR" sz="1200" b="0" dirty="0">
                <a:solidFill>
                  <a:srgbClr val="777777"/>
                </a:solidFill>
                <a:effectLst/>
                <a:latin typeface="Consolas" panose="020B0609020204030204" pitchFamily="49" charset="0"/>
              </a:rPr>
              <a:t>{</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red</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left</a:t>
            </a:r>
            <a:r>
              <a:rPr lang="fr-FR" sz="1200" b="0" dirty="0">
                <a:solidFill>
                  <a:srgbClr val="777777"/>
                </a:solidFill>
                <a:effectLst/>
                <a:latin typeface="Consolas" panose="020B0609020204030204" pitchFamily="49" charset="0"/>
              </a:rPr>
              <a:t> :</a:t>
            </a:r>
            <a:r>
              <a:rPr lang="fr-FR" sz="1200" b="0" dirty="0">
                <a:solidFill>
                  <a:srgbClr val="9C5D27"/>
                </a:solidFill>
                <a:effectLst/>
                <a:latin typeface="Consolas" panose="020B0609020204030204" pitchFamily="49" charset="0"/>
              </a:rPr>
              <a:t>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top</a:t>
            </a:r>
            <a:r>
              <a:rPr lang="fr-FR" sz="1200" b="0" dirty="0">
                <a:solidFill>
                  <a:srgbClr val="777777"/>
                </a:solidFill>
                <a:effectLst/>
                <a:latin typeface="Consolas" panose="020B0609020204030204" pitchFamily="49" charset="0"/>
              </a:rPr>
              <a:t> :</a:t>
            </a:r>
            <a:r>
              <a:rPr lang="fr-FR" sz="1200" b="0" dirty="0">
                <a:solidFill>
                  <a:srgbClr val="9C5D27"/>
                </a:solidFill>
                <a:effectLst/>
                <a:latin typeface="Consolas" panose="020B0609020204030204" pitchFamily="49" charset="0"/>
              </a:rPr>
              <a:t>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25%  </a:t>
            </a:r>
            <a:r>
              <a:rPr lang="fr-FR" sz="1200" b="0" dirty="0">
                <a:solidFill>
                  <a:srgbClr val="777777"/>
                </a:solidFill>
                <a:effectLst/>
                <a:latin typeface="Consolas" panose="020B0609020204030204" pitchFamily="49" charset="0"/>
              </a:rPr>
              <a:t>{</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yellow</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left</a:t>
            </a:r>
            <a:r>
              <a:rPr lang="fr-FR" sz="1200" b="0" dirty="0">
                <a:solidFill>
                  <a:srgbClr val="777777"/>
                </a:solidFill>
                <a:effectLst/>
                <a:latin typeface="Consolas" panose="020B0609020204030204" pitchFamily="49" charset="0"/>
              </a:rPr>
              <a:t> :</a:t>
            </a:r>
            <a:r>
              <a:rPr lang="fr-FR" sz="1200" b="0" dirty="0">
                <a:solidFill>
                  <a:srgbClr val="9C5D27"/>
                </a:solidFill>
                <a:effectLst/>
                <a:latin typeface="Consolas" panose="020B0609020204030204" pitchFamily="49" charset="0"/>
              </a:rPr>
              <a:t>200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top</a:t>
            </a:r>
            <a:r>
              <a:rPr lang="fr-FR" sz="1200" b="0" dirty="0">
                <a:solidFill>
                  <a:srgbClr val="777777"/>
                </a:solidFill>
                <a:effectLst/>
                <a:latin typeface="Consolas" panose="020B0609020204030204" pitchFamily="49" charset="0"/>
              </a:rPr>
              <a:t> :</a:t>
            </a:r>
            <a:r>
              <a:rPr lang="fr-FR" sz="1200" b="0" dirty="0">
                <a:solidFill>
                  <a:srgbClr val="9C5D27"/>
                </a:solidFill>
                <a:effectLst/>
                <a:latin typeface="Consolas" panose="020B0609020204030204" pitchFamily="49" charset="0"/>
              </a:rPr>
              <a:t>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50%  </a:t>
            </a:r>
            <a:r>
              <a:rPr lang="fr-FR" sz="1200" b="0" dirty="0">
                <a:solidFill>
                  <a:srgbClr val="777777"/>
                </a:solidFill>
                <a:effectLst/>
                <a:latin typeface="Consolas" panose="020B0609020204030204" pitchFamily="49" charset="0"/>
              </a:rPr>
              <a:t>{</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blue</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left</a:t>
            </a:r>
            <a:r>
              <a:rPr lang="fr-FR" sz="1200" b="0" dirty="0">
                <a:solidFill>
                  <a:srgbClr val="777777"/>
                </a:solidFill>
                <a:effectLst/>
                <a:latin typeface="Consolas" panose="020B0609020204030204" pitchFamily="49" charset="0"/>
              </a:rPr>
              <a:t> :</a:t>
            </a:r>
            <a:r>
              <a:rPr lang="fr-FR" sz="1200" b="0" dirty="0">
                <a:solidFill>
                  <a:srgbClr val="9C5D27"/>
                </a:solidFill>
                <a:effectLst/>
                <a:latin typeface="Consolas" panose="020B0609020204030204" pitchFamily="49" charset="0"/>
              </a:rPr>
              <a:t>200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top</a:t>
            </a:r>
            <a:r>
              <a:rPr lang="fr-FR" sz="1200" b="0" dirty="0">
                <a:solidFill>
                  <a:srgbClr val="777777"/>
                </a:solidFill>
                <a:effectLst/>
                <a:latin typeface="Consolas" panose="020B0609020204030204" pitchFamily="49" charset="0"/>
              </a:rPr>
              <a:t> :</a:t>
            </a:r>
            <a:r>
              <a:rPr lang="fr-FR" sz="1200" b="0" dirty="0">
                <a:solidFill>
                  <a:srgbClr val="9C5D27"/>
                </a:solidFill>
                <a:effectLst/>
                <a:latin typeface="Consolas" panose="020B0609020204030204" pitchFamily="49" charset="0"/>
              </a:rPr>
              <a:t>200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75%  </a:t>
            </a:r>
            <a:r>
              <a:rPr lang="fr-FR" sz="1200" b="0" dirty="0">
                <a:solidFill>
                  <a:srgbClr val="777777"/>
                </a:solidFill>
                <a:effectLst/>
                <a:latin typeface="Consolas" panose="020B0609020204030204" pitchFamily="49" charset="0"/>
              </a:rPr>
              <a:t>{</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a:solidFill>
                  <a:srgbClr val="9C5D27"/>
                </a:solidFill>
                <a:effectLst/>
                <a:latin typeface="Consolas" panose="020B0609020204030204" pitchFamily="49" charset="0"/>
              </a:rPr>
              <a:t>green</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left</a:t>
            </a:r>
            <a:r>
              <a:rPr lang="fr-FR" sz="1200" b="0" dirty="0">
                <a:solidFill>
                  <a:srgbClr val="777777"/>
                </a:solidFill>
                <a:effectLst/>
                <a:latin typeface="Consolas" panose="020B0609020204030204" pitchFamily="49" charset="0"/>
              </a:rPr>
              <a:t> :</a:t>
            </a:r>
            <a:r>
              <a:rPr lang="fr-FR" sz="1200" b="0" dirty="0">
                <a:solidFill>
                  <a:srgbClr val="9C5D27"/>
                </a:solidFill>
                <a:effectLst/>
                <a:latin typeface="Consolas" panose="020B0609020204030204" pitchFamily="49" charset="0"/>
              </a:rPr>
              <a:t>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top</a:t>
            </a:r>
            <a:r>
              <a:rPr lang="fr-FR" sz="1200" b="0" dirty="0">
                <a:solidFill>
                  <a:srgbClr val="777777"/>
                </a:solidFill>
                <a:effectLst/>
                <a:latin typeface="Consolas" panose="020B0609020204030204" pitchFamily="49" charset="0"/>
              </a:rPr>
              <a:t> :</a:t>
            </a:r>
            <a:r>
              <a:rPr lang="fr-FR" sz="1200" b="0" dirty="0">
                <a:solidFill>
                  <a:srgbClr val="9C5D27"/>
                </a:solidFill>
                <a:effectLst/>
                <a:latin typeface="Consolas" panose="020B0609020204030204" pitchFamily="49" charset="0"/>
              </a:rPr>
              <a:t>200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100% </a:t>
            </a:r>
            <a:r>
              <a:rPr lang="fr-FR" sz="1200" b="0" dirty="0">
                <a:solidFill>
                  <a:srgbClr val="777777"/>
                </a:solidFill>
                <a:effectLst/>
                <a:latin typeface="Consolas" panose="020B0609020204030204" pitchFamily="49" charset="0"/>
              </a:rPr>
              <a:t>{</a:t>
            </a:r>
            <a:r>
              <a:rPr lang="fr-FR" sz="1200" b="0" dirty="0">
                <a:solidFill>
                  <a:srgbClr val="9C5D27"/>
                </a:solidFill>
                <a:effectLst/>
                <a:latin typeface="Consolas" panose="020B0609020204030204" pitchFamily="49" charset="0"/>
              </a:rPr>
              <a:t>background-</a:t>
            </a:r>
            <a:r>
              <a:rPr lang="fr-FR" sz="1200" b="0" dirty="0" err="1">
                <a:solidFill>
                  <a:srgbClr val="9C5D27"/>
                </a:solidFill>
                <a:effectLst/>
                <a:latin typeface="Consolas" panose="020B0609020204030204" pitchFamily="49" charset="0"/>
              </a:rPr>
              <a:t>color</a:t>
            </a:r>
            <a:r>
              <a:rPr lang="fr-FR" sz="1200" b="0" dirty="0">
                <a:solidFill>
                  <a:srgbClr val="777777"/>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red</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r>
              <a:rPr lang="fr-FR" sz="1200" b="0" dirty="0" err="1">
                <a:solidFill>
                  <a:srgbClr val="9C5D27"/>
                </a:solidFill>
                <a:effectLst/>
                <a:latin typeface="Consolas" panose="020B0609020204030204" pitchFamily="49" charset="0"/>
              </a:rPr>
              <a:t>left</a:t>
            </a:r>
            <a:r>
              <a:rPr lang="fr-FR" sz="1200" b="0" dirty="0">
                <a:solidFill>
                  <a:srgbClr val="777777"/>
                </a:solidFill>
                <a:effectLst/>
                <a:latin typeface="Consolas" panose="020B0609020204030204" pitchFamily="49" charset="0"/>
              </a:rPr>
              <a:t> :</a:t>
            </a:r>
            <a:r>
              <a:rPr lang="fr-FR" sz="1200" b="0" dirty="0">
                <a:solidFill>
                  <a:srgbClr val="9C5D27"/>
                </a:solidFill>
                <a:effectLst/>
                <a:latin typeface="Consolas" panose="020B0609020204030204" pitchFamily="49" charset="0"/>
              </a:rPr>
              <a:t>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r>
              <a:rPr lang="fr-FR" sz="1200" b="0" dirty="0">
                <a:solidFill>
                  <a:srgbClr val="333333"/>
                </a:solidFill>
                <a:effectLst/>
                <a:latin typeface="Consolas" panose="020B0609020204030204" pitchFamily="49" charset="0"/>
              </a:rPr>
              <a:t> </a:t>
            </a:r>
            <a:r>
              <a:rPr lang="fr-FR" sz="1200" b="0" dirty="0">
                <a:solidFill>
                  <a:srgbClr val="9C5D27"/>
                </a:solidFill>
                <a:effectLst/>
                <a:latin typeface="Consolas" panose="020B0609020204030204" pitchFamily="49" charset="0"/>
              </a:rPr>
              <a:t>top</a:t>
            </a:r>
            <a:r>
              <a:rPr lang="fr-FR" sz="1200" b="0" dirty="0">
                <a:solidFill>
                  <a:srgbClr val="777777"/>
                </a:solidFill>
                <a:effectLst/>
                <a:latin typeface="Consolas" panose="020B0609020204030204" pitchFamily="49" charset="0"/>
              </a:rPr>
              <a:t> :</a:t>
            </a:r>
            <a:r>
              <a:rPr lang="fr-FR" sz="1200" b="0" dirty="0">
                <a:solidFill>
                  <a:srgbClr val="9C5D27"/>
                </a:solidFill>
                <a:effectLst/>
                <a:latin typeface="Consolas" panose="020B0609020204030204" pitchFamily="49" charset="0"/>
              </a:rPr>
              <a:t>0</a:t>
            </a:r>
            <a:r>
              <a:rPr lang="fr-FR" sz="1200" b="0" dirty="0">
                <a:solidFill>
                  <a:srgbClr val="4B69C6"/>
                </a:solidFill>
                <a:effectLst/>
                <a:latin typeface="Consolas" panose="020B0609020204030204" pitchFamily="49" charset="0"/>
              </a:rPr>
              <a:t>px</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a:p>
            <a:r>
              <a:rPr lang="fr-FR" sz="1200" b="0" dirty="0">
                <a:solidFill>
                  <a:srgbClr val="333333"/>
                </a:solidFill>
                <a:effectLst/>
                <a:latin typeface="Consolas" panose="020B0609020204030204" pitchFamily="49" charset="0"/>
              </a:rPr>
              <a:t>  </a:t>
            </a:r>
            <a:r>
              <a:rPr lang="fr-FR" sz="1200" b="0" dirty="0">
                <a:solidFill>
                  <a:srgbClr val="777777"/>
                </a:solidFill>
                <a:effectLst/>
                <a:latin typeface="Consolas" panose="020B0609020204030204" pitchFamily="49" charset="0"/>
              </a:rPr>
              <a:t>}</a:t>
            </a:r>
            <a:endParaRPr lang="fr-FR" sz="1200" b="0" dirty="0">
              <a:solidFill>
                <a:srgbClr val="333333"/>
              </a:solidFill>
              <a:effectLst/>
              <a:latin typeface="Consolas" panose="020B0609020204030204" pitchFamily="49" charset="0"/>
            </a:endParaRPr>
          </a:p>
        </p:txBody>
      </p:sp>
      <p:sp>
        <p:nvSpPr>
          <p:cNvPr id="9" name="ZoneTexte 8">
            <a:extLst>
              <a:ext uri="{FF2B5EF4-FFF2-40B4-BE49-F238E27FC236}">
                <a16:creationId xmlns:a16="http://schemas.microsoft.com/office/drawing/2014/main" id="{17D7C87C-2982-4B23-8018-B64497C3E753}"/>
              </a:ext>
            </a:extLst>
          </p:cNvPr>
          <p:cNvSpPr txBox="1"/>
          <p:nvPr/>
        </p:nvSpPr>
        <p:spPr>
          <a:xfrm>
            <a:off x="965568" y="4360868"/>
            <a:ext cx="6096000" cy="1569660"/>
          </a:xfrm>
          <a:prstGeom prst="rect">
            <a:avLst/>
          </a:prstGeom>
          <a:noFill/>
          <a:ln>
            <a:solidFill>
              <a:srgbClr val="005BA7"/>
            </a:solidFill>
          </a:ln>
        </p:spPr>
        <p:txBody>
          <a:bodyPr wrap="square">
            <a:spAutoFit/>
          </a:bodyPr>
          <a:lstStyle/>
          <a:p>
            <a:r>
              <a:rPr lang="en-US" sz="1200" b="0" dirty="0">
                <a:solidFill>
                  <a:srgbClr val="7A3E9D"/>
                </a:solidFill>
                <a:effectLst/>
                <a:latin typeface="Consolas" panose="020B0609020204030204" pitchFamily="49" charset="0"/>
              </a:rPr>
              <a:t>div</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width</a:t>
            </a:r>
            <a:r>
              <a:rPr lang="en-US" sz="1200" b="0" dirty="0">
                <a:solidFill>
                  <a:srgbClr val="777777"/>
                </a:solidFill>
                <a:effectLst/>
                <a:latin typeface="Consolas" panose="020B0609020204030204" pitchFamily="49" charset="0"/>
              </a:rPr>
              <a:t> :</a:t>
            </a:r>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100</a:t>
            </a:r>
            <a:r>
              <a:rPr lang="en-US" sz="1200" b="0" dirty="0">
                <a:solidFill>
                  <a:srgbClr val="4B69C6"/>
                </a:solidFill>
                <a:effectLst/>
                <a:latin typeface="Consolas" panose="020B0609020204030204" pitchFamily="49" charset="0"/>
              </a:rPr>
              <a:t>px</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height</a:t>
            </a:r>
            <a:r>
              <a:rPr lang="en-US" sz="1200" b="0" dirty="0">
                <a:solidFill>
                  <a:srgbClr val="777777"/>
                </a:solidFill>
                <a:effectLst/>
                <a:latin typeface="Consolas" panose="020B0609020204030204" pitchFamily="49" charset="0"/>
              </a:rPr>
              <a:t> :</a:t>
            </a:r>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100</a:t>
            </a:r>
            <a:r>
              <a:rPr lang="en-US" sz="1200" b="0" dirty="0">
                <a:solidFill>
                  <a:srgbClr val="4B69C6"/>
                </a:solidFill>
                <a:effectLst/>
                <a:latin typeface="Consolas" panose="020B0609020204030204" pitchFamily="49" charset="0"/>
              </a:rPr>
              <a:t>px</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position</a:t>
            </a:r>
            <a:r>
              <a:rPr lang="en-US" sz="1200" b="0" dirty="0">
                <a:solidFill>
                  <a:srgbClr val="777777"/>
                </a:solidFill>
                <a:effectLst/>
                <a:latin typeface="Consolas" panose="020B0609020204030204" pitchFamily="49" charset="0"/>
              </a:rPr>
              <a:t> :</a:t>
            </a:r>
            <a:r>
              <a:rPr lang="en-US" sz="1200" b="0" dirty="0">
                <a:solidFill>
                  <a:srgbClr val="333333"/>
                </a:solidFill>
                <a:effectLst/>
                <a:latin typeface="Consolas" panose="020B0609020204030204" pitchFamily="49" charset="0"/>
              </a:rPr>
              <a:t> </a:t>
            </a:r>
            <a:r>
              <a:rPr lang="en-US" sz="1200" b="0" dirty="0">
                <a:solidFill>
                  <a:srgbClr val="448C27"/>
                </a:solidFill>
                <a:effectLst/>
                <a:latin typeface="Consolas" panose="020B0609020204030204" pitchFamily="49" charset="0"/>
              </a:rPr>
              <a:t>relative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background-color</a:t>
            </a:r>
            <a:r>
              <a:rPr lang="en-US" sz="1200" b="0" dirty="0">
                <a:solidFill>
                  <a:srgbClr val="777777"/>
                </a:solidFill>
                <a:effectLst/>
                <a:latin typeface="Consolas" panose="020B0609020204030204" pitchFamily="49" charset="0"/>
              </a:rPr>
              <a:t> :</a:t>
            </a:r>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red</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animation-name</a:t>
            </a:r>
            <a:r>
              <a:rPr lang="en-US" sz="1200" b="0" dirty="0">
                <a:solidFill>
                  <a:srgbClr val="777777"/>
                </a:solidFill>
                <a:effectLst/>
                <a:latin typeface="Consolas" panose="020B0609020204030204" pitchFamily="49" charset="0"/>
              </a:rPr>
              <a:t> :</a:t>
            </a:r>
            <a:r>
              <a:rPr lang="en-US" sz="1200" b="0" dirty="0">
                <a:solidFill>
                  <a:srgbClr val="333333"/>
                </a:solidFill>
                <a:effectLst/>
                <a:latin typeface="Consolas" panose="020B0609020204030204" pitchFamily="49" charset="0"/>
              </a:rPr>
              <a:t> </a:t>
            </a:r>
            <a:r>
              <a:rPr lang="en-US" sz="1200" b="0" dirty="0">
                <a:solidFill>
                  <a:srgbClr val="448C27"/>
                </a:solidFill>
                <a:effectLst/>
                <a:latin typeface="Consolas" panose="020B0609020204030204" pitchFamily="49" charset="0"/>
              </a:rPr>
              <a:t>example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animation-duration</a:t>
            </a:r>
            <a:r>
              <a:rPr lang="en-US" sz="1200" b="0" dirty="0">
                <a:solidFill>
                  <a:srgbClr val="777777"/>
                </a:solidFill>
                <a:effectLst/>
                <a:latin typeface="Consolas" panose="020B0609020204030204" pitchFamily="49" charset="0"/>
              </a:rPr>
              <a:t> :</a:t>
            </a:r>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4</a:t>
            </a:r>
            <a:r>
              <a:rPr lang="en-US" sz="1200" b="0" dirty="0">
                <a:solidFill>
                  <a:srgbClr val="4B69C6"/>
                </a:solidFill>
                <a:effectLst/>
                <a:latin typeface="Consolas" panose="020B0609020204030204" pitchFamily="49" charset="0"/>
              </a:rPr>
              <a:t>s</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25168772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B34991A7-CCF2-476D-B99D-31D59939C5A0}"/>
              </a:ext>
            </a:extLst>
          </p:cNvPr>
          <p:cNvSpPr>
            <a:spLocks noGrp="1"/>
          </p:cNvSpPr>
          <p:nvPr>
            <p:ph type="body" sz="quarter" idx="14"/>
          </p:nvPr>
        </p:nvSpPr>
        <p:spPr>
          <a:prstGeom prst="rect">
            <a:avLst/>
          </a:prstGeom>
        </p:spPr>
        <p:txBody>
          <a:bodyPr/>
          <a:lstStyle/>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dirty="0">
                <a:solidFill>
                  <a:srgbClr val="565656"/>
                </a:solidFill>
                <a:uFillTx/>
                <a:latin typeface="Calibri" panose="020F0502020204030204" pitchFamily="34" charset="0"/>
                <a:cs typeface="Calibri" panose="020F0502020204030204" pitchFamily="34" charset="0"/>
              </a:rPr>
              <a:t>Analyser la structure d’un </a:t>
            </a:r>
            <a:r>
              <a:rPr lang="fr-FR" sz="1600" u="none" strike="noStrike" kern="1200" cap="none" spc="0" baseline="0" dirty="0" err="1">
                <a:solidFill>
                  <a:srgbClr val="565656"/>
                </a:solidFill>
                <a:uFillTx/>
                <a:latin typeface="Calibri" panose="020F0502020204030204" pitchFamily="34" charset="0"/>
                <a:cs typeface="Calibri" panose="020F0502020204030204" pitchFamily="34" charset="0"/>
              </a:rPr>
              <a:t>template</a:t>
            </a:r>
            <a:endParaRPr lang="fr-FR" sz="1600" u="none" strike="noStrike" kern="1200" cap="none" spc="0" baseline="0" dirty="0">
              <a:solidFill>
                <a:srgbClr val="565656"/>
              </a:solidFill>
              <a:uFillTx/>
              <a:latin typeface="Calibri" panose="020F0502020204030204" pitchFamily="34" charset="0"/>
              <a:cs typeface="Calibri" panose="020F0502020204030204" pitchFamily="34" charset="0"/>
            </a:endParaRP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dirty="0">
                <a:solidFill>
                  <a:srgbClr val="565656"/>
                </a:solidFill>
                <a:uFillTx/>
                <a:latin typeface="Calibri" panose="020F0502020204030204" pitchFamily="34" charset="0"/>
                <a:cs typeface="Calibri" panose="020F0502020204030204" pitchFamily="34" charset="0"/>
              </a:rPr>
              <a:t>Adapter le contenu d’un site selon la charte</a:t>
            </a:r>
          </a:p>
        </p:txBody>
      </p:sp>
      <p:sp>
        <p:nvSpPr>
          <p:cNvPr id="8" name="Espace réservé du texte 7">
            <a:extLst>
              <a:ext uri="{FF2B5EF4-FFF2-40B4-BE49-F238E27FC236}">
                <a16:creationId xmlns:a16="http://schemas.microsoft.com/office/drawing/2014/main" id="{935C7283-5EC1-4C2A-AEE9-6F7DAD87FB0D}"/>
              </a:ext>
            </a:extLst>
          </p:cNvPr>
          <p:cNvSpPr>
            <a:spLocks noGrp="1"/>
          </p:cNvSpPr>
          <p:nvPr>
            <p:ph type="body" sz="quarter" idx="15"/>
          </p:nvPr>
        </p:nvSpPr>
        <p:spPr>
          <a:prstGeom prst="rect">
            <a:avLst/>
          </a:prstGeom>
        </p:spPr>
        <p:txBody>
          <a:bodyPr/>
          <a:lstStyle/>
          <a:p>
            <a:r>
              <a:rPr lang="fr-FR" dirty="0"/>
              <a:t>2 heures</a:t>
            </a:r>
          </a:p>
        </p:txBody>
      </p:sp>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5</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Adapter des templates HTML/CSS avec un site Web</a:t>
            </a:r>
          </a:p>
        </p:txBody>
      </p:sp>
    </p:spTree>
    <p:extLst>
      <p:ext uri="{BB962C8B-B14F-4D97-AF65-F5344CB8AC3E}">
        <p14:creationId xmlns:p14="http://schemas.microsoft.com/office/powerpoint/2010/main" val="400925394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5</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Adapter des templates HTML/CSS avec un site Web</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dirty="0">
                <a:solidFill>
                  <a:srgbClr val="FF7800"/>
                </a:solidFill>
                <a:latin typeface="Calibri" panose="020F0502020204030204" pitchFamily="34" charset="0"/>
                <a:ea typeface="맑은 고딕" pitchFamily="34"/>
                <a:cs typeface="Calibri" panose="020F0502020204030204" pitchFamily="34" charset="0"/>
              </a:rPr>
              <a:t>Analyse de la structure d’un </a:t>
            </a:r>
            <a:r>
              <a:rPr lang="fr-FR" sz="1600" b="1" dirty="0" err="1">
                <a:solidFill>
                  <a:srgbClr val="FF7800"/>
                </a:solidFill>
                <a:latin typeface="Calibri" panose="020F0502020204030204" pitchFamily="34" charset="0"/>
                <a:ea typeface="맑은 고딕" pitchFamily="34"/>
                <a:cs typeface="Calibri" panose="020F0502020204030204" pitchFamily="34" charset="0"/>
              </a:rPr>
              <a:t>template</a:t>
            </a:r>
            <a:endParaRPr lang="fr-FR" sz="1600" b="1" dirty="0">
              <a:solidFill>
                <a:srgbClr val="FF7800"/>
              </a:solidFill>
              <a:latin typeface="Calibri" panose="020F0502020204030204" pitchFamily="34" charset="0"/>
              <a:ea typeface="맑은 고딕" pitchFamily="34"/>
              <a:cs typeface="Calibri" panose="020F0502020204030204" pitchFamily="34" charset="0"/>
            </a:endParaRP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Adaptation du contenu d’un site selon la charte</a:t>
            </a:r>
          </a:p>
        </p:txBody>
      </p:sp>
    </p:spTree>
    <p:extLst>
      <p:ext uri="{BB962C8B-B14F-4D97-AF65-F5344CB8AC3E}">
        <p14:creationId xmlns:p14="http://schemas.microsoft.com/office/powerpoint/2010/main" val="362069191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05- </a:t>
            </a:r>
            <a:r>
              <a:rPr lang="fr-FR" sz="2000" b="1" u="none" strike="noStrike" kern="1200" cap="all" spc="0" dirty="0">
                <a:uFillTx/>
                <a:latin typeface="Calibri" panose="020F0502020204030204" pitchFamily="34" charset="0"/>
                <a:cs typeface="Calibri" panose="020F0502020204030204" pitchFamily="34" charset="0"/>
              </a:rPr>
              <a:t>Adapter des templates HTML/CSS </a:t>
            </a:r>
            <a:br>
              <a:rPr lang="fr-FR" sz="2000" b="1" u="none" strike="noStrike" kern="1200" cap="all" spc="0" dirty="0">
                <a:uFillTx/>
                <a:latin typeface="Calibri" panose="020F0502020204030204" pitchFamily="34" charset="0"/>
                <a:cs typeface="Calibri" panose="020F0502020204030204" pitchFamily="34" charset="0"/>
              </a:rPr>
            </a:br>
            <a:r>
              <a:rPr lang="fr-FR" sz="2000" b="1" u="none" strike="noStrike" kern="1200" cap="all" spc="0" dirty="0">
                <a:uFillTx/>
                <a:latin typeface="Calibri" panose="020F0502020204030204" pitchFamily="34" charset="0"/>
                <a:cs typeface="Calibri" panose="020F0502020204030204" pitchFamily="34" charset="0"/>
              </a:rPr>
              <a:t>avec un site Web</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xfrm>
            <a:off x="180000" y="892052"/>
            <a:ext cx="5064662" cy="444906"/>
          </a:xfrm>
          <a:prstGeom prst="rect">
            <a:avLst/>
          </a:prstGeom>
        </p:spPr>
        <p:txBody>
          <a:bodyPr/>
          <a:lstStyle/>
          <a:p>
            <a:r>
              <a:rPr lang="fr-FR" sz="1800" kern="0" dirty="0">
                <a:ea typeface="맑은 고딕" pitchFamily="34"/>
                <a:cs typeface="Calibri" panose="020F0502020204030204" pitchFamily="34" charset="0"/>
              </a:rPr>
              <a:t>Analyse de la structure d’un </a:t>
            </a:r>
            <a:r>
              <a:rPr lang="fr-FR" sz="1800" kern="0" dirty="0" err="1">
                <a:ea typeface="맑은 고딕" pitchFamily="34"/>
                <a:cs typeface="Calibri" panose="020F0502020204030204" pitchFamily="34" charset="0"/>
              </a:rPr>
              <a:t>template</a:t>
            </a:r>
            <a:endParaRPr lang="fr-FR" sz="1800" kern="0" dirty="0">
              <a:ea typeface="맑은 고딕" pitchFamily="34"/>
              <a:cs typeface="Calibri" panose="020F0502020204030204" pitchFamily="34" charset="0"/>
            </a:endParaRPr>
          </a:p>
          <a:p>
            <a:endParaRPr lang="fr-FR" sz="1800" dirty="0"/>
          </a:p>
        </p:txBody>
      </p:sp>
      <p:sp>
        <p:nvSpPr>
          <p:cNvPr id="2" name="Espace réservé du contenu 1">
            <a:extLst>
              <a:ext uri="{FF2B5EF4-FFF2-40B4-BE49-F238E27FC236}">
                <a16:creationId xmlns:a16="http://schemas.microsoft.com/office/drawing/2014/main" id="{25F8CB99-1E89-435D-8F2E-B36B93D4D5C1}"/>
              </a:ext>
            </a:extLst>
          </p:cNvPr>
          <p:cNvSpPr>
            <a:spLocks noGrp="1"/>
          </p:cNvSpPr>
          <p:nvPr>
            <p:ph sz="quarter" idx="12"/>
          </p:nvPr>
        </p:nvSpPr>
        <p:spPr/>
        <p:txBody>
          <a:bodyPr/>
          <a:lstStyle/>
          <a:p>
            <a:pPr algn="just"/>
            <a:endParaRPr lang="fr-FR" sz="1200" dirty="0">
              <a:latin typeface="Calibri" panose="020F0502020204030204" pitchFamily="34" charset="0"/>
            </a:endParaRPr>
          </a:p>
          <a:p>
            <a:pPr marL="342900"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Un </a:t>
            </a:r>
            <a:r>
              <a:rPr lang="fr-FR" sz="1200" b="1" dirty="0" err="1">
                <a:solidFill>
                  <a:schemeClr val="tx1">
                    <a:lumMod val="65000"/>
                    <a:lumOff val="35000"/>
                  </a:schemeClr>
                </a:solidFill>
                <a:latin typeface="Calibri" panose="020F0502020204030204" pitchFamily="34" charset="0"/>
              </a:rPr>
              <a:t>template</a:t>
            </a:r>
            <a:r>
              <a:rPr lang="fr-FR" sz="1200" dirty="0">
                <a:solidFill>
                  <a:schemeClr val="tx1">
                    <a:lumMod val="65000"/>
                    <a:lumOff val="35000"/>
                  </a:schemeClr>
                </a:solidFill>
                <a:latin typeface="Calibri" panose="020F0502020204030204" pitchFamily="34" charset="0"/>
              </a:rPr>
              <a:t>, également appelé </a:t>
            </a:r>
            <a:r>
              <a:rPr lang="fr-FR" sz="1200" b="1" dirty="0">
                <a:solidFill>
                  <a:schemeClr val="tx1">
                    <a:lumMod val="65000"/>
                    <a:lumOff val="35000"/>
                  </a:schemeClr>
                </a:solidFill>
                <a:latin typeface="Calibri" panose="020F0502020204030204" pitchFamily="34" charset="0"/>
              </a:rPr>
              <a:t>modèle</a:t>
            </a:r>
            <a:r>
              <a:rPr lang="fr-FR" sz="1200"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layout</a:t>
            </a:r>
            <a:r>
              <a:rPr lang="fr-FR" sz="1200" dirty="0">
                <a:solidFill>
                  <a:schemeClr val="tx1">
                    <a:lumMod val="65000"/>
                    <a:lumOff val="35000"/>
                  </a:schemeClr>
                </a:solidFill>
                <a:latin typeface="Calibri" panose="020F0502020204030204" pitchFamily="34" charset="0"/>
              </a:rPr>
              <a:t> ou </a:t>
            </a:r>
            <a:r>
              <a:rPr lang="fr-FR" sz="1200" b="1" dirty="0">
                <a:solidFill>
                  <a:schemeClr val="tx1">
                    <a:lumMod val="65000"/>
                    <a:lumOff val="35000"/>
                  </a:schemeClr>
                </a:solidFill>
                <a:latin typeface="Calibri" panose="020F0502020204030204" pitchFamily="34" charset="0"/>
              </a:rPr>
              <a:t>Gabarit</a:t>
            </a:r>
            <a:r>
              <a:rPr lang="fr-FR" sz="1200" dirty="0">
                <a:solidFill>
                  <a:schemeClr val="tx1">
                    <a:lumMod val="65000"/>
                    <a:lumOff val="35000"/>
                  </a:schemeClr>
                </a:solidFill>
                <a:latin typeface="Calibri" panose="020F0502020204030204" pitchFamily="34" charset="0"/>
              </a:rPr>
              <a:t> est souvent utilisé de manière répétitive pour créer des documents qui partagent une même structure, abstraction faite de leurs contenus</a:t>
            </a:r>
          </a:p>
          <a:p>
            <a:pPr marL="342900"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C’est une structure représentant la mise en page des documents web passant par le choix des couleurs jusqu’à l’établissement de la structure des différents éléments</a:t>
            </a:r>
            <a:endParaRPr lang="fr-FR" sz="1200" dirty="0">
              <a:latin typeface="Calibri" panose="020F0502020204030204" pitchFamily="34" charset="0"/>
            </a:endParaRPr>
          </a:p>
          <a:p>
            <a:pPr marL="342900"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L’utilisation des </a:t>
            </a:r>
            <a:r>
              <a:rPr lang="fr-FR" sz="1200" dirty="0" err="1">
                <a:solidFill>
                  <a:schemeClr val="tx1">
                    <a:lumMod val="65000"/>
                    <a:lumOff val="35000"/>
                  </a:schemeClr>
                </a:solidFill>
                <a:latin typeface="Calibri" panose="020F0502020204030204" pitchFamily="34" charset="0"/>
              </a:rPr>
              <a:t>templates</a:t>
            </a:r>
            <a:r>
              <a:rPr lang="fr-FR" sz="1200" dirty="0">
                <a:solidFill>
                  <a:schemeClr val="tx1">
                    <a:lumMod val="65000"/>
                    <a:lumOff val="35000"/>
                  </a:schemeClr>
                </a:solidFill>
                <a:latin typeface="Calibri" panose="020F0502020204030204" pitchFamily="34" charset="0"/>
              </a:rPr>
              <a:t> prédéfinis est largement adoptée par les créateurs des sites web vu que ça leur permet de centrer leurs efforts sur le contenu du site plutôt que le design</a:t>
            </a:r>
          </a:p>
          <a:p>
            <a:pPr marL="342900" indent="-342900" algn="just">
              <a:buFont typeface="Arial" panose="020B0604020202020204" pitchFamily="34" charset="0"/>
              <a:buChar char="•"/>
            </a:pPr>
            <a:endParaRPr lang="fr-FR" sz="1200" dirty="0">
              <a:latin typeface="Calibri" panose="020F0502020204030204" pitchFamily="34" charset="0"/>
            </a:endParaRPr>
          </a:p>
          <a:p>
            <a:pPr algn="just"/>
            <a:r>
              <a:rPr lang="fr-FR" sz="1600" b="1" dirty="0">
                <a:solidFill>
                  <a:srgbClr val="005BA7"/>
                </a:solidFill>
                <a:latin typeface="Calibri" panose="020F0502020204030204" pitchFamily="34" charset="0"/>
              </a:rPr>
              <a:t>Que contient un </a:t>
            </a:r>
            <a:r>
              <a:rPr lang="fr-FR" sz="1600" b="1" dirty="0" err="1">
                <a:solidFill>
                  <a:srgbClr val="005BA7"/>
                </a:solidFill>
                <a:latin typeface="Calibri" panose="020F0502020204030204" pitchFamily="34" charset="0"/>
              </a:rPr>
              <a:t>template</a:t>
            </a:r>
            <a:r>
              <a:rPr lang="fr-FR" sz="1600" b="1" dirty="0">
                <a:solidFill>
                  <a:srgbClr val="005BA7"/>
                </a:solidFill>
                <a:latin typeface="Calibri" panose="020F0502020204030204" pitchFamily="34" charset="0"/>
              </a:rPr>
              <a:t> ?</a:t>
            </a:r>
          </a:p>
          <a:p>
            <a:pPr algn="just"/>
            <a:endParaRPr lang="fr-FR" sz="1200" b="1" dirty="0">
              <a:solidFill>
                <a:srgbClr val="005BA7"/>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Le </a:t>
            </a:r>
            <a:r>
              <a:rPr lang="fr-FR" sz="1200" dirty="0" err="1">
                <a:solidFill>
                  <a:schemeClr val="tx1">
                    <a:lumMod val="65000"/>
                    <a:lumOff val="35000"/>
                  </a:schemeClr>
                </a:solidFill>
                <a:latin typeface="Calibri" panose="020F0502020204030204" pitchFamily="34" charset="0"/>
              </a:rPr>
              <a:t>template</a:t>
            </a:r>
            <a:r>
              <a:rPr lang="fr-FR" sz="1200" dirty="0">
                <a:solidFill>
                  <a:schemeClr val="tx1">
                    <a:lumMod val="65000"/>
                    <a:lumOff val="35000"/>
                  </a:schemeClr>
                </a:solidFill>
                <a:latin typeface="Calibri" panose="020F0502020204030204" pitchFamily="34" charset="0"/>
              </a:rPr>
              <a:t> ou gabarit contient notamment :</a:t>
            </a:r>
          </a:p>
          <a:p>
            <a:pPr marL="342900" indent="-342900" algn="just">
              <a:buFont typeface="Arial" panose="020B0604020202020204" pitchFamily="34" charset="0"/>
              <a:buChar char="•"/>
            </a:pPr>
            <a:endParaRPr lang="fr-FR" sz="1200" dirty="0">
              <a:latin typeface="Calibri" panose="020F0502020204030204" pitchFamily="34" charset="0"/>
            </a:endParaRPr>
          </a:p>
          <a:p>
            <a:pPr marL="342900" indent="-342900" algn="just">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zonage du site </a:t>
            </a:r>
            <a:r>
              <a:rPr lang="fr-FR" sz="1200" dirty="0">
                <a:solidFill>
                  <a:schemeClr val="tx1">
                    <a:lumMod val="65000"/>
                    <a:lumOff val="35000"/>
                  </a:schemeClr>
                </a:solidFill>
                <a:latin typeface="Calibri" panose="020F0502020204030204" pitchFamily="34" charset="0"/>
              </a:rPr>
              <a:t>: le pré-positionnement des zones constituant la page à savoir les entêtes, l’identité visuelle, les colonnes et le </a:t>
            </a:r>
            <a:r>
              <a:rPr lang="fr-FR" sz="1200" dirty="0" err="1">
                <a:solidFill>
                  <a:schemeClr val="tx1">
                    <a:lumMod val="65000"/>
                    <a:lumOff val="35000"/>
                  </a:schemeClr>
                </a:solidFill>
                <a:latin typeface="Calibri" panose="020F0502020204030204" pitchFamily="34" charset="0"/>
              </a:rPr>
              <a:t>footer</a:t>
            </a:r>
            <a:r>
              <a:rPr lang="fr-FR" sz="1200" dirty="0">
                <a:solidFill>
                  <a:schemeClr val="tx1">
                    <a:lumMod val="65000"/>
                    <a:lumOff val="35000"/>
                  </a:schemeClr>
                </a:solidFill>
                <a:latin typeface="Calibri" panose="020F0502020204030204" pitchFamily="34" charset="0"/>
              </a:rPr>
              <a:t>/</a:t>
            </a:r>
          </a:p>
          <a:p>
            <a:pPr marL="342900"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 localisation des </a:t>
            </a:r>
            <a:r>
              <a:rPr lang="fr-FR" sz="1200" b="1" dirty="0">
                <a:solidFill>
                  <a:schemeClr val="tx1">
                    <a:lumMod val="65000"/>
                    <a:lumOff val="35000"/>
                  </a:schemeClr>
                </a:solidFill>
                <a:latin typeface="Calibri" panose="020F0502020204030204" pitchFamily="34" charset="0"/>
              </a:rPr>
              <a:t>menus de navigation</a:t>
            </a:r>
            <a:r>
              <a:rPr lang="fr-FR" sz="1200" dirty="0">
                <a:solidFill>
                  <a:schemeClr val="tx1">
                    <a:lumMod val="65000"/>
                    <a:lumOff val="35000"/>
                  </a:schemeClr>
                </a:solidFill>
                <a:latin typeface="Calibri" panose="020F0502020204030204" pitchFamily="34" charset="0"/>
              </a:rPr>
              <a:t>.</a:t>
            </a:r>
          </a:p>
          <a:p>
            <a:pPr marL="342900" indent="-342900" algn="just">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L’identité visuelle du site </a:t>
            </a:r>
            <a:r>
              <a:rPr lang="fr-FR" sz="1200" dirty="0">
                <a:solidFill>
                  <a:schemeClr val="tx1">
                    <a:lumMod val="65000"/>
                    <a:lumOff val="35000"/>
                  </a:schemeClr>
                </a:solidFill>
                <a:latin typeface="Calibri" panose="020F0502020204030204" pitchFamily="34" charset="0"/>
              </a:rPr>
              <a:t>: Les caractères, les formes et les couleurs du contenu textuel</a:t>
            </a:r>
          </a:p>
          <a:p>
            <a:pPr marL="342900"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 </a:t>
            </a:r>
            <a:r>
              <a:rPr lang="fr-FR" sz="1200" b="1" dirty="0">
                <a:solidFill>
                  <a:schemeClr val="tx1">
                    <a:lumMod val="65000"/>
                    <a:lumOff val="35000"/>
                  </a:schemeClr>
                </a:solidFill>
                <a:latin typeface="Calibri" panose="020F0502020204030204" pitchFamily="34" charset="0"/>
              </a:rPr>
              <a:t>contenu visuel </a:t>
            </a:r>
            <a:r>
              <a:rPr lang="fr-FR" sz="1200" dirty="0">
                <a:solidFill>
                  <a:schemeClr val="tx1">
                    <a:lumMod val="65000"/>
                    <a:lumOff val="35000"/>
                  </a:schemeClr>
                </a:solidFill>
                <a:latin typeface="Calibri" panose="020F0502020204030204" pitchFamily="34" charset="0"/>
              </a:rPr>
              <a:t>tel que les images, les icônes, les fonds…</a:t>
            </a:r>
          </a:p>
          <a:p>
            <a:pPr marL="342900" indent="-342900" algn="just">
              <a:buFont typeface="Arial" panose="020B0604020202020204" pitchFamily="34" charset="0"/>
              <a:buChar char="•"/>
            </a:pPr>
            <a:endParaRPr lang="fr-FR" sz="1200" dirty="0">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6CA7369F-93BB-4237-B4DE-ED9018D2962C}"/>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Notion de </a:t>
            </a:r>
            <a:r>
              <a:rPr lang="fr-FR" sz="1600" b="1" dirty="0" err="1">
                <a:solidFill>
                  <a:srgbClr val="005BA7"/>
                </a:solidFill>
                <a:latin typeface="Calibri" panose="020F0502020204030204" pitchFamily="34" charset="0"/>
              </a:rPr>
              <a:t>emplate</a:t>
            </a:r>
            <a:r>
              <a:rPr lang="fr-FR" sz="1600" b="1" dirty="0">
                <a:solidFill>
                  <a:srgbClr val="005BA7"/>
                </a:solidFill>
                <a:latin typeface="Calibri" panose="020F0502020204030204" pitchFamily="34" charset="0"/>
              </a:rPr>
              <a:t> </a:t>
            </a:r>
          </a:p>
          <a:p>
            <a:endParaRPr lang="fr-FR" dirty="0"/>
          </a:p>
        </p:txBody>
      </p:sp>
      <p:sp>
        <p:nvSpPr>
          <p:cNvPr id="12" name="ZoneTexte 11">
            <a:extLst>
              <a:ext uri="{FF2B5EF4-FFF2-40B4-BE49-F238E27FC236}">
                <a16:creationId xmlns:a16="http://schemas.microsoft.com/office/drawing/2014/main" id="{833E406F-BF08-4F53-901A-12ED53E7BEC3}"/>
              </a:ext>
            </a:extLst>
          </p:cNvPr>
          <p:cNvSpPr txBox="1"/>
          <p:nvPr/>
        </p:nvSpPr>
        <p:spPr>
          <a:xfrm>
            <a:off x="691957" y="1780795"/>
            <a:ext cx="10808086" cy="307777"/>
          </a:xfrm>
          <a:prstGeom prst="rect">
            <a:avLst/>
          </a:prstGeom>
          <a:noFill/>
        </p:spPr>
        <p:txBody>
          <a:bodyPr wrap="square">
            <a:spAutoFit/>
          </a:bodyPr>
          <a:lstStyle/>
          <a:p>
            <a:pPr marL="342900" indent="-342900" algn="just">
              <a:buFont typeface="Arial" panose="020B0604020202020204" pitchFamily="34" charset="0"/>
              <a:buChar char="•"/>
            </a:pPr>
            <a:endParaRPr lang="fr-FR" sz="1400" dirty="0">
              <a:latin typeface="Calibri" panose="020F0502020204030204" pitchFamily="34" charset="0"/>
            </a:endParaRPr>
          </a:p>
        </p:txBody>
      </p:sp>
    </p:spTree>
    <p:extLst>
      <p:ext uri="{BB962C8B-B14F-4D97-AF65-F5344CB8AC3E}">
        <p14:creationId xmlns:p14="http://schemas.microsoft.com/office/powerpoint/2010/main" val="327215938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05- </a:t>
            </a:r>
            <a:r>
              <a:rPr lang="fr-FR" sz="2000" b="1" u="none" strike="noStrike" kern="1200" cap="all" spc="0" dirty="0">
                <a:uFillTx/>
                <a:latin typeface="Calibri" panose="020F0502020204030204" pitchFamily="34" charset="0"/>
                <a:cs typeface="Calibri" panose="020F0502020204030204" pitchFamily="34" charset="0"/>
              </a:rPr>
              <a:t>Adapter des templates HTML/CSS </a:t>
            </a:r>
            <a:br>
              <a:rPr lang="fr-FR" sz="2000" b="1" u="none" strike="noStrike" kern="1200" cap="all" spc="0" dirty="0">
                <a:uFillTx/>
                <a:latin typeface="Calibri" panose="020F0502020204030204" pitchFamily="34" charset="0"/>
                <a:cs typeface="Calibri" panose="020F0502020204030204" pitchFamily="34" charset="0"/>
              </a:rPr>
            </a:br>
            <a:r>
              <a:rPr lang="fr-FR" sz="2000" b="1" u="none" strike="noStrike" kern="1200" cap="all" spc="0" dirty="0">
                <a:uFillTx/>
                <a:latin typeface="Calibri" panose="020F0502020204030204" pitchFamily="34" charset="0"/>
                <a:cs typeface="Calibri" panose="020F0502020204030204" pitchFamily="34" charset="0"/>
              </a:rPr>
              <a:t>avec un site Web</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xfrm>
            <a:off x="180000" y="892283"/>
            <a:ext cx="5064662" cy="444906"/>
          </a:xfrm>
          <a:prstGeom prst="rect">
            <a:avLst/>
          </a:prstGeom>
        </p:spPr>
        <p:txBody>
          <a:bodyPr/>
          <a:lstStyle/>
          <a:p>
            <a:r>
              <a:rPr lang="fr-FR" sz="1800" kern="0" dirty="0">
                <a:ea typeface="맑은 고딕" pitchFamily="34"/>
                <a:cs typeface="Calibri" panose="020F0502020204030204" pitchFamily="34" charset="0"/>
              </a:rPr>
              <a:t>Analyse de la structure d’un </a:t>
            </a:r>
            <a:r>
              <a:rPr lang="fr-FR" sz="1800" kern="0" dirty="0" err="1">
                <a:ea typeface="맑은 고딕" pitchFamily="34"/>
                <a:cs typeface="Calibri" panose="020F0502020204030204" pitchFamily="34" charset="0"/>
              </a:rPr>
              <a:t>template</a:t>
            </a:r>
            <a:endParaRPr lang="fr-FR" sz="1800" kern="0" dirty="0">
              <a:ea typeface="맑은 고딕" pitchFamily="34"/>
              <a:cs typeface="Calibri" panose="020F0502020204030204" pitchFamily="34" charset="0"/>
            </a:endParaRPr>
          </a:p>
          <a:p>
            <a:endParaRPr lang="fr-FR" sz="1800" dirty="0"/>
          </a:p>
        </p:txBody>
      </p:sp>
      <p:sp>
        <p:nvSpPr>
          <p:cNvPr id="2" name="Espace réservé du contenu 1">
            <a:extLst>
              <a:ext uri="{FF2B5EF4-FFF2-40B4-BE49-F238E27FC236}">
                <a16:creationId xmlns:a16="http://schemas.microsoft.com/office/drawing/2014/main" id="{8D20BE8C-7577-453E-900D-B8574A9B2122}"/>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L’utilisation d’un </a:t>
            </a:r>
            <a:r>
              <a:rPr lang="fr-FR" sz="1200" dirty="0" err="1">
                <a:solidFill>
                  <a:schemeClr val="tx1">
                    <a:lumMod val="65000"/>
                    <a:lumOff val="35000"/>
                  </a:schemeClr>
                </a:solidFill>
                <a:latin typeface="Calibri" panose="020F0502020204030204" pitchFamily="34" charset="0"/>
              </a:rPr>
              <a:t>template</a:t>
            </a:r>
            <a:r>
              <a:rPr lang="fr-FR" sz="1200" dirty="0">
                <a:solidFill>
                  <a:schemeClr val="tx1">
                    <a:lumMod val="65000"/>
                    <a:lumOff val="35000"/>
                  </a:schemeClr>
                </a:solidFill>
                <a:latin typeface="Calibri" panose="020F0502020204030204" pitchFamily="34" charset="0"/>
              </a:rPr>
              <a:t> permet de créer une cohérence entre les différentes pages d’un site web. En effet, chaque page du site contient des contenus qui lui sont appropriés mais elle partage certains éléments avec l’ensemble des pages. Cela permet aux utilisateurs du site de garder des repères tout au long de la navigation</a:t>
            </a:r>
          </a:p>
          <a:p>
            <a:pPr algn="just"/>
            <a:endParaRPr lang="fr-FR" sz="1200" dirty="0">
              <a:solidFill>
                <a:schemeClr val="tx1">
                  <a:lumMod val="65000"/>
                  <a:lumOff val="35000"/>
                </a:schemeClr>
              </a:solidFill>
              <a:latin typeface="Calibri" panose="020F0502020204030204" pitchFamily="34" charset="0"/>
            </a:endParaRPr>
          </a:p>
          <a:p>
            <a:pPr algn="just"/>
            <a:r>
              <a:rPr lang="fr-FR" sz="1600" b="1" dirty="0">
                <a:solidFill>
                  <a:srgbClr val="005BA7"/>
                </a:solidFill>
                <a:latin typeface="Calibri" panose="020F0502020204030204" pitchFamily="34" charset="0"/>
              </a:rPr>
              <a:t>Comment choisir un </a:t>
            </a:r>
            <a:r>
              <a:rPr lang="fr-FR" sz="1600" b="1" dirty="0" err="1">
                <a:solidFill>
                  <a:srgbClr val="005BA7"/>
                </a:solidFill>
                <a:latin typeface="Calibri" panose="020F0502020204030204" pitchFamily="34" charset="0"/>
              </a:rPr>
              <a:t>template</a:t>
            </a:r>
            <a:r>
              <a:rPr lang="fr-FR" sz="1600" b="1" dirty="0">
                <a:solidFill>
                  <a:srgbClr val="005BA7"/>
                </a:solidFill>
                <a:latin typeface="Calibri" panose="020F0502020204030204" pitchFamily="34" charset="0"/>
              </a:rPr>
              <a:t> ?</a:t>
            </a:r>
          </a:p>
          <a:p>
            <a:pPr algn="just"/>
            <a:endParaRPr lang="fr-FR" sz="1200" dirty="0">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Avant de faire le choix d’un </a:t>
            </a:r>
            <a:r>
              <a:rPr lang="fr-FR" sz="1200" dirty="0" err="1">
                <a:solidFill>
                  <a:schemeClr val="tx1">
                    <a:lumMod val="65000"/>
                    <a:lumOff val="35000"/>
                  </a:schemeClr>
                </a:solidFill>
                <a:latin typeface="Calibri" panose="020F0502020204030204" pitchFamily="34" charset="0"/>
              </a:rPr>
              <a:t>template</a:t>
            </a:r>
            <a:r>
              <a:rPr lang="fr-FR" sz="1200" dirty="0">
                <a:solidFill>
                  <a:schemeClr val="tx1">
                    <a:lumMod val="65000"/>
                    <a:lumOff val="35000"/>
                  </a:schemeClr>
                </a:solidFill>
                <a:latin typeface="Calibri" panose="020F0502020204030204" pitchFamily="34" charset="0"/>
              </a:rPr>
              <a:t>, il faut définir les fonctionnalités et les contenus du site pour éviter les risques pendant la phase de réalisation. Par exemple se rendre compte que le mode de fonctionnement du </a:t>
            </a:r>
            <a:r>
              <a:rPr lang="fr-FR" sz="1200" dirty="0" err="1">
                <a:solidFill>
                  <a:schemeClr val="tx1">
                    <a:lumMod val="65000"/>
                    <a:lumOff val="35000"/>
                  </a:schemeClr>
                </a:solidFill>
                <a:latin typeface="Calibri" panose="020F0502020204030204" pitchFamily="34" charset="0"/>
              </a:rPr>
              <a:t>template</a:t>
            </a:r>
            <a:r>
              <a:rPr lang="fr-FR" sz="1200" dirty="0">
                <a:solidFill>
                  <a:schemeClr val="tx1">
                    <a:lumMod val="65000"/>
                    <a:lumOff val="35000"/>
                  </a:schemeClr>
                </a:solidFill>
                <a:latin typeface="Calibri" panose="020F0502020204030204" pitchFamily="34" charset="0"/>
              </a:rPr>
              <a:t> ne correspond pas aux attentes du site.</a:t>
            </a:r>
          </a:p>
          <a:p>
            <a:pPr algn="just"/>
            <a:r>
              <a:rPr lang="fr-FR" sz="1200" dirty="0">
                <a:solidFill>
                  <a:schemeClr val="tx1">
                    <a:lumMod val="65000"/>
                    <a:lumOff val="35000"/>
                  </a:schemeClr>
                </a:solidFill>
                <a:latin typeface="Calibri" panose="020F0502020204030204" pitchFamily="34" charset="0"/>
              </a:rPr>
              <a:t>En choisissant un </a:t>
            </a:r>
            <a:r>
              <a:rPr lang="fr-FR" sz="1200" dirty="0" err="1">
                <a:solidFill>
                  <a:schemeClr val="tx1">
                    <a:lumMod val="65000"/>
                    <a:lumOff val="35000"/>
                  </a:schemeClr>
                </a:solidFill>
                <a:latin typeface="Calibri" panose="020F0502020204030204" pitchFamily="34" charset="0"/>
              </a:rPr>
              <a:t>template</a:t>
            </a:r>
            <a:r>
              <a:rPr lang="fr-FR" sz="1200" dirty="0">
                <a:solidFill>
                  <a:schemeClr val="tx1">
                    <a:lumMod val="65000"/>
                    <a:lumOff val="35000"/>
                  </a:schemeClr>
                </a:solidFill>
                <a:latin typeface="Calibri" panose="020F0502020204030204" pitchFamily="34" charset="0"/>
              </a:rPr>
              <a:t>, le designer est engagé à rester dans un cadre prédéfini (structure des pages, position des menus de navigation…). Donc ce choix n’est pas adapté au types de projets web qui imposent un design particulier, ou des évolutions fréquentes.</a:t>
            </a:r>
            <a:endParaRPr lang="fr-FR" sz="1200" dirty="0">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49372C49-E8C0-4119-A1A4-9A8FA988F6A9}"/>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Pourquoi utiliser un </a:t>
            </a:r>
            <a:r>
              <a:rPr lang="fr-FR" sz="1600" b="1" dirty="0" err="1">
                <a:solidFill>
                  <a:srgbClr val="005BA7"/>
                </a:solidFill>
                <a:latin typeface="Calibri" panose="020F0502020204030204" pitchFamily="34" charset="0"/>
              </a:rPr>
              <a:t>template</a:t>
            </a:r>
            <a:r>
              <a:rPr lang="fr-FR" sz="1600" b="1" dirty="0">
                <a:solidFill>
                  <a:srgbClr val="005BA7"/>
                </a:solidFill>
                <a:latin typeface="Calibri" panose="020F0502020204030204" pitchFamily="34" charset="0"/>
              </a:rPr>
              <a:t> ?</a:t>
            </a:r>
            <a:endParaRPr lang="fr-FR" sz="1600" dirty="0">
              <a:latin typeface="Calibri" panose="020F0502020204030204" pitchFamily="34" charset="0"/>
            </a:endParaRPr>
          </a:p>
          <a:p>
            <a:endParaRPr lang="fr-FR" dirty="0"/>
          </a:p>
        </p:txBody>
      </p:sp>
    </p:spTree>
    <p:extLst>
      <p:ext uri="{BB962C8B-B14F-4D97-AF65-F5344CB8AC3E}">
        <p14:creationId xmlns:p14="http://schemas.microsoft.com/office/powerpoint/2010/main" val="39129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41658"/>
            <a:ext cx="5075172" cy="415143"/>
          </a:xfrm>
          <a:prstGeom prst="rect">
            <a:avLst/>
          </a:prstGeom>
        </p:spPr>
        <p:txBody>
          <a:bodyPr/>
          <a:lstStyle/>
          <a:p>
            <a:r>
              <a:rPr lang="fr-FR" dirty="0"/>
              <a:t>02- </a:t>
            </a:r>
            <a:r>
              <a:rPr lang="fr-FR" sz="2000" u="none" strike="noStrike" kern="1200" cap="all" spc="0" dirty="0">
                <a:solidFill>
                  <a:srgbClr val="008245"/>
                </a:solidFill>
                <a:uFillTx/>
                <a:cs typeface="Calibri" panose="020F0502020204030204" pitchFamily="34" charset="0"/>
              </a:rPr>
              <a:t>Utiliser l’environnement de développement pour produire du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67373"/>
            <a:ext cx="5064662" cy="444906"/>
          </a:xfrm>
          <a:prstGeom prst="rect">
            <a:avLst/>
          </a:prstGeom>
        </p:spPr>
        <p:txBody>
          <a:bodyPr/>
          <a:lstStyle/>
          <a:p>
            <a:r>
              <a:rPr lang="fr-FR" sz="1600" b="1" dirty="0"/>
              <a:t>Installation des extensions </a:t>
            </a:r>
            <a:r>
              <a:rPr lang="fr-FR" dirty="0"/>
              <a:t>VS Code </a:t>
            </a:r>
          </a:p>
        </p:txBody>
      </p:sp>
      <p:pic>
        <p:nvPicPr>
          <p:cNvPr id="8" name="Image 7">
            <a:extLst>
              <a:ext uri="{FF2B5EF4-FFF2-40B4-BE49-F238E27FC236}">
                <a16:creationId xmlns:a16="http://schemas.microsoft.com/office/drawing/2014/main" id="{32DFC5F8-EA2B-4E69-B8BB-04C47EF3CB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01209" y="1478918"/>
            <a:ext cx="9119191" cy="4860008"/>
          </a:xfrm>
          <a:prstGeom prst="rect">
            <a:avLst/>
          </a:prstGeom>
        </p:spPr>
      </p:pic>
      <p:sp>
        <p:nvSpPr>
          <p:cNvPr id="9" name="ZoneTexte 8">
            <a:extLst>
              <a:ext uri="{FF2B5EF4-FFF2-40B4-BE49-F238E27FC236}">
                <a16:creationId xmlns:a16="http://schemas.microsoft.com/office/drawing/2014/main" id="{E7C5B733-4DA4-4D25-995E-C6126CBC4156}"/>
              </a:ext>
            </a:extLst>
          </p:cNvPr>
          <p:cNvSpPr txBox="1"/>
          <p:nvPr/>
        </p:nvSpPr>
        <p:spPr>
          <a:xfrm>
            <a:off x="6974592" y="1769173"/>
            <a:ext cx="3162601" cy="461665"/>
          </a:xfrm>
          <a:prstGeom prst="rect">
            <a:avLst/>
          </a:prstGeom>
          <a:solidFill>
            <a:schemeClr val="accent1">
              <a:lumMod val="40000"/>
              <a:lumOff val="60000"/>
            </a:schemeClr>
          </a:solidFill>
        </p:spPr>
        <p:txBody>
          <a:bodyPr wrap="square" rtlCol="0">
            <a:spAutoFit/>
          </a:bodyPr>
          <a:lstStyle/>
          <a:p>
            <a:r>
              <a:rPr lang="fr-FR" sz="1200" dirty="0">
                <a:solidFill>
                  <a:schemeClr val="accent1">
                    <a:lumMod val="50000"/>
                  </a:schemeClr>
                </a:solidFill>
                <a:latin typeface="Calibri" panose="020F0502020204030204" pitchFamily="34" charset="0"/>
              </a:rPr>
              <a:t>Écrivez un mot clé et taper "Entrer" pour voir les extensions disponibles</a:t>
            </a:r>
          </a:p>
        </p:txBody>
      </p:sp>
      <p:cxnSp>
        <p:nvCxnSpPr>
          <p:cNvPr id="10" name="Connecteur droit avec flèche 9">
            <a:extLst>
              <a:ext uri="{FF2B5EF4-FFF2-40B4-BE49-F238E27FC236}">
                <a16:creationId xmlns:a16="http://schemas.microsoft.com/office/drawing/2014/main" id="{B7C1DC44-E15F-4073-938D-84B15127CC40}"/>
              </a:ext>
            </a:extLst>
          </p:cNvPr>
          <p:cNvCxnSpPr>
            <a:cxnSpLocks/>
            <a:stCxn id="9" idx="1"/>
          </p:cNvCxnSpPr>
          <p:nvPr/>
        </p:nvCxnSpPr>
        <p:spPr>
          <a:xfrm flipH="1">
            <a:off x="4962002" y="2000006"/>
            <a:ext cx="2012590" cy="23083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2F1B9F47-C67F-4D45-98C7-76002EE95EE9}"/>
              </a:ext>
            </a:extLst>
          </p:cNvPr>
          <p:cNvSpPr txBox="1"/>
          <p:nvPr/>
        </p:nvSpPr>
        <p:spPr>
          <a:xfrm>
            <a:off x="3818973" y="6317994"/>
            <a:ext cx="4554053" cy="276999"/>
          </a:xfrm>
          <a:prstGeom prst="rect">
            <a:avLst/>
          </a:prstGeom>
          <a:noFill/>
        </p:spPr>
        <p:txBody>
          <a:bodyPr wrap="square" rtlCol="0">
            <a:spAutoFit/>
          </a:bodyPr>
          <a:lstStyle/>
          <a:p>
            <a:pPr algn="ctr"/>
            <a:r>
              <a:rPr lang="fr-FR" sz="1200" i="1" dirty="0">
                <a:solidFill>
                  <a:schemeClr val="bg1">
                    <a:lumMod val="65000"/>
                  </a:schemeClr>
                </a:solidFill>
              </a:rPr>
              <a:t>Figure 6 : Installation des extensions dans VS Code</a:t>
            </a:r>
          </a:p>
        </p:txBody>
      </p:sp>
    </p:spTree>
    <p:extLst>
      <p:ext uri="{BB962C8B-B14F-4D97-AF65-F5344CB8AC3E}">
        <p14:creationId xmlns:p14="http://schemas.microsoft.com/office/powerpoint/2010/main" val="79736589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5</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Adapter des templates HTML/CSS avec un site Web</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Analyse de la structure d’un </a:t>
            </a:r>
            <a:r>
              <a:rPr lang="fr-FR" sz="1600" dirty="0" err="1">
                <a:solidFill>
                  <a:schemeClr val="bg1">
                    <a:lumMod val="65000"/>
                  </a:schemeClr>
                </a:solidFill>
                <a:latin typeface="Calibri" panose="020F0502020204030204" pitchFamily="34" charset="0"/>
                <a:ea typeface="맑은 고딕" pitchFamily="34"/>
                <a:cs typeface="Calibri" panose="020F0502020204030204" pitchFamily="34" charset="0"/>
              </a:rPr>
              <a:t>template</a:t>
            </a:r>
            <a:endPar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endParaRP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Adaptation du contenu d’un site selon la charte</a:t>
            </a:r>
          </a:p>
        </p:txBody>
      </p:sp>
    </p:spTree>
    <p:extLst>
      <p:ext uri="{BB962C8B-B14F-4D97-AF65-F5344CB8AC3E}">
        <p14:creationId xmlns:p14="http://schemas.microsoft.com/office/powerpoint/2010/main" val="354599782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05- </a:t>
            </a:r>
            <a:r>
              <a:rPr lang="fr-FR" sz="2000" b="1" u="none" strike="noStrike" kern="1200" cap="all" spc="0" dirty="0">
                <a:uFillTx/>
                <a:latin typeface="Calibri" panose="020F0502020204030204" pitchFamily="34" charset="0"/>
                <a:cs typeface="Calibri" panose="020F0502020204030204" pitchFamily="34" charset="0"/>
              </a:rPr>
              <a:t>Adapter des templates HTML/CSS </a:t>
            </a:r>
            <a:br>
              <a:rPr lang="fr-FR" sz="2000" b="1" u="none" strike="noStrike" kern="1200" cap="all" spc="0" dirty="0">
                <a:uFillTx/>
                <a:latin typeface="Calibri" panose="020F0502020204030204" pitchFamily="34" charset="0"/>
                <a:cs typeface="Calibri" panose="020F0502020204030204" pitchFamily="34" charset="0"/>
              </a:rPr>
            </a:br>
            <a:r>
              <a:rPr lang="fr-FR" sz="2000" b="1" u="none" strike="noStrike" kern="1200" cap="all" spc="0" dirty="0">
                <a:uFillTx/>
                <a:latin typeface="Calibri" panose="020F0502020204030204" pitchFamily="34" charset="0"/>
                <a:cs typeface="Calibri" panose="020F0502020204030204" pitchFamily="34" charset="0"/>
              </a:rPr>
              <a:t>avec un site Web</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xfrm>
            <a:off x="190510" y="874057"/>
            <a:ext cx="5064662" cy="444906"/>
          </a:xfrm>
          <a:prstGeom prst="rect">
            <a:avLst/>
          </a:prstGeom>
        </p:spPr>
        <p:txBody>
          <a:bodyPr/>
          <a:lstStyle/>
          <a:p>
            <a:r>
              <a:rPr lang="fr-FR" sz="1800" dirty="0"/>
              <a:t>Adaptation à une charte graphique</a:t>
            </a:r>
          </a:p>
        </p:txBody>
      </p:sp>
      <p:sp>
        <p:nvSpPr>
          <p:cNvPr id="2" name="Espace réservé du contenu 1">
            <a:extLst>
              <a:ext uri="{FF2B5EF4-FFF2-40B4-BE49-F238E27FC236}">
                <a16:creationId xmlns:a16="http://schemas.microsoft.com/office/drawing/2014/main" id="{DD360EF4-5EEB-4226-A787-54FA6A9C4FF9}"/>
              </a:ext>
            </a:extLst>
          </p:cNvPr>
          <p:cNvSpPr>
            <a:spLocks noGrp="1"/>
          </p:cNvSpPr>
          <p:nvPr>
            <p:ph sz="quarter" idx="12"/>
          </p:nvPr>
        </p:nvSpPr>
        <p:spPr/>
        <p:txBody>
          <a:bodyPr/>
          <a:lstStyle/>
          <a:p>
            <a:pPr algn="just"/>
            <a:endParaRPr lang="fr-FR" sz="1200" b="1" dirty="0">
              <a:solidFill>
                <a:srgbClr val="005BA7"/>
              </a:solidFill>
              <a:latin typeface="Calibri" panose="020F0502020204030204" pitchFamily="34" charset="0"/>
            </a:endParaRPr>
          </a:p>
          <a:p>
            <a:pPr marL="342900"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 charte graphique d'un site web est l'ensemble des règles fondamentales gérant l'utilisation des signes graphiques qui constituent l'identité graphique du site.</a:t>
            </a:r>
          </a:p>
          <a:p>
            <a:pPr marL="342900"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 charte graphique d'un site se compose de plusieurs éléments essentiels : le logo, les couleurs, la typographie, les icônes, les images/photos/illustrations, ainsi que les menus de navigation et le positionnement des blocs de contenus.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600" b="1" i="0" u="none" strike="noStrike" kern="1200" cap="none" spc="0" normalizeH="0" baseline="0" noProof="0" dirty="0">
              <a:ln>
                <a:noFill/>
              </a:ln>
              <a:solidFill>
                <a:srgbClr val="005BA7"/>
              </a:solidFill>
              <a:effectLst/>
              <a:uLnTx/>
              <a:uFillTx/>
              <a:latin typeface="Calibri" panose="020F0502020204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005BA7"/>
                </a:solidFill>
                <a:effectLst/>
                <a:uLnTx/>
                <a:uFillTx/>
                <a:latin typeface="Calibri" panose="020F0502020204030204" pitchFamily="34" charset="0"/>
                <a:ea typeface="+mn-ea"/>
                <a:cs typeface="+mn-cs"/>
              </a:rPr>
              <a:t>Les éléments de la charte graphique d'un site web</a:t>
            </a:r>
          </a:p>
          <a:p>
            <a:pPr marL="342900" indent="-342900" algn="just">
              <a:buFont typeface="Arial" panose="020B0604020202020204" pitchFamily="34" charset="0"/>
              <a:buChar char="•"/>
            </a:pPr>
            <a:endParaRPr lang="fr-FR" sz="1200" dirty="0">
              <a:latin typeface="Calibri" panose="020F0502020204030204" pitchFamily="34" charset="0"/>
            </a:endParaRPr>
          </a:p>
          <a:p>
            <a:pPr algn="just"/>
            <a:r>
              <a:rPr lang="fr-FR" sz="1200" b="1" dirty="0">
                <a:solidFill>
                  <a:schemeClr val="tx1">
                    <a:lumMod val="65000"/>
                    <a:lumOff val="35000"/>
                  </a:schemeClr>
                </a:solidFill>
                <a:latin typeface="Calibri" panose="020F0502020204030204" pitchFamily="34" charset="0"/>
              </a:rPr>
              <a:t>Le logo :</a:t>
            </a:r>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Le logo du site est l'élément central de l'identité visuelle. La charte web doit</a:t>
            </a:r>
            <a:r>
              <a:rPr lang="fr-FR" sz="1200" dirty="0">
                <a:solidFill>
                  <a:schemeClr val="tx1">
                    <a:lumMod val="65000"/>
                    <a:lumOff val="35000"/>
                  </a:schemeClr>
                </a:solidFill>
                <a:latin typeface="Calibri" panose="020F0502020204030204" pitchFamily="34" charset="0"/>
                <a:cs typeface="Calibri" panose="020F0502020204030204" pitchFamily="34" charset="0"/>
              </a:rPr>
              <a:t> </a:t>
            </a:r>
            <a:r>
              <a:rPr lang="fr-FR" sz="1200" dirty="0">
                <a:solidFill>
                  <a:schemeClr val="tx1">
                    <a:lumMod val="65000"/>
                    <a:lumOff val="35000"/>
                  </a:schemeClr>
                </a:solidFill>
                <a:latin typeface="Calibri" panose="020F0502020204030204" pitchFamily="34" charset="0"/>
              </a:rPr>
              <a:t>définir avec précision ses proportions, ses dimensions, et son emplacement exacte sur le site.</a:t>
            </a:r>
          </a:p>
          <a:p>
            <a:pPr algn="just"/>
            <a:endParaRPr lang="fr-FR" sz="1200" dirty="0">
              <a:solidFill>
                <a:schemeClr val="tx1">
                  <a:lumMod val="65000"/>
                  <a:lumOff val="35000"/>
                </a:schemeClr>
              </a:solidFill>
              <a:latin typeface="Calibri" panose="020F0502020204030204" pitchFamily="34" charset="0"/>
            </a:endParaRPr>
          </a:p>
          <a:p>
            <a:pPr algn="just"/>
            <a:r>
              <a:rPr lang="fr-FR" sz="1200" b="1" dirty="0">
                <a:solidFill>
                  <a:schemeClr val="tx1">
                    <a:lumMod val="65000"/>
                    <a:lumOff val="35000"/>
                  </a:schemeClr>
                </a:solidFill>
                <a:latin typeface="Calibri" panose="020F0502020204030204" pitchFamily="34" charset="0"/>
              </a:rPr>
              <a:t>La typographie :</a:t>
            </a:r>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La police d'écriture du site web est aussi importante dans la communication visuelle. La charte web la définit en s'assurant de sa compatibilité avec les autres supports de communication.</a:t>
            </a:r>
          </a:p>
          <a:p>
            <a:pPr marL="342900" indent="-342900" algn="just">
              <a:buFont typeface="Arial" panose="020B0604020202020204" pitchFamily="34" charset="0"/>
              <a:buChar char="•"/>
            </a:pPr>
            <a:endParaRPr lang="fr-FR" sz="1200" dirty="0">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72C3278A-0F60-4E79-A665-DA1151386A03}"/>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Notion de charte graphique d'un site web</a:t>
            </a:r>
          </a:p>
          <a:p>
            <a:endParaRPr lang="fr-FR" dirty="0"/>
          </a:p>
        </p:txBody>
      </p:sp>
    </p:spTree>
    <p:extLst>
      <p:ext uri="{BB962C8B-B14F-4D97-AF65-F5344CB8AC3E}">
        <p14:creationId xmlns:p14="http://schemas.microsoft.com/office/powerpoint/2010/main" val="104467266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2864041-803E-4BD3-AE0A-3130704CBBBF}"/>
              </a:ext>
            </a:extLst>
          </p:cNvPr>
          <p:cNvSpPr>
            <a:spLocks noGrp="1"/>
          </p:cNvSpPr>
          <p:nvPr>
            <p:ph type="title"/>
          </p:nvPr>
        </p:nvSpPr>
        <p:spPr>
          <a:prstGeom prst="rect">
            <a:avLst/>
          </a:prstGeom>
        </p:spPr>
        <p:txBody>
          <a:bodyPr/>
          <a:lstStyle/>
          <a:p>
            <a:r>
              <a:rPr lang="fr-FR" sz="2000" b="1" u="none" strike="noStrike" kern="1200" cap="all" spc="0" dirty="0">
                <a:solidFill>
                  <a:srgbClr val="005BA7"/>
                </a:solidFill>
                <a:uFillTx/>
                <a:latin typeface="Calibri" panose="020F0502020204030204" pitchFamily="34" charset="0"/>
                <a:cs typeface="Calibri" panose="020F0502020204030204" pitchFamily="34" charset="0"/>
              </a:rPr>
              <a:t>05- </a:t>
            </a:r>
            <a:r>
              <a:rPr lang="fr-FR" sz="2000" b="1" u="none" strike="noStrike" kern="1200" cap="all" spc="0" dirty="0">
                <a:uFillTx/>
                <a:latin typeface="Calibri" panose="020F0502020204030204" pitchFamily="34" charset="0"/>
                <a:cs typeface="Calibri" panose="020F0502020204030204" pitchFamily="34" charset="0"/>
              </a:rPr>
              <a:t>Adapter des templates HTML/CSS </a:t>
            </a:r>
            <a:br>
              <a:rPr lang="fr-FR" sz="2000" b="1" u="none" strike="noStrike" kern="1200" cap="all" spc="0" dirty="0">
                <a:uFillTx/>
                <a:latin typeface="Calibri" panose="020F0502020204030204" pitchFamily="34" charset="0"/>
                <a:cs typeface="Calibri" panose="020F0502020204030204" pitchFamily="34" charset="0"/>
              </a:rPr>
            </a:br>
            <a:r>
              <a:rPr lang="fr-FR" sz="2000" b="1" u="none" strike="noStrike" kern="1200" cap="all" spc="0" dirty="0">
                <a:uFillTx/>
                <a:latin typeface="Calibri" panose="020F0502020204030204" pitchFamily="34" charset="0"/>
                <a:cs typeface="Calibri" panose="020F0502020204030204" pitchFamily="34" charset="0"/>
              </a:rPr>
              <a:t>avec un site Web</a:t>
            </a:r>
            <a:endParaRPr lang="fr-FR" dirty="0"/>
          </a:p>
        </p:txBody>
      </p:sp>
      <p:sp>
        <p:nvSpPr>
          <p:cNvPr id="5" name="Espace réservé du texte 4">
            <a:extLst>
              <a:ext uri="{FF2B5EF4-FFF2-40B4-BE49-F238E27FC236}">
                <a16:creationId xmlns:a16="http://schemas.microsoft.com/office/drawing/2014/main" id="{01DEF9ED-66EF-4931-8B71-A533641821E0}"/>
              </a:ext>
            </a:extLst>
          </p:cNvPr>
          <p:cNvSpPr>
            <a:spLocks noGrp="1"/>
          </p:cNvSpPr>
          <p:nvPr>
            <p:ph type="body" sz="quarter" idx="11"/>
          </p:nvPr>
        </p:nvSpPr>
        <p:spPr>
          <a:xfrm>
            <a:off x="190510" y="867373"/>
            <a:ext cx="5064662" cy="444906"/>
          </a:xfrm>
          <a:prstGeom prst="rect">
            <a:avLst/>
          </a:prstGeom>
        </p:spPr>
        <p:txBody>
          <a:bodyPr/>
          <a:lstStyle/>
          <a:p>
            <a:r>
              <a:rPr lang="fr-FR" sz="1800" dirty="0"/>
              <a:t>Adaptation à une charte graphique</a:t>
            </a:r>
          </a:p>
        </p:txBody>
      </p:sp>
      <p:sp>
        <p:nvSpPr>
          <p:cNvPr id="2" name="Espace réservé du contenu 1">
            <a:extLst>
              <a:ext uri="{FF2B5EF4-FFF2-40B4-BE49-F238E27FC236}">
                <a16:creationId xmlns:a16="http://schemas.microsoft.com/office/drawing/2014/main" id="{61B68CA1-36D8-47FF-AE8D-7B882F69B7A2}"/>
              </a:ext>
            </a:extLst>
          </p:cNvPr>
          <p:cNvSpPr>
            <a:spLocks noGrp="1"/>
          </p:cNvSpPr>
          <p:nvPr>
            <p:ph sz="quarter" idx="12"/>
          </p:nvPr>
        </p:nvSpPr>
        <p:spPr/>
        <p:txBody>
          <a:bodyPr/>
          <a:lstStyle/>
          <a:p>
            <a:pPr algn="just"/>
            <a:endParaRPr lang="fr-FR" sz="1200" dirty="0">
              <a:latin typeface="Calibri" panose="020F0502020204030204" pitchFamily="34" charset="0"/>
            </a:endParaRPr>
          </a:p>
          <a:p>
            <a:pPr algn="just"/>
            <a:r>
              <a:rPr lang="fr-FR" sz="1200" b="1" dirty="0">
                <a:solidFill>
                  <a:schemeClr val="tx1">
                    <a:lumMod val="65000"/>
                    <a:lumOff val="35000"/>
                  </a:schemeClr>
                </a:solidFill>
                <a:latin typeface="Calibri" panose="020F0502020204030204" pitchFamily="34" charset="0"/>
              </a:rPr>
              <a:t>Les couleurs :</a:t>
            </a:r>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Le choix des couleurs est primordial pour la réussite du site. Les couleurs transmettent des messages différents aux visiteurs du site, en fonction du métier de l'entreprise.</a:t>
            </a:r>
          </a:p>
          <a:p>
            <a:pPr algn="just"/>
            <a:r>
              <a:rPr lang="fr-FR" sz="1200" dirty="0">
                <a:solidFill>
                  <a:schemeClr val="tx1">
                    <a:lumMod val="65000"/>
                    <a:lumOff val="35000"/>
                  </a:schemeClr>
                </a:solidFill>
                <a:latin typeface="Calibri" panose="020F0502020204030204" pitchFamily="34" charset="0"/>
              </a:rPr>
              <a:t>Afin de maximiser l'impact des couleurs (faciliter la mémorisation par exemple), leur nombre doit être limité à 4 voire 5 maximum. </a:t>
            </a:r>
          </a:p>
          <a:p>
            <a:pPr algn="just"/>
            <a:endParaRPr lang="fr-FR" sz="1200" dirty="0">
              <a:solidFill>
                <a:schemeClr val="tx1">
                  <a:lumMod val="65000"/>
                  <a:lumOff val="35000"/>
                </a:schemeClr>
              </a:solidFill>
              <a:latin typeface="Calibri" panose="020F0502020204030204" pitchFamily="34" charset="0"/>
            </a:endParaRPr>
          </a:p>
          <a:p>
            <a:pPr algn="just"/>
            <a:r>
              <a:rPr lang="fr-FR" sz="1200" b="1" dirty="0">
                <a:solidFill>
                  <a:schemeClr val="tx1">
                    <a:lumMod val="65000"/>
                    <a:lumOff val="35000"/>
                  </a:schemeClr>
                </a:solidFill>
                <a:latin typeface="Calibri" panose="020F0502020204030204" pitchFamily="34" charset="0"/>
              </a:rPr>
              <a:t>Les icônes :</a:t>
            </a:r>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Le choix des icônes est aussi important que les autres éléments de la charte graphique. Les icônes permettent créer l’image de marque du site , et de l’identifier facilement (comme Facebook, Twitter, LinkedIn, icône du "panier", icône de "rechercher« , …)</a:t>
            </a:r>
          </a:p>
          <a:p>
            <a:pPr algn="just"/>
            <a:endParaRPr lang="fr-FR" sz="1200" dirty="0">
              <a:solidFill>
                <a:schemeClr val="tx1">
                  <a:lumMod val="65000"/>
                  <a:lumOff val="35000"/>
                </a:schemeClr>
              </a:solidFill>
              <a:latin typeface="Calibri" panose="020F0502020204030204" pitchFamily="34" charset="0"/>
            </a:endParaRPr>
          </a:p>
          <a:p>
            <a:pPr algn="just"/>
            <a:r>
              <a:rPr lang="fr-FR" sz="1200" b="1" dirty="0">
                <a:solidFill>
                  <a:schemeClr val="tx1">
                    <a:lumMod val="65000"/>
                    <a:lumOff val="35000"/>
                  </a:schemeClr>
                </a:solidFill>
                <a:latin typeface="Calibri" panose="020F0502020204030204" pitchFamily="34" charset="0"/>
              </a:rPr>
              <a:t>Les images :</a:t>
            </a:r>
          </a:p>
          <a:p>
            <a:pPr algn="just"/>
            <a:r>
              <a:rPr lang="fr-FR" sz="1200" dirty="0">
                <a:solidFill>
                  <a:schemeClr val="tx1">
                    <a:lumMod val="65000"/>
                    <a:lumOff val="35000"/>
                  </a:schemeClr>
                </a:solidFill>
                <a:latin typeface="Calibri" panose="020F0502020204030204" pitchFamily="34" charset="0"/>
              </a:rPr>
              <a:t>La charte graphique du site web doit prévoir une utilisation pertinente des images en fonction de la mission du site.</a:t>
            </a:r>
            <a:endParaRPr lang="fr-FR" sz="1200" dirty="0">
              <a:solidFill>
                <a:schemeClr val="tx1">
                  <a:lumMod val="65000"/>
                  <a:lumOff val="35000"/>
                </a:schemeClr>
              </a:solidFill>
              <a:highlight>
                <a:srgbClr val="FFFF00"/>
              </a:highlight>
              <a:latin typeface="Calibri" panose="020F0502020204030204" pitchFamily="34" charset="0"/>
            </a:endParaRPr>
          </a:p>
          <a:p>
            <a:pPr algn="just"/>
            <a:endParaRPr lang="fr-FR" sz="1200" dirty="0">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169FC72B-CD1C-491E-9BBA-E94557137BF5}"/>
              </a:ext>
            </a:extLst>
          </p:cNvPr>
          <p:cNvSpPr>
            <a:spLocks noGrp="1"/>
          </p:cNvSpPr>
          <p:nvPr>
            <p:ph sz="quarter" idx="13"/>
          </p:nvPr>
        </p:nvSpPr>
        <p:spPr/>
        <p:txBody>
          <a:bodyPr/>
          <a:lstStyle/>
          <a:p>
            <a:r>
              <a:rPr lang="fr-FR" sz="1600" b="1" dirty="0">
                <a:solidFill>
                  <a:srgbClr val="005BA7"/>
                </a:solidFill>
                <a:latin typeface="Calibri" panose="020F0502020204030204" pitchFamily="34" charset="0"/>
              </a:rPr>
              <a:t>Les éléments de la charte graphique d'un site web</a:t>
            </a:r>
          </a:p>
          <a:p>
            <a:endParaRPr lang="fr-FR" dirty="0"/>
          </a:p>
        </p:txBody>
      </p:sp>
    </p:spTree>
    <p:extLst>
      <p:ext uri="{BB962C8B-B14F-4D97-AF65-F5344CB8AC3E}">
        <p14:creationId xmlns:p14="http://schemas.microsoft.com/office/powerpoint/2010/main" val="266337544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AA3E535-ADA9-4009-962C-C0BD58B25845}"/>
              </a:ext>
            </a:extLst>
          </p:cNvPr>
          <p:cNvSpPr>
            <a:spLocks noGrp="1"/>
          </p:cNvSpPr>
          <p:nvPr>
            <p:ph type="body" sz="quarter" idx="12"/>
          </p:nvPr>
        </p:nvSpPr>
        <p:spPr>
          <a:prstGeom prst="rect">
            <a:avLst/>
          </a:prstGeom>
        </p:spPr>
        <p:txBody>
          <a:bodyPr/>
          <a:lstStyle/>
          <a:p>
            <a:pPr marR="0" lvl="0" algn="ctr" defTabSz="829543" rtl="0" fontAlgn="auto" hangingPunct="1">
              <a:lnSpc>
                <a:spcPct val="100000"/>
              </a:lnSpc>
              <a:spcBef>
                <a:spcPts val="0"/>
              </a:spcBef>
              <a:spcAft>
                <a:spcPts val="0"/>
              </a:spcAft>
              <a:tabLst/>
              <a:defRPr sz="1800" b="0" i="0" u="none" strike="noStrike" kern="0" cap="none" spc="0" baseline="0">
                <a:solidFill>
                  <a:srgbClr val="000000"/>
                </a:solidFill>
                <a:uFillTx/>
              </a:defRPr>
            </a:pPr>
            <a:r>
              <a:rPr lang="fr-FR" sz="2800" b="1" u="none" strike="noStrike" kern="1200" cap="none" spc="0" baseline="0" dirty="0">
                <a:solidFill>
                  <a:srgbClr val="008245"/>
                </a:solidFill>
                <a:uFillTx/>
                <a:latin typeface="Calibri" panose="020F0502020204030204" pitchFamily="34" charset="0"/>
                <a:cs typeface="Calibri" panose="020F0502020204030204" pitchFamily="34" charset="0"/>
              </a:rPr>
              <a:t>PARTIE 4</a:t>
            </a:r>
          </a:p>
        </p:txBody>
      </p:sp>
      <p:sp>
        <p:nvSpPr>
          <p:cNvPr id="5" name="Espace réservé du texte 4">
            <a:extLst>
              <a:ext uri="{FF2B5EF4-FFF2-40B4-BE49-F238E27FC236}">
                <a16:creationId xmlns:a16="http://schemas.microsoft.com/office/drawing/2014/main" id="{DF453A35-AA40-4DC4-A851-E61A0564E6F9}"/>
              </a:ext>
            </a:extLst>
          </p:cNvPr>
          <p:cNvSpPr>
            <a:spLocks noGrp="1"/>
          </p:cNvSpPr>
          <p:nvPr>
            <p:ph type="body" sz="quarter" idx="13"/>
          </p:nvPr>
        </p:nvSpPr>
        <p:spPr>
          <a:prstGeom prst="rect">
            <a:avLst/>
          </a:prstGeom>
        </p:spPr>
        <p:txBody>
          <a:bodyPr/>
          <a:lstStyle/>
          <a:p>
            <a:pPr>
              <a:lnSpc>
                <a:spcPct val="150000"/>
              </a:lnSpc>
              <a:spcAft>
                <a:spcPts val="800"/>
              </a:spcAft>
              <a:tabLst>
                <a:tab pos="1733550" algn="l"/>
              </a:tabLst>
            </a:pPr>
            <a:r>
              <a:rPr lang="fr-FR" sz="2400" b="1" dirty="0">
                <a:solidFill>
                  <a:srgbClr val="008245"/>
                </a:solidFill>
                <a:cs typeface="Calibri" panose="020F0502020204030204" pitchFamily="34" charset="0"/>
              </a:rPr>
              <a:t>M</a:t>
            </a:r>
            <a:r>
              <a:rPr lang="fr-FR" sz="2400" b="1" u="none" strike="noStrike" kern="1200" cap="none" spc="0" baseline="0" dirty="0">
                <a:solidFill>
                  <a:srgbClr val="008245"/>
                </a:solidFill>
                <a:uFillTx/>
                <a:latin typeface="Calibri" panose="020F0502020204030204" pitchFamily="34" charset="0"/>
                <a:cs typeface="Calibri" panose="020F0502020204030204" pitchFamily="34" charset="0"/>
              </a:rPr>
              <a:t>aitriser Bootstrap</a:t>
            </a:r>
          </a:p>
          <a:p>
            <a:pPr marL="342900" lvl="0" indent="-342900" rtl="0">
              <a:lnSpc>
                <a:spcPct val="150000"/>
              </a:lnSpc>
              <a:spcAft>
                <a:spcPts val="800"/>
              </a:spcAft>
              <a:buFont typeface="Symbol" panose="05050102010706020507" pitchFamily="18" charset="2"/>
              <a:buChar char=""/>
              <a:tabLst>
                <a:tab pos="1733550" algn="l"/>
              </a:tabLst>
            </a:pPr>
            <a:endParaRPr lang="fr-FR"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Espace réservé du texte 1">
            <a:extLst>
              <a:ext uri="{FF2B5EF4-FFF2-40B4-BE49-F238E27FC236}">
                <a16:creationId xmlns:a16="http://schemas.microsoft.com/office/drawing/2014/main" id="{F0665C88-8CED-4AF7-852E-F6322270D41F}"/>
              </a:ext>
            </a:extLst>
          </p:cNvPr>
          <p:cNvSpPr>
            <a:spLocks noGrp="1"/>
          </p:cNvSpPr>
          <p:nvPr>
            <p:ph type="body" sz="quarter" idx="14"/>
          </p:nvPr>
        </p:nvSpPr>
        <p:spPr>
          <a:xfrm>
            <a:off x="6300000" y="2650506"/>
            <a:ext cx="5580000" cy="1855505"/>
          </a:xfrm>
          <a:prstGeom prst="rect">
            <a:avLst/>
          </a:prstGeom>
        </p:spPr>
        <p:txBody>
          <a:bodyPr/>
          <a:lstStyle/>
          <a:p>
            <a:pPr marL="342900" lvl="0" indent="-342900" rtl="0">
              <a:lnSpc>
                <a:spcPct val="150000"/>
              </a:lnSpc>
              <a:spcAft>
                <a:spcPts val="800"/>
              </a:spcAft>
              <a:buFont typeface="Symbol" panose="05050102010706020507" pitchFamily="18" charset="2"/>
              <a:buChar char=""/>
              <a:tabLst>
                <a:tab pos="1733550" algn="l"/>
              </a:tabLst>
            </a:pPr>
            <a:r>
              <a:rPr lang="fr-FR" sz="1400" dirty="0">
                <a:solidFill>
                  <a:schemeClr val="tx1">
                    <a:lumMod val="65000"/>
                    <a:lumOff val="35000"/>
                  </a:schemeClr>
                </a:solidFill>
                <a:ea typeface="Calibri" panose="020F0502020204030204" pitchFamily="34" charset="0"/>
                <a:cs typeface="Calibri" panose="020F0502020204030204" pitchFamily="34" charset="0"/>
              </a:rPr>
              <a:t>M</a:t>
            </a:r>
            <a:r>
              <a:rPr lang="fr-FR" sz="14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aitriser des différentes composantes de Bootstrap</a:t>
            </a:r>
          </a:p>
          <a:p>
            <a:pPr marL="342900" lvl="0" indent="-342900">
              <a:lnSpc>
                <a:spcPct val="150000"/>
              </a:lnSpc>
              <a:spcAft>
                <a:spcPts val="800"/>
              </a:spcAft>
              <a:buFont typeface="Symbol" panose="05050102010706020507" pitchFamily="18" charset="2"/>
              <a:buChar char=""/>
              <a:tabLst>
                <a:tab pos="1733550" algn="l"/>
              </a:tabLst>
            </a:pPr>
            <a:r>
              <a:rPr lang="fr-FR" sz="14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Réaliser une p</a:t>
            </a:r>
            <a:r>
              <a:rPr lang="fr-FR" sz="14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roduction adaptée d’une page web avec Bootstrap </a:t>
            </a:r>
          </a:p>
          <a:p>
            <a:pPr marL="342900" lvl="0" indent="-342900">
              <a:lnSpc>
                <a:spcPct val="150000"/>
              </a:lnSpc>
              <a:spcAft>
                <a:spcPts val="800"/>
              </a:spcAft>
              <a:buFont typeface="Symbol" panose="05050102010706020507" pitchFamily="18" charset="2"/>
              <a:buChar char=""/>
              <a:tabLst>
                <a:tab pos="1733550" algn="l"/>
              </a:tabLst>
            </a:pPr>
            <a:r>
              <a:rPr lang="fr-FR" sz="14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Maitriser des classes CSS de Bootstrap</a:t>
            </a:r>
          </a:p>
          <a:p>
            <a:pPr marL="342900" lvl="0" indent="-342900">
              <a:lnSpc>
                <a:spcPct val="150000"/>
              </a:lnSpc>
              <a:spcAft>
                <a:spcPts val="800"/>
              </a:spcAft>
              <a:buFont typeface="Symbol" panose="05050102010706020507" pitchFamily="18" charset="2"/>
              <a:buChar char=""/>
              <a:tabLst>
                <a:tab pos="1733550" algn="l"/>
              </a:tabLst>
            </a:pPr>
            <a:r>
              <a:rPr lang="fr-FR" sz="14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Réaliser une p</a:t>
            </a:r>
            <a:r>
              <a:rPr lang="fr-FR" sz="14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roduction aisée d’une page web responsive</a:t>
            </a:r>
          </a:p>
        </p:txBody>
      </p:sp>
      <p:sp>
        <p:nvSpPr>
          <p:cNvPr id="9" name="Espace réservé du texte 8">
            <a:extLst>
              <a:ext uri="{FF2B5EF4-FFF2-40B4-BE49-F238E27FC236}">
                <a16:creationId xmlns:a16="http://schemas.microsoft.com/office/drawing/2014/main" id="{441A249F-6AC8-472F-8270-C740F8AF4EC2}"/>
              </a:ext>
            </a:extLst>
          </p:cNvPr>
          <p:cNvSpPr>
            <a:spLocks noGrp="1"/>
          </p:cNvSpPr>
          <p:nvPr>
            <p:ph type="body" sz="quarter" idx="10"/>
          </p:nvPr>
        </p:nvSpPr>
        <p:spPr/>
        <p:txBody>
          <a:bodyPr/>
          <a:lstStyle/>
          <a:p>
            <a:r>
              <a:rPr lang="fr-FR" dirty="0"/>
              <a:t>25 heures</a:t>
            </a:r>
          </a:p>
        </p:txBody>
      </p:sp>
    </p:spTree>
    <p:extLst>
      <p:ext uri="{BB962C8B-B14F-4D97-AF65-F5344CB8AC3E}">
        <p14:creationId xmlns:p14="http://schemas.microsoft.com/office/powerpoint/2010/main" val="29869321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B34991A7-CCF2-476D-B99D-31D59939C5A0}"/>
              </a:ext>
            </a:extLst>
          </p:cNvPr>
          <p:cNvSpPr>
            <a:spLocks noGrp="1"/>
          </p:cNvSpPr>
          <p:nvPr>
            <p:ph type="body" sz="quarter" idx="14"/>
          </p:nvPr>
        </p:nvSpPr>
        <p:spPr>
          <a:prstGeom prst="rect">
            <a:avLst/>
          </a:prstGeom>
        </p:spPr>
        <p:txBody>
          <a:bodyPr/>
          <a:lstStyle/>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Découvrir Bootstrap</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Utiliser le système de grille</a:t>
            </a:r>
          </a:p>
        </p:txBody>
      </p:sp>
      <p:sp>
        <p:nvSpPr>
          <p:cNvPr id="8" name="Espace réservé du texte 7">
            <a:extLst>
              <a:ext uri="{FF2B5EF4-FFF2-40B4-BE49-F238E27FC236}">
                <a16:creationId xmlns:a16="http://schemas.microsoft.com/office/drawing/2014/main" id="{935C7283-5EC1-4C2A-AEE9-6F7DAD87FB0D}"/>
              </a:ext>
            </a:extLst>
          </p:cNvPr>
          <p:cNvSpPr>
            <a:spLocks noGrp="1"/>
          </p:cNvSpPr>
          <p:nvPr>
            <p:ph type="body" sz="quarter" idx="15"/>
          </p:nvPr>
        </p:nvSpPr>
        <p:spPr>
          <a:prstGeom prst="rect">
            <a:avLst/>
          </a:prstGeom>
        </p:spPr>
        <p:txBody>
          <a:bodyPr/>
          <a:lstStyle/>
          <a:p>
            <a:r>
              <a:rPr lang="fr-FR" dirty="0"/>
              <a:t>5 heures</a:t>
            </a:r>
          </a:p>
        </p:txBody>
      </p:sp>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1</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Intégrer Bootstrap</a:t>
            </a:r>
          </a:p>
        </p:txBody>
      </p:sp>
    </p:spTree>
    <p:extLst>
      <p:ext uri="{BB962C8B-B14F-4D97-AF65-F5344CB8AC3E}">
        <p14:creationId xmlns:p14="http://schemas.microsoft.com/office/powerpoint/2010/main" val="10120622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1</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Intégrer Bootstrap</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dirty="0">
                <a:solidFill>
                  <a:srgbClr val="FF7800"/>
                </a:solidFill>
                <a:latin typeface="Calibri" panose="020F0502020204030204" pitchFamily="34" charset="0"/>
                <a:ea typeface="맑은 고딕" pitchFamily="34"/>
                <a:cs typeface="Calibri" panose="020F0502020204030204" pitchFamily="34" charset="0"/>
              </a:rPr>
              <a:t>Introduction au Bootstrap (versions, avantages…)</a:t>
            </a:r>
          </a:p>
          <a:p>
            <a:pPr marR="0" lvl="0"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Système de grille</a:t>
            </a:r>
          </a:p>
        </p:txBody>
      </p:sp>
    </p:spTree>
    <p:extLst>
      <p:ext uri="{BB962C8B-B14F-4D97-AF65-F5344CB8AC3E}">
        <p14:creationId xmlns:p14="http://schemas.microsoft.com/office/powerpoint/2010/main" val="197930484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dirty="0"/>
              <a:t>Introduction au Bootstrap</a:t>
            </a:r>
          </a:p>
        </p:txBody>
      </p:sp>
      <p:sp>
        <p:nvSpPr>
          <p:cNvPr id="4" name="Espace réservé du contenu 3">
            <a:extLst>
              <a:ext uri="{FF2B5EF4-FFF2-40B4-BE49-F238E27FC236}">
                <a16:creationId xmlns:a16="http://schemas.microsoft.com/office/drawing/2014/main" id="{EBB8967A-C183-4247-AA95-092321D82218}"/>
              </a:ext>
            </a:extLst>
          </p:cNvPr>
          <p:cNvSpPr>
            <a:spLocks noGrp="1"/>
          </p:cNvSpPr>
          <p:nvPr>
            <p:ph sz="quarter" idx="12"/>
          </p:nvPr>
        </p:nvSpPr>
        <p:spPr>
          <a:prstGeom prst="rect">
            <a:avLst/>
          </a:prstGeom>
        </p:spPr>
        <p:txBody>
          <a:bodyPr/>
          <a:lstStyle/>
          <a:p>
            <a:r>
              <a:rPr lang="fr-FR" b="1" dirty="0">
                <a:latin typeface="Calibri" panose="020F0502020204030204" pitchFamily="34" charset="0"/>
              </a:rPr>
              <a:t>Bootstrap</a:t>
            </a:r>
            <a:r>
              <a:rPr lang="fr-FR" dirty="0">
                <a:latin typeface="Calibri" panose="020F0502020204030204" pitchFamily="34" charset="0"/>
              </a:rPr>
              <a:t> est un </a:t>
            </a:r>
            <a:r>
              <a:rPr lang="fr-FR" dirty="0" err="1">
                <a:latin typeface="Calibri" panose="020F0502020204030204" pitchFamily="34" charset="0"/>
              </a:rPr>
              <a:t>framework</a:t>
            </a:r>
            <a:r>
              <a:rPr lang="fr-FR" dirty="0">
                <a:latin typeface="Calibri" panose="020F0502020204030204" pitchFamily="34" charset="0"/>
              </a:rPr>
              <a:t> gratuit con</a:t>
            </a:r>
            <a:r>
              <a:rPr lang="fr-FR" dirty="0"/>
              <a:t>çu </a:t>
            </a:r>
            <a:r>
              <a:rPr lang="fr-FR" dirty="0">
                <a:latin typeface="Calibri" panose="020F0502020204030204" pitchFamily="34" charset="0"/>
              </a:rPr>
              <a:t>pour permettre un développement plus rapide et plus facile des pages web réactives </a:t>
            </a:r>
          </a:p>
          <a:p>
            <a:r>
              <a:rPr lang="fr-FR" dirty="0">
                <a:latin typeface="Calibri" panose="020F0502020204030204" pitchFamily="34" charset="0"/>
              </a:rPr>
              <a:t>Bootstrap comprend des modèles de conception basés sur HTML et CSS pour la typographie, les formulaires, les boutons, les tableaux, la navigation, les images, …</a:t>
            </a:r>
          </a:p>
          <a:p>
            <a:endParaRPr lang="fr-FR" dirty="0">
              <a:latin typeface="Calibri" panose="020F0502020204030204" pitchFamily="34" charset="0"/>
            </a:endParaRPr>
          </a:p>
          <a:p>
            <a:r>
              <a:rPr lang="fr-FR" b="1" dirty="0">
                <a:latin typeface="Calibri" panose="020F0502020204030204" pitchFamily="34" charset="0"/>
              </a:rPr>
              <a:t>Bootstrap 5</a:t>
            </a:r>
            <a:r>
              <a:rPr lang="fr-FR" dirty="0">
                <a:latin typeface="Calibri" panose="020F0502020204030204" pitchFamily="34" charset="0"/>
              </a:rPr>
              <a:t> (sortie en 2021) est la dernière version de Bootstrap (première sortie en en 2013) </a:t>
            </a:r>
          </a:p>
          <a:p>
            <a:r>
              <a:rPr lang="fr-FR" dirty="0"/>
              <a:t>Bootstrap 5 propose </a:t>
            </a:r>
            <a:r>
              <a:rPr lang="fr-FR" dirty="0">
                <a:latin typeface="Calibri" panose="020F0502020204030204" pitchFamily="34" charset="0"/>
              </a:rPr>
              <a:t>de nouveaux composants, une feuille de style plus rapide et plus de réactivité. Il prend également en charge les dernières versions stables des principaux navigateurs et plates-formes. </a:t>
            </a:r>
            <a:endParaRPr lang="fr-FR" dirty="0"/>
          </a:p>
        </p:txBody>
      </p:sp>
      <p:sp>
        <p:nvSpPr>
          <p:cNvPr id="6" name="Espace réservé du contenu 5">
            <a:extLst>
              <a:ext uri="{FF2B5EF4-FFF2-40B4-BE49-F238E27FC236}">
                <a16:creationId xmlns:a16="http://schemas.microsoft.com/office/drawing/2014/main" id="{CB888254-D095-427E-AB53-6D7956BFE591}"/>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C’est quoi Bootstrap ?</a:t>
            </a:r>
          </a:p>
          <a:p>
            <a:endParaRPr lang="fr-FR" dirty="0"/>
          </a:p>
        </p:txBody>
      </p:sp>
    </p:spTree>
    <p:extLst>
      <p:ext uri="{BB962C8B-B14F-4D97-AF65-F5344CB8AC3E}">
        <p14:creationId xmlns:p14="http://schemas.microsoft.com/office/powerpoint/2010/main" val="115015334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dirty="0"/>
              <a:t>Introduction au Bootstrap</a:t>
            </a:r>
          </a:p>
        </p:txBody>
      </p:sp>
      <p:sp>
        <p:nvSpPr>
          <p:cNvPr id="7" name="Espace réservé du contenu 6">
            <a:extLst>
              <a:ext uri="{FF2B5EF4-FFF2-40B4-BE49-F238E27FC236}">
                <a16:creationId xmlns:a16="http://schemas.microsoft.com/office/drawing/2014/main" id="{E603E691-2D87-4537-8ADD-9F7700F380A7}"/>
              </a:ext>
            </a:extLst>
          </p:cNvPr>
          <p:cNvSpPr txBox="1">
            <a:spLocks noGrp="1"/>
          </p:cNvSpPr>
          <p:nvPr>
            <p:ph sz="quarter" idx="12"/>
          </p:nvPr>
        </p:nvSpPr>
        <p:spPr>
          <a:xfrm>
            <a:off x="720000" y="1943056"/>
            <a:ext cx="10746576" cy="1133259"/>
          </a:xfrm>
          <a:prstGeom prst="rect">
            <a:avLst/>
          </a:prstGeom>
          <a:noFill/>
        </p:spPr>
        <p:txBody>
          <a:bodyPr wrap="square">
            <a:spAutoFit/>
          </a:bodyPr>
          <a:lstStyle/>
          <a:p>
            <a:pPr marL="285750" indent="-285750" algn="just">
              <a:buFont typeface="Arial" panose="020B0604020202020204" pitchFamily="34" charset="0"/>
              <a:buChar char="•"/>
            </a:pPr>
            <a:r>
              <a:rPr lang="fr-FR" b="1" i="0" dirty="0">
                <a:solidFill>
                  <a:schemeClr val="tx1">
                    <a:lumMod val="65000"/>
                    <a:lumOff val="35000"/>
                  </a:schemeClr>
                </a:solidFill>
                <a:effectLst/>
              </a:rPr>
              <a:t>Facile à utiliser : </a:t>
            </a:r>
            <a:r>
              <a:rPr lang="fr-FR" i="0" dirty="0">
                <a:solidFill>
                  <a:schemeClr val="tx1">
                    <a:lumMod val="65000"/>
                    <a:lumOff val="35000"/>
                  </a:schemeClr>
                </a:solidFill>
                <a:effectLst/>
              </a:rPr>
              <a:t>par les développeurs </a:t>
            </a:r>
            <a:r>
              <a:rPr lang="fr-FR" b="0" i="0" dirty="0">
                <a:solidFill>
                  <a:schemeClr val="tx1">
                    <a:lumMod val="65000"/>
                    <a:lumOff val="35000"/>
                  </a:schemeClr>
                </a:solidFill>
                <a:effectLst/>
              </a:rPr>
              <a:t>ayant des connaissances de base en HTML et CSS.</a:t>
            </a:r>
          </a:p>
          <a:p>
            <a:pPr marL="285750" indent="-285750" algn="just">
              <a:buFont typeface="Arial" panose="020B0604020202020204" pitchFamily="34" charset="0"/>
              <a:buChar char="•"/>
            </a:pPr>
            <a:r>
              <a:rPr lang="fr-FR" b="1" i="0" dirty="0">
                <a:solidFill>
                  <a:schemeClr val="tx1">
                    <a:lumMod val="65000"/>
                    <a:lumOff val="35000"/>
                  </a:schemeClr>
                </a:solidFill>
                <a:effectLst/>
              </a:rPr>
              <a:t>Fonctionnalités</a:t>
            </a:r>
            <a:r>
              <a:rPr lang="fr-FR" b="0" i="0" dirty="0">
                <a:solidFill>
                  <a:schemeClr val="tx1">
                    <a:lumMod val="65000"/>
                    <a:lumOff val="35000"/>
                  </a:schemeClr>
                </a:solidFill>
                <a:effectLst/>
              </a:rPr>
              <a:t> </a:t>
            </a:r>
            <a:r>
              <a:rPr lang="fr-FR" b="1" i="0" dirty="0">
                <a:solidFill>
                  <a:schemeClr val="tx1">
                    <a:lumMod val="65000"/>
                    <a:lumOff val="35000"/>
                  </a:schemeClr>
                </a:solidFill>
                <a:effectLst/>
              </a:rPr>
              <a:t>réactives :</a:t>
            </a:r>
            <a:r>
              <a:rPr lang="fr-FR" b="0" i="0" dirty="0">
                <a:solidFill>
                  <a:schemeClr val="tx1">
                    <a:lumMod val="65000"/>
                    <a:lumOff val="35000"/>
                  </a:schemeClr>
                </a:solidFill>
                <a:effectLst/>
              </a:rPr>
              <a:t> le CSS réactif de Bootstrap s'adapte aux différents médias (téléphones, tablettes et ordinateurs de bureau).</a:t>
            </a:r>
          </a:p>
          <a:p>
            <a:pPr marL="285750" indent="-285750" algn="just">
              <a:buFont typeface="Arial" panose="020B0604020202020204" pitchFamily="34" charset="0"/>
              <a:buChar char="•"/>
            </a:pPr>
            <a:r>
              <a:rPr lang="fr-FR" b="1" i="0" dirty="0">
                <a:solidFill>
                  <a:schemeClr val="tx1">
                    <a:lumMod val="65000"/>
                    <a:lumOff val="35000"/>
                  </a:schemeClr>
                </a:solidFill>
                <a:effectLst/>
              </a:rPr>
              <a:t>Approche mobile first :</a:t>
            </a:r>
            <a:r>
              <a:rPr lang="fr-FR" b="0" i="0" dirty="0">
                <a:solidFill>
                  <a:schemeClr val="tx1">
                    <a:lumMod val="65000"/>
                    <a:lumOff val="35000"/>
                  </a:schemeClr>
                </a:solidFill>
                <a:effectLst/>
              </a:rPr>
              <a:t> les styles mobile first font partie du </a:t>
            </a:r>
            <a:r>
              <a:rPr lang="fr-FR" b="0" i="0" dirty="0" err="1">
                <a:solidFill>
                  <a:schemeClr val="tx1">
                    <a:lumMod val="65000"/>
                    <a:lumOff val="35000"/>
                  </a:schemeClr>
                </a:solidFill>
                <a:effectLst/>
              </a:rPr>
              <a:t>framework</a:t>
            </a:r>
            <a:r>
              <a:rPr lang="fr-FR" b="0" i="0" dirty="0">
                <a:solidFill>
                  <a:schemeClr val="tx1">
                    <a:lumMod val="65000"/>
                    <a:lumOff val="35000"/>
                  </a:schemeClr>
                </a:solidFill>
                <a:effectLst/>
              </a:rPr>
              <a:t> de base.</a:t>
            </a:r>
          </a:p>
          <a:p>
            <a:pPr marL="285750" indent="-285750" algn="just">
              <a:buFont typeface="Arial" panose="020B0604020202020204" pitchFamily="34" charset="0"/>
              <a:buChar char="•"/>
            </a:pPr>
            <a:r>
              <a:rPr lang="fr-FR" b="1" i="0" dirty="0">
                <a:solidFill>
                  <a:schemeClr val="tx1">
                    <a:lumMod val="65000"/>
                    <a:lumOff val="35000"/>
                  </a:schemeClr>
                </a:solidFill>
                <a:effectLst/>
              </a:rPr>
              <a:t>Compatibilité du navigateur :</a:t>
            </a:r>
            <a:r>
              <a:rPr lang="fr-FR" b="0" i="0" dirty="0">
                <a:solidFill>
                  <a:schemeClr val="tx1">
                    <a:lumMod val="65000"/>
                    <a:lumOff val="35000"/>
                  </a:schemeClr>
                </a:solidFill>
                <a:effectLst/>
              </a:rPr>
              <a:t> Bootstrap 5 est compatible avec tous les navigateurs modernes (Chrome, Firefox, Edge, Safari et Opera). </a:t>
            </a:r>
          </a:p>
        </p:txBody>
      </p:sp>
      <p:sp>
        <p:nvSpPr>
          <p:cNvPr id="4" name="Espace réservé du contenu 3">
            <a:extLst>
              <a:ext uri="{FF2B5EF4-FFF2-40B4-BE49-F238E27FC236}">
                <a16:creationId xmlns:a16="http://schemas.microsoft.com/office/drawing/2014/main" id="{719287A7-4ABB-423F-BF57-946C0285CB6D}"/>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Avantages Bootstrap</a:t>
            </a:r>
          </a:p>
          <a:p>
            <a:endParaRPr lang="fr-FR" dirty="0"/>
          </a:p>
        </p:txBody>
      </p:sp>
    </p:spTree>
    <p:extLst>
      <p:ext uri="{BB962C8B-B14F-4D97-AF65-F5344CB8AC3E}">
        <p14:creationId xmlns:p14="http://schemas.microsoft.com/office/powerpoint/2010/main" val="89373283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dirty="0"/>
              <a:t>Introduction au Bootstrap</a:t>
            </a:r>
          </a:p>
        </p:txBody>
      </p:sp>
      <p:sp>
        <p:nvSpPr>
          <p:cNvPr id="5" name="Espace réservé du contenu 4">
            <a:extLst>
              <a:ext uri="{FF2B5EF4-FFF2-40B4-BE49-F238E27FC236}">
                <a16:creationId xmlns:a16="http://schemas.microsoft.com/office/drawing/2014/main" id="{3B3E8D3E-A357-4902-9944-F07ADA8911C5}"/>
              </a:ext>
            </a:extLst>
          </p:cNvPr>
          <p:cNvSpPr>
            <a:spLocks noGrp="1"/>
          </p:cNvSpPr>
          <p:nvPr>
            <p:ph sz="quarter" idx="12"/>
          </p:nvPr>
        </p:nvSpPr>
        <p:spPr>
          <a:prstGeom prst="rect">
            <a:avLst/>
          </a:prstGeom>
        </p:spPr>
        <p:txBody>
          <a:bodyPr/>
          <a:lstStyle/>
          <a:p>
            <a:pPr marL="0" indent="0" algn="just">
              <a:buNone/>
            </a:pPr>
            <a:r>
              <a:rPr lang="fr-FR" i="0" dirty="0">
                <a:solidFill>
                  <a:schemeClr val="tx1">
                    <a:lumMod val="65000"/>
                    <a:lumOff val="35000"/>
                  </a:schemeClr>
                </a:solidFill>
                <a:effectLst/>
              </a:rPr>
              <a:t>Pour utiliser Bootstrap 5 sur le site Web, on peut : </a:t>
            </a:r>
          </a:p>
          <a:p>
            <a:pPr lvl="1" algn="just"/>
            <a:r>
              <a:rPr lang="fr-FR" sz="1200" i="0" dirty="0">
                <a:solidFill>
                  <a:schemeClr val="tx1">
                    <a:lumMod val="65000"/>
                    <a:lumOff val="35000"/>
                  </a:schemeClr>
                </a:solidFill>
                <a:effectLst/>
                <a:latin typeface="Calibri" panose="020F0502020204030204" pitchFamily="34" charset="0"/>
              </a:rPr>
              <a:t> Inclure Bootstrap 5 à partir d'un </a:t>
            </a:r>
            <a:r>
              <a:rPr lang="fr-FR" sz="1200" b="1" i="0" dirty="0">
                <a:solidFill>
                  <a:schemeClr val="tx1">
                    <a:lumMod val="65000"/>
                    <a:lumOff val="35000"/>
                  </a:schemeClr>
                </a:solidFill>
                <a:effectLst/>
                <a:latin typeface="Calibri" panose="020F0502020204030204" pitchFamily="34" charset="0"/>
              </a:rPr>
              <a:t>CDN (</a:t>
            </a:r>
            <a:r>
              <a:rPr lang="fr-FR" sz="1200" b="1" dirty="0">
                <a:latin typeface="Calibri" panose="020F0502020204030204" pitchFamily="34" charset="0"/>
              </a:rPr>
              <a:t>Content Delivery Network).</a:t>
            </a:r>
            <a:endParaRPr lang="fr-FR" sz="1200" b="1" i="0" dirty="0">
              <a:solidFill>
                <a:schemeClr val="tx1">
                  <a:lumMod val="65000"/>
                  <a:lumOff val="35000"/>
                </a:schemeClr>
              </a:solidFill>
              <a:effectLst/>
              <a:latin typeface="Calibri" panose="020F0502020204030204" pitchFamily="34" charset="0"/>
            </a:endParaRPr>
          </a:p>
          <a:p>
            <a:pPr lvl="1" algn="just">
              <a:buFont typeface="Arial" panose="020B0604020202020204" pitchFamily="34" charset="0"/>
              <a:buChar char="•"/>
            </a:pPr>
            <a:r>
              <a:rPr lang="fr-FR" sz="1200" i="0" dirty="0">
                <a:solidFill>
                  <a:schemeClr val="tx1">
                    <a:lumMod val="65000"/>
                    <a:lumOff val="35000"/>
                  </a:schemeClr>
                </a:solidFill>
                <a:effectLst/>
                <a:latin typeface="Calibri" panose="020F0502020204030204" pitchFamily="34" charset="0"/>
              </a:rPr>
              <a:t> Téléchargez Bootstrap 5 sur getbootstrap.com et l’associer aux pages web comme une feuille de style CSS.</a:t>
            </a:r>
          </a:p>
          <a:p>
            <a:endParaRPr lang="fr-FR" dirty="0">
              <a:solidFill>
                <a:schemeClr val="tx1">
                  <a:lumMod val="65000"/>
                  <a:lumOff val="35000"/>
                </a:schemeClr>
              </a:solidFill>
            </a:endParaRPr>
          </a:p>
          <a:p>
            <a:endParaRPr lang="fr-FR" dirty="0">
              <a:solidFill>
                <a:schemeClr val="tx1">
                  <a:lumMod val="65000"/>
                  <a:lumOff val="35000"/>
                </a:schemeClr>
              </a:solidFill>
            </a:endParaRPr>
          </a:p>
          <a:p>
            <a:pPr marL="0" indent="0">
              <a:buNone/>
            </a:pPr>
            <a:r>
              <a:rPr lang="fr-FR" sz="1600" b="1" dirty="0">
                <a:solidFill>
                  <a:schemeClr val="tx1">
                    <a:lumMod val="65000"/>
                    <a:lumOff val="35000"/>
                  </a:schemeClr>
                </a:solidFill>
                <a:latin typeface="Calibri" panose="020F0502020204030204" pitchFamily="34" charset="0"/>
              </a:rPr>
              <a:t>Bootstrap 5 à partir de CDN</a:t>
            </a:r>
          </a:p>
          <a:p>
            <a:pPr marL="0" indent="0">
              <a:buNone/>
            </a:pPr>
            <a:r>
              <a:rPr lang="fr-FR" dirty="0">
                <a:latin typeface="Calibri" panose="020F0502020204030204" pitchFamily="34" charset="0"/>
              </a:rPr>
              <a:t>Ajouter les liens suivants dans le &lt;</a:t>
            </a:r>
            <a:r>
              <a:rPr lang="fr-FR" dirty="0" err="1">
                <a:latin typeface="Calibri" panose="020F0502020204030204" pitchFamily="34" charset="0"/>
              </a:rPr>
              <a:t>head</a:t>
            </a:r>
            <a:r>
              <a:rPr lang="fr-FR" dirty="0"/>
              <a:t>&gt; </a:t>
            </a:r>
            <a:r>
              <a:rPr lang="fr-FR" dirty="0">
                <a:latin typeface="Calibri" panose="020F0502020204030204" pitchFamily="34" charset="0"/>
              </a:rPr>
              <a:t>du document HTML. </a:t>
            </a:r>
            <a:r>
              <a:rPr lang="fr-FR" b="1" dirty="0" err="1">
                <a:latin typeface="Calibri" panose="020F0502020204030204" pitchFamily="34" charset="0"/>
              </a:rPr>
              <a:t>jsDelivr</a:t>
            </a:r>
            <a:r>
              <a:rPr lang="fr-FR" dirty="0">
                <a:latin typeface="Calibri" panose="020F0502020204030204" pitchFamily="34" charset="0"/>
              </a:rPr>
              <a:t> fournit un support CDN pour les CSS et JavaScript de Bootstrap :</a:t>
            </a:r>
          </a:p>
          <a:p>
            <a:endParaRPr lang="fr-FR" dirty="0"/>
          </a:p>
        </p:txBody>
      </p:sp>
      <p:sp>
        <p:nvSpPr>
          <p:cNvPr id="4" name="Espace réservé du contenu 3">
            <a:extLst>
              <a:ext uri="{FF2B5EF4-FFF2-40B4-BE49-F238E27FC236}">
                <a16:creationId xmlns:a16="http://schemas.microsoft.com/office/drawing/2014/main" id="{2803E2B7-4248-4D3B-B3AA-7CCAABF167F4}"/>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Obtenir Bootstrap</a:t>
            </a:r>
          </a:p>
          <a:p>
            <a:endParaRPr lang="fr-FR" dirty="0"/>
          </a:p>
        </p:txBody>
      </p:sp>
      <p:sp>
        <p:nvSpPr>
          <p:cNvPr id="12" name="ZoneTexte 11">
            <a:extLst>
              <a:ext uri="{FF2B5EF4-FFF2-40B4-BE49-F238E27FC236}">
                <a16:creationId xmlns:a16="http://schemas.microsoft.com/office/drawing/2014/main" id="{1B013321-3071-4D89-94B2-9FBCB3A5D128}"/>
              </a:ext>
            </a:extLst>
          </p:cNvPr>
          <p:cNvSpPr txBox="1"/>
          <p:nvPr/>
        </p:nvSpPr>
        <p:spPr>
          <a:xfrm>
            <a:off x="1835331" y="4225679"/>
            <a:ext cx="8515914" cy="1015663"/>
          </a:xfrm>
          <a:prstGeom prst="rect">
            <a:avLst/>
          </a:prstGeom>
          <a:solidFill>
            <a:schemeClr val="bg1"/>
          </a:solidFill>
          <a:ln>
            <a:solidFill>
              <a:srgbClr val="0070C0"/>
            </a:solidFill>
          </a:ln>
        </p:spPr>
        <p:txBody>
          <a:bodyPr wrap="square">
            <a:spAutoFit/>
          </a:bodyPr>
          <a:lstStyle/>
          <a:p>
            <a:r>
              <a:rPr lang="en-US" sz="1200" dirty="0">
                <a:solidFill>
                  <a:srgbClr val="008000"/>
                </a:solidFill>
                <a:effectLst/>
                <a:latin typeface="Calibri" panose="020F0502020204030204" pitchFamily="34" charset="0"/>
              </a:rPr>
              <a:t>&lt;!-- Latest compiled and minified CSS --&gt;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link</a:t>
            </a:r>
            <a:r>
              <a:rPr lang="en-US" sz="1200" dirty="0">
                <a:solidFill>
                  <a:srgbClr val="FF0000"/>
                </a:solidFill>
                <a:effectLst/>
                <a:latin typeface="Calibri" panose="020F0502020204030204" pitchFamily="34" charset="0"/>
              </a:rPr>
              <a:t> href</a:t>
            </a:r>
            <a:r>
              <a:rPr lang="en-US" sz="1200" dirty="0">
                <a:solidFill>
                  <a:srgbClr val="0000CD"/>
                </a:solidFill>
                <a:effectLst/>
                <a:latin typeface="Calibri" panose="020F0502020204030204" pitchFamily="34" charset="0"/>
              </a:rPr>
              <a:t>="https ://cdn.jsdelivr.net/</a:t>
            </a:r>
            <a:r>
              <a:rPr lang="en-US" sz="1200" dirty="0" err="1">
                <a:solidFill>
                  <a:srgbClr val="0000CD"/>
                </a:solidFill>
                <a:effectLst/>
                <a:latin typeface="Calibri" panose="020F0502020204030204" pitchFamily="34" charset="0"/>
              </a:rPr>
              <a:t>npm</a:t>
            </a:r>
            <a:r>
              <a:rPr lang="en-US" sz="1200" dirty="0">
                <a:solidFill>
                  <a:srgbClr val="0000CD"/>
                </a:solidFill>
                <a:effectLst/>
                <a:latin typeface="Calibri" panose="020F0502020204030204" pitchFamily="34" charset="0"/>
              </a:rPr>
              <a:t>/bootstrap@5.1.1/</a:t>
            </a:r>
            <a:r>
              <a:rPr lang="en-US" sz="1200" dirty="0" err="1">
                <a:solidFill>
                  <a:srgbClr val="0000CD"/>
                </a:solidFill>
                <a:effectLst/>
                <a:latin typeface="Calibri" panose="020F0502020204030204" pitchFamily="34" charset="0"/>
              </a:rPr>
              <a:t>dist</a:t>
            </a:r>
            <a:r>
              <a:rPr lang="en-US" sz="1200" dirty="0">
                <a:solidFill>
                  <a:srgbClr val="0000CD"/>
                </a:solidFill>
                <a:effectLst/>
                <a:latin typeface="Calibri" panose="020F0502020204030204" pitchFamily="34" charset="0"/>
              </a:rPr>
              <a:t>/</a:t>
            </a:r>
            <a:r>
              <a:rPr lang="en-US" sz="1200" dirty="0" err="1">
                <a:solidFill>
                  <a:srgbClr val="0000CD"/>
                </a:solidFill>
                <a:effectLst/>
                <a:latin typeface="Calibri" panose="020F0502020204030204" pitchFamily="34" charset="0"/>
              </a:rPr>
              <a:t>css</a:t>
            </a:r>
            <a:r>
              <a:rPr lang="en-US" sz="1200" dirty="0">
                <a:solidFill>
                  <a:srgbClr val="0000CD"/>
                </a:solidFill>
                <a:effectLst/>
                <a:latin typeface="Calibri" panose="020F0502020204030204" pitchFamily="34" charset="0"/>
              </a:rPr>
              <a:t>/bootstrap.min.css"</a:t>
            </a:r>
            <a:r>
              <a:rPr lang="en-US" sz="1200" dirty="0">
                <a:solidFill>
                  <a:srgbClr val="FF0000"/>
                </a:solidFill>
                <a:effectLst/>
                <a:latin typeface="Calibri" panose="020F0502020204030204" pitchFamily="34" charset="0"/>
              </a:rPr>
              <a:t> rel</a:t>
            </a:r>
            <a:r>
              <a:rPr lang="en-US" sz="1200" dirty="0">
                <a:solidFill>
                  <a:srgbClr val="0000CD"/>
                </a:solidFill>
                <a:effectLst/>
                <a:latin typeface="Calibri" panose="020F0502020204030204" pitchFamily="34" charset="0"/>
              </a:rPr>
              <a:t>="stylesheet"&gt;</a:t>
            </a:r>
            <a:br>
              <a:rPr lang="en-US" sz="1200" dirty="0">
                <a:latin typeface="Calibri" panose="020F0502020204030204" pitchFamily="34" charset="0"/>
              </a:rPr>
            </a:br>
            <a:br>
              <a:rPr lang="en-US" sz="1200" dirty="0">
                <a:latin typeface="Calibri" panose="020F0502020204030204" pitchFamily="34" charset="0"/>
              </a:rPr>
            </a:br>
            <a:r>
              <a:rPr lang="en-US" sz="1200" dirty="0">
                <a:solidFill>
                  <a:srgbClr val="008000"/>
                </a:solidFill>
                <a:effectLst/>
                <a:latin typeface="Calibri" panose="020F0502020204030204" pitchFamily="34" charset="0"/>
              </a:rPr>
              <a:t>&lt;!-- Latest compiled JavaScript --&gt;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script</a:t>
            </a:r>
            <a:r>
              <a:rPr lang="en-US" sz="1200" dirty="0">
                <a:solidFill>
                  <a:srgbClr val="FF0000"/>
                </a:solidFill>
                <a:effectLst/>
                <a:latin typeface="Calibri" panose="020F0502020204030204" pitchFamily="34" charset="0"/>
              </a:rPr>
              <a:t> src</a:t>
            </a:r>
            <a:r>
              <a:rPr lang="en-US" sz="1200" dirty="0">
                <a:solidFill>
                  <a:srgbClr val="0000CD"/>
                </a:solidFill>
                <a:effectLst/>
                <a:latin typeface="Calibri" panose="020F0502020204030204" pitchFamily="34" charset="0"/>
              </a:rPr>
              <a:t>="https ://cdn.jsdelivr.net/</a:t>
            </a:r>
            <a:r>
              <a:rPr lang="en-US" sz="1200" dirty="0" err="1">
                <a:solidFill>
                  <a:srgbClr val="0000CD"/>
                </a:solidFill>
                <a:effectLst/>
                <a:latin typeface="Calibri" panose="020F0502020204030204" pitchFamily="34" charset="0"/>
              </a:rPr>
              <a:t>npm</a:t>
            </a:r>
            <a:r>
              <a:rPr lang="en-US" sz="1200" dirty="0">
                <a:solidFill>
                  <a:srgbClr val="0000CD"/>
                </a:solidFill>
                <a:effectLst/>
                <a:latin typeface="Calibri" panose="020F0502020204030204" pitchFamily="34" charset="0"/>
              </a:rPr>
              <a:t>/bootstrap@5.1.1/</a:t>
            </a:r>
            <a:r>
              <a:rPr lang="en-US" sz="1200" dirty="0" err="1">
                <a:solidFill>
                  <a:srgbClr val="0000CD"/>
                </a:solidFill>
                <a:effectLst/>
                <a:latin typeface="Calibri" panose="020F0502020204030204" pitchFamily="34" charset="0"/>
              </a:rPr>
              <a:t>dist</a:t>
            </a:r>
            <a:r>
              <a:rPr lang="en-US" sz="1200" dirty="0">
                <a:solidFill>
                  <a:srgbClr val="0000CD"/>
                </a:solidFill>
                <a:effectLst/>
                <a:latin typeface="Calibri" panose="020F0502020204030204" pitchFamily="34" charset="0"/>
              </a:rPr>
              <a:t>/</a:t>
            </a:r>
            <a:r>
              <a:rPr lang="en-US" sz="1200" dirty="0" err="1">
                <a:solidFill>
                  <a:srgbClr val="0000CD"/>
                </a:solidFill>
                <a:effectLst/>
                <a:latin typeface="Calibri" panose="020F0502020204030204" pitchFamily="34" charset="0"/>
              </a:rPr>
              <a:t>js</a:t>
            </a:r>
            <a:r>
              <a:rPr lang="en-US" sz="1200" dirty="0">
                <a:solidFill>
                  <a:srgbClr val="0000CD"/>
                </a:solidFill>
                <a:effectLst/>
                <a:latin typeface="Calibri" panose="020F0502020204030204" pitchFamily="34" charset="0"/>
              </a:rPr>
              <a:t>/bootstrap.bundle.min.js"&gt;&lt;</a:t>
            </a:r>
            <a:r>
              <a:rPr lang="en-US" sz="1200" dirty="0">
                <a:solidFill>
                  <a:srgbClr val="A52A2A"/>
                </a:solidFill>
                <a:effectLst/>
                <a:latin typeface="Calibri" panose="020F0502020204030204" pitchFamily="34" charset="0"/>
              </a:rPr>
              <a:t>/script</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Tree>
    <p:extLst>
      <p:ext uri="{BB962C8B-B14F-4D97-AF65-F5344CB8AC3E}">
        <p14:creationId xmlns:p14="http://schemas.microsoft.com/office/powerpoint/2010/main" val="134890069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1</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Intégrer Bootstrap</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Introduction au Bootstrap (versions, avantages…)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Système de grille</a:t>
            </a:r>
          </a:p>
        </p:txBody>
      </p:sp>
    </p:spTree>
    <p:extLst>
      <p:ext uri="{BB962C8B-B14F-4D97-AF65-F5344CB8AC3E}">
        <p14:creationId xmlns:p14="http://schemas.microsoft.com/office/powerpoint/2010/main" val="1916214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E83F5E93-13FA-4ADB-AC8D-E0A8A979CB16}"/>
              </a:ext>
            </a:extLst>
          </p:cNvPr>
          <p:cNvSpPr>
            <a:spLocks noGrp="1"/>
          </p:cNvSpPr>
          <p:nvPr>
            <p:ph type="body" sz="quarter" idx="15"/>
          </p:nvPr>
        </p:nvSpPr>
        <p:spPr>
          <a:prstGeom prst="rect">
            <a:avLst/>
          </a:prstGeom>
        </p:spPr>
        <p:txBody>
          <a:bodyPr/>
          <a:lstStyle/>
          <a:p>
            <a:r>
              <a:rPr lang="fr-FR" dirty="0"/>
              <a:t>17 heures</a:t>
            </a:r>
          </a:p>
        </p:txBody>
      </p:sp>
      <p:sp>
        <p:nvSpPr>
          <p:cNvPr id="2" name="Espace réservé du texte 1">
            <a:extLst>
              <a:ext uri="{FF2B5EF4-FFF2-40B4-BE49-F238E27FC236}">
                <a16:creationId xmlns:a16="http://schemas.microsoft.com/office/drawing/2014/main" id="{DC1D5304-0AE1-446F-969A-C850BFB350B9}"/>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3</a:t>
            </a:r>
          </a:p>
        </p:txBody>
      </p:sp>
      <p:sp>
        <p:nvSpPr>
          <p:cNvPr id="6" name="Espace réservé du texte 2">
            <a:extLst>
              <a:ext uri="{FF2B5EF4-FFF2-40B4-BE49-F238E27FC236}">
                <a16:creationId xmlns:a16="http://schemas.microsoft.com/office/drawing/2014/main" id="{90B13422-16F9-4696-BC5F-37481EE13BC8}"/>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Définir les éléments basiques d’une page HTML</a:t>
            </a:r>
          </a:p>
          <a:p>
            <a:endParaRPr lang="fr-FR" b="1" dirty="0">
              <a:solidFill>
                <a:srgbClr val="FF912B"/>
              </a:solidFill>
              <a:cs typeface="Calibri"/>
            </a:endParaRPr>
          </a:p>
        </p:txBody>
      </p:sp>
      <p:sp>
        <p:nvSpPr>
          <p:cNvPr id="7" name="Espace réservé du texte 2">
            <a:extLst>
              <a:ext uri="{FF2B5EF4-FFF2-40B4-BE49-F238E27FC236}">
                <a16:creationId xmlns:a16="http://schemas.microsoft.com/office/drawing/2014/main" id="{48795BA9-9AC5-4226-A105-148A86BE2CA7}"/>
              </a:ext>
            </a:extLst>
          </p:cNvPr>
          <p:cNvSpPr txBox="1">
            <a:spLocks/>
          </p:cNvSpPr>
          <p:nvPr/>
        </p:nvSpPr>
        <p:spPr>
          <a:xfrm>
            <a:off x="6300000" y="1089893"/>
            <a:ext cx="5580000" cy="900000"/>
          </a:xfrm>
          <a:prstGeom prst="rect">
            <a:avLst/>
          </a:prstGeom>
        </p:spPr>
        <p:txBody>
          <a:bodyPr anchor="t" anchorCtr="0"/>
          <a:lstStyle>
            <a:lvl1pPr marL="0" indent="0" algn="ctr" defTabSz="914400" rtl="0" eaLnBrk="1" latinLnBrk="0" hangingPunct="1">
              <a:lnSpc>
                <a:spcPct val="100000"/>
              </a:lnSpc>
              <a:spcBef>
                <a:spcPts val="0"/>
              </a:spcBef>
              <a:buFont typeface="Arial" panose="020B0604020202020204" pitchFamily="34" charset="0"/>
              <a:buNone/>
              <a:defRPr sz="2400" b="1" u="none" kern="1200">
                <a:solidFill>
                  <a:srgbClr val="00784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FF912B"/>
              </a:solidFill>
              <a:latin typeface="Calibri" panose="020F0502020204030204" pitchFamily="34" charset="0"/>
              <a:cs typeface="Calibri"/>
            </a:endParaRPr>
          </a:p>
        </p:txBody>
      </p:sp>
      <p:sp>
        <p:nvSpPr>
          <p:cNvPr id="8" name="ZoneTexte 7">
            <a:extLst>
              <a:ext uri="{FF2B5EF4-FFF2-40B4-BE49-F238E27FC236}">
                <a16:creationId xmlns:a16="http://schemas.microsoft.com/office/drawing/2014/main" id="{C4559640-6375-4A2E-9A62-129D2881252F}"/>
              </a:ext>
            </a:extLst>
          </p:cNvPr>
          <p:cNvSpPr txBox="1"/>
          <p:nvPr/>
        </p:nvSpPr>
        <p:spPr>
          <a:xfrm>
            <a:off x="1932468" y="1219822"/>
            <a:ext cx="6097772" cy="338554"/>
          </a:xfrm>
          <a:prstGeom prst="rect">
            <a:avLst/>
          </a:prstGeom>
          <a:noFill/>
        </p:spPr>
        <p:txBody>
          <a:bodyPr wrap="square">
            <a:spAutoFit/>
          </a:bodyPr>
          <a:lstStyle/>
          <a:p>
            <a:pPr marL="628650" marR="0" lvl="0" indent="-285750" algn="just" defTabSz="829543" rtl="0" fontAlgn="auto" hangingPunct="1">
              <a:lnSpc>
                <a:spcPct val="100000"/>
              </a:lnSpc>
              <a:spcBef>
                <a:spcPts val="1270"/>
              </a:spcBef>
              <a:spcAft>
                <a:spcPts val="0"/>
              </a:spcAft>
              <a:buSzPts val="1800"/>
              <a:buFont typeface="Arial" panose="020B0604020202020204" pitchFamily="34" charset="0"/>
              <a:buChar char="•"/>
              <a:tabLst/>
              <a:defRPr sz="1800" b="0" i="0" u="none" strike="noStrike" kern="0" cap="none" spc="0" baseline="0">
                <a:solidFill>
                  <a:srgbClr val="000000"/>
                </a:solidFill>
                <a:uFillTx/>
              </a:defRPr>
            </a:pPr>
            <a:endParaRPr lang="fr-FR" sz="1600" u="none" strike="noStrike" kern="1200" cap="none" spc="0" baseline="0" dirty="0">
              <a:solidFill>
                <a:schemeClr val="tx1">
                  <a:lumMod val="65000"/>
                  <a:lumOff val="35000"/>
                </a:schemeClr>
              </a:solidFill>
              <a:uFillTx/>
              <a:cs typeface="Calibri" panose="020F0502020204030204" pitchFamily="34" charset="0"/>
            </a:endParaRPr>
          </a:p>
        </p:txBody>
      </p:sp>
      <p:sp>
        <p:nvSpPr>
          <p:cNvPr id="10" name="ZoneTexte 9">
            <a:extLst>
              <a:ext uri="{FF2B5EF4-FFF2-40B4-BE49-F238E27FC236}">
                <a16:creationId xmlns:a16="http://schemas.microsoft.com/office/drawing/2014/main" id="{48B7098F-B759-4C34-A6E9-901AF81BD31F}"/>
              </a:ext>
            </a:extLst>
          </p:cNvPr>
          <p:cNvSpPr txBox="1"/>
          <p:nvPr/>
        </p:nvSpPr>
        <p:spPr>
          <a:xfrm>
            <a:off x="5956054" y="2862719"/>
            <a:ext cx="6097772" cy="1410643"/>
          </a:xfrm>
          <a:prstGeom prst="rect">
            <a:avLst/>
          </a:prstGeom>
          <a:noFill/>
        </p:spPr>
        <p:txBody>
          <a:bodyPr wrap="square">
            <a:spAutoFit/>
          </a:bodyPr>
          <a:lstStyle/>
          <a:p>
            <a:pPr marL="628650" marR="0" lvl="0" indent="-285750" algn="just" defTabSz="829543" rtl="0" fontAlgn="auto" hangingPunct="1">
              <a:lnSpc>
                <a:spcPct val="100000"/>
              </a:lnSpc>
              <a:spcBef>
                <a:spcPts val="1270"/>
              </a:spcBef>
              <a:spcAft>
                <a:spcPts val="0"/>
              </a:spcAft>
              <a:buSzPts val="1800"/>
              <a:buFont typeface="Arial" panose="020B0604020202020204" pitchFamily="34" charset="0"/>
              <a:buChar char="•"/>
              <a:tabLst/>
              <a:defRPr sz="1800" b="0" i="0" u="none" strike="noStrike" kern="0" cap="none" spc="0" baseline="0">
                <a:solidFill>
                  <a:srgbClr val="000000"/>
                </a:solidFill>
                <a:uFillTx/>
              </a:defRPr>
            </a:pPr>
            <a:r>
              <a:rPr lang="fr-FR" sz="1600" u="none" strike="noStrike" kern="1200" cap="none" spc="0" baseline="0" dirty="0">
                <a:solidFill>
                  <a:schemeClr val="tx1">
                    <a:lumMod val="65000"/>
                    <a:lumOff val="35000"/>
                  </a:schemeClr>
                </a:solidFill>
                <a:uFillTx/>
                <a:latin typeface="Calibri" panose="020F0502020204030204" pitchFamily="34" charset="0"/>
                <a:cs typeface="Calibri" panose="020F0502020204030204" pitchFamily="34" charset="0"/>
              </a:rPr>
              <a:t>Les </a:t>
            </a:r>
            <a:r>
              <a:rPr lang="fr-FR" sz="1600" dirty="0">
                <a:solidFill>
                  <a:schemeClr val="tx1">
                    <a:lumMod val="65000"/>
                    <a:lumOff val="35000"/>
                  </a:schemeClr>
                </a:solidFill>
                <a:latin typeface="Calibri" panose="020F0502020204030204" pitchFamily="34" charset="0"/>
                <a:cs typeface="Calibri" panose="020F0502020204030204" pitchFamily="34" charset="0"/>
              </a:rPr>
              <a:t>b</a:t>
            </a:r>
            <a:r>
              <a:rPr lang="fr-FR" sz="1600" u="none" strike="noStrike" kern="1200" cap="none" spc="0" baseline="0" dirty="0">
                <a:solidFill>
                  <a:schemeClr val="tx1">
                    <a:lumMod val="65000"/>
                    <a:lumOff val="35000"/>
                  </a:schemeClr>
                </a:solidFill>
                <a:uFillTx/>
                <a:latin typeface="Calibri" panose="020F0502020204030204" pitchFamily="34" charset="0"/>
                <a:cs typeface="Calibri" panose="020F0502020204030204" pitchFamily="34" charset="0"/>
              </a:rPr>
              <a:t>alises HTML permettant de concevoir une page Web statique</a:t>
            </a:r>
          </a:p>
          <a:p>
            <a:pPr marL="628650" marR="0" lvl="0" indent="-285750" algn="just" defTabSz="829543" rtl="0" fontAlgn="auto" hangingPunct="1">
              <a:lnSpc>
                <a:spcPct val="100000"/>
              </a:lnSpc>
              <a:spcBef>
                <a:spcPts val="1270"/>
              </a:spcBef>
              <a:spcAft>
                <a:spcPts val="0"/>
              </a:spcAft>
              <a:buSzPts val="1800"/>
              <a:buFont typeface="Arial" panose="020B0604020202020204" pitchFamily="34" charset="0"/>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cs typeface="Calibri" panose="020F0502020204030204" pitchFamily="34" charset="0"/>
              </a:rPr>
              <a:t>Les balises de structuration des pages web</a:t>
            </a:r>
            <a:endParaRPr lang="fr-FR" sz="1600" u="none" strike="noStrike" kern="1200" cap="none" spc="0" baseline="0" dirty="0">
              <a:solidFill>
                <a:schemeClr val="tx1">
                  <a:lumMod val="65000"/>
                  <a:lumOff val="35000"/>
                </a:schemeClr>
              </a:solidFill>
              <a:uFillTx/>
              <a:latin typeface="Calibri" panose="020F0502020204030204" pitchFamily="34" charset="0"/>
              <a:cs typeface="Calibri" panose="020F0502020204030204" pitchFamily="34" charset="0"/>
            </a:endParaRPr>
          </a:p>
          <a:p>
            <a:pPr marL="628650" marR="0" lvl="0" indent="-285750" algn="just" defTabSz="829543" rtl="0" fontAlgn="auto" hangingPunct="1">
              <a:lnSpc>
                <a:spcPct val="100000"/>
              </a:lnSpc>
              <a:spcBef>
                <a:spcPts val="1270"/>
              </a:spcBef>
              <a:spcAft>
                <a:spcPts val="0"/>
              </a:spcAft>
              <a:buSzPts val="1800"/>
              <a:buFont typeface="Arial" panose="020B0604020202020204" pitchFamily="34" charset="0"/>
              <a:buChar char="•"/>
              <a:tabLst/>
              <a:defRPr sz="1800" b="0" i="0" u="none" strike="noStrike" kern="0" cap="none" spc="0" baseline="0">
                <a:solidFill>
                  <a:srgbClr val="000000"/>
                </a:solidFill>
                <a:uFillTx/>
              </a:defRPr>
            </a:pPr>
            <a:endParaRPr lang="fr-FR" sz="1600" u="none" strike="noStrike" kern="1200" cap="none" spc="0" baseline="0" dirty="0">
              <a:solidFill>
                <a:schemeClr val="tx1">
                  <a:lumMod val="65000"/>
                  <a:lumOff val="35000"/>
                </a:schemeClr>
              </a:solidFill>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766712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kern="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Système de grille</a:t>
            </a:r>
            <a:endParaRPr lang="fr-FR" sz="1800" dirty="0"/>
          </a:p>
        </p:txBody>
      </p:sp>
      <p:sp>
        <p:nvSpPr>
          <p:cNvPr id="6" name="Espace réservé du contenu 5">
            <a:extLst>
              <a:ext uri="{FF2B5EF4-FFF2-40B4-BE49-F238E27FC236}">
                <a16:creationId xmlns:a16="http://schemas.microsoft.com/office/drawing/2014/main" id="{40794CE0-1AB6-4FA8-9D76-FA843004BE1E}"/>
              </a:ext>
            </a:extLst>
          </p:cNvPr>
          <p:cNvSpPr>
            <a:spLocks noGrp="1"/>
          </p:cNvSpPr>
          <p:nvPr>
            <p:ph sz="quarter" idx="12"/>
          </p:nvPr>
        </p:nvSpPr>
        <p:spPr>
          <a:prstGeom prst="rect">
            <a:avLst/>
          </a:prstGeom>
        </p:spPr>
        <p:txBody>
          <a:bodyPr/>
          <a:lstStyle/>
          <a:p>
            <a:pPr marL="0" indent="0" algn="just">
              <a:buNone/>
            </a:pPr>
            <a:r>
              <a:rPr lang="fr-FR" dirty="0"/>
              <a:t>Les </a:t>
            </a:r>
            <a:r>
              <a:rPr lang="fr-FR" b="1" dirty="0"/>
              <a:t>conteneurs</a:t>
            </a:r>
            <a:r>
              <a:rPr lang="fr-FR" dirty="0"/>
              <a:t> (</a:t>
            </a:r>
            <a:r>
              <a:rPr lang="fr-FR" b="1" dirty="0"/>
              <a:t>containers</a:t>
            </a:r>
            <a:r>
              <a:rPr lang="fr-FR" dirty="0"/>
              <a:t>) sont l'élément de mise en page le plus basique dans Bootstrap. Ils sont utilisés par le </a:t>
            </a:r>
            <a:r>
              <a:rPr lang="fr-FR" b="1" dirty="0"/>
              <a:t>système de grille</a:t>
            </a:r>
            <a:r>
              <a:rPr lang="fr-FR" dirty="0"/>
              <a:t> (</a:t>
            </a:r>
            <a:r>
              <a:rPr lang="fr-FR" b="1" dirty="0" err="1"/>
              <a:t>grid</a:t>
            </a:r>
            <a:r>
              <a:rPr lang="fr-FR" dirty="0"/>
              <a:t>) par défaut. </a:t>
            </a:r>
          </a:p>
          <a:p>
            <a:pPr marL="0" indent="0" algn="just">
              <a:buNone/>
            </a:pPr>
            <a:r>
              <a:rPr lang="fr-FR" dirty="0"/>
              <a:t>Le rôle des conteneurs est de contenir, remplir et (parfois) centrer le contenu trouvé à leur intérieur. </a:t>
            </a:r>
          </a:p>
          <a:p>
            <a:pPr marL="0" indent="0" algn="just">
              <a:buNone/>
            </a:pPr>
            <a:r>
              <a:rPr lang="fr-FR" dirty="0"/>
              <a:t>Bien que les conteneurs puissent être imbriqués, la plupart des mises en page ne nécessitent pas de conteneur imbriqué [8]</a:t>
            </a:r>
          </a:p>
          <a:p>
            <a:pPr marL="0" indent="0" algn="just">
              <a:buNone/>
            </a:pPr>
            <a:r>
              <a:rPr lang="fr-FR" dirty="0">
                <a:solidFill>
                  <a:schemeClr val="tx1">
                    <a:lumMod val="65000"/>
                    <a:lumOff val="35000"/>
                  </a:schemeClr>
                </a:solidFill>
              </a:rPr>
              <a:t>I</a:t>
            </a:r>
            <a:r>
              <a:rPr lang="fr-FR" i="0" dirty="0">
                <a:solidFill>
                  <a:schemeClr val="tx1">
                    <a:lumMod val="65000"/>
                    <a:lumOff val="35000"/>
                  </a:schemeClr>
                </a:solidFill>
                <a:effectLst/>
              </a:rPr>
              <a:t>l existe deux classes de conteneurs disponibles :</a:t>
            </a:r>
          </a:p>
          <a:p>
            <a:pPr marL="285750" indent="-285750" algn="just">
              <a:buFont typeface="Arial" panose="020B0604020202020204" pitchFamily="34" charset="0"/>
              <a:buChar char="•"/>
            </a:pPr>
            <a:r>
              <a:rPr lang="fr-FR" i="0" dirty="0">
                <a:solidFill>
                  <a:schemeClr val="tx1">
                    <a:lumMod val="65000"/>
                    <a:lumOff val="35000"/>
                  </a:schemeClr>
                </a:solidFill>
                <a:effectLst/>
              </a:rPr>
              <a:t>La classe </a:t>
            </a:r>
            <a:r>
              <a:rPr lang="fr-FR" b="1" i="0" dirty="0">
                <a:solidFill>
                  <a:schemeClr val="tx1">
                    <a:lumMod val="65000"/>
                    <a:lumOff val="35000"/>
                  </a:schemeClr>
                </a:solidFill>
                <a:effectLst/>
              </a:rPr>
              <a:t>.container</a:t>
            </a:r>
            <a:r>
              <a:rPr lang="fr-FR" i="0" dirty="0">
                <a:solidFill>
                  <a:schemeClr val="tx1">
                    <a:lumMod val="65000"/>
                    <a:lumOff val="35000"/>
                  </a:schemeClr>
                </a:solidFill>
                <a:effectLst/>
              </a:rPr>
              <a:t> fournit un conteneur de largeur fixe réactif.</a:t>
            </a:r>
          </a:p>
          <a:p>
            <a:pPr marL="285750" indent="-285750" algn="just">
              <a:buFont typeface="Arial" panose="020B0604020202020204" pitchFamily="34" charset="0"/>
              <a:buChar char="•"/>
            </a:pPr>
            <a:r>
              <a:rPr lang="fr-FR" i="0" dirty="0">
                <a:solidFill>
                  <a:schemeClr val="tx1">
                    <a:lumMod val="65000"/>
                    <a:lumOff val="35000"/>
                  </a:schemeClr>
                </a:solidFill>
                <a:effectLst/>
              </a:rPr>
              <a:t>La classe </a:t>
            </a:r>
            <a:r>
              <a:rPr lang="fr-FR" b="1" i="0" dirty="0">
                <a:solidFill>
                  <a:schemeClr val="tx1">
                    <a:lumMod val="65000"/>
                    <a:lumOff val="35000"/>
                  </a:schemeClr>
                </a:solidFill>
                <a:effectLst/>
              </a:rPr>
              <a:t>.container-</a:t>
            </a:r>
            <a:r>
              <a:rPr lang="fr-FR" b="1" i="0" dirty="0" err="1">
                <a:solidFill>
                  <a:schemeClr val="tx1">
                    <a:lumMod val="65000"/>
                    <a:lumOff val="35000"/>
                  </a:schemeClr>
                </a:solidFill>
                <a:effectLst/>
              </a:rPr>
              <a:t>fluid</a:t>
            </a:r>
            <a:r>
              <a:rPr lang="fr-FR" b="1" i="0" dirty="0">
                <a:solidFill>
                  <a:schemeClr val="tx1">
                    <a:lumMod val="65000"/>
                    <a:lumOff val="35000"/>
                  </a:schemeClr>
                </a:solidFill>
                <a:effectLst/>
              </a:rPr>
              <a:t> </a:t>
            </a:r>
            <a:r>
              <a:rPr lang="fr-FR" i="0" dirty="0">
                <a:solidFill>
                  <a:schemeClr val="tx1">
                    <a:lumMod val="65000"/>
                    <a:lumOff val="35000"/>
                  </a:schemeClr>
                </a:solidFill>
                <a:effectLst/>
              </a:rPr>
              <a:t>fournit un conteneur pleine largeur, couvrant toute la largeur de la fenêtre.</a:t>
            </a:r>
          </a:p>
          <a:p>
            <a:pPr marL="0" indent="0">
              <a:buNone/>
            </a:pPr>
            <a:endParaRPr lang="fr-FR" sz="1400" b="1" dirty="0">
              <a:solidFill>
                <a:srgbClr val="005BA7"/>
              </a:solidFill>
              <a:latin typeface="Calibri" panose="020F0502020204030204" pitchFamily="34" charset="0"/>
            </a:endParaRPr>
          </a:p>
          <a:p>
            <a:pPr marL="0" indent="0">
              <a:buNone/>
            </a:pPr>
            <a:endParaRPr lang="fr-FR" sz="1400" b="1" dirty="0">
              <a:solidFill>
                <a:schemeClr val="tx1">
                  <a:lumMod val="65000"/>
                  <a:lumOff val="35000"/>
                </a:schemeClr>
              </a:solidFill>
              <a:latin typeface="Calibri" panose="020F0502020204030204" pitchFamily="34" charset="0"/>
            </a:endParaRPr>
          </a:p>
          <a:p>
            <a:pPr marL="0" indent="0">
              <a:buNone/>
            </a:pPr>
            <a:endParaRPr lang="fr-FR" sz="1400" b="1" dirty="0">
              <a:solidFill>
                <a:schemeClr val="tx1">
                  <a:lumMod val="65000"/>
                  <a:lumOff val="35000"/>
                </a:schemeClr>
              </a:solidFill>
            </a:endParaRPr>
          </a:p>
          <a:p>
            <a:pPr marL="0" indent="0">
              <a:buNone/>
            </a:pPr>
            <a:r>
              <a:rPr lang="fr-FR" sz="1400" b="1" dirty="0">
                <a:solidFill>
                  <a:schemeClr val="tx1">
                    <a:lumMod val="65000"/>
                    <a:lumOff val="35000"/>
                  </a:schemeClr>
                </a:solidFill>
                <a:latin typeface="Calibri" panose="020F0502020204030204" pitchFamily="34" charset="0"/>
              </a:rPr>
              <a:t>Exemple :</a:t>
            </a:r>
          </a:p>
          <a:p>
            <a:endParaRPr lang="fr-FR" dirty="0"/>
          </a:p>
        </p:txBody>
      </p:sp>
      <p:sp>
        <p:nvSpPr>
          <p:cNvPr id="4" name="Espace réservé du contenu 3">
            <a:extLst>
              <a:ext uri="{FF2B5EF4-FFF2-40B4-BE49-F238E27FC236}">
                <a16:creationId xmlns:a16="http://schemas.microsoft.com/office/drawing/2014/main" id="{117DDA68-9CB7-4BBA-BF3A-119B5DBCB5D5}"/>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Les conteneurs</a:t>
            </a:r>
          </a:p>
          <a:p>
            <a:endParaRPr lang="fr-FR" dirty="0"/>
          </a:p>
        </p:txBody>
      </p:sp>
      <p:sp>
        <p:nvSpPr>
          <p:cNvPr id="9" name="ZoneTexte 8">
            <a:extLst>
              <a:ext uri="{FF2B5EF4-FFF2-40B4-BE49-F238E27FC236}">
                <a16:creationId xmlns:a16="http://schemas.microsoft.com/office/drawing/2014/main" id="{636737B4-AFFF-47D2-84D2-12A9E2E8AA1F}"/>
              </a:ext>
            </a:extLst>
          </p:cNvPr>
          <p:cNvSpPr txBox="1"/>
          <p:nvPr/>
        </p:nvSpPr>
        <p:spPr>
          <a:xfrm>
            <a:off x="790087" y="4986924"/>
            <a:ext cx="4787652" cy="830997"/>
          </a:xfrm>
          <a:prstGeom prst="rect">
            <a:avLst/>
          </a:prstGeom>
          <a:noFill/>
          <a:ln>
            <a:solidFill>
              <a:srgbClr val="0070C0"/>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="container"&gt;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h1</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My First Bootstrap Page</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/h1</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p</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This is some text.</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/p</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11" name="ZoneTexte 10">
            <a:extLst>
              <a:ext uri="{FF2B5EF4-FFF2-40B4-BE49-F238E27FC236}">
                <a16:creationId xmlns:a16="http://schemas.microsoft.com/office/drawing/2014/main" id="{E613E3B4-D8D6-4C2A-A7CA-53FCDC0F1788}"/>
              </a:ext>
            </a:extLst>
          </p:cNvPr>
          <p:cNvSpPr txBox="1"/>
          <p:nvPr/>
        </p:nvSpPr>
        <p:spPr>
          <a:xfrm>
            <a:off x="6242757" y="4984704"/>
            <a:ext cx="4787653" cy="830997"/>
          </a:xfrm>
          <a:prstGeom prst="rect">
            <a:avLst/>
          </a:prstGeom>
          <a:noFill/>
          <a:ln>
            <a:solidFill>
              <a:srgbClr val="0070C0"/>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="container-fluid"&gt;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h1</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My First Bootstrap Page</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/h1</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p</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This is some text.</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/p</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Tree>
    <p:extLst>
      <p:ext uri="{BB962C8B-B14F-4D97-AF65-F5344CB8AC3E}">
        <p14:creationId xmlns:p14="http://schemas.microsoft.com/office/powerpoint/2010/main" val="229838078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kern="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Système de grille</a:t>
            </a:r>
          </a:p>
          <a:p>
            <a:endParaRPr lang="fr-FR" sz="1800" dirty="0"/>
          </a:p>
        </p:txBody>
      </p:sp>
      <p:sp>
        <p:nvSpPr>
          <p:cNvPr id="6" name="Espace réservé du contenu 5">
            <a:extLst>
              <a:ext uri="{FF2B5EF4-FFF2-40B4-BE49-F238E27FC236}">
                <a16:creationId xmlns:a16="http://schemas.microsoft.com/office/drawing/2014/main" id="{40794CE0-1AB6-4FA8-9D76-FA843004BE1E}"/>
              </a:ext>
            </a:extLst>
          </p:cNvPr>
          <p:cNvSpPr>
            <a:spLocks noGrp="1"/>
          </p:cNvSpPr>
          <p:nvPr>
            <p:ph sz="quarter" idx="12"/>
          </p:nvPr>
        </p:nvSpPr>
        <p:spPr>
          <a:prstGeom prst="rect">
            <a:avLst/>
          </a:prstGeom>
        </p:spPr>
        <p:txBody>
          <a:bodyPr/>
          <a:lstStyle/>
          <a:p>
            <a:pPr marL="0" indent="0" algn="just">
              <a:buNone/>
            </a:pPr>
            <a:r>
              <a:rPr lang="fr-FR" i="0" dirty="0">
                <a:solidFill>
                  <a:schemeClr val="tx1">
                    <a:lumMod val="65000"/>
                    <a:lumOff val="35000"/>
                  </a:schemeClr>
                </a:solidFill>
                <a:effectLst/>
              </a:rPr>
              <a:t>Par défaut, les conteneurs ont un remplissage à gauche et à droite, sans remplissage en haut ou en bas. Par conséquent, les utilitaires d'espacement tels que des marges et des marges supplémentaires sont utilisés pour leur mise en forme. </a:t>
            </a:r>
          </a:p>
          <a:p>
            <a:pPr marL="0" indent="0" algn="just">
              <a:buNone/>
            </a:pPr>
            <a:r>
              <a:rPr lang="fr-FR" i="0" dirty="0">
                <a:solidFill>
                  <a:schemeClr val="tx1">
                    <a:lumMod val="65000"/>
                    <a:lumOff val="35000"/>
                  </a:schemeClr>
                </a:solidFill>
                <a:effectLst/>
              </a:rPr>
              <a:t>Par exemple, .pt-5 signifie </a:t>
            </a:r>
            <a:r>
              <a:rPr lang="fr-FR" dirty="0">
                <a:solidFill>
                  <a:schemeClr val="tx1">
                    <a:lumMod val="65000"/>
                    <a:lumOff val="35000"/>
                  </a:schemeClr>
                </a:solidFill>
              </a:rPr>
              <a:t>"</a:t>
            </a:r>
            <a:r>
              <a:rPr lang="fr-FR" i="0" dirty="0">
                <a:solidFill>
                  <a:schemeClr val="tx1">
                    <a:lumMod val="65000"/>
                    <a:lumOff val="35000"/>
                  </a:schemeClr>
                </a:solidFill>
                <a:effectLst/>
              </a:rPr>
              <a:t>ajouter un grand </a:t>
            </a:r>
            <a:r>
              <a:rPr lang="fr-FR" i="0" dirty="0" err="1">
                <a:solidFill>
                  <a:schemeClr val="tx1">
                    <a:lumMod val="65000"/>
                    <a:lumOff val="35000"/>
                  </a:schemeClr>
                </a:solidFill>
                <a:effectLst/>
              </a:rPr>
              <a:t>padding</a:t>
            </a:r>
            <a:r>
              <a:rPr lang="fr-FR" i="0" dirty="0">
                <a:solidFill>
                  <a:schemeClr val="tx1">
                    <a:lumMod val="65000"/>
                    <a:lumOff val="35000"/>
                  </a:schemeClr>
                </a:solidFill>
                <a:effectLst/>
              </a:rPr>
              <a:t> supérieur" :</a:t>
            </a:r>
          </a:p>
          <a:p>
            <a:pPr marL="0" indent="0">
              <a:buNone/>
            </a:pPr>
            <a:endParaRPr lang="fr-FR" sz="1400" b="1" dirty="0">
              <a:solidFill>
                <a:schemeClr val="tx1">
                  <a:lumMod val="65000"/>
                  <a:lumOff val="35000"/>
                </a:schemeClr>
              </a:solidFill>
            </a:endParaRPr>
          </a:p>
          <a:p>
            <a:pPr marL="0" indent="0">
              <a:buNone/>
            </a:pPr>
            <a:r>
              <a:rPr lang="fr-FR" sz="1400" b="1" dirty="0">
                <a:solidFill>
                  <a:schemeClr val="tx1">
                    <a:lumMod val="65000"/>
                    <a:lumOff val="35000"/>
                  </a:schemeClr>
                </a:solidFill>
              </a:rPr>
              <a:t>Exemple :</a:t>
            </a:r>
          </a:p>
          <a:p>
            <a:pPr algn="just"/>
            <a:endParaRPr lang="fr-FR" dirty="0">
              <a:solidFill>
                <a:schemeClr val="tx1">
                  <a:lumMod val="65000"/>
                  <a:lumOff val="35000"/>
                </a:schemeClr>
              </a:solidFill>
            </a:endParaRPr>
          </a:p>
          <a:p>
            <a:pPr algn="just"/>
            <a:endParaRPr lang="fr-FR" dirty="0">
              <a:solidFill>
                <a:schemeClr val="tx1">
                  <a:lumMod val="65000"/>
                  <a:lumOff val="35000"/>
                </a:schemeClr>
              </a:solidFill>
            </a:endParaRPr>
          </a:p>
          <a:p>
            <a:pPr marL="0" indent="0">
              <a:buNone/>
            </a:pPr>
            <a:r>
              <a:rPr lang="fr-FR" sz="1600" b="1" dirty="0">
                <a:solidFill>
                  <a:schemeClr val="tx1">
                    <a:lumMod val="65000"/>
                    <a:lumOff val="35000"/>
                  </a:schemeClr>
                </a:solidFill>
              </a:rPr>
              <a:t>Bordure et couleur du conteneur</a:t>
            </a:r>
          </a:p>
          <a:p>
            <a:pPr marL="0" indent="0">
              <a:buNone/>
            </a:pPr>
            <a:r>
              <a:rPr lang="fr-FR" b="0" dirty="0">
                <a:solidFill>
                  <a:schemeClr val="tx1">
                    <a:lumMod val="65000"/>
                    <a:lumOff val="35000"/>
                  </a:schemeClr>
                </a:solidFill>
              </a:rPr>
              <a:t>D'autres utilitaires, tels que les bordures et les couleurs, sont également souvent utilisés avec les conteneurs.</a:t>
            </a:r>
          </a:p>
          <a:p>
            <a:pPr marL="0" indent="0">
              <a:buNone/>
            </a:pPr>
            <a:endParaRPr lang="fr-FR" dirty="0">
              <a:solidFill>
                <a:schemeClr val="tx1">
                  <a:lumMod val="65000"/>
                  <a:lumOff val="35000"/>
                </a:schemeClr>
              </a:solidFill>
              <a:latin typeface="+mn-lt"/>
            </a:endParaRPr>
          </a:p>
          <a:p>
            <a:pPr marL="0" indent="0">
              <a:buNone/>
            </a:pPr>
            <a:r>
              <a:rPr lang="fr-FR" sz="1400" b="1" dirty="0"/>
              <a:t>Exemple :</a:t>
            </a:r>
          </a:p>
          <a:p>
            <a:pPr marL="0" indent="0">
              <a:buNone/>
            </a:pPr>
            <a:endParaRPr lang="fr-FR" sz="1400" b="0" dirty="0">
              <a:solidFill>
                <a:schemeClr val="tx1"/>
              </a:solidFill>
              <a:latin typeface="+mn-lt"/>
            </a:endParaRPr>
          </a:p>
          <a:p>
            <a:pPr algn="just"/>
            <a:endParaRPr lang="fr-FR" dirty="0">
              <a:solidFill>
                <a:srgbClr val="000000"/>
              </a:solidFill>
            </a:endParaRPr>
          </a:p>
          <a:p>
            <a:pPr algn="just"/>
            <a:endParaRPr lang="fr-FR" sz="1400" i="0" dirty="0">
              <a:solidFill>
                <a:srgbClr val="000000"/>
              </a:solidFill>
              <a:effectLst/>
            </a:endParaRPr>
          </a:p>
        </p:txBody>
      </p:sp>
      <p:sp>
        <p:nvSpPr>
          <p:cNvPr id="4" name="Espace réservé du contenu 3">
            <a:extLst>
              <a:ext uri="{FF2B5EF4-FFF2-40B4-BE49-F238E27FC236}">
                <a16:creationId xmlns:a16="http://schemas.microsoft.com/office/drawing/2014/main" id="{9E7E2FE2-CD1E-461E-A560-B9642CC37088}"/>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 </a:t>
            </a:r>
            <a:r>
              <a:rPr lang="fr-FR" sz="1600" b="1" dirty="0" err="1">
                <a:solidFill>
                  <a:srgbClr val="565656"/>
                </a:solidFill>
                <a:latin typeface="Calibri" panose="020F0502020204030204" pitchFamily="34" charset="0"/>
              </a:rPr>
              <a:t>padding</a:t>
            </a:r>
            <a:r>
              <a:rPr lang="fr-FR" sz="1600" b="1" dirty="0">
                <a:solidFill>
                  <a:srgbClr val="565656"/>
                </a:solidFill>
                <a:latin typeface="Calibri" panose="020F0502020204030204" pitchFamily="34" charset="0"/>
              </a:rPr>
              <a:t> du conteneur</a:t>
            </a:r>
          </a:p>
          <a:p>
            <a:endParaRPr lang="fr-FR" dirty="0"/>
          </a:p>
        </p:txBody>
      </p:sp>
      <p:sp>
        <p:nvSpPr>
          <p:cNvPr id="15" name="ZoneTexte 14">
            <a:extLst>
              <a:ext uri="{FF2B5EF4-FFF2-40B4-BE49-F238E27FC236}">
                <a16:creationId xmlns:a16="http://schemas.microsoft.com/office/drawing/2014/main" id="{C214FBDE-C270-4610-8DE6-53A68F5B2AAF}"/>
              </a:ext>
            </a:extLst>
          </p:cNvPr>
          <p:cNvSpPr txBox="1"/>
          <p:nvPr/>
        </p:nvSpPr>
        <p:spPr>
          <a:xfrm>
            <a:off x="817532" y="3290500"/>
            <a:ext cx="4787652" cy="276999"/>
          </a:xfrm>
          <a:prstGeom prst="rect">
            <a:avLst/>
          </a:prstGeom>
          <a:noFill/>
          <a:ln>
            <a:solidFill>
              <a:srgbClr val="0070C0"/>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="container pt-5"&gt;&lt;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16" name="ZoneTexte 15">
            <a:extLst>
              <a:ext uri="{FF2B5EF4-FFF2-40B4-BE49-F238E27FC236}">
                <a16:creationId xmlns:a16="http://schemas.microsoft.com/office/drawing/2014/main" id="{E6181E91-CC2C-443D-A0B7-230D927B7E58}"/>
              </a:ext>
            </a:extLst>
          </p:cNvPr>
          <p:cNvSpPr txBox="1"/>
          <p:nvPr/>
        </p:nvSpPr>
        <p:spPr>
          <a:xfrm>
            <a:off x="817532" y="5040004"/>
            <a:ext cx="7921336" cy="646331"/>
          </a:xfrm>
          <a:prstGeom prst="rect">
            <a:avLst/>
          </a:prstGeom>
          <a:noFill/>
          <a:ln>
            <a:solidFill>
              <a:srgbClr val="0070C0"/>
            </a:solidFill>
          </a:ln>
        </p:spPr>
        <p:txBody>
          <a:bodyPr wrap="square">
            <a:spAutoFit/>
          </a:bodyPr>
          <a:lstStyle/>
          <a:p>
            <a:pPr algn="l"/>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="container p-5 my-5 border"&gt;&lt;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solidFill>
                  <a:srgbClr val="000000"/>
                </a:solidFill>
                <a:effectLst/>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="container p-5 my-5 </a:t>
            </a:r>
            <a:r>
              <a:rPr lang="en-US" sz="1200" dirty="0" err="1">
                <a:solidFill>
                  <a:srgbClr val="0000CD"/>
                </a:solidFill>
                <a:effectLst/>
                <a:latin typeface="Calibri" panose="020F0502020204030204" pitchFamily="34" charset="0"/>
              </a:rPr>
              <a:t>bg</a:t>
            </a:r>
            <a:r>
              <a:rPr lang="en-US" sz="1200" dirty="0">
                <a:solidFill>
                  <a:srgbClr val="0000CD"/>
                </a:solidFill>
                <a:effectLst/>
                <a:latin typeface="Calibri" panose="020F0502020204030204" pitchFamily="34" charset="0"/>
              </a:rPr>
              <a:t>-dark text-white"&gt;&lt;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solidFill>
                  <a:srgbClr val="000000"/>
                </a:solidFill>
                <a:effectLst/>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="container p-5 my-5 </a:t>
            </a:r>
            <a:r>
              <a:rPr lang="en-US" sz="1200" dirty="0" err="1">
                <a:solidFill>
                  <a:srgbClr val="0000CD"/>
                </a:solidFill>
                <a:effectLst/>
                <a:latin typeface="Calibri" panose="020F0502020204030204" pitchFamily="34" charset="0"/>
              </a:rPr>
              <a:t>bg</a:t>
            </a:r>
            <a:r>
              <a:rPr lang="en-US" sz="1200" dirty="0">
                <a:solidFill>
                  <a:srgbClr val="0000CD"/>
                </a:solidFill>
                <a:effectLst/>
                <a:latin typeface="Calibri" panose="020F0502020204030204" pitchFamily="34" charset="0"/>
              </a:rPr>
              <a:t>-primary text-white"&gt;&lt;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endParaRPr lang="en-US" sz="120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1675699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kern="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Système de grille</a:t>
            </a:r>
          </a:p>
          <a:p>
            <a:endParaRPr lang="fr-FR" sz="1800" dirty="0"/>
          </a:p>
        </p:txBody>
      </p:sp>
      <p:sp>
        <p:nvSpPr>
          <p:cNvPr id="6" name="Espace réservé du contenu 5">
            <a:extLst>
              <a:ext uri="{FF2B5EF4-FFF2-40B4-BE49-F238E27FC236}">
                <a16:creationId xmlns:a16="http://schemas.microsoft.com/office/drawing/2014/main" id="{40794CE0-1AB6-4FA8-9D76-FA843004BE1E}"/>
              </a:ext>
            </a:extLst>
          </p:cNvPr>
          <p:cNvSpPr>
            <a:spLocks noGrp="1"/>
          </p:cNvSpPr>
          <p:nvPr>
            <p:ph sz="quarter" idx="12"/>
          </p:nvPr>
        </p:nvSpPr>
        <p:spPr>
          <a:prstGeom prst="rect">
            <a:avLst/>
          </a:prstGeom>
        </p:spPr>
        <p:txBody>
          <a:bodyPr/>
          <a:lstStyle/>
          <a:p>
            <a:pPr marL="0" indent="0" algn="just">
              <a:buNone/>
            </a:pPr>
            <a:r>
              <a:rPr lang="fr-FR" dirty="0">
                <a:solidFill>
                  <a:schemeClr val="tx1">
                    <a:lumMod val="65000"/>
                    <a:lumOff val="35000"/>
                  </a:schemeClr>
                </a:solidFill>
              </a:rPr>
              <a:t>Il s’agit des classes </a:t>
            </a:r>
            <a:r>
              <a:rPr lang="fr-FR" b="1" dirty="0">
                <a:solidFill>
                  <a:schemeClr val="tx1">
                    <a:lumMod val="65000"/>
                    <a:lumOff val="35000"/>
                  </a:schemeClr>
                </a:solidFill>
              </a:rPr>
              <a:t>.</a:t>
            </a:r>
            <a:r>
              <a:rPr lang="fr-FR" b="1" dirty="0" err="1">
                <a:solidFill>
                  <a:schemeClr val="tx1">
                    <a:lumMod val="65000"/>
                    <a:lumOff val="35000"/>
                  </a:schemeClr>
                </a:solidFill>
              </a:rPr>
              <a:t>container-sm|md|lg|xl</a:t>
            </a:r>
            <a:endParaRPr lang="fr-FR" b="1" dirty="0">
              <a:solidFill>
                <a:schemeClr val="tx1">
                  <a:lumMod val="65000"/>
                  <a:lumOff val="35000"/>
                </a:schemeClr>
              </a:solidFill>
            </a:endParaRPr>
          </a:p>
          <a:p>
            <a:pPr marL="0" indent="0" algn="just">
              <a:buNone/>
            </a:pPr>
            <a:r>
              <a:rPr lang="fr-FR" i="0" dirty="0">
                <a:solidFill>
                  <a:schemeClr val="tx1">
                    <a:lumMod val="65000"/>
                    <a:lumOff val="35000"/>
                  </a:schemeClr>
                </a:solidFill>
                <a:effectLst/>
              </a:rPr>
              <a:t>Le</a:t>
            </a:r>
            <a:r>
              <a:rPr lang="fr-FR" b="1" i="0" dirty="0">
                <a:solidFill>
                  <a:schemeClr val="tx1">
                    <a:lumMod val="65000"/>
                    <a:lumOff val="35000"/>
                  </a:schemeClr>
                </a:solidFill>
                <a:effectLst/>
              </a:rPr>
              <a:t> max-width </a:t>
            </a:r>
            <a:r>
              <a:rPr lang="fr-FR" i="0" dirty="0">
                <a:solidFill>
                  <a:schemeClr val="tx1">
                    <a:lumMod val="65000"/>
                    <a:lumOff val="35000"/>
                  </a:schemeClr>
                </a:solidFill>
                <a:effectLst/>
              </a:rPr>
              <a:t>du conteneur changera selon les différentes tailles d'écran/fenêtre :</a:t>
            </a:r>
          </a:p>
        </p:txBody>
      </p:sp>
      <p:sp>
        <p:nvSpPr>
          <p:cNvPr id="4" name="Espace réservé du contenu 3">
            <a:extLst>
              <a:ext uri="{FF2B5EF4-FFF2-40B4-BE49-F238E27FC236}">
                <a16:creationId xmlns:a16="http://schemas.microsoft.com/office/drawing/2014/main" id="{33405B6A-2753-4D2E-8634-675B7F6A4610}"/>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Les conteneurs réactifs</a:t>
            </a:r>
          </a:p>
          <a:p>
            <a:endParaRPr lang="fr-FR" dirty="0"/>
          </a:p>
        </p:txBody>
      </p:sp>
      <p:graphicFrame>
        <p:nvGraphicFramePr>
          <p:cNvPr id="7" name="Tableau 6">
            <a:extLst>
              <a:ext uri="{FF2B5EF4-FFF2-40B4-BE49-F238E27FC236}">
                <a16:creationId xmlns:a16="http://schemas.microsoft.com/office/drawing/2014/main" id="{3A96A943-2EF2-49F3-8908-AF7AF1D72DFD}"/>
              </a:ext>
            </a:extLst>
          </p:cNvPr>
          <p:cNvGraphicFramePr>
            <a:graphicFrameLocks noGrp="1"/>
          </p:cNvGraphicFramePr>
          <p:nvPr>
            <p:extLst>
              <p:ext uri="{D42A27DB-BD31-4B8C-83A1-F6EECF244321}">
                <p14:modId xmlns:p14="http://schemas.microsoft.com/office/powerpoint/2010/main" val="419631655"/>
              </p:ext>
            </p:extLst>
          </p:nvPr>
        </p:nvGraphicFramePr>
        <p:xfrm>
          <a:off x="758298" y="3187885"/>
          <a:ext cx="10411590" cy="2194560"/>
        </p:xfrm>
        <a:graphic>
          <a:graphicData uri="http://schemas.openxmlformats.org/drawingml/2006/table">
            <a:tbl>
              <a:tblPr firstRow="1" bandRow="1">
                <a:tableStyleId>{1FECB4D8-DB02-4DC6-A0A2-4F2EBAE1DC90}</a:tableStyleId>
              </a:tblPr>
              <a:tblGrid>
                <a:gridCol w="1804793">
                  <a:extLst>
                    <a:ext uri="{9D8B030D-6E8A-4147-A177-3AD203B41FA5}">
                      <a16:colId xmlns:a16="http://schemas.microsoft.com/office/drawing/2014/main" val="1512720"/>
                    </a:ext>
                  </a:extLst>
                </a:gridCol>
                <a:gridCol w="1385454">
                  <a:extLst>
                    <a:ext uri="{9D8B030D-6E8A-4147-A177-3AD203B41FA5}">
                      <a16:colId xmlns:a16="http://schemas.microsoft.com/office/drawing/2014/main" val="1561488775"/>
                    </a:ext>
                  </a:extLst>
                </a:gridCol>
                <a:gridCol w="1427019">
                  <a:extLst>
                    <a:ext uri="{9D8B030D-6E8A-4147-A177-3AD203B41FA5}">
                      <a16:colId xmlns:a16="http://schemas.microsoft.com/office/drawing/2014/main" val="2498028998"/>
                    </a:ext>
                  </a:extLst>
                </a:gridCol>
                <a:gridCol w="1332214">
                  <a:extLst>
                    <a:ext uri="{9D8B030D-6E8A-4147-A177-3AD203B41FA5}">
                      <a16:colId xmlns:a16="http://schemas.microsoft.com/office/drawing/2014/main" val="758802810"/>
                    </a:ext>
                  </a:extLst>
                </a:gridCol>
                <a:gridCol w="1487370">
                  <a:extLst>
                    <a:ext uri="{9D8B030D-6E8A-4147-A177-3AD203B41FA5}">
                      <a16:colId xmlns:a16="http://schemas.microsoft.com/office/drawing/2014/main" val="948087141"/>
                    </a:ext>
                  </a:extLst>
                </a:gridCol>
                <a:gridCol w="1487370">
                  <a:extLst>
                    <a:ext uri="{9D8B030D-6E8A-4147-A177-3AD203B41FA5}">
                      <a16:colId xmlns:a16="http://schemas.microsoft.com/office/drawing/2014/main" val="60669047"/>
                    </a:ext>
                  </a:extLst>
                </a:gridCol>
                <a:gridCol w="1487370">
                  <a:extLst>
                    <a:ext uri="{9D8B030D-6E8A-4147-A177-3AD203B41FA5}">
                      <a16:colId xmlns:a16="http://schemas.microsoft.com/office/drawing/2014/main" val="1259110568"/>
                    </a:ext>
                  </a:extLst>
                </a:gridCol>
              </a:tblGrid>
              <a:tr h="0">
                <a:tc>
                  <a:txBody>
                    <a:bodyPr/>
                    <a:lstStyle/>
                    <a:p>
                      <a:pPr algn="ctr" fontAlgn="t"/>
                      <a:r>
                        <a:rPr lang="fr-FR" sz="1200" b="1" dirty="0">
                          <a:effectLst/>
                          <a:latin typeface="Calibri" panose="020F0502020204030204" pitchFamily="34" charset="0"/>
                        </a:rPr>
                        <a:t>Classe</a:t>
                      </a:r>
                    </a:p>
                  </a:txBody>
                  <a:tcPr marL="152400" marR="76200" marT="76200" marB="76200"/>
                </a:tc>
                <a:tc>
                  <a:txBody>
                    <a:bodyPr/>
                    <a:lstStyle/>
                    <a:p>
                      <a:pPr algn="ctr" fontAlgn="t"/>
                      <a:r>
                        <a:rPr lang="fr-FR" sz="1200" b="1" dirty="0">
                          <a:effectLst/>
                          <a:latin typeface="Calibri" panose="020F0502020204030204" pitchFamily="34" charset="0"/>
                        </a:rPr>
                        <a:t>Super petit</a:t>
                      </a:r>
                      <a:br>
                        <a:rPr lang="fr-FR" sz="1200" b="1" dirty="0">
                          <a:effectLst/>
                          <a:latin typeface="Calibri" panose="020F0502020204030204" pitchFamily="34" charset="0"/>
                        </a:rPr>
                      </a:br>
                      <a:endParaRPr lang="fr-FR" sz="1200" b="1" dirty="0">
                        <a:effectLst/>
                        <a:latin typeface="Calibri" panose="020F0502020204030204" pitchFamily="34" charset="0"/>
                      </a:endParaRPr>
                    </a:p>
                  </a:txBody>
                  <a:tcPr marL="76200" marR="76200" marT="76200" marB="76200"/>
                </a:tc>
                <a:tc>
                  <a:txBody>
                    <a:bodyPr/>
                    <a:lstStyle/>
                    <a:p>
                      <a:pPr algn="ctr" fontAlgn="t"/>
                      <a:r>
                        <a:rPr lang="fr-FR" sz="1200" b="1" dirty="0">
                          <a:effectLst/>
                          <a:latin typeface="Calibri" panose="020F0502020204030204" pitchFamily="34" charset="0"/>
                        </a:rPr>
                        <a:t>Petit</a:t>
                      </a:r>
                      <a:br>
                        <a:rPr lang="fr-FR" sz="1200" b="1" dirty="0">
                          <a:effectLst/>
                          <a:latin typeface="Calibri" panose="020F0502020204030204" pitchFamily="34" charset="0"/>
                        </a:rPr>
                      </a:br>
                      <a:r>
                        <a:rPr lang="fr-FR" sz="1200" b="1">
                          <a:effectLst/>
                          <a:latin typeface="Calibri" panose="020F0502020204030204" pitchFamily="34" charset="0"/>
                        </a:rPr>
                        <a:t>≥576 px</a:t>
                      </a:r>
                      <a:endParaRPr lang="fr-FR" sz="1200" b="1" dirty="0">
                        <a:effectLst/>
                        <a:latin typeface="Calibri" panose="020F0502020204030204" pitchFamily="34" charset="0"/>
                      </a:endParaRPr>
                    </a:p>
                  </a:txBody>
                  <a:tcPr marL="76200" marR="76200" marT="76200" marB="76200"/>
                </a:tc>
                <a:tc>
                  <a:txBody>
                    <a:bodyPr/>
                    <a:lstStyle/>
                    <a:p>
                      <a:pPr algn="ctr" fontAlgn="t"/>
                      <a:r>
                        <a:rPr lang="fr-FR" sz="1200" b="1" dirty="0">
                          <a:effectLst/>
                          <a:latin typeface="Calibri" panose="020F0502020204030204" pitchFamily="34" charset="0"/>
                        </a:rPr>
                        <a:t>Moyen</a:t>
                      </a:r>
                      <a:br>
                        <a:rPr lang="fr-FR" sz="1200" b="1">
                          <a:effectLst/>
                          <a:latin typeface="Calibri" panose="020F0502020204030204" pitchFamily="34" charset="0"/>
                        </a:rPr>
                      </a:br>
                      <a:r>
                        <a:rPr lang="fr-FR" sz="1200" b="1">
                          <a:effectLst/>
                          <a:latin typeface="Calibri" panose="020F0502020204030204" pitchFamily="34" charset="0"/>
                        </a:rPr>
                        <a:t>768 px</a:t>
                      </a:r>
                      <a:endParaRPr lang="fr-FR" sz="1200" b="1" dirty="0">
                        <a:effectLst/>
                        <a:latin typeface="Calibri" panose="020F0502020204030204" pitchFamily="34" charset="0"/>
                      </a:endParaRPr>
                    </a:p>
                  </a:txBody>
                  <a:tcPr marL="76200" marR="76200" marT="76200" marB="76200"/>
                </a:tc>
                <a:tc>
                  <a:txBody>
                    <a:bodyPr/>
                    <a:lstStyle/>
                    <a:p>
                      <a:pPr algn="ctr" fontAlgn="t"/>
                      <a:r>
                        <a:rPr lang="fr-FR" sz="1200" b="1" dirty="0">
                          <a:effectLst/>
                          <a:latin typeface="Calibri" panose="020F0502020204030204" pitchFamily="34" charset="0"/>
                        </a:rPr>
                        <a:t>Grand</a:t>
                      </a:r>
                      <a:br>
                        <a:rPr lang="fr-FR" sz="1200" b="1" dirty="0">
                          <a:effectLst/>
                          <a:latin typeface="Calibri" panose="020F0502020204030204" pitchFamily="34" charset="0"/>
                        </a:rPr>
                      </a:br>
                      <a:r>
                        <a:rPr lang="fr-FR" sz="1200" b="1">
                          <a:effectLst/>
                          <a:latin typeface="Calibri" panose="020F0502020204030204" pitchFamily="34" charset="0"/>
                        </a:rPr>
                        <a:t>≥992 px</a:t>
                      </a:r>
                      <a:endParaRPr lang="fr-FR" sz="1200" b="1" dirty="0">
                        <a:effectLst/>
                        <a:latin typeface="Calibri" panose="020F0502020204030204" pitchFamily="34" charset="0"/>
                      </a:endParaRPr>
                    </a:p>
                  </a:txBody>
                  <a:tcPr marL="76200" marR="76200" marT="76200" marB="76200"/>
                </a:tc>
                <a:tc>
                  <a:txBody>
                    <a:bodyPr/>
                    <a:lstStyle/>
                    <a:p>
                      <a:pPr algn="ctr" fontAlgn="t"/>
                      <a:r>
                        <a:rPr lang="fr-FR" sz="1200" b="1" dirty="0">
                          <a:effectLst/>
                          <a:latin typeface="Calibri" panose="020F0502020204030204" pitchFamily="34" charset="0"/>
                        </a:rPr>
                        <a:t>Extra large</a:t>
                      </a:r>
                      <a:br>
                        <a:rPr lang="fr-FR" sz="1200" b="1" dirty="0">
                          <a:effectLst/>
                          <a:latin typeface="Calibri" panose="020F0502020204030204" pitchFamily="34" charset="0"/>
                        </a:rPr>
                      </a:br>
                      <a:r>
                        <a:rPr lang="fr-FR" sz="1200" b="1">
                          <a:effectLst/>
                          <a:latin typeface="Calibri" panose="020F0502020204030204" pitchFamily="34" charset="0"/>
                        </a:rPr>
                        <a:t>≥1200 px</a:t>
                      </a:r>
                      <a:endParaRPr lang="fr-FR" sz="1200" b="1" dirty="0">
                        <a:effectLst/>
                        <a:latin typeface="Calibri" panose="020F0502020204030204" pitchFamily="34" charset="0"/>
                      </a:endParaRPr>
                    </a:p>
                  </a:txBody>
                  <a:tcPr marL="76200" marR="76200" marT="76200" marB="76200"/>
                </a:tc>
                <a:tc>
                  <a:txBody>
                    <a:bodyPr/>
                    <a:lstStyle/>
                    <a:p>
                      <a:pPr algn="ctr" fontAlgn="t"/>
                      <a:r>
                        <a:rPr lang="fr-FR" sz="1200" b="1" dirty="0">
                          <a:effectLst/>
                          <a:latin typeface="Calibri" panose="020F0502020204030204" pitchFamily="34" charset="0"/>
                        </a:rPr>
                        <a:t>XXL</a:t>
                      </a:r>
                      <a:br>
                        <a:rPr lang="fr-FR" sz="1200" b="1" dirty="0">
                          <a:effectLst/>
                          <a:latin typeface="Calibri" panose="020F0502020204030204" pitchFamily="34" charset="0"/>
                        </a:rPr>
                      </a:br>
                      <a:r>
                        <a:rPr lang="fr-FR" sz="1200" b="1">
                          <a:effectLst/>
                          <a:latin typeface="Calibri" panose="020F0502020204030204" pitchFamily="34" charset="0"/>
                        </a:rPr>
                        <a:t>≥1400 px</a:t>
                      </a:r>
                      <a:endParaRPr lang="fr-FR" sz="1200" b="1" dirty="0">
                        <a:effectLst/>
                        <a:latin typeface="Calibri" panose="020F0502020204030204" pitchFamily="34" charset="0"/>
                      </a:endParaRPr>
                    </a:p>
                  </a:txBody>
                  <a:tcPr marL="76200" marR="76200" marT="76200" marB="76200"/>
                </a:tc>
                <a:extLst>
                  <a:ext uri="{0D108BD9-81ED-4DB2-BD59-A6C34878D82A}">
                    <a16:rowId xmlns:a16="http://schemas.microsoft.com/office/drawing/2014/main" val="2815698314"/>
                  </a:ext>
                </a:extLst>
              </a:tr>
              <a:tr h="0">
                <a:tc>
                  <a:txBody>
                    <a:bodyPr/>
                    <a:lstStyle/>
                    <a:p>
                      <a:pPr algn="l" fontAlgn="t"/>
                      <a:r>
                        <a:rPr lang="fr-FR" sz="1200" dirty="0">
                          <a:effectLst/>
                          <a:latin typeface="Calibri" panose="020F0502020204030204" pitchFamily="34" charset="0"/>
                        </a:rPr>
                        <a:t>.container-</a:t>
                      </a:r>
                      <a:r>
                        <a:rPr lang="fr-FR" sz="1200" dirty="0" err="1">
                          <a:effectLst/>
                          <a:latin typeface="Calibri" panose="020F0502020204030204" pitchFamily="34" charset="0"/>
                        </a:rPr>
                        <a:t>sm</a:t>
                      </a:r>
                      <a:endParaRPr lang="fr-FR" sz="1200" dirty="0">
                        <a:effectLst/>
                        <a:latin typeface="Calibri" panose="020F0502020204030204" pitchFamily="34" charset="0"/>
                      </a:endParaRPr>
                    </a:p>
                  </a:txBody>
                  <a:tcPr marL="152400" marR="76200" marT="76200" marB="76200"/>
                </a:tc>
                <a:tc>
                  <a:txBody>
                    <a:bodyPr/>
                    <a:lstStyle/>
                    <a:p>
                      <a:pPr algn="ctr" fontAlgn="t"/>
                      <a:r>
                        <a:rPr lang="fr-FR" sz="1200">
                          <a:effectLst/>
                          <a:latin typeface="Calibri" panose="020F0502020204030204" pitchFamily="34" charset="0"/>
                        </a:rPr>
                        <a:t>100 %</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540 px</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720 px</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960 px</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1140 px</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1320 px</a:t>
                      </a:r>
                      <a:endParaRPr lang="fr-FR" sz="1200" dirty="0">
                        <a:effectLst/>
                        <a:latin typeface="Calibri" panose="020F0502020204030204" pitchFamily="34" charset="0"/>
                      </a:endParaRPr>
                    </a:p>
                  </a:txBody>
                  <a:tcPr marL="76200" marR="76200" marT="76200" marB="76200"/>
                </a:tc>
                <a:extLst>
                  <a:ext uri="{0D108BD9-81ED-4DB2-BD59-A6C34878D82A}">
                    <a16:rowId xmlns:a16="http://schemas.microsoft.com/office/drawing/2014/main" val="1842136669"/>
                  </a:ext>
                </a:extLst>
              </a:tr>
              <a:tr h="0">
                <a:tc>
                  <a:txBody>
                    <a:bodyPr/>
                    <a:lstStyle/>
                    <a:p>
                      <a:pPr algn="l" fontAlgn="t"/>
                      <a:r>
                        <a:rPr lang="fr-FR" sz="1200" dirty="0">
                          <a:effectLst/>
                          <a:latin typeface="Calibri" panose="020F0502020204030204" pitchFamily="34" charset="0"/>
                        </a:rPr>
                        <a:t>.container-md</a:t>
                      </a:r>
                    </a:p>
                  </a:txBody>
                  <a:tcPr marL="152400" marR="76200" marT="76200" marB="76200"/>
                </a:tc>
                <a:tc>
                  <a:txBody>
                    <a:bodyPr/>
                    <a:lstStyle/>
                    <a:p>
                      <a:pPr algn="ctr" fontAlgn="t"/>
                      <a:r>
                        <a:rPr lang="fr-FR" sz="1200">
                          <a:effectLst/>
                          <a:latin typeface="Calibri" panose="020F0502020204030204" pitchFamily="34" charset="0"/>
                        </a:rPr>
                        <a:t>100 %</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100 %</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720 px</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960 px</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1140 px</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1320 px</a:t>
                      </a:r>
                      <a:endParaRPr lang="fr-FR" sz="1200" dirty="0">
                        <a:effectLst/>
                        <a:latin typeface="Calibri" panose="020F0502020204030204" pitchFamily="34" charset="0"/>
                      </a:endParaRPr>
                    </a:p>
                  </a:txBody>
                  <a:tcPr marL="76200" marR="76200" marT="76200" marB="76200"/>
                </a:tc>
                <a:extLst>
                  <a:ext uri="{0D108BD9-81ED-4DB2-BD59-A6C34878D82A}">
                    <a16:rowId xmlns:a16="http://schemas.microsoft.com/office/drawing/2014/main" val="3269334927"/>
                  </a:ext>
                </a:extLst>
              </a:tr>
              <a:tr h="0">
                <a:tc>
                  <a:txBody>
                    <a:bodyPr/>
                    <a:lstStyle/>
                    <a:p>
                      <a:pPr algn="l" fontAlgn="t"/>
                      <a:r>
                        <a:rPr lang="fr-FR" sz="1200" dirty="0">
                          <a:effectLst/>
                          <a:latin typeface="Calibri" panose="020F0502020204030204" pitchFamily="34" charset="0"/>
                        </a:rPr>
                        <a:t>.container-lg</a:t>
                      </a:r>
                    </a:p>
                  </a:txBody>
                  <a:tcPr marL="152400" marR="76200" marT="76200" marB="76200"/>
                </a:tc>
                <a:tc>
                  <a:txBody>
                    <a:bodyPr/>
                    <a:lstStyle/>
                    <a:p>
                      <a:pPr algn="ctr" fontAlgn="t"/>
                      <a:r>
                        <a:rPr lang="fr-FR" sz="1200">
                          <a:effectLst/>
                          <a:latin typeface="Calibri" panose="020F0502020204030204" pitchFamily="34" charset="0"/>
                        </a:rPr>
                        <a:t>100 %</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100 %</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100 %</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960 px</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1140 px</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1320 px</a:t>
                      </a:r>
                      <a:endParaRPr lang="fr-FR" sz="1200" dirty="0">
                        <a:effectLst/>
                        <a:latin typeface="Calibri" panose="020F0502020204030204" pitchFamily="34" charset="0"/>
                      </a:endParaRPr>
                    </a:p>
                  </a:txBody>
                  <a:tcPr marL="76200" marR="76200" marT="76200" marB="76200"/>
                </a:tc>
                <a:extLst>
                  <a:ext uri="{0D108BD9-81ED-4DB2-BD59-A6C34878D82A}">
                    <a16:rowId xmlns:a16="http://schemas.microsoft.com/office/drawing/2014/main" val="3802124178"/>
                  </a:ext>
                </a:extLst>
              </a:tr>
              <a:tr h="0">
                <a:tc>
                  <a:txBody>
                    <a:bodyPr/>
                    <a:lstStyle/>
                    <a:p>
                      <a:pPr algn="l" fontAlgn="t"/>
                      <a:r>
                        <a:rPr lang="fr-FR" sz="1200" dirty="0">
                          <a:effectLst/>
                          <a:latin typeface="Calibri" panose="020F0502020204030204" pitchFamily="34" charset="0"/>
                        </a:rPr>
                        <a:t>.container-xl</a:t>
                      </a:r>
                    </a:p>
                  </a:txBody>
                  <a:tcPr marL="152400" marR="76200" marT="76200" marB="76200"/>
                </a:tc>
                <a:tc>
                  <a:txBody>
                    <a:bodyPr/>
                    <a:lstStyle/>
                    <a:p>
                      <a:pPr algn="ctr" fontAlgn="t"/>
                      <a:r>
                        <a:rPr lang="fr-FR" sz="1200">
                          <a:effectLst/>
                          <a:latin typeface="Calibri" panose="020F0502020204030204" pitchFamily="34" charset="0"/>
                        </a:rPr>
                        <a:t>100 %</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100 %</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100 %</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100 %</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1140 px</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1320 px</a:t>
                      </a:r>
                      <a:endParaRPr lang="fr-FR" sz="1200" dirty="0">
                        <a:effectLst/>
                        <a:latin typeface="Calibri" panose="020F0502020204030204" pitchFamily="34" charset="0"/>
                      </a:endParaRPr>
                    </a:p>
                  </a:txBody>
                  <a:tcPr marL="76200" marR="76200" marT="76200" marB="76200"/>
                </a:tc>
                <a:extLst>
                  <a:ext uri="{0D108BD9-81ED-4DB2-BD59-A6C34878D82A}">
                    <a16:rowId xmlns:a16="http://schemas.microsoft.com/office/drawing/2014/main" val="2893207159"/>
                  </a:ext>
                </a:extLst>
              </a:tr>
              <a:tr h="0">
                <a:tc>
                  <a:txBody>
                    <a:bodyPr/>
                    <a:lstStyle/>
                    <a:p>
                      <a:pPr algn="l" fontAlgn="t"/>
                      <a:r>
                        <a:rPr lang="fr-FR" sz="1200" dirty="0">
                          <a:effectLst/>
                          <a:latin typeface="Calibri" panose="020F0502020204030204" pitchFamily="34" charset="0"/>
                        </a:rPr>
                        <a:t>.container-</a:t>
                      </a:r>
                      <a:r>
                        <a:rPr lang="fr-FR" sz="1200" dirty="0" err="1">
                          <a:effectLst/>
                          <a:latin typeface="Calibri" panose="020F0502020204030204" pitchFamily="34" charset="0"/>
                        </a:rPr>
                        <a:t>xxl</a:t>
                      </a:r>
                      <a:endParaRPr lang="fr-FR" sz="1200" dirty="0">
                        <a:effectLst/>
                        <a:latin typeface="Calibri" panose="020F0502020204030204" pitchFamily="34" charset="0"/>
                      </a:endParaRPr>
                    </a:p>
                  </a:txBody>
                  <a:tcPr marL="152400" marR="76200" marT="76200" marB="76200"/>
                </a:tc>
                <a:tc>
                  <a:txBody>
                    <a:bodyPr/>
                    <a:lstStyle/>
                    <a:p>
                      <a:pPr algn="ctr" fontAlgn="t"/>
                      <a:r>
                        <a:rPr lang="fr-FR" sz="1200">
                          <a:effectLst/>
                          <a:latin typeface="Calibri" panose="020F0502020204030204" pitchFamily="34" charset="0"/>
                        </a:rPr>
                        <a:t>100 %</a:t>
                      </a:r>
                      <a:endParaRPr lang="fr-FR" sz="1200" dirty="0">
                        <a:effectLst/>
                        <a:latin typeface="Calibri" panose="020F0502020204030204" pitchFamily="34" charset="0"/>
                      </a:endParaRPr>
                    </a:p>
                  </a:txBody>
                  <a:tcPr marL="76200" marR="76200" marT="76200" marB="76200"/>
                </a:tc>
                <a:tc>
                  <a:txBody>
                    <a:bodyPr/>
                    <a:lstStyle/>
                    <a:p>
                      <a:pPr algn="ctr" fontAlgn="t"/>
                      <a:r>
                        <a:rPr lang="fr-FR" sz="1200" dirty="0">
                          <a:effectLst/>
                          <a:latin typeface="Calibri" panose="020F0502020204030204" pitchFamily="34" charset="0"/>
                        </a:rPr>
                        <a:t>100 %</a:t>
                      </a:r>
                    </a:p>
                  </a:txBody>
                  <a:tcPr marL="76200" marR="76200" marT="76200" marB="76200"/>
                </a:tc>
                <a:tc>
                  <a:txBody>
                    <a:bodyPr/>
                    <a:lstStyle/>
                    <a:p>
                      <a:pPr algn="ctr" fontAlgn="t"/>
                      <a:r>
                        <a:rPr lang="fr-FR" sz="1200">
                          <a:effectLst/>
                          <a:latin typeface="Calibri" panose="020F0502020204030204" pitchFamily="34" charset="0"/>
                        </a:rPr>
                        <a:t>100 %</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100 %</a:t>
                      </a:r>
                      <a:endParaRPr lang="fr-FR" sz="1200" dirty="0">
                        <a:effectLst/>
                        <a:latin typeface="Calibri" panose="020F0502020204030204" pitchFamily="34" charset="0"/>
                      </a:endParaRPr>
                    </a:p>
                  </a:txBody>
                  <a:tcPr marL="76200" marR="76200" marT="76200" marB="76200"/>
                </a:tc>
                <a:tc>
                  <a:txBody>
                    <a:bodyPr/>
                    <a:lstStyle/>
                    <a:p>
                      <a:pPr algn="ctr" fontAlgn="t"/>
                      <a:r>
                        <a:rPr lang="fr-FR" sz="1200">
                          <a:effectLst/>
                          <a:latin typeface="Calibri" panose="020F0502020204030204" pitchFamily="34" charset="0"/>
                        </a:rPr>
                        <a:t>100 %</a:t>
                      </a:r>
                      <a:endParaRPr lang="fr-FR" sz="1200" dirty="0">
                        <a:effectLst/>
                        <a:latin typeface="Calibri" panose="020F0502020204030204" pitchFamily="34" charset="0"/>
                      </a:endParaRPr>
                    </a:p>
                  </a:txBody>
                  <a:tcPr marL="76200" marR="76200" marT="76200" marB="76200"/>
                </a:tc>
                <a:tc>
                  <a:txBody>
                    <a:bodyPr/>
                    <a:lstStyle/>
                    <a:p>
                      <a:pPr algn="ctr" fontAlgn="t"/>
                      <a:r>
                        <a:rPr lang="fr-FR" sz="1200" dirty="0">
                          <a:effectLst/>
                          <a:latin typeface="Calibri" panose="020F0502020204030204" pitchFamily="34" charset="0"/>
                        </a:rPr>
                        <a:t>1320 px</a:t>
                      </a:r>
                    </a:p>
                  </a:txBody>
                  <a:tcPr marL="76200" marR="76200" marT="76200" marB="76200"/>
                </a:tc>
                <a:extLst>
                  <a:ext uri="{0D108BD9-81ED-4DB2-BD59-A6C34878D82A}">
                    <a16:rowId xmlns:a16="http://schemas.microsoft.com/office/drawing/2014/main" val="509036544"/>
                  </a:ext>
                </a:extLst>
              </a:tr>
            </a:tbl>
          </a:graphicData>
        </a:graphic>
      </p:graphicFrame>
    </p:spTree>
    <p:extLst>
      <p:ext uri="{BB962C8B-B14F-4D97-AF65-F5344CB8AC3E}">
        <p14:creationId xmlns:p14="http://schemas.microsoft.com/office/powerpoint/2010/main" val="261530672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dirty="0"/>
              <a:t>Système de grille</a:t>
            </a:r>
          </a:p>
        </p:txBody>
      </p:sp>
      <p:sp>
        <p:nvSpPr>
          <p:cNvPr id="6" name="Espace réservé du contenu 5">
            <a:extLst>
              <a:ext uri="{FF2B5EF4-FFF2-40B4-BE49-F238E27FC236}">
                <a16:creationId xmlns:a16="http://schemas.microsoft.com/office/drawing/2014/main" id="{40794CE0-1AB6-4FA8-9D76-FA843004BE1E}"/>
              </a:ext>
            </a:extLst>
          </p:cNvPr>
          <p:cNvSpPr>
            <a:spLocks noGrp="1"/>
          </p:cNvSpPr>
          <p:nvPr>
            <p:ph sz="quarter" idx="12"/>
          </p:nvPr>
        </p:nvSpPr>
        <p:spPr>
          <a:prstGeom prst="rect">
            <a:avLst/>
          </a:prstGeom>
        </p:spPr>
        <p:txBody>
          <a:bodyPr/>
          <a:lstStyle/>
          <a:p>
            <a:pPr marL="0" indent="0" algn="just">
              <a:buNone/>
            </a:pPr>
            <a:r>
              <a:rPr lang="fr-FR" i="0" dirty="0">
                <a:solidFill>
                  <a:schemeClr val="tx1">
                    <a:lumMod val="65000"/>
                    <a:lumOff val="35000"/>
                  </a:schemeClr>
                </a:solidFill>
                <a:effectLst/>
              </a:rPr>
              <a:t>Le système de grille de base de Bootstrap est conçu avec </a:t>
            </a:r>
            <a:r>
              <a:rPr lang="fr-FR" b="1" dirty="0">
                <a:solidFill>
                  <a:schemeClr val="tx1">
                    <a:lumMod val="65000"/>
                    <a:lumOff val="35000"/>
                  </a:schemeClr>
                </a:solidFill>
              </a:rPr>
              <a:t>F</a:t>
            </a:r>
            <a:r>
              <a:rPr lang="fr-FR" b="1" i="0" dirty="0">
                <a:solidFill>
                  <a:schemeClr val="tx1">
                    <a:lumMod val="65000"/>
                    <a:lumOff val="35000"/>
                  </a:schemeClr>
                </a:solidFill>
                <a:effectLst/>
              </a:rPr>
              <a:t>lexBox</a:t>
            </a:r>
            <a:r>
              <a:rPr lang="fr-FR" i="0" dirty="0">
                <a:solidFill>
                  <a:schemeClr val="tx1">
                    <a:lumMod val="65000"/>
                    <a:lumOff val="35000"/>
                  </a:schemeClr>
                </a:solidFill>
                <a:effectLst/>
              </a:rPr>
              <a:t> et propose jusqu'à 12 colonnes sur la page.</a:t>
            </a:r>
          </a:p>
          <a:p>
            <a:pPr marL="0" indent="0" algn="just">
              <a:buNone/>
            </a:pPr>
            <a:r>
              <a:rPr lang="fr-FR" dirty="0">
                <a:solidFill>
                  <a:schemeClr val="tx1">
                    <a:lumMod val="65000"/>
                    <a:lumOff val="35000"/>
                  </a:schemeClr>
                </a:solidFill>
              </a:rPr>
              <a:t>Il est possible de regrouper les colonnes </a:t>
            </a:r>
            <a:r>
              <a:rPr lang="fr-FR" i="0" dirty="0">
                <a:solidFill>
                  <a:schemeClr val="tx1">
                    <a:lumMod val="65000"/>
                    <a:lumOff val="35000"/>
                  </a:schemeClr>
                </a:solidFill>
                <a:effectLst/>
              </a:rPr>
              <a:t>pour créer des colonnes plus larges :</a:t>
            </a:r>
          </a:p>
          <a:p>
            <a:pPr marL="0" indent="0" algn="just">
              <a:buNone/>
            </a:pPr>
            <a:endParaRPr lang="fr-FR" dirty="0">
              <a:solidFill>
                <a:schemeClr val="tx1">
                  <a:lumMod val="65000"/>
                  <a:lumOff val="35000"/>
                </a:schemeClr>
              </a:solidFill>
            </a:endParaRPr>
          </a:p>
          <a:p>
            <a:pPr marL="0" indent="0" algn="just">
              <a:buNone/>
            </a:pPr>
            <a:endParaRPr lang="fr-FR" i="0" dirty="0">
              <a:solidFill>
                <a:schemeClr val="tx1">
                  <a:lumMod val="65000"/>
                  <a:lumOff val="35000"/>
                </a:schemeClr>
              </a:solidFill>
              <a:effectLst/>
            </a:endParaRPr>
          </a:p>
          <a:p>
            <a:pPr marL="0" indent="0" algn="just">
              <a:buNone/>
            </a:pPr>
            <a:endParaRPr lang="fr-FR" dirty="0">
              <a:solidFill>
                <a:schemeClr val="tx1">
                  <a:lumMod val="65000"/>
                  <a:lumOff val="35000"/>
                </a:schemeClr>
              </a:solidFill>
            </a:endParaRPr>
          </a:p>
          <a:p>
            <a:pPr marL="0" indent="0" algn="just">
              <a:buNone/>
            </a:pPr>
            <a:endParaRPr lang="fr-FR" i="0" dirty="0">
              <a:solidFill>
                <a:schemeClr val="tx1">
                  <a:lumMod val="65000"/>
                  <a:lumOff val="35000"/>
                </a:schemeClr>
              </a:solidFill>
              <a:effectLst/>
            </a:endParaRPr>
          </a:p>
          <a:p>
            <a:pPr marL="0" indent="0" algn="just">
              <a:buNone/>
            </a:pPr>
            <a:endParaRPr lang="fr-FR" dirty="0">
              <a:solidFill>
                <a:schemeClr val="tx1">
                  <a:lumMod val="65000"/>
                  <a:lumOff val="35000"/>
                </a:schemeClr>
              </a:solidFill>
            </a:endParaRPr>
          </a:p>
          <a:p>
            <a:pPr marL="0" indent="0" algn="just">
              <a:buNone/>
            </a:pPr>
            <a:endParaRPr lang="fr-FR" i="0" dirty="0">
              <a:solidFill>
                <a:schemeClr val="tx1">
                  <a:lumMod val="65000"/>
                  <a:lumOff val="35000"/>
                </a:schemeClr>
              </a:solidFill>
              <a:effectLst/>
            </a:endParaRPr>
          </a:p>
          <a:p>
            <a:pPr marL="0" indent="0" algn="just">
              <a:buNone/>
            </a:pPr>
            <a:endParaRPr lang="fr-FR" dirty="0">
              <a:solidFill>
                <a:schemeClr val="tx1">
                  <a:lumMod val="65000"/>
                  <a:lumOff val="35000"/>
                </a:schemeClr>
              </a:solidFill>
            </a:endParaRPr>
          </a:p>
          <a:p>
            <a:pPr marL="0" indent="0" algn="just">
              <a:buNone/>
            </a:pPr>
            <a:endParaRPr lang="fr-FR" i="0" dirty="0">
              <a:solidFill>
                <a:schemeClr val="tx1">
                  <a:lumMod val="65000"/>
                  <a:lumOff val="35000"/>
                </a:schemeClr>
              </a:solidFill>
              <a:effectLst/>
            </a:endParaRPr>
          </a:p>
          <a:p>
            <a:pPr marL="0" indent="0">
              <a:buNone/>
            </a:pPr>
            <a:r>
              <a:rPr lang="fr-FR" dirty="0">
                <a:latin typeface="Calibri" panose="020F0502020204030204" pitchFamily="34" charset="0"/>
              </a:rPr>
              <a:t>Le système de grille est réactif et les colonnes se réorganiseront automatiquement en fonction de la taille de l'écran.</a:t>
            </a:r>
          </a:p>
        </p:txBody>
      </p:sp>
      <p:sp>
        <p:nvSpPr>
          <p:cNvPr id="4" name="Espace réservé du contenu 3">
            <a:extLst>
              <a:ext uri="{FF2B5EF4-FFF2-40B4-BE49-F238E27FC236}">
                <a16:creationId xmlns:a16="http://schemas.microsoft.com/office/drawing/2014/main" id="{24DFD93A-290A-48AC-A83B-6ECC60EF6275}"/>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Système de grille Bootstrap 5</a:t>
            </a:r>
          </a:p>
          <a:p>
            <a:endParaRPr lang="fr-FR" dirty="0"/>
          </a:p>
        </p:txBody>
      </p:sp>
      <p:graphicFrame>
        <p:nvGraphicFramePr>
          <p:cNvPr id="8" name="Tableau 7">
            <a:extLst>
              <a:ext uri="{FF2B5EF4-FFF2-40B4-BE49-F238E27FC236}">
                <a16:creationId xmlns:a16="http://schemas.microsoft.com/office/drawing/2014/main" id="{047C9532-CF3E-4224-AB7A-76584E0A30EB}"/>
              </a:ext>
            </a:extLst>
          </p:cNvPr>
          <p:cNvGraphicFramePr>
            <a:graphicFrameLocks noGrp="1"/>
          </p:cNvGraphicFramePr>
          <p:nvPr>
            <p:extLst>
              <p:ext uri="{D42A27DB-BD31-4B8C-83A1-F6EECF244321}">
                <p14:modId xmlns:p14="http://schemas.microsoft.com/office/powerpoint/2010/main" val="2282528895"/>
              </p:ext>
            </p:extLst>
          </p:nvPr>
        </p:nvGraphicFramePr>
        <p:xfrm>
          <a:off x="789334" y="2868014"/>
          <a:ext cx="10411584" cy="1676400"/>
        </p:xfrm>
        <a:graphic>
          <a:graphicData uri="http://schemas.openxmlformats.org/drawingml/2006/table">
            <a:tbl>
              <a:tblPr firstRow="1" bandRow="1">
                <a:tableStyleId>{1FECB4D8-DB02-4DC6-A0A2-4F2EBAE1DC90}</a:tableStyleId>
              </a:tblPr>
              <a:tblGrid>
                <a:gridCol w="867632">
                  <a:extLst>
                    <a:ext uri="{9D8B030D-6E8A-4147-A177-3AD203B41FA5}">
                      <a16:colId xmlns:a16="http://schemas.microsoft.com/office/drawing/2014/main" val="14375940"/>
                    </a:ext>
                  </a:extLst>
                </a:gridCol>
                <a:gridCol w="867632">
                  <a:extLst>
                    <a:ext uri="{9D8B030D-6E8A-4147-A177-3AD203B41FA5}">
                      <a16:colId xmlns:a16="http://schemas.microsoft.com/office/drawing/2014/main" val="4182848502"/>
                    </a:ext>
                  </a:extLst>
                </a:gridCol>
                <a:gridCol w="867632">
                  <a:extLst>
                    <a:ext uri="{9D8B030D-6E8A-4147-A177-3AD203B41FA5}">
                      <a16:colId xmlns:a16="http://schemas.microsoft.com/office/drawing/2014/main" val="1005229972"/>
                    </a:ext>
                  </a:extLst>
                </a:gridCol>
                <a:gridCol w="867632">
                  <a:extLst>
                    <a:ext uri="{9D8B030D-6E8A-4147-A177-3AD203B41FA5}">
                      <a16:colId xmlns:a16="http://schemas.microsoft.com/office/drawing/2014/main" val="2906927609"/>
                    </a:ext>
                  </a:extLst>
                </a:gridCol>
                <a:gridCol w="867632">
                  <a:extLst>
                    <a:ext uri="{9D8B030D-6E8A-4147-A177-3AD203B41FA5}">
                      <a16:colId xmlns:a16="http://schemas.microsoft.com/office/drawing/2014/main" val="3265123192"/>
                    </a:ext>
                  </a:extLst>
                </a:gridCol>
                <a:gridCol w="867632">
                  <a:extLst>
                    <a:ext uri="{9D8B030D-6E8A-4147-A177-3AD203B41FA5}">
                      <a16:colId xmlns:a16="http://schemas.microsoft.com/office/drawing/2014/main" val="1508150499"/>
                    </a:ext>
                  </a:extLst>
                </a:gridCol>
                <a:gridCol w="867632">
                  <a:extLst>
                    <a:ext uri="{9D8B030D-6E8A-4147-A177-3AD203B41FA5}">
                      <a16:colId xmlns:a16="http://schemas.microsoft.com/office/drawing/2014/main" val="137644573"/>
                    </a:ext>
                  </a:extLst>
                </a:gridCol>
                <a:gridCol w="867632">
                  <a:extLst>
                    <a:ext uri="{9D8B030D-6E8A-4147-A177-3AD203B41FA5}">
                      <a16:colId xmlns:a16="http://schemas.microsoft.com/office/drawing/2014/main" val="3811647307"/>
                    </a:ext>
                  </a:extLst>
                </a:gridCol>
                <a:gridCol w="867632">
                  <a:extLst>
                    <a:ext uri="{9D8B030D-6E8A-4147-A177-3AD203B41FA5}">
                      <a16:colId xmlns:a16="http://schemas.microsoft.com/office/drawing/2014/main" val="1718005436"/>
                    </a:ext>
                  </a:extLst>
                </a:gridCol>
                <a:gridCol w="867632">
                  <a:extLst>
                    <a:ext uri="{9D8B030D-6E8A-4147-A177-3AD203B41FA5}">
                      <a16:colId xmlns:a16="http://schemas.microsoft.com/office/drawing/2014/main" val="2980992992"/>
                    </a:ext>
                  </a:extLst>
                </a:gridCol>
                <a:gridCol w="867632">
                  <a:extLst>
                    <a:ext uri="{9D8B030D-6E8A-4147-A177-3AD203B41FA5}">
                      <a16:colId xmlns:a16="http://schemas.microsoft.com/office/drawing/2014/main" val="2259442708"/>
                    </a:ext>
                  </a:extLst>
                </a:gridCol>
                <a:gridCol w="867632">
                  <a:extLst>
                    <a:ext uri="{9D8B030D-6E8A-4147-A177-3AD203B41FA5}">
                      <a16:colId xmlns:a16="http://schemas.microsoft.com/office/drawing/2014/main" val="3453576647"/>
                    </a:ext>
                  </a:extLst>
                </a:gridCol>
              </a:tblGrid>
              <a:tr h="0">
                <a:tc>
                  <a:txBody>
                    <a:bodyPr/>
                    <a:lstStyle/>
                    <a:p>
                      <a:pPr algn="ctr"/>
                      <a:r>
                        <a:rPr lang="fr-FR" sz="1200" dirty="0">
                          <a:effectLst/>
                          <a:latin typeface="Calibri" panose="020F0502020204030204" pitchFamily="34" charset="0"/>
                        </a:rPr>
                        <a:t>span 1</a:t>
                      </a:r>
                    </a:p>
                  </a:txBody>
                  <a:tcPr marL="76200" marR="76200" marT="76200" marB="76200"/>
                </a:tc>
                <a:tc>
                  <a:txBody>
                    <a:bodyPr/>
                    <a:lstStyle/>
                    <a:p>
                      <a:pPr algn="ctr"/>
                      <a:r>
                        <a:rPr lang="fr-FR" sz="1200" dirty="0">
                          <a:effectLst/>
                          <a:latin typeface="Calibri" panose="020F0502020204030204" pitchFamily="34" charset="0"/>
                        </a:rPr>
                        <a:t>span 1</a:t>
                      </a:r>
                    </a:p>
                  </a:txBody>
                  <a:tcPr marL="76200" marR="76200" marT="76200" marB="76200"/>
                </a:tc>
                <a:tc>
                  <a:txBody>
                    <a:bodyPr/>
                    <a:lstStyle/>
                    <a:p>
                      <a:pPr algn="ctr"/>
                      <a:r>
                        <a:rPr lang="fr-FR" sz="1200" dirty="0">
                          <a:effectLst/>
                          <a:latin typeface="Calibri" panose="020F0502020204030204" pitchFamily="34" charset="0"/>
                        </a:rPr>
                        <a:t>span 1</a:t>
                      </a:r>
                    </a:p>
                  </a:txBody>
                  <a:tcPr marL="76200" marR="76200" marT="76200" marB="76200"/>
                </a:tc>
                <a:tc>
                  <a:txBody>
                    <a:bodyPr/>
                    <a:lstStyle/>
                    <a:p>
                      <a:pPr algn="ctr"/>
                      <a:r>
                        <a:rPr lang="fr-FR" sz="1200" dirty="0">
                          <a:effectLst/>
                          <a:latin typeface="Calibri" panose="020F0502020204030204" pitchFamily="34" charset="0"/>
                        </a:rPr>
                        <a:t>span 1</a:t>
                      </a:r>
                    </a:p>
                  </a:txBody>
                  <a:tcPr marL="76200" marR="76200" marT="76200" marB="76200"/>
                </a:tc>
                <a:tc>
                  <a:txBody>
                    <a:bodyPr/>
                    <a:lstStyle/>
                    <a:p>
                      <a:pPr algn="ctr"/>
                      <a:r>
                        <a:rPr lang="fr-FR" sz="1200" dirty="0">
                          <a:effectLst/>
                          <a:latin typeface="Calibri" panose="020F0502020204030204" pitchFamily="34" charset="0"/>
                        </a:rPr>
                        <a:t>span 1</a:t>
                      </a:r>
                    </a:p>
                  </a:txBody>
                  <a:tcPr marL="76200" marR="76200" marT="76200" marB="76200"/>
                </a:tc>
                <a:tc>
                  <a:txBody>
                    <a:bodyPr/>
                    <a:lstStyle/>
                    <a:p>
                      <a:pPr algn="ctr"/>
                      <a:r>
                        <a:rPr lang="fr-FR" sz="1200" dirty="0">
                          <a:effectLst/>
                          <a:latin typeface="Calibri" panose="020F0502020204030204" pitchFamily="34" charset="0"/>
                        </a:rPr>
                        <a:t>span 1</a:t>
                      </a:r>
                    </a:p>
                  </a:txBody>
                  <a:tcPr marL="76200" marR="76200" marT="76200" marB="76200"/>
                </a:tc>
                <a:tc>
                  <a:txBody>
                    <a:bodyPr/>
                    <a:lstStyle/>
                    <a:p>
                      <a:pPr algn="ctr"/>
                      <a:r>
                        <a:rPr lang="fr-FR" sz="1200" dirty="0">
                          <a:effectLst/>
                          <a:latin typeface="Calibri" panose="020F0502020204030204" pitchFamily="34" charset="0"/>
                        </a:rPr>
                        <a:t>span 1</a:t>
                      </a:r>
                    </a:p>
                  </a:txBody>
                  <a:tcPr marL="76200" marR="76200" marT="76200" marB="76200"/>
                </a:tc>
                <a:tc>
                  <a:txBody>
                    <a:bodyPr/>
                    <a:lstStyle/>
                    <a:p>
                      <a:pPr algn="ctr"/>
                      <a:r>
                        <a:rPr lang="fr-FR" sz="1200" dirty="0">
                          <a:effectLst/>
                          <a:latin typeface="Calibri" panose="020F0502020204030204" pitchFamily="34" charset="0"/>
                        </a:rPr>
                        <a:t>span 1</a:t>
                      </a:r>
                    </a:p>
                  </a:txBody>
                  <a:tcPr marL="76200" marR="76200" marT="76200" marB="76200"/>
                </a:tc>
                <a:tc>
                  <a:txBody>
                    <a:bodyPr/>
                    <a:lstStyle/>
                    <a:p>
                      <a:pPr algn="ctr"/>
                      <a:r>
                        <a:rPr lang="fr-FR" sz="1200" dirty="0">
                          <a:effectLst/>
                          <a:latin typeface="Calibri" panose="020F0502020204030204" pitchFamily="34" charset="0"/>
                        </a:rPr>
                        <a:t>span 1</a:t>
                      </a:r>
                    </a:p>
                  </a:txBody>
                  <a:tcPr marL="76200" marR="76200" marT="76200" marB="76200"/>
                </a:tc>
                <a:tc>
                  <a:txBody>
                    <a:bodyPr/>
                    <a:lstStyle/>
                    <a:p>
                      <a:pPr algn="ctr"/>
                      <a:r>
                        <a:rPr lang="fr-FR" sz="1200" dirty="0">
                          <a:effectLst/>
                          <a:latin typeface="Calibri" panose="020F0502020204030204" pitchFamily="34" charset="0"/>
                        </a:rPr>
                        <a:t>span 1</a:t>
                      </a:r>
                    </a:p>
                  </a:txBody>
                  <a:tcPr marL="76200" marR="76200" marT="76200" marB="76200"/>
                </a:tc>
                <a:tc>
                  <a:txBody>
                    <a:bodyPr/>
                    <a:lstStyle/>
                    <a:p>
                      <a:pPr algn="ctr"/>
                      <a:r>
                        <a:rPr lang="fr-FR" sz="1200" dirty="0">
                          <a:effectLst/>
                          <a:latin typeface="Calibri" panose="020F0502020204030204" pitchFamily="34" charset="0"/>
                        </a:rPr>
                        <a:t>span 1</a:t>
                      </a:r>
                    </a:p>
                  </a:txBody>
                  <a:tcPr marL="76200" marR="76200" marT="76200" marB="76200"/>
                </a:tc>
                <a:tc>
                  <a:txBody>
                    <a:bodyPr/>
                    <a:lstStyle/>
                    <a:p>
                      <a:pPr algn="ctr"/>
                      <a:r>
                        <a:rPr lang="fr-FR" sz="1200" dirty="0">
                          <a:effectLst/>
                          <a:latin typeface="Calibri" panose="020F0502020204030204" pitchFamily="34" charset="0"/>
                        </a:rPr>
                        <a:t>span 1</a:t>
                      </a:r>
                    </a:p>
                  </a:txBody>
                  <a:tcPr marL="76200" marR="76200" marT="76200" marB="76200"/>
                </a:tc>
                <a:extLst>
                  <a:ext uri="{0D108BD9-81ED-4DB2-BD59-A6C34878D82A}">
                    <a16:rowId xmlns:a16="http://schemas.microsoft.com/office/drawing/2014/main" val="1155211093"/>
                  </a:ext>
                </a:extLst>
              </a:tr>
              <a:tr h="0">
                <a:tc gridSpan="4">
                  <a:txBody>
                    <a:bodyPr/>
                    <a:lstStyle/>
                    <a:p>
                      <a:pPr algn="ctr"/>
                      <a:r>
                        <a:rPr lang="fr-FR" sz="1200" dirty="0">
                          <a:effectLst/>
                          <a:latin typeface="Calibri" panose="020F0502020204030204" pitchFamily="34" charset="0"/>
                        </a:rPr>
                        <a:t> span 4</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algn="ctr"/>
                      <a:r>
                        <a:rPr lang="fr-FR" sz="1200" dirty="0">
                          <a:effectLst/>
                          <a:latin typeface="Calibri" panose="020F0502020204030204" pitchFamily="34" charset="0"/>
                        </a:rPr>
                        <a:t> span 4</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algn="ctr"/>
                      <a:r>
                        <a:rPr lang="fr-FR" sz="1200" dirty="0">
                          <a:effectLst/>
                          <a:latin typeface="Calibri" panose="020F0502020204030204" pitchFamily="34" charset="0"/>
                        </a:rPr>
                        <a:t> span 4</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868819621"/>
                  </a:ext>
                </a:extLst>
              </a:tr>
              <a:tr h="0">
                <a:tc gridSpan="4">
                  <a:txBody>
                    <a:bodyPr/>
                    <a:lstStyle/>
                    <a:p>
                      <a:pPr algn="ctr"/>
                      <a:r>
                        <a:rPr lang="fr-FR" sz="1200" dirty="0">
                          <a:effectLst/>
                          <a:latin typeface="Calibri" panose="020F0502020204030204" pitchFamily="34" charset="0"/>
                        </a:rPr>
                        <a:t>span 4</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tc gridSpan="8">
                  <a:txBody>
                    <a:bodyPr/>
                    <a:lstStyle/>
                    <a:p>
                      <a:pPr algn="ctr"/>
                      <a:r>
                        <a:rPr lang="fr-FR" sz="1200" dirty="0">
                          <a:effectLst/>
                          <a:latin typeface="Calibri" panose="020F0502020204030204" pitchFamily="34" charset="0"/>
                        </a:rPr>
                        <a:t>span 8</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24878179"/>
                  </a:ext>
                </a:extLst>
              </a:tr>
              <a:tr h="0">
                <a:tc gridSpan="6">
                  <a:txBody>
                    <a:bodyPr/>
                    <a:lstStyle/>
                    <a:p>
                      <a:pPr algn="ctr"/>
                      <a:r>
                        <a:rPr lang="fr-FR" sz="1200" dirty="0">
                          <a:effectLst/>
                          <a:latin typeface="Calibri" panose="020F0502020204030204" pitchFamily="34" charset="0"/>
                        </a:rPr>
                        <a:t>span 6</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6">
                  <a:txBody>
                    <a:bodyPr/>
                    <a:lstStyle/>
                    <a:p>
                      <a:pPr algn="ctr"/>
                      <a:r>
                        <a:rPr lang="fr-FR" sz="1200" dirty="0">
                          <a:effectLst/>
                          <a:latin typeface="Calibri" panose="020F0502020204030204" pitchFamily="34" charset="0"/>
                        </a:rPr>
                        <a:t>span 6</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517092829"/>
                  </a:ext>
                </a:extLst>
              </a:tr>
              <a:tr h="0">
                <a:tc gridSpan="12">
                  <a:txBody>
                    <a:bodyPr/>
                    <a:lstStyle/>
                    <a:p>
                      <a:pPr algn="ctr"/>
                      <a:r>
                        <a:rPr lang="fr-FR" sz="1200" dirty="0">
                          <a:effectLst/>
                          <a:latin typeface="Calibri" panose="020F0502020204030204" pitchFamily="34" charset="0"/>
                        </a:rPr>
                        <a:t>span 12</a:t>
                      </a:r>
                    </a:p>
                  </a:txBody>
                  <a:tcPr marL="76200" marR="76200" marT="76200" marB="7620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19562253"/>
                  </a:ext>
                </a:extLst>
              </a:tr>
            </a:tbl>
          </a:graphicData>
        </a:graphic>
      </p:graphicFrame>
    </p:spTree>
    <p:extLst>
      <p:ext uri="{BB962C8B-B14F-4D97-AF65-F5344CB8AC3E}">
        <p14:creationId xmlns:p14="http://schemas.microsoft.com/office/powerpoint/2010/main" val="340368508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dirty="0"/>
              <a:t>Système de grille</a:t>
            </a:r>
            <a:endParaRPr lang="fr-FR" sz="1800" kern="0" dirty="0">
              <a:solidFill>
                <a:schemeClr val="tx1">
                  <a:lumMod val="65000"/>
                  <a:lumOff val="35000"/>
                </a:schemeClr>
              </a:solidFill>
              <a:latin typeface="Calibri" panose="020F0502020204030204" pitchFamily="34" charset="0"/>
              <a:ea typeface="맑은 고딕" pitchFamily="34"/>
              <a:cs typeface="Calibri" panose="020F0502020204030204" pitchFamily="34" charset="0"/>
            </a:endParaRPr>
          </a:p>
        </p:txBody>
      </p:sp>
      <p:sp>
        <p:nvSpPr>
          <p:cNvPr id="10" name="Espace réservé du contenu 9">
            <a:extLst>
              <a:ext uri="{FF2B5EF4-FFF2-40B4-BE49-F238E27FC236}">
                <a16:creationId xmlns:a16="http://schemas.microsoft.com/office/drawing/2014/main" id="{2CE33970-7958-4AB5-9292-CEA35F50917B}"/>
              </a:ext>
            </a:extLst>
          </p:cNvPr>
          <p:cNvSpPr txBox="1">
            <a:spLocks noGrp="1"/>
          </p:cNvSpPr>
          <p:nvPr>
            <p:ph sz="quarter" idx="12"/>
          </p:nvPr>
        </p:nvSpPr>
        <p:spPr>
          <a:xfrm>
            <a:off x="720000" y="1943056"/>
            <a:ext cx="10746576" cy="2621102"/>
          </a:xfrm>
          <a:prstGeom prst="rect">
            <a:avLst/>
          </a:prstGeom>
          <a:noFill/>
        </p:spPr>
        <p:txBody>
          <a:bodyPr wrap="square">
            <a:spAutoFit/>
          </a:bodyPr>
          <a:lstStyle/>
          <a:p>
            <a:pPr marL="0" indent="0">
              <a:lnSpc>
                <a:spcPct val="107000"/>
              </a:lnSpc>
              <a:spcBef>
                <a:spcPts val="1440"/>
              </a:spcBef>
              <a:spcAft>
                <a:spcPts val="1440"/>
              </a:spcAft>
              <a:buNone/>
            </a:pPr>
            <a:r>
              <a:rPr lang="fr-FR" dirty="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Le système de grille Bootstrap 5 comporte six classes  :</a:t>
            </a:r>
            <a:endParaRPr lang="fr-FR"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457200" algn="l"/>
              </a:tabLst>
            </a:pPr>
            <a:r>
              <a:rPr lang="fr-FR" sz="1200" dirty="0">
                <a:solidFill>
                  <a:srgbClr val="005BA7"/>
                </a:solidFill>
                <a:effectLst/>
                <a:latin typeface="Calibri" panose="020F0502020204030204" pitchFamily="34" charset="0"/>
                <a:ea typeface="Times New Roman" panose="02020603050405020304" pitchFamily="18" charset="0"/>
                <a:cs typeface="Courier New" panose="02070309020205020404" pitchFamily="49" charset="0"/>
              </a:rPr>
              <a:t>.col-</a:t>
            </a:r>
            <a:r>
              <a:rPr lang="fr-FR" sz="1200" dirty="0">
                <a:solidFill>
                  <a:srgbClr val="005BA7"/>
                </a:solidFill>
                <a:effectLst/>
                <a:latin typeface="Calibri" panose="020F0502020204030204" pitchFamily="34" charset="0"/>
                <a:ea typeface="Times New Roman" panose="02020603050405020304" pitchFamily="18" charset="0"/>
                <a:cs typeface="Calibri" panose="020F0502020204030204" pitchFamily="34" charset="0"/>
              </a:rPr>
              <a:t> </a:t>
            </a:r>
            <a:r>
              <a:rPr lang="fr-FR" sz="1200" dirty="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(très petits appareils - largeur d'écran inférieure à 576 px)</a:t>
            </a:r>
            <a:endParaRPr lang="fr-FR" sz="12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457200" algn="l"/>
              </a:tabLst>
            </a:pPr>
            <a:r>
              <a:rPr lang="fr-FR" sz="1200" dirty="0">
                <a:solidFill>
                  <a:srgbClr val="005BA7"/>
                </a:solidFill>
                <a:latin typeface="Calibri" panose="020F0502020204030204" pitchFamily="34" charset="0"/>
                <a:cs typeface="Courier New" panose="02070309020205020404" pitchFamily="49" charset="0"/>
              </a:rPr>
              <a:t>.col-</a:t>
            </a:r>
            <a:r>
              <a:rPr lang="fr-FR" sz="1200" dirty="0" err="1">
                <a:solidFill>
                  <a:srgbClr val="005BA7"/>
                </a:solidFill>
                <a:latin typeface="Calibri" panose="020F0502020204030204" pitchFamily="34" charset="0"/>
                <a:cs typeface="Courier New" panose="02070309020205020404" pitchFamily="49" charset="0"/>
              </a:rPr>
              <a:t>sm</a:t>
            </a:r>
            <a:r>
              <a:rPr lang="fr-FR" sz="1200" dirty="0">
                <a:solidFill>
                  <a:srgbClr val="005BA7"/>
                </a:solidFill>
                <a:latin typeface="Calibri" panose="020F0502020204030204" pitchFamily="34" charset="0"/>
                <a:cs typeface="Courier New" panose="02070309020205020404" pitchFamily="49" charset="0"/>
              </a:rPr>
              <a:t>-</a:t>
            </a:r>
            <a:r>
              <a:rPr lang="fr-FR" sz="1200" dirty="0">
                <a:solidFill>
                  <a:schemeClr val="tx1">
                    <a:lumMod val="65000"/>
                    <a:lumOff val="35000"/>
                  </a:schemeClr>
                </a:solidFill>
                <a:latin typeface="Calibri" panose="020F0502020204030204" pitchFamily="34" charset="0"/>
                <a:cs typeface="Courier New" panose="02070309020205020404" pitchFamily="49" charset="0"/>
              </a:rPr>
              <a:t> </a:t>
            </a:r>
            <a:r>
              <a:rPr lang="fr-FR" sz="1200" dirty="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(petits appareils - largeur d'écran égale ou supérieure à 576 px)</a:t>
            </a:r>
            <a:endParaRPr lang="fr-FR" sz="12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457200" algn="l"/>
              </a:tabLst>
            </a:pPr>
            <a:r>
              <a:rPr lang="fr-FR" sz="1200" dirty="0">
                <a:solidFill>
                  <a:srgbClr val="005BA7"/>
                </a:solidFill>
                <a:latin typeface="Calibri" panose="020F0502020204030204" pitchFamily="34" charset="0"/>
                <a:cs typeface="Courier New" panose="02070309020205020404" pitchFamily="49" charset="0"/>
              </a:rPr>
              <a:t>.col-md-</a:t>
            </a:r>
            <a:r>
              <a:rPr lang="fr-FR" sz="1200" dirty="0">
                <a:solidFill>
                  <a:schemeClr val="tx1">
                    <a:lumMod val="65000"/>
                    <a:lumOff val="35000"/>
                  </a:schemeClr>
                </a:solidFill>
                <a:latin typeface="Calibri" panose="020F0502020204030204" pitchFamily="34" charset="0"/>
                <a:cs typeface="Courier New" panose="02070309020205020404" pitchFamily="49" charset="0"/>
              </a:rPr>
              <a:t> </a:t>
            </a:r>
            <a:r>
              <a:rPr lang="fr-FR" sz="1200" dirty="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(appareils moyens - largeur d'écran égale ou supérieure à 768 px)</a:t>
            </a:r>
            <a:endParaRPr lang="fr-FR" sz="12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457200" algn="l"/>
              </a:tabLst>
            </a:pPr>
            <a:r>
              <a:rPr lang="fr-FR" sz="1200" dirty="0">
                <a:solidFill>
                  <a:srgbClr val="005BA7"/>
                </a:solidFill>
                <a:latin typeface="Calibri" panose="020F0502020204030204" pitchFamily="34" charset="0"/>
                <a:cs typeface="Courier New" panose="02070309020205020404" pitchFamily="49" charset="0"/>
              </a:rPr>
              <a:t>.col-lg- </a:t>
            </a:r>
            <a:r>
              <a:rPr lang="fr-FR" sz="1200" dirty="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(grands appareils - largeur d'écran égale ou supérieure à 992 px)</a:t>
            </a:r>
            <a:endParaRPr lang="fr-FR" sz="12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457200" algn="l"/>
              </a:tabLst>
            </a:pPr>
            <a:r>
              <a:rPr lang="fr-FR" sz="1200" dirty="0">
                <a:solidFill>
                  <a:srgbClr val="005BA7"/>
                </a:solidFill>
                <a:latin typeface="Calibri" panose="020F0502020204030204" pitchFamily="34" charset="0"/>
                <a:cs typeface="Courier New" panose="02070309020205020404" pitchFamily="49" charset="0"/>
              </a:rPr>
              <a:t>.col-xl-</a:t>
            </a:r>
            <a:r>
              <a:rPr lang="fr-FR" sz="1200" dirty="0">
                <a:solidFill>
                  <a:schemeClr val="tx1">
                    <a:lumMod val="65000"/>
                    <a:lumOff val="35000"/>
                  </a:schemeClr>
                </a:solidFill>
                <a:latin typeface="Calibri" panose="020F0502020204030204" pitchFamily="34" charset="0"/>
                <a:cs typeface="Courier New" panose="02070309020205020404" pitchFamily="49" charset="0"/>
              </a:rPr>
              <a:t> </a:t>
            </a:r>
            <a:r>
              <a:rPr lang="fr-FR" sz="1200" dirty="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(appareils </a:t>
            </a:r>
            <a:r>
              <a:rPr lang="fr-FR" sz="1200" dirty="0" err="1">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xlarge</a:t>
            </a:r>
            <a:r>
              <a:rPr lang="fr-FR" sz="1200" dirty="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 - largeur d'écran égale ou supérieure à 1200 px)</a:t>
            </a:r>
            <a:endParaRPr lang="fr-FR" sz="12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457200" algn="l"/>
              </a:tabLst>
            </a:pPr>
            <a:r>
              <a:rPr lang="fr-FR" sz="1200" dirty="0">
                <a:solidFill>
                  <a:srgbClr val="005BA7"/>
                </a:solidFill>
                <a:latin typeface="Calibri" panose="020F0502020204030204" pitchFamily="34" charset="0"/>
                <a:cs typeface="Courier New" panose="02070309020205020404" pitchFamily="49" charset="0"/>
              </a:rPr>
              <a:t>.col-</a:t>
            </a:r>
            <a:r>
              <a:rPr lang="fr-FR" sz="1200" dirty="0" err="1">
                <a:solidFill>
                  <a:srgbClr val="005BA7"/>
                </a:solidFill>
                <a:latin typeface="Calibri" panose="020F0502020204030204" pitchFamily="34" charset="0"/>
                <a:cs typeface="Courier New" panose="02070309020205020404" pitchFamily="49" charset="0"/>
              </a:rPr>
              <a:t>xxl</a:t>
            </a:r>
            <a:r>
              <a:rPr lang="fr-FR" sz="1200" dirty="0">
                <a:solidFill>
                  <a:srgbClr val="005BA7"/>
                </a:solidFill>
                <a:latin typeface="Calibri" panose="020F0502020204030204" pitchFamily="34" charset="0"/>
                <a:cs typeface="Courier New" panose="02070309020205020404" pitchFamily="49" charset="0"/>
              </a:rPr>
              <a:t>- </a:t>
            </a:r>
            <a:r>
              <a:rPr lang="fr-FR" sz="1200" dirty="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(appareils </a:t>
            </a:r>
            <a:r>
              <a:rPr lang="fr-FR" sz="1200" dirty="0" err="1">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xxlarge</a:t>
            </a:r>
            <a:r>
              <a:rPr lang="fr-FR" sz="1200" dirty="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 - largeur d'écran égale ou supérieure à 1400 px)</a:t>
            </a:r>
            <a:endParaRPr lang="fr-FR" sz="12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Espace réservé du contenu 3">
            <a:extLst>
              <a:ext uri="{FF2B5EF4-FFF2-40B4-BE49-F238E27FC236}">
                <a16:creationId xmlns:a16="http://schemas.microsoft.com/office/drawing/2014/main" id="{4B611275-4989-4896-94B3-ED0F36A6943F}"/>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Les classes du Système de grille Bootstrap 5</a:t>
            </a:r>
          </a:p>
          <a:p>
            <a:endParaRPr lang="fr-FR" dirty="0"/>
          </a:p>
        </p:txBody>
      </p:sp>
    </p:spTree>
    <p:extLst>
      <p:ext uri="{BB962C8B-B14F-4D97-AF65-F5344CB8AC3E}">
        <p14:creationId xmlns:p14="http://schemas.microsoft.com/office/powerpoint/2010/main" val="309454819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dirty="0"/>
              <a:t>Système de grille</a:t>
            </a:r>
            <a:endParaRPr lang="fr-FR" sz="1800" kern="0" dirty="0">
              <a:solidFill>
                <a:schemeClr val="tx1">
                  <a:lumMod val="65000"/>
                  <a:lumOff val="35000"/>
                </a:schemeClr>
              </a:solidFill>
              <a:latin typeface="Calibri" panose="020F0502020204030204" pitchFamily="34" charset="0"/>
              <a:ea typeface="맑은 고딕" pitchFamily="34"/>
              <a:cs typeface="Calibri" panose="020F0502020204030204" pitchFamily="34" charset="0"/>
            </a:endParaRPr>
          </a:p>
          <a:p>
            <a:endParaRPr lang="fr-FR" sz="1800" dirty="0"/>
          </a:p>
        </p:txBody>
      </p:sp>
      <p:sp>
        <p:nvSpPr>
          <p:cNvPr id="5" name="Espace réservé du contenu 4">
            <a:extLst>
              <a:ext uri="{FF2B5EF4-FFF2-40B4-BE49-F238E27FC236}">
                <a16:creationId xmlns:a16="http://schemas.microsoft.com/office/drawing/2014/main" id="{9B27F9DB-17A8-43D2-AFD0-F926875D6980}"/>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Exemple 1 </a:t>
            </a:r>
          </a:p>
          <a:p>
            <a:endParaRPr lang="fr-FR" dirty="0"/>
          </a:p>
        </p:txBody>
      </p:sp>
      <p:sp>
        <p:nvSpPr>
          <p:cNvPr id="7" name="ZoneTexte 6">
            <a:extLst>
              <a:ext uri="{FF2B5EF4-FFF2-40B4-BE49-F238E27FC236}">
                <a16:creationId xmlns:a16="http://schemas.microsoft.com/office/drawing/2014/main" id="{B7670E7A-262C-4CE6-A2B2-E91ECC5F32E3}"/>
              </a:ext>
            </a:extLst>
          </p:cNvPr>
          <p:cNvSpPr txBox="1"/>
          <p:nvPr/>
        </p:nvSpPr>
        <p:spPr>
          <a:xfrm>
            <a:off x="900416" y="2274783"/>
            <a:ext cx="9944100" cy="3231654"/>
          </a:xfrm>
          <a:prstGeom prst="rect">
            <a:avLst/>
          </a:prstGeom>
          <a:noFill/>
          <a:ln>
            <a:solidFill>
              <a:srgbClr val="0070C0"/>
            </a:solidFill>
          </a:ln>
        </p:spPr>
        <p:txBody>
          <a:bodyPr wrap="square">
            <a:spAutoFit/>
          </a:bodyPr>
          <a:lstStyle/>
          <a:p>
            <a:r>
              <a:rPr lang="fr-FR" sz="1200" dirty="0">
                <a:solidFill>
                  <a:srgbClr val="008000"/>
                </a:solidFill>
                <a:latin typeface="Calibri" panose="020F0502020204030204" pitchFamily="34" charset="0"/>
              </a:rPr>
              <a:t>&lt;!-- Contrôlez la largeur des colonnes et comment elles doivent apparaître sur différents appareils --&gt;</a:t>
            </a:r>
            <a:endParaRPr lang="en-US" sz="1200" dirty="0">
              <a:solidFill>
                <a:srgbClr val="008000"/>
              </a:solidFill>
              <a:latin typeface="Calibri" panose="020F0502020204030204" pitchFamily="34" charset="0"/>
            </a:endParaRPr>
          </a:p>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="row"&gt;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="col-*-*"&gt;&lt;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="col-*-*"&gt;&lt;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="row"&gt;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="col-*-*"&gt;&lt;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="col-*-*"&gt;&lt;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="col-*-*"&gt;&lt;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br>
              <a:rPr lang="en-US" sz="1200" dirty="0">
                <a:latin typeface="Calibri" panose="020F0502020204030204" pitchFamily="34" charset="0"/>
              </a:rPr>
            </a:br>
            <a:r>
              <a:rPr lang="fr-FR" sz="1200" dirty="0">
                <a:solidFill>
                  <a:srgbClr val="008000"/>
                </a:solidFill>
                <a:effectLst/>
                <a:latin typeface="Calibri" panose="020F0502020204030204" pitchFamily="34" charset="0"/>
              </a:rPr>
              <a:t>&lt;!-- Ou laissez Bootstrap gérer automatiquement la mise en page --&gt;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="row"&gt;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="col"&gt;&lt;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="col"&gt;&lt;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="col"&gt;&lt;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8" name="ZoneTexte 7">
            <a:extLst>
              <a:ext uri="{FF2B5EF4-FFF2-40B4-BE49-F238E27FC236}">
                <a16:creationId xmlns:a16="http://schemas.microsoft.com/office/drawing/2014/main" id="{7E36A38B-A70A-4356-938B-94FD850827B8}"/>
              </a:ext>
            </a:extLst>
          </p:cNvPr>
          <p:cNvSpPr txBox="1"/>
          <p:nvPr/>
        </p:nvSpPr>
        <p:spPr>
          <a:xfrm>
            <a:off x="5446226" y="2633089"/>
            <a:ext cx="4998027" cy="646331"/>
          </a:xfrm>
          <a:prstGeom prst="rect">
            <a:avLst/>
          </a:prstGeom>
          <a:solidFill>
            <a:schemeClr val="bg2"/>
          </a:solidFill>
          <a:ln>
            <a:solidFill>
              <a:srgbClr val="0070C0"/>
            </a:solidFill>
          </a:ln>
        </p:spPr>
        <p:txBody>
          <a:bodyPr wrap="square">
            <a:spAutoFit/>
          </a:bodyPr>
          <a:lstStyle/>
          <a:p>
            <a:pPr algn="just"/>
            <a:r>
              <a:rPr lang="fr-FR" sz="1200" dirty="0">
                <a:latin typeface="Calibri" panose="020F0502020204030204" pitchFamily="34" charset="0"/>
              </a:rPr>
              <a:t>La première étoile (*) représente la réactivité : </a:t>
            </a:r>
            <a:r>
              <a:rPr lang="fr-FR" sz="1200" dirty="0" err="1">
                <a:latin typeface="Calibri" panose="020F0502020204030204" pitchFamily="34" charset="0"/>
              </a:rPr>
              <a:t>sm</a:t>
            </a:r>
            <a:r>
              <a:rPr lang="fr-FR" sz="1200" dirty="0">
                <a:latin typeface="Calibri" panose="020F0502020204030204" pitchFamily="34" charset="0"/>
              </a:rPr>
              <a:t>, md, lg, xl ou </a:t>
            </a:r>
            <a:r>
              <a:rPr lang="fr-FR" sz="1200" dirty="0" err="1">
                <a:latin typeface="Calibri" panose="020F0502020204030204" pitchFamily="34" charset="0"/>
              </a:rPr>
              <a:t>xxl</a:t>
            </a:r>
            <a:r>
              <a:rPr lang="fr-FR" sz="1200" dirty="0">
                <a:latin typeface="Calibri" panose="020F0502020204030204" pitchFamily="34" charset="0"/>
              </a:rPr>
              <a:t>, </a:t>
            </a:r>
          </a:p>
          <a:p>
            <a:pPr algn="just"/>
            <a:r>
              <a:rPr lang="fr-FR" sz="1200" dirty="0">
                <a:latin typeface="Calibri" panose="020F0502020204030204" pitchFamily="34" charset="0"/>
              </a:rPr>
              <a:t>tandis que la deuxième étoile représente un nombre qui doit totaliser 12 pour chaque ligne.</a:t>
            </a:r>
          </a:p>
        </p:txBody>
      </p:sp>
      <p:sp>
        <p:nvSpPr>
          <p:cNvPr id="9" name="ZoneTexte 8">
            <a:extLst>
              <a:ext uri="{FF2B5EF4-FFF2-40B4-BE49-F238E27FC236}">
                <a16:creationId xmlns:a16="http://schemas.microsoft.com/office/drawing/2014/main" id="{B5D7A5B3-729E-4C55-A4B6-F91DCEC05EB3}"/>
              </a:ext>
            </a:extLst>
          </p:cNvPr>
          <p:cNvSpPr txBox="1"/>
          <p:nvPr/>
        </p:nvSpPr>
        <p:spPr>
          <a:xfrm>
            <a:off x="5446225" y="4779677"/>
            <a:ext cx="4998027" cy="461665"/>
          </a:xfrm>
          <a:prstGeom prst="rect">
            <a:avLst/>
          </a:prstGeom>
          <a:solidFill>
            <a:schemeClr val="bg2"/>
          </a:solidFill>
          <a:ln>
            <a:solidFill>
              <a:srgbClr val="0070C0"/>
            </a:solidFill>
          </a:ln>
        </p:spPr>
        <p:txBody>
          <a:bodyPr wrap="square">
            <a:spAutoFit/>
          </a:bodyPr>
          <a:lstStyle/>
          <a:p>
            <a:pPr algn="just"/>
            <a:r>
              <a:rPr lang="fr-FR" sz="1200" dirty="0">
                <a:latin typeface="Calibri" panose="020F0502020204030204" pitchFamily="34" charset="0"/>
              </a:rPr>
              <a:t>Au lieu d'ajouter un nombre à chaque col, laissez </a:t>
            </a:r>
            <a:r>
              <a:rPr lang="fr-FR" sz="1200" dirty="0" err="1">
                <a:latin typeface="Calibri" panose="020F0502020204030204" pitchFamily="34" charset="0"/>
              </a:rPr>
              <a:t>bootstrap</a:t>
            </a:r>
            <a:r>
              <a:rPr lang="fr-FR" sz="1200" dirty="0">
                <a:latin typeface="Calibri" panose="020F0502020204030204" pitchFamily="34" charset="0"/>
              </a:rPr>
              <a:t> gérer la mise en page pour créer des colonnes de largeur égale.</a:t>
            </a:r>
          </a:p>
        </p:txBody>
      </p:sp>
    </p:spTree>
    <p:extLst>
      <p:ext uri="{BB962C8B-B14F-4D97-AF65-F5344CB8AC3E}">
        <p14:creationId xmlns:p14="http://schemas.microsoft.com/office/powerpoint/2010/main" val="18549090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01-</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Intégrer Bootstrap</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dirty="0"/>
              <a:t>Système de grille</a:t>
            </a:r>
          </a:p>
        </p:txBody>
      </p:sp>
      <p:sp>
        <p:nvSpPr>
          <p:cNvPr id="4" name="Espace réservé du contenu 3">
            <a:extLst>
              <a:ext uri="{FF2B5EF4-FFF2-40B4-BE49-F238E27FC236}">
                <a16:creationId xmlns:a16="http://schemas.microsoft.com/office/drawing/2014/main" id="{06DE56D8-D736-41F6-BB66-644639E7CE84}"/>
              </a:ext>
            </a:extLst>
          </p:cNvPr>
          <p:cNvSpPr>
            <a:spLocks noGrp="1"/>
          </p:cNvSpPr>
          <p:nvPr>
            <p:ph sz="quarter" idx="12"/>
          </p:nvPr>
        </p:nvSpPr>
        <p:spPr>
          <a:prstGeom prst="rect">
            <a:avLst/>
          </a:prstGeom>
        </p:spPr>
        <p:txBody>
          <a:bodyPr/>
          <a:lstStyle/>
          <a:p>
            <a:pPr marL="0" indent="0">
              <a:buNone/>
            </a:pPr>
            <a:r>
              <a:rPr lang="fr-FR" dirty="0"/>
              <a:t>L'exemple 2 montre comment créer quatre colonnes de largeur égale en commençant par les tablettes et en évoluant vers de grands bureaux. Sur les téléphones portables ou les écrans de moins de 576 px de large, les colonnes s'empilent automatiquement les unes sur les autres :</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lgn="just">
              <a:buNone/>
            </a:pPr>
            <a:endParaRPr lang="fr-FR" sz="1600" b="1" dirty="0">
              <a:solidFill>
                <a:schemeClr val="tx1">
                  <a:lumMod val="65000"/>
                  <a:lumOff val="35000"/>
                </a:schemeClr>
              </a:solidFill>
            </a:endParaRPr>
          </a:p>
          <a:p>
            <a:pPr marL="0" indent="0" algn="just">
              <a:buNone/>
            </a:pPr>
            <a:r>
              <a:rPr lang="fr-FR" sz="1600" b="1" dirty="0">
                <a:solidFill>
                  <a:schemeClr val="tx1">
                    <a:lumMod val="65000"/>
                    <a:lumOff val="35000"/>
                  </a:schemeClr>
                </a:solidFill>
              </a:rPr>
              <a:t>Exemple 3 : Deux colonnes réactives inégales</a:t>
            </a:r>
          </a:p>
          <a:p>
            <a:pPr algn="just"/>
            <a:endParaRPr lang="fr-FR" sz="1400" dirty="0"/>
          </a:p>
          <a:p>
            <a:pPr marL="0" indent="0" algn="just">
              <a:buNone/>
            </a:pPr>
            <a:r>
              <a:rPr lang="fr-FR" dirty="0"/>
              <a:t>L'exemple 3 montre comment obtenir deux colonnes de largeurs différentes en commençant par les tablettes et en évoluant vers les supports plus grands:</a:t>
            </a:r>
          </a:p>
          <a:p>
            <a:pPr marL="0" indent="0">
              <a:buNone/>
            </a:pPr>
            <a:endParaRPr lang="fr-FR" dirty="0"/>
          </a:p>
        </p:txBody>
      </p:sp>
      <p:sp>
        <p:nvSpPr>
          <p:cNvPr id="5" name="Espace réservé du contenu 4">
            <a:extLst>
              <a:ext uri="{FF2B5EF4-FFF2-40B4-BE49-F238E27FC236}">
                <a16:creationId xmlns:a16="http://schemas.microsoft.com/office/drawing/2014/main" id="{D9194F35-C27D-4126-8D29-0D1981A28363}"/>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Exemple 2 : Quatre colonnes de même largeur </a:t>
            </a:r>
          </a:p>
          <a:p>
            <a:endParaRPr lang="fr-FR" dirty="0"/>
          </a:p>
        </p:txBody>
      </p:sp>
      <p:sp>
        <p:nvSpPr>
          <p:cNvPr id="19" name="ZoneTexte 18">
            <a:extLst>
              <a:ext uri="{FF2B5EF4-FFF2-40B4-BE49-F238E27FC236}">
                <a16:creationId xmlns:a16="http://schemas.microsoft.com/office/drawing/2014/main" id="{BFF400B2-6CDE-47B6-A768-8B6DB7E4B478}"/>
              </a:ext>
            </a:extLst>
          </p:cNvPr>
          <p:cNvSpPr txBox="1"/>
          <p:nvPr/>
        </p:nvSpPr>
        <p:spPr>
          <a:xfrm>
            <a:off x="3044537" y="2745250"/>
            <a:ext cx="6102926" cy="1200329"/>
          </a:xfrm>
          <a:prstGeom prst="rect">
            <a:avLst/>
          </a:prstGeom>
          <a:solidFill>
            <a:schemeClr val="bg2"/>
          </a:solidFill>
          <a:ln>
            <a:solidFill>
              <a:srgbClr val="005BA7"/>
            </a:solidFill>
          </a:ln>
        </p:spPr>
        <p:txBody>
          <a:bodyPr wrap="square">
            <a:spAutoFit/>
          </a:bodyPr>
          <a:lstStyle/>
          <a:p>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FF0000"/>
                </a:solidFill>
                <a:effectLst/>
                <a:latin typeface="Calibri" panose="020F0502020204030204" pitchFamily="34" charset="0"/>
                <a:cs typeface="Calibri" panose="020F0502020204030204" pitchFamily="34" charset="0"/>
              </a:rPr>
              <a:t> class</a:t>
            </a:r>
            <a:r>
              <a:rPr lang="en-US" sz="1200" dirty="0">
                <a:solidFill>
                  <a:srgbClr val="0000CD"/>
                </a:solidFill>
                <a:effectLst/>
                <a:latin typeface="Calibri" panose="020F0502020204030204" pitchFamily="34" charset="0"/>
                <a:cs typeface="Calibri" panose="020F0502020204030204" pitchFamily="34" charset="0"/>
              </a:rPr>
              <a:t>="row"&gt;</a:t>
            </a:r>
            <a:br>
              <a:rPr lang="en-US" sz="1200" dirty="0">
                <a:latin typeface="Calibri" panose="020F0502020204030204" pitchFamily="34" charset="0"/>
                <a:cs typeface="Calibri" panose="020F0502020204030204" pitchFamily="34" charset="0"/>
              </a:rPr>
            </a:br>
            <a:r>
              <a:rPr lang="en-US" sz="1200" dirty="0">
                <a:solidFill>
                  <a:srgbClr val="000000"/>
                </a:solidFill>
                <a:effectLst/>
                <a:latin typeface="Calibri" panose="020F0502020204030204" pitchFamily="34" charset="0"/>
                <a:cs typeface="Calibri" panose="020F0502020204030204" pitchFamily="34" charset="0"/>
              </a:rPr>
              <a:t>  </a:t>
            </a: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FF0000"/>
                </a:solidFill>
                <a:effectLst/>
                <a:latin typeface="Calibri" panose="020F0502020204030204" pitchFamily="34" charset="0"/>
                <a:cs typeface="Calibri" panose="020F0502020204030204" pitchFamily="34" charset="0"/>
              </a:rPr>
              <a:t> class</a:t>
            </a:r>
            <a:r>
              <a:rPr lang="en-US" sz="1200" dirty="0">
                <a:solidFill>
                  <a:srgbClr val="0000CD"/>
                </a:solidFill>
                <a:effectLst/>
                <a:latin typeface="Calibri" panose="020F0502020204030204" pitchFamily="34" charset="0"/>
                <a:cs typeface="Calibri" panose="020F0502020204030204" pitchFamily="34" charset="0"/>
              </a:rPr>
              <a:t>="col-sm-3"&gt;</a:t>
            </a:r>
            <a:r>
              <a:rPr lang="en-US" sz="1200" dirty="0">
                <a:solidFill>
                  <a:srgbClr val="000000"/>
                </a:solidFill>
                <a:effectLst/>
                <a:latin typeface="Calibri" panose="020F0502020204030204" pitchFamily="34" charset="0"/>
                <a:cs typeface="Calibri" panose="020F0502020204030204" pitchFamily="34" charset="0"/>
              </a:rPr>
              <a:t>.col-sm-3</a:t>
            </a: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0000CD"/>
                </a:solidFill>
                <a:effectLst/>
                <a:latin typeface="Calibri" panose="020F0502020204030204" pitchFamily="34" charset="0"/>
                <a:cs typeface="Calibri" panose="020F0502020204030204" pitchFamily="34" charset="0"/>
              </a:rPr>
              <a:t>&gt;</a:t>
            </a:r>
            <a:br>
              <a:rPr lang="en-US" sz="1200" dirty="0">
                <a:latin typeface="Calibri" panose="020F0502020204030204" pitchFamily="34" charset="0"/>
                <a:cs typeface="Calibri" panose="020F0502020204030204" pitchFamily="34" charset="0"/>
              </a:rPr>
            </a:br>
            <a:r>
              <a:rPr lang="en-US" sz="1200" dirty="0">
                <a:solidFill>
                  <a:srgbClr val="000000"/>
                </a:solidFill>
                <a:effectLst/>
                <a:latin typeface="Calibri" panose="020F0502020204030204" pitchFamily="34" charset="0"/>
                <a:cs typeface="Calibri" panose="020F0502020204030204" pitchFamily="34" charset="0"/>
              </a:rPr>
              <a:t>  </a:t>
            </a: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FF0000"/>
                </a:solidFill>
                <a:effectLst/>
                <a:latin typeface="Calibri" panose="020F0502020204030204" pitchFamily="34" charset="0"/>
                <a:cs typeface="Calibri" panose="020F0502020204030204" pitchFamily="34" charset="0"/>
              </a:rPr>
              <a:t> class</a:t>
            </a:r>
            <a:r>
              <a:rPr lang="en-US" sz="1200" dirty="0">
                <a:solidFill>
                  <a:srgbClr val="0000CD"/>
                </a:solidFill>
                <a:effectLst/>
                <a:latin typeface="Calibri" panose="020F0502020204030204" pitchFamily="34" charset="0"/>
                <a:cs typeface="Calibri" panose="020F0502020204030204" pitchFamily="34" charset="0"/>
              </a:rPr>
              <a:t>="col-sm-3"&gt;</a:t>
            </a:r>
            <a:r>
              <a:rPr lang="en-US" sz="1200" dirty="0">
                <a:solidFill>
                  <a:srgbClr val="000000"/>
                </a:solidFill>
                <a:effectLst/>
                <a:latin typeface="Calibri" panose="020F0502020204030204" pitchFamily="34" charset="0"/>
                <a:cs typeface="Calibri" panose="020F0502020204030204" pitchFamily="34" charset="0"/>
              </a:rPr>
              <a:t>.col-sm-3</a:t>
            </a: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0000CD"/>
                </a:solidFill>
                <a:effectLst/>
                <a:latin typeface="Calibri" panose="020F0502020204030204" pitchFamily="34" charset="0"/>
                <a:cs typeface="Calibri" panose="020F0502020204030204" pitchFamily="34" charset="0"/>
              </a:rPr>
              <a:t>&gt;</a:t>
            </a:r>
            <a:br>
              <a:rPr lang="en-US" sz="1200" dirty="0">
                <a:latin typeface="Calibri" panose="020F0502020204030204" pitchFamily="34" charset="0"/>
                <a:cs typeface="Calibri" panose="020F0502020204030204" pitchFamily="34" charset="0"/>
              </a:rPr>
            </a:br>
            <a:r>
              <a:rPr lang="en-US" sz="1200" dirty="0">
                <a:solidFill>
                  <a:srgbClr val="000000"/>
                </a:solidFill>
                <a:effectLst/>
                <a:latin typeface="Calibri" panose="020F0502020204030204" pitchFamily="34" charset="0"/>
                <a:cs typeface="Calibri" panose="020F0502020204030204" pitchFamily="34" charset="0"/>
              </a:rPr>
              <a:t>  </a:t>
            </a: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FF0000"/>
                </a:solidFill>
                <a:effectLst/>
                <a:latin typeface="Calibri" panose="020F0502020204030204" pitchFamily="34" charset="0"/>
                <a:cs typeface="Calibri" panose="020F0502020204030204" pitchFamily="34" charset="0"/>
              </a:rPr>
              <a:t> class</a:t>
            </a:r>
            <a:r>
              <a:rPr lang="en-US" sz="1200" dirty="0">
                <a:solidFill>
                  <a:srgbClr val="0000CD"/>
                </a:solidFill>
                <a:effectLst/>
                <a:latin typeface="Calibri" panose="020F0502020204030204" pitchFamily="34" charset="0"/>
                <a:cs typeface="Calibri" panose="020F0502020204030204" pitchFamily="34" charset="0"/>
              </a:rPr>
              <a:t>="col-sm-3"&gt;</a:t>
            </a:r>
            <a:r>
              <a:rPr lang="en-US" sz="1200" dirty="0">
                <a:solidFill>
                  <a:srgbClr val="000000"/>
                </a:solidFill>
                <a:effectLst/>
                <a:latin typeface="Calibri" panose="020F0502020204030204" pitchFamily="34" charset="0"/>
                <a:cs typeface="Calibri" panose="020F0502020204030204" pitchFamily="34" charset="0"/>
              </a:rPr>
              <a:t>.col-sm-3</a:t>
            </a: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0000CD"/>
                </a:solidFill>
                <a:effectLst/>
                <a:latin typeface="Calibri" panose="020F0502020204030204" pitchFamily="34" charset="0"/>
                <a:cs typeface="Calibri" panose="020F0502020204030204" pitchFamily="34" charset="0"/>
              </a:rPr>
              <a:t>&gt;</a:t>
            </a:r>
            <a:br>
              <a:rPr lang="en-US" sz="1200" dirty="0">
                <a:latin typeface="Calibri" panose="020F0502020204030204" pitchFamily="34" charset="0"/>
                <a:cs typeface="Calibri" panose="020F0502020204030204" pitchFamily="34" charset="0"/>
              </a:rPr>
            </a:br>
            <a:r>
              <a:rPr lang="en-US" sz="1200" dirty="0">
                <a:solidFill>
                  <a:srgbClr val="000000"/>
                </a:solidFill>
                <a:effectLst/>
                <a:latin typeface="Calibri" panose="020F0502020204030204" pitchFamily="34" charset="0"/>
                <a:cs typeface="Calibri" panose="020F0502020204030204" pitchFamily="34" charset="0"/>
              </a:rPr>
              <a:t>  </a:t>
            </a: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FF0000"/>
                </a:solidFill>
                <a:effectLst/>
                <a:latin typeface="Calibri" panose="020F0502020204030204" pitchFamily="34" charset="0"/>
                <a:cs typeface="Calibri" panose="020F0502020204030204" pitchFamily="34" charset="0"/>
              </a:rPr>
              <a:t> class</a:t>
            </a:r>
            <a:r>
              <a:rPr lang="en-US" sz="1200" dirty="0">
                <a:solidFill>
                  <a:srgbClr val="0000CD"/>
                </a:solidFill>
                <a:effectLst/>
                <a:latin typeface="Calibri" panose="020F0502020204030204" pitchFamily="34" charset="0"/>
                <a:cs typeface="Calibri" panose="020F0502020204030204" pitchFamily="34" charset="0"/>
              </a:rPr>
              <a:t>="col-sm-3"&gt;</a:t>
            </a:r>
            <a:r>
              <a:rPr lang="en-US" sz="1200" dirty="0">
                <a:solidFill>
                  <a:srgbClr val="000000"/>
                </a:solidFill>
                <a:effectLst/>
                <a:latin typeface="Calibri" panose="020F0502020204030204" pitchFamily="34" charset="0"/>
                <a:cs typeface="Calibri" panose="020F0502020204030204" pitchFamily="34" charset="0"/>
              </a:rPr>
              <a:t>.col-sm-3</a:t>
            </a: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0000CD"/>
                </a:solidFill>
                <a:effectLst/>
                <a:latin typeface="Calibri" panose="020F0502020204030204" pitchFamily="34" charset="0"/>
                <a:cs typeface="Calibri" panose="020F0502020204030204" pitchFamily="34" charset="0"/>
              </a:rPr>
              <a:t>&gt;</a:t>
            </a:r>
            <a:br>
              <a:rPr lang="en-US" sz="1200" dirty="0">
                <a:latin typeface="Calibri" panose="020F0502020204030204" pitchFamily="34" charset="0"/>
                <a:cs typeface="Calibri" panose="020F0502020204030204" pitchFamily="34" charset="0"/>
              </a:rPr>
            </a:b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0000CD"/>
                </a:solidFill>
                <a:effectLst/>
                <a:latin typeface="Calibri" panose="020F0502020204030204" pitchFamily="34" charset="0"/>
                <a:cs typeface="Calibri" panose="020F0502020204030204" pitchFamily="34" charset="0"/>
              </a:rPr>
              <a:t>&gt;</a:t>
            </a:r>
            <a:endParaRPr lang="fr-FR" sz="1200" dirty="0">
              <a:latin typeface="Calibri" panose="020F0502020204030204" pitchFamily="34" charset="0"/>
              <a:cs typeface="Calibri" panose="020F0502020204030204" pitchFamily="34" charset="0"/>
            </a:endParaRPr>
          </a:p>
        </p:txBody>
      </p:sp>
      <p:sp>
        <p:nvSpPr>
          <p:cNvPr id="20" name="ZoneTexte 19">
            <a:extLst>
              <a:ext uri="{FF2B5EF4-FFF2-40B4-BE49-F238E27FC236}">
                <a16:creationId xmlns:a16="http://schemas.microsoft.com/office/drawing/2014/main" id="{01E06D48-5AD8-4F09-BF0F-700A67FE6B4E}"/>
              </a:ext>
            </a:extLst>
          </p:cNvPr>
          <p:cNvSpPr txBox="1"/>
          <p:nvPr/>
        </p:nvSpPr>
        <p:spPr>
          <a:xfrm>
            <a:off x="4271671" y="5363328"/>
            <a:ext cx="3643234" cy="830997"/>
          </a:xfrm>
          <a:prstGeom prst="rect">
            <a:avLst/>
          </a:prstGeom>
          <a:solidFill>
            <a:schemeClr val="bg2"/>
          </a:solidFill>
          <a:ln>
            <a:solidFill>
              <a:srgbClr val="0070C0"/>
            </a:solidFill>
          </a:ln>
        </p:spPr>
        <p:txBody>
          <a:bodyPr wrap="square">
            <a:spAutoFit/>
          </a:bodyPr>
          <a:lstStyle/>
          <a:p>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FF0000"/>
                </a:solidFill>
                <a:effectLst/>
                <a:latin typeface="Calibri" panose="020F0502020204030204" pitchFamily="34" charset="0"/>
                <a:cs typeface="Calibri" panose="020F0502020204030204" pitchFamily="34" charset="0"/>
              </a:rPr>
              <a:t> class</a:t>
            </a:r>
            <a:r>
              <a:rPr lang="en-US" sz="1200" dirty="0">
                <a:solidFill>
                  <a:srgbClr val="0000CD"/>
                </a:solidFill>
                <a:effectLst/>
                <a:latin typeface="Calibri" panose="020F0502020204030204" pitchFamily="34" charset="0"/>
                <a:cs typeface="Calibri" panose="020F0502020204030204" pitchFamily="34" charset="0"/>
              </a:rPr>
              <a:t>="row"&gt;</a:t>
            </a:r>
            <a:br>
              <a:rPr lang="en-US" sz="1200" dirty="0">
                <a:latin typeface="Calibri" panose="020F0502020204030204" pitchFamily="34" charset="0"/>
                <a:cs typeface="Calibri" panose="020F0502020204030204" pitchFamily="34" charset="0"/>
              </a:rPr>
            </a:br>
            <a:r>
              <a:rPr lang="en-US" sz="1200" dirty="0">
                <a:solidFill>
                  <a:srgbClr val="000000"/>
                </a:solidFill>
                <a:effectLst/>
                <a:latin typeface="Calibri" panose="020F0502020204030204" pitchFamily="34" charset="0"/>
                <a:cs typeface="Calibri" panose="020F0502020204030204" pitchFamily="34" charset="0"/>
              </a:rPr>
              <a:t>  </a:t>
            </a: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FF0000"/>
                </a:solidFill>
                <a:effectLst/>
                <a:latin typeface="Calibri" panose="020F0502020204030204" pitchFamily="34" charset="0"/>
                <a:cs typeface="Calibri" panose="020F0502020204030204" pitchFamily="34" charset="0"/>
              </a:rPr>
              <a:t> class</a:t>
            </a:r>
            <a:r>
              <a:rPr lang="en-US" sz="1200" dirty="0">
                <a:solidFill>
                  <a:srgbClr val="0000CD"/>
                </a:solidFill>
                <a:effectLst/>
                <a:latin typeface="Calibri" panose="020F0502020204030204" pitchFamily="34" charset="0"/>
                <a:cs typeface="Calibri" panose="020F0502020204030204" pitchFamily="34" charset="0"/>
              </a:rPr>
              <a:t>="col-sm-4"&gt;</a:t>
            </a:r>
            <a:r>
              <a:rPr lang="en-US" sz="1200" dirty="0">
                <a:solidFill>
                  <a:srgbClr val="000000"/>
                </a:solidFill>
                <a:effectLst/>
                <a:latin typeface="Calibri" panose="020F0502020204030204" pitchFamily="34" charset="0"/>
                <a:cs typeface="Calibri" panose="020F0502020204030204" pitchFamily="34" charset="0"/>
              </a:rPr>
              <a:t>.col-sm-4</a:t>
            </a: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0000CD"/>
                </a:solidFill>
                <a:effectLst/>
                <a:latin typeface="Calibri" panose="020F0502020204030204" pitchFamily="34" charset="0"/>
                <a:cs typeface="Calibri" panose="020F0502020204030204" pitchFamily="34" charset="0"/>
              </a:rPr>
              <a:t>&gt;</a:t>
            </a:r>
            <a:br>
              <a:rPr lang="en-US" sz="1200" dirty="0">
                <a:latin typeface="Calibri" panose="020F0502020204030204" pitchFamily="34" charset="0"/>
                <a:cs typeface="Calibri" panose="020F0502020204030204" pitchFamily="34" charset="0"/>
              </a:rPr>
            </a:br>
            <a:r>
              <a:rPr lang="en-US" sz="1200" dirty="0">
                <a:solidFill>
                  <a:srgbClr val="000000"/>
                </a:solidFill>
                <a:effectLst/>
                <a:latin typeface="Calibri" panose="020F0502020204030204" pitchFamily="34" charset="0"/>
                <a:cs typeface="Calibri" panose="020F0502020204030204" pitchFamily="34" charset="0"/>
              </a:rPr>
              <a:t>  </a:t>
            </a: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FF0000"/>
                </a:solidFill>
                <a:effectLst/>
                <a:latin typeface="Calibri" panose="020F0502020204030204" pitchFamily="34" charset="0"/>
                <a:cs typeface="Calibri" panose="020F0502020204030204" pitchFamily="34" charset="0"/>
              </a:rPr>
              <a:t> class</a:t>
            </a:r>
            <a:r>
              <a:rPr lang="en-US" sz="1200" dirty="0">
                <a:solidFill>
                  <a:srgbClr val="0000CD"/>
                </a:solidFill>
                <a:effectLst/>
                <a:latin typeface="Calibri" panose="020F0502020204030204" pitchFamily="34" charset="0"/>
                <a:cs typeface="Calibri" panose="020F0502020204030204" pitchFamily="34" charset="0"/>
              </a:rPr>
              <a:t>="col-sm-8"&gt;</a:t>
            </a:r>
            <a:r>
              <a:rPr lang="en-US" sz="1200" dirty="0">
                <a:solidFill>
                  <a:srgbClr val="000000"/>
                </a:solidFill>
                <a:effectLst/>
                <a:latin typeface="Calibri" panose="020F0502020204030204" pitchFamily="34" charset="0"/>
                <a:cs typeface="Calibri" panose="020F0502020204030204" pitchFamily="34" charset="0"/>
              </a:rPr>
              <a:t>.col-sm-8</a:t>
            </a: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0000CD"/>
                </a:solidFill>
                <a:effectLst/>
                <a:latin typeface="Calibri" panose="020F0502020204030204" pitchFamily="34" charset="0"/>
                <a:cs typeface="Calibri" panose="020F0502020204030204" pitchFamily="34" charset="0"/>
              </a:rPr>
              <a:t>&gt;</a:t>
            </a:r>
            <a:br>
              <a:rPr lang="en-US" sz="1200" dirty="0">
                <a:latin typeface="Calibri" panose="020F0502020204030204" pitchFamily="34" charset="0"/>
                <a:cs typeface="Calibri" panose="020F0502020204030204" pitchFamily="34" charset="0"/>
              </a:rPr>
            </a:b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0000CD"/>
                </a:solidFill>
                <a:effectLst/>
                <a:latin typeface="Calibri" panose="020F0502020204030204" pitchFamily="34" charset="0"/>
                <a:cs typeface="Calibri" panose="020F0502020204030204" pitchFamily="34" charset="0"/>
              </a:rPr>
              <a:t>&gt;</a:t>
            </a:r>
            <a:endParaRPr lang="fr-F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876802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B34991A7-CCF2-476D-B99D-31D59939C5A0}"/>
              </a:ext>
            </a:extLst>
          </p:cNvPr>
          <p:cNvSpPr>
            <a:spLocks noGrp="1"/>
          </p:cNvSpPr>
          <p:nvPr>
            <p:ph type="body" sz="quarter" idx="14"/>
          </p:nvPr>
        </p:nvSpPr>
        <p:spPr>
          <a:prstGeom prst="rect">
            <a:avLst/>
          </a:prstGeom>
        </p:spPr>
        <p:txBody>
          <a:bodyPr/>
          <a:lstStyle/>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Gérer la typographie et les liens </a:t>
            </a:r>
          </a:p>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Mettre en place des tableaux </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Concevoir de formulaires et contrôles supportés </a:t>
            </a:r>
          </a:p>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Créer des boutons</a:t>
            </a:r>
          </a:p>
        </p:txBody>
      </p:sp>
      <p:sp>
        <p:nvSpPr>
          <p:cNvPr id="8" name="Espace réservé du texte 7">
            <a:extLst>
              <a:ext uri="{FF2B5EF4-FFF2-40B4-BE49-F238E27FC236}">
                <a16:creationId xmlns:a16="http://schemas.microsoft.com/office/drawing/2014/main" id="{935C7283-5EC1-4C2A-AEE9-6F7DAD87FB0D}"/>
              </a:ext>
            </a:extLst>
          </p:cNvPr>
          <p:cNvSpPr>
            <a:spLocks noGrp="1"/>
          </p:cNvSpPr>
          <p:nvPr>
            <p:ph type="body" sz="quarter" idx="15"/>
          </p:nvPr>
        </p:nvSpPr>
        <p:spPr>
          <a:prstGeom prst="rect">
            <a:avLst/>
          </a:prstGeom>
        </p:spPr>
        <p:txBody>
          <a:bodyPr/>
          <a:lstStyle/>
          <a:p>
            <a:r>
              <a:rPr lang="fr-FR" dirty="0"/>
              <a:t>10 heures</a:t>
            </a:r>
          </a:p>
        </p:txBody>
      </p:sp>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Maitriser les classes CSS de base</a:t>
            </a:r>
          </a:p>
        </p:txBody>
      </p:sp>
    </p:spTree>
    <p:extLst>
      <p:ext uri="{BB962C8B-B14F-4D97-AF65-F5344CB8AC3E}">
        <p14:creationId xmlns:p14="http://schemas.microsoft.com/office/powerpoint/2010/main" val="220013303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Maitriser les classes CSS de base</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dirty="0">
                <a:solidFill>
                  <a:srgbClr val="FF7800"/>
                </a:solidFill>
                <a:latin typeface="Calibri" panose="020F0502020204030204" pitchFamily="34" charset="0"/>
                <a:ea typeface="맑은 고딕" pitchFamily="34"/>
                <a:cs typeface="Calibri" panose="020F0502020204030204" pitchFamily="34" charset="0"/>
              </a:rPr>
              <a:t>Typographie et liens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Tableaux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Éléments de formulaires et contrôles supportés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Boutons</a:t>
            </a:r>
          </a:p>
        </p:txBody>
      </p:sp>
    </p:spTree>
    <p:extLst>
      <p:ext uri="{BB962C8B-B14F-4D97-AF65-F5344CB8AC3E}">
        <p14:creationId xmlns:p14="http://schemas.microsoft.com/office/powerpoint/2010/main" val="132459985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b="1"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Typographie et </a:t>
            </a:r>
            <a:r>
              <a:rPr lang="fr-FR" sz="1800" b="1">
                <a:solidFill>
                  <a:schemeClr val="tx1">
                    <a:lumMod val="65000"/>
                    <a:lumOff val="35000"/>
                  </a:schemeClr>
                </a:solidFill>
                <a:latin typeface="Calibri" panose="020F0502020204030204" pitchFamily="34" charset="0"/>
                <a:ea typeface="맑은 고딕" pitchFamily="34"/>
                <a:cs typeface="Calibri" panose="020F0502020204030204" pitchFamily="34" charset="0"/>
              </a:rPr>
              <a:t>liens (t</a:t>
            </a:r>
            <a:r>
              <a:rPr lang="fr-FR" sz="1800"/>
              <a:t>exte/typographie</a:t>
            </a:r>
            <a:r>
              <a:rPr lang="fr-FR" sz="1800" dirty="0"/>
              <a:t>)</a:t>
            </a:r>
          </a:p>
        </p:txBody>
      </p:sp>
      <p:sp>
        <p:nvSpPr>
          <p:cNvPr id="4" name="Espace réservé du contenu 3">
            <a:extLst>
              <a:ext uri="{FF2B5EF4-FFF2-40B4-BE49-F238E27FC236}">
                <a16:creationId xmlns:a16="http://schemas.microsoft.com/office/drawing/2014/main" id="{06DE56D8-D736-41F6-BB66-644639E7CE84}"/>
              </a:ext>
            </a:extLst>
          </p:cNvPr>
          <p:cNvSpPr>
            <a:spLocks noGrp="1"/>
          </p:cNvSpPr>
          <p:nvPr>
            <p:ph sz="quarter" idx="12"/>
          </p:nvPr>
        </p:nvSpPr>
        <p:spPr>
          <a:prstGeom prst="rect">
            <a:avLst/>
          </a:prstGeom>
        </p:spPr>
        <p:txBody>
          <a:bodyPr/>
          <a:lstStyle/>
          <a:p>
            <a:pPr marL="0" indent="0" algn="just">
              <a:buNone/>
            </a:pPr>
            <a:r>
              <a:rPr lang="fr-FR" dirty="0">
                <a:latin typeface="Calibri" panose="020F0502020204030204" pitchFamily="34" charset="0"/>
              </a:rPr>
              <a:t>Bootstrap 5 utilise par défaut </a:t>
            </a:r>
            <a:r>
              <a:rPr lang="fr-FR" dirty="0"/>
              <a:t>u</a:t>
            </a:r>
            <a:r>
              <a:rPr lang="fr-FR" dirty="0">
                <a:latin typeface="Calibri" panose="020F0502020204030204" pitchFamily="34" charset="0"/>
              </a:rPr>
              <a:t>ne valeur </a:t>
            </a:r>
            <a:r>
              <a:rPr lang="fr-FR" b="1" dirty="0">
                <a:latin typeface="Calibri" panose="020F0502020204030204" pitchFamily="34" charset="0"/>
              </a:rPr>
              <a:t>font-size</a:t>
            </a:r>
            <a:r>
              <a:rPr lang="fr-FR" dirty="0">
                <a:latin typeface="Calibri" panose="020F0502020204030204" pitchFamily="34" charset="0"/>
              </a:rPr>
              <a:t> de 1 rem (16 px par défaut) et sa valeur line-</a:t>
            </a:r>
            <a:r>
              <a:rPr lang="fr-FR" dirty="0" err="1">
                <a:latin typeface="Calibri" panose="020F0502020204030204" pitchFamily="34" charset="0"/>
              </a:rPr>
              <a:t>heightest</a:t>
            </a:r>
            <a:r>
              <a:rPr lang="fr-FR" dirty="0">
                <a:latin typeface="Calibri" panose="020F0502020204030204" pitchFamily="34" charset="0"/>
              </a:rPr>
              <a:t> de 1,5.</a:t>
            </a:r>
          </a:p>
          <a:p>
            <a:pPr marL="0" indent="0" algn="just">
              <a:buNone/>
            </a:pPr>
            <a:r>
              <a:rPr lang="fr-FR" dirty="0">
                <a:latin typeface="Calibri" panose="020F0502020204030204" pitchFamily="34" charset="0"/>
              </a:rPr>
              <a:t>De plus, tous les éléments de type &lt;p&gt; ont un </a:t>
            </a:r>
            <a:r>
              <a:rPr lang="fr-FR" b="1" dirty="0" err="1">
                <a:latin typeface="Calibri" panose="020F0502020204030204" pitchFamily="34" charset="0"/>
              </a:rPr>
              <a:t>margin</a:t>
            </a:r>
            <a:r>
              <a:rPr lang="fr-FR" b="1" dirty="0">
                <a:latin typeface="Calibri" panose="020F0502020204030204" pitchFamily="34" charset="0"/>
              </a:rPr>
              <a:t>-top : 0 </a:t>
            </a:r>
            <a:r>
              <a:rPr lang="fr-FR" dirty="0">
                <a:latin typeface="Calibri" panose="020F0502020204030204" pitchFamily="34" charset="0"/>
              </a:rPr>
              <a:t>et un </a:t>
            </a:r>
            <a:r>
              <a:rPr lang="fr-FR" b="1" dirty="0" err="1">
                <a:latin typeface="Calibri" panose="020F0502020204030204" pitchFamily="34" charset="0"/>
              </a:rPr>
              <a:t>margin-bottom</a:t>
            </a:r>
            <a:r>
              <a:rPr lang="fr-FR" b="1" dirty="0">
                <a:latin typeface="Calibri" panose="020F0502020204030204" pitchFamily="34" charset="0"/>
              </a:rPr>
              <a:t> : 1 rem </a:t>
            </a:r>
            <a:r>
              <a:rPr lang="fr-FR" dirty="0">
                <a:latin typeface="Calibri" panose="020F0502020204030204" pitchFamily="34" charset="0"/>
              </a:rPr>
              <a:t>(16 px par défaut).</a:t>
            </a:r>
          </a:p>
          <a:p>
            <a:pPr algn="just"/>
            <a:endParaRPr lang="fr-FR" dirty="0">
              <a:latin typeface="Calibri" panose="020F0502020204030204" pitchFamily="34" charset="0"/>
            </a:endParaRPr>
          </a:p>
          <a:p>
            <a:pPr marL="0" indent="0" algn="just">
              <a:buNone/>
            </a:pPr>
            <a:r>
              <a:rPr lang="fr-FR" dirty="0">
                <a:latin typeface="Calibri" panose="020F0502020204030204" pitchFamily="34" charset="0"/>
              </a:rPr>
              <a:t>On peut également utiliser des classes .</a:t>
            </a:r>
            <a:r>
              <a:rPr lang="fr-FR" b="1" dirty="0">
                <a:latin typeface="Calibri" panose="020F0502020204030204" pitchFamily="34" charset="0"/>
              </a:rPr>
              <a:t>h1</a:t>
            </a:r>
            <a:r>
              <a:rPr lang="fr-FR" dirty="0">
                <a:latin typeface="Calibri" panose="020F0502020204030204" pitchFamily="34" charset="0"/>
              </a:rPr>
              <a:t> et </a:t>
            </a:r>
            <a:r>
              <a:rPr lang="fr-FR" b="1" dirty="0">
                <a:latin typeface="Calibri" panose="020F0502020204030204" pitchFamily="34" charset="0"/>
              </a:rPr>
              <a:t>.h6</a:t>
            </a:r>
            <a:r>
              <a:rPr lang="fr-FR" dirty="0">
                <a:latin typeface="Calibri" panose="020F0502020204030204" pitchFamily="34" charset="0"/>
              </a:rPr>
              <a:t> sur d'autres éléments les forcer à se comporter comme des </a:t>
            </a:r>
            <a:r>
              <a:rPr lang="fr-FR" dirty="0"/>
              <a:t>titres</a:t>
            </a:r>
            <a:r>
              <a:rPr lang="fr-FR" dirty="0">
                <a:latin typeface="Calibri" panose="020F0502020204030204" pitchFamily="34" charset="0"/>
              </a:rPr>
              <a:t>:</a:t>
            </a:r>
          </a:p>
        </p:txBody>
      </p:sp>
      <p:sp>
        <p:nvSpPr>
          <p:cNvPr id="5" name="Espace réservé du contenu 4">
            <a:extLst>
              <a:ext uri="{FF2B5EF4-FFF2-40B4-BE49-F238E27FC236}">
                <a16:creationId xmlns:a16="http://schemas.microsoft.com/office/drawing/2014/main" id="{08CE8B9C-54D5-4D16-80E4-E6DA7C856933}"/>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 texte avec </a:t>
            </a:r>
            <a:r>
              <a:rPr lang="fr-FR" sz="1600" b="1" dirty="0" err="1">
                <a:solidFill>
                  <a:srgbClr val="565656"/>
                </a:solidFill>
                <a:latin typeface="Calibri" panose="020F0502020204030204" pitchFamily="34" charset="0"/>
              </a:rPr>
              <a:t>Bootstarp</a:t>
            </a:r>
            <a:endParaRPr lang="fr-FR" sz="1600" b="1" dirty="0">
              <a:solidFill>
                <a:srgbClr val="565656"/>
              </a:solidFill>
              <a:latin typeface="Calibri" panose="020F0502020204030204" pitchFamily="34" charset="0"/>
            </a:endParaRPr>
          </a:p>
          <a:p>
            <a:endParaRPr lang="fr-FR" dirty="0"/>
          </a:p>
        </p:txBody>
      </p:sp>
      <p:sp>
        <p:nvSpPr>
          <p:cNvPr id="8" name="ZoneTexte 7">
            <a:extLst>
              <a:ext uri="{FF2B5EF4-FFF2-40B4-BE49-F238E27FC236}">
                <a16:creationId xmlns:a16="http://schemas.microsoft.com/office/drawing/2014/main" id="{813939F5-096B-443F-AF4F-3AA94FF15B78}"/>
              </a:ext>
            </a:extLst>
          </p:cNvPr>
          <p:cNvSpPr txBox="1"/>
          <p:nvPr/>
        </p:nvSpPr>
        <p:spPr>
          <a:xfrm>
            <a:off x="3044536" y="3548225"/>
            <a:ext cx="6102926" cy="1200329"/>
          </a:xfrm>
          <a:prstGeom prst="rect">
            <a:avLst/>
          </a:prstGeom>
          <a:solidFill>
            <a:schemeClr val="bg2"/>
          </a:solidFill>
          <a:ln>
            <a:solidFill>
              <a:srgbClr val="0070C0"/>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p</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="h1"&gt;</a:t>
            </a:r>
            <a:r>
              <a:rPr lang="fr-FR" sz="1200" dirty="0">
                <a:solidFill>
                  <a:srgbClr val="000000"/>
                </a:solidFill>
                <a:effectLst/>
                <a:latin typeface="Calibri" panose="020F0502020204030204" pitchFamily="34" charset="0"/>
              </a:rPr>
              <a:t>h1 Bootstrap </a:t>
            </a:r>
            <a:r>
              <a:rPr lang="fr-FR" sz="1200" dirty="0" err="1">
                <a:solidFill>
                  <a:srgbClr val="000000"/>
                </a:solidFill>
                <a:effectLst/>
                <a:latin typeface="Calibri" panose="020F0502020204030204" pitchFamily="34" charset="0"/>
              </a:rPr>
              <a:t>heading</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/p</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p</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="h2"&gt;</a:t>
            </a:r>
            <a:r>
              <a:rPr lang="fr-FR" sz="1200" dirty="0">
                <a:solidFill>
                  <a:srgbClr val="000000"/>
                </a:solidFill>
                <a:effectLst/>
                <a:latin typeface="Calibri" panose="020F0502020204030204" pitchFamily="34" charset="0"/>
              </a:rPr>
              <a:t>h2 Bootstrap </a:t>
            </a:r>
            <a:r>
              <a:rPr lang="fr-FR" sz="1200" dirty="0" err="1">
                <a:solidFill>
                  <a:srgbClr val="000000"/>
                </a:solidFill>
                <a:effectLst/>
                <a:latin typeface="Calibri" panose="020F0502020204030204" pitchFamily="34" charset="0"/>
              </a:rPr>
              <a:t>heading</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/p</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p</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="h3"&gt;</a:t>
            </a:r>
            <a:r>
              <a:rPr lang="fr-FR" sz="1200" dirty="0">
                <a:solidFill>
                  <a:srgbClr val="000000"/>
                </a:solidFill>
                <a:effectLst/>
                <a:latin typeface="Calibri" panose="020F0502020204030204" pitchFamily="34" charset="0"/>
              </a:rPr>
              <a:t>h3 Bootstrap </a:t>
            </a:r>
            <a:r>
              <a:rPr lang="fr-FR" sz="1200" dirty="0" err="1">
                <a:solidFill>
                  <a:srgbClr val="000000"/>
                </a:solidFill>
                <a:effectLst/>
                <a:latin typeface="Calibri" panose="020F0502020204030204" pitchFamily="34" charset="0"/>
              </a:rPr>
              <a:t>heading</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/p</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p</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="h4"&gt;</a:t>
            </a:r>
            <a:r>
              <a:rPr lang="fr-FR" sz="1200" dirty="0">
                <a:solidFill>
                  <a:srgbClr val="000000"/>
                </a:solidFill>
                <a:effectLst/>
                <a:latin typeface="Calibri" panose="020F0502020204030204" pitchFamily="34" charset="0"/>
              </a:rPr>
              <a:t>h4 Bootstrap </a:t>
            </a:r>
            <a:r>
              <a:rPr lang="fr-FR" sz="1200" dirty="0" err="1">
                <a:solidFill>
                  <a:srgbClr val="000000"/>
                </a:solidFill>
                <a:effectLst/>
                <a:latin typeface="Calibri" panose="020F0502020204030204" pitchFamily="34" charset="0"/>
              </a:rPr>
              <a:t>heading</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/p</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p</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="h5"&gt;</a:t>
            </a:r>
            <a:r>
              <a:rPr lang="fr-FR" sz="1200" dirty="0">
                <a:solidFill>
                  <a:srgbClr val="000000"/>
                </a:solidFill>
                <a:effectLst/>
                <a:latin typeface="Calibri" panose="020F0502020204030204" pitchFamily="34" charset="0"/>
              </a:rPr>
              <a:t>h5 Bootstrap </a:t>
            </a:r>
            <a:r>
              <a:rPr lang="fr-FR" sz="1200" dirty="0" err="1">
                <a:solidFill>
                  <a:srgbClr val="000000"/>
                </a:solidFill>
                <a:effectLst/>
                <a:latin typeface="Calibri" panose="020F0502020204030204" pitchFamily="34" charset="0"/>
              </a:rPr>
              <a:t>heading</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/p</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p</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="h6"&gt;</a:t>
            </a:r>
            <a:r>
              <a:rPr lang="fr-FR" sz="1200" dirty="0">
                <a:solidFill>
                  <a:srgbClr val="000000"/>
                </a:solidFill>
                <a:effectLst/>
                <a:latin typeface="Calibri" panose="020F0502020204030204" pitchFamily="34" charset="0"/>
              </a:rPr>
              <a:t>h6 Bootstrap </a:t>
            </a:r>
            <a:r>
              <a:rPr lang="fr-FR" sz="1200" dirty="0" err="1">
                <a:solidFill>
                  <a:srgbClr val="000000"/>
                </a:solidFill>
                <a:effectLst/>
                <a:latin typeface="Calibri" panose="020F0502020204030204" pitchFamily="34" charset="0"/>
              </a:rPr>
              <a:t>heading</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/p</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Tree>
    <p:extLst>
      <p:ext uri="{BB962C8B-B14F-4D97-AF65-F5344CB8AC3E}">
        <p14:creationId xmlns:p14="http://schemas.microsoft.com/office/powerpoint/2010/main" val="151326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Définir les éléments basiques d’une page HTML</a:t>
            </a:r>
          </a:p>
        </p:txBody>
      </p:sp>
      <p:sp>
        <p:nvSpPr>
          <p:cNvPr id="6" name="ZoneTexte 5">
            <a:extLst>
              <a:ext uri="{FF2B5EF4-FFF2-40B4-BE49-F238E27FC236}">
                <a16:creationId xmlns:a16="http://schemas.microsoft.com/office/drawing/2014/main" id="{B33E7A5A-1755-4B31-9BB7-A2FB4095AE20}"/>
              </a:ext>
            </a:extLst>
          </p:cNvPr>
          <p:cNvSpPr txBox="1"/>
          <p:nvPr/>
        </p:nvSpPr>
        <p:spPr>
          <a:xfrm>
            <a:off x="5968201" y="2879999"/>
            <a:ext cx="6096000" cy="3247043"/>
          </a:xfrm>
          <a:prstGeom prst="rect">
            <a:avLst/>
          </a:prstGeom>
          <a:noFill/>
        </p:spPr>
        <p:txBody>
          <a:bodyPr wrap="square">
            <a:spAutoFit/>
          </a:bodyPr>
          <a:lstStyle/>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b="1" kern="0" dirty="0">
                <a:solidFill>
                  <a:srgbClr val="FF912B"/>
                </a:solidFill>
                <a:ea typeface="맑은 고딕" pitchFamily="34"/>
                <a:cs typeface="Calibri" panose="020F0502020204030204" pitchFamily="34" charset="0"/>
              </a:rPr>
              <a:t>Normes W3C</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Squelette d’une page HTML</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Balises de bases (contenu)</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Couleurs</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Listes en HTML </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Liens en HTML</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multimédia (images, audio, vidéo)</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Tableaux en HTML </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de structuration</a:t>
            </a:r>
          </a:p>
          <a:p>
            <a:pPr>
              <a:spcBef>
                <a:spcPts val="600"/>
              </a:spcBef>
            </a:pPr>
            <a:endParaRPr lang="fr-FR" sz="1600" dirty="0"/>
          </a:p>
        </p:txBody>
      </p:sp>
    </p:spTree>
    <p:extLst>
      <p:ext uri="{BB962C8B-B14F-4D97-AF65-F5344CB8AC3E}">
        <p14:creationId xmlns:p14="http://schemas.microsoft.com/office/powerpoint/2010/main" val="427287220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b="1"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Typographie et </a:t>
            </a:r>
            <a:r>
              <a:rPr lang="fr-FR" sz="1800" b="1">
                <a:solidFill>
                  <a:schemeClr val="tx1">
                    <a:lumMod val="65000"/>
                    <a:lumOff val="35000"/>
                  </a:schemeClr>
                </a:solidFill>
                <a:latin typeface="Calibri" panose="020F0502020204030204" pitchFamily="34" charset="0"/>
                <a:ea typeface="맑은 고딕" pitchFamily="34"/>
                <a:cs typeface="Calibri" panose="020F0502020204030204" pitchFamily="34" charset="0"/>
              </a:rPr>
              <a:t>liens (</a:t>
            </a:r>
            <a:r>
              <a:rPr lang="fr-FR" sz="1800"/>
              <a:t>texte/typographie</a:t>
            </a:r>
            <a:r>
              <a:rPr lang="fr-FR" sz="1800" dirty="0"/>
              <a:t>)</a:t>
            </a:r>
          </a:p>
        </p:txBody>
      </p:sp>
      <p:sp>
        <p:nvSpPr>
          <p:cNvPr id="4" name="Espace réservé du contenu 3">
            <a:extLst>
              <a:ext uri="{FF2B5EF4-FFF2-40B4-BE49-F238E27FC236}">
                <a16:creationId xmlns:a16="http://schemas.microsoft.com/office/drawing/2014/main" id="{06DE56D8-D736-41F6-BB66-644639E7CE84}"/>
              </a:ext>
            </a:extLst>
          </p:cNvPr>
          <p:cNvSpPr>
            <a:spLocks noGrp="1"/>
          </p:cNvSpPr>
          <p:nvPr>
            <p:ph sz="quarter" idx="12"/>
          </p:nvPr>
        </p:nvSpPr>
        <p:spPr>
          <a:prstGeom prst="rect">
            <a:avLst/>
          </a:prstGeom>
        </p:spPr>
        <p:txBody>
          <a:bodyPr/>
          <a:lstStyle/>
          <a:p>
            <a:pPr marL="0" indent="0" algn="just">
              <a:buNone/>
            </a:pPr>
            <a:r>
              <a:rPr lang="fr-FR" dirty="0">
                <a:latin typeface="Calibri" panose="020F0502020204030204" pitchFamily="34" charset="0"/>
              </a:rPr>
              <a:t>L’élément .</a:t>
            </a:r>
            <a:r>
              <a:rPr lang="fr-FR" b="1" dirty="0">
                <a:latin typeface="Calibri" panose="020F0502020204030204" pitchFamily="34" charset="0"/>
              </a:rPr>
              <a:t>mark</a:t>
            </a:r>
            <a:r>
              <a:rPr lang="fr-FR" dirty="0">
                <a:latin typeface="Calibri" panose="020F0502020204030204" pitchFamily="34" charset="0"/>
              </a:rPr>
              <a:t> de Bootstrap 5 </a:t>
            </a:r>
            <a:r>
              <a:rPr lang="fr-FR" dirty="0"/>
              <a:t>a pour effet</a:t>
            </a:r>
            <a:r>
              <a:rPr lang="fr-FR" dirty="0">
                <a:latin typeface="Calibri" panose="020F0502020204030204" pitchFamily="34" charset="0"/>
              </a:rPr>
              <a:t> une couleur de fond jaune. </a:t>
            </a:r>
          </a:p>
          <a:p>
            <a:pPr marL="0" indent="0" algn="just">
              <a:buNone/>
            </a:pPr>
            <a:endParaRPr lang="fr-FR" dirty="0"/>
          </a:p>
          <a:p>
            <a:pPr marL="0" indent="0" algn="just">
              <a:buNone/>
            </a:pPr>
            <a:endParaRPr lang="fr-FR" dirty="0">
              <a:latin typeface="Calibri" panose="020F0502020204030204" pitchFamily="34" charset="0"/>
            </a:endParaRPr>
          </a:p>
          <a:p>
            <a:pPr marL="0" indent="0" algn="just">
              <a:buNone/>
            </a:pPr>
            <a:endParaRPr lang="fr-FR" dirty="0"/>
          </a:p>
          <a:p>
            <a:pPr marL="0" indent="0">
              <a:buNone/>
            </a:pPr>
            <a:endParaRPr lang="fr-FR" sz="1600" b="1" dirty="0">
              <a:solidFill>
                <a:schemeClr val="tx1">
                  <a:lumMod val="65000"/>
                  <a:lumOff val="35000"/>
                </a:schemeClr>
              </a:solidFill>
            </a:endParaRPr>
          </a:p>
          <a:p>
            <a:pPr marL="0" indent="0">
              <a:buNone/>
            </a:pPr>
            <a:endParaRPr lang="fr-FR" sz="1600" b="1" dirty="0">
              <a:solidFill>
                <a:schemeClr val="tx1">
                  <a:lumMod val="65000"/>
                  <a:lumOff val="35000"/>
                </a:schemeClr>
              </a:solidFill>
            </a:endParaRPr>
          </a:p>
          <a:p>
            <a:pPr marL="0" indent="0">
              <a:buNone/>
            </a:pPr>
            <a:r>
              <a:rPr lang="fr-FR" sz="1600" b="1" dirty="0">
                <a:solidFill>
                  <a:schemeClr val="tx1">
                    <a:lumMod val="65000"/>
                    <a:lumOff val="35000"/>
                  </a:schemeClr>
                </a:solidFill>
              </a:rPr>
              <a:t>La balise &lt;</a:t>
            </a:r>
            <a:r>
              <a:rPr lang="fr-FR" sz="1600" b="1" dirty="0" err="1">
                <a:solidFill>
                  <a:schemeClr val="tx1">
                    <a:lumMod val="65000"/>
                    <a:lumOff val="35000"/>
                  </a:schemeClr>
                </a:solidFill>
              </a:rPr>
              <a:t>abbr</a:t>
            </a:r>
            <a:r>
              <a:rPr lang="fr-FR" sz="1600" b="1" dirty="0">
                <a:solidFill>
                  <a:schemeClr val="tx1">
                    <a:lumMod val="65000"/>
                    <a:lumOff val="35000"/>
                  </a:schemeClr>
                </a:solidFill>
              </a:rPr>
              <a:t>&gt;</a:t>
            </a:r>
            <a:endParaRPr lang="fr-FR" dirty="0"/>
          </a:p>
          <a:p>
            <a:pPr marL="0" indent="0">
              <a:buNone/>
            </a:pPr>
            <a:r>
              <a:rPr lang="fr-FR" dirty="0"/>
              <a:t>L’élément Bootstrap 5 </a:t>
            </a:r>
            <a:r>
              <a:rPr lang="fr-FR" b="1" dirty="0"/>
              <a:t>&lt;</a:t>
            </a:r>
            <a:r>
              <a:rPr lang="fr-FR" b="1" dirty="0" err="1"/>
              <a:t>abbr</a:t>
            </a:r>
            <a:r>
              <a:rPr lang="fr-FR" b="1" dirty="0"/>
              <a:t>&gt; </a:t>
            </a:r>
            <a:r>
              <a:rPr lang="fr-FR" dirty="0"/>
              <a:t>a pour effet une bordure en pointillé en bas et un curseur avec un point d'interrogation au survol :</a:t>
            </a:r>
          </a:p>
          <a:p>
            <a:pPr marL="0" indent="0" algn="just">
              <a:buNone/>
            </a:pPr>
            <a:endParaRPr lang="fr-FR" dirty="0">
              <a:latin typeface="Calibri" panose="020F0502020204030204" pitchFamily="34" charset="0"/>
            </a:endParaRPr>
          </a:p>
        </p:txBody>
      </p:sp>
      <p:sp>
        <p:nvSpPr>
          <p:cNvPr id="5" name="Espace réservé du contenu 4">
            <a:extLst>
              <a:ext uri="{FF2B5EF4-FFF2-40B4-BE49-F238E27FC236}">
                <a16:creationId xmlns:a16="http://schemas.microsoft.com/office/drawing/2014/main" id="{FB7D5E3E-2BA2-46F2-ACFD-48239872CCDB}"/>
              </a:ext>
            </a:extLst>
          </p:cNvPr>
          <p:cNvSpPr>
            <a:spLocks noGrp="1"/>
          </p:cNvSpPr>
          <p:nvPr>
            <p:ph sz="quarter" idx="13"/>
          </p:nvPr>
        </p:nvSpPr>
        <p:spPr>
          <a:prstGeom prst="rect">
            <a:avLst/>
          </a:prstGeom>
        </p:spPr>
        <p:txBody>
          <a:bodyPr/>
          <a:lstStyle/>
          <a:p>
            <a:r>
              <a:rPr kumimoji="0" lang="fr-FR" sz="1600" b="1" i="0" u="none" strike="noStrike" kern="1200" cap="none" spc="0" normalizeH="0" baseline="0" noProof="0" dirty="0">
                <a:ln>
                  <a:noFill/>
                </a:ln>
                <a:solidFill>
                  <a:schemeClr val="tx1">
                    <a:lumMod val="65000"/>
                    <a:lumOff val="35000"/>
                  </a:schemeClr>
                </a:solidFill>
                <a:effectLst/>
                <a:uLnTx/>
                <a:uFillTx/>
                <a:ea typeface="+mj-ea"/>
                <a:cs typeface="+mj-cs"/>
              </a:rPr>
              <a:t>La balise &lt;mark&gt;</a:t>
            </a:r>
            <a:endParaRPr lang="fr-FR" sz="1600" dirty="0">
              <a:solidFill>
                <a:schemeClr val="tx1">
                  <a:lumMod val="65000"/>
                  <a:lumOff val="35000"/>
                </a:schemeClr>
              </a:solidFill>
              <a:latin typeface="Calibri" panose="020F0502020204030204" pitchFamily="34" charset="0"/>
            </a:endParaRPr>
          </a:p>
        </p:txBody>
      </p:sp>
      <p:sp>
        <p:nvSpPr>
          <p:cNvPr id="9" name="ZoneTexte 8">
            <a:extLst>
              <a:ext uri="{FF2B5EF4-FFF2-40B4-BE49-F238E27FC236}">
                <a16:creationId xmlns:a16="http://schemas.microsoft.com/office/drawing/2014/main" id="{3FF52FFB-362F-4A4C-BF07-8E8A03295A58}"/>
              </a:ext>
            </a:extLst>
          </p:cNvPr>
          <p:cNvSpPr txBox="1"/>
          <p:nvPr/>
        </p:nvSpPr>
        <p:spPr>
          <a:xfrm>
            <a:off x="829338" y="2487008"/>
            <a:ext cx="8072089" cy="276999"/>
          </a:xfrm>
          <a:prstGeom prst="rect">
            <a:avLst/>
          </a:prstGeom>
          <a:solidFill>
            <a:schemeClr val="bg2"/>
          </a:solidFill>
          <a:ln>
            <a:solidFill>
              <a:srgbClr val="0070C0"/>
            </a:solidFill>
          </a:ln>
        </p:spPr>
        <p:txBody>
          <a:bodyPr wrap="square">
            <a:spAutoFit/>
          </a:bodyPr>
          <a:lstStyle/>
          <a:p>
            <a:r>
              <a:rPr lang="en-CA" sz="1200" dirty="0">
                <a:solidFill>
                  <a:srgbClr val="005BA7"/>
                </a:solidFill>
                <a:effectLst/>
                <a:latin typeface="Calibri" panose="020F0502020204030204" pitchFamily="34" charset="0"/>
                <a:ea typeface="Calibri" panose="020F0502020204030204" pitchFamily="34" charset="0"/>
                <a:cs typeface="Calibri" panose="020F0502020204030204" pitchFamily="34" charset="0"/>
              </a:rPr>
              <a:t>&lt;p&gt;</a:t>
            </a:r>
            <a:r>
              <a:rPr lang="en-CA" sz="1200" dirty="0" err="1">
                <a:effectLst/>
                <a:latin typeface="Calibri" panose="020F0502020204030204" pitchFamily="34" charset="0"/>
                <a:ea typeface="Calibri" panose="020F0502020204030204" pitchFamily="34" charset="0"/>
                <a:cs typeface="Calibri" panose="020F0502020204030204" pitchFamily="34" charset="0"/>
              </a:rPr>
              <a:t>Utiliser</a:t>
            </a:r>
            <a:r>
              <a:rPr lang="en-CA" sz="1200" dirty="0">
                <a:effectLst/>
                <a:latin typeface="Calibri" panose="020F0502020204030204" pitchFamily="34" charset="0"/>
                <a:ea typeface="Calibri" panose="020F0502020204030204" pitchFamily="34" charset="0"/>
                <a:cs typeface="Calibri" panose="020F0502020204030204" pitchFamily="34" charset="0"/>
              </a:rPr>
              <a:t> </a:t>
            </a:r>
            <a:r>
              <a:rPr lang="en-CA" sz="1200" dirty="0" err="1">
                <a:effectLst/>
                <a:latin typeface="Calibri" panose="020F0502020204030204" pitchFamily="34" charset="0"/>
                <a:ea typeface="Calibri" panose="020F0502020204030204" pitchFamily="34" charset="0"/>
                <a:cs typeface="Calibri" panose="020F0502020204030204" pitchFamily="34" charset="0"/>
              </a:rPr>
              <a:t>l'élément</a:t>
            </a:r>
            <a:r>
              <a:rPr lang="en-CA" sz="1200" dirty="0">
                <a:effectLst/>
                <a:latin typeface="Calibri" panose="020F0502020204030204" pitchFamily="34" charset="0"/>
                <a:ea typeface="Calibri" panose="020F0502020204030204" pitchFamily="34" charset="0"/>
                <a:cs typeface="Calibri" panose="020F0502020204030204" pitchFamily="34" charset="0"/>
              </a:rPr>
              <a:t> mark (</a:t>
            </a:r>
            <a:r>
              <a:rPr lang="en-CA" sz="1200" dirty="0" err="1">
                <a:effectLst/>
                <a:latin typeface="Calibri" panose="020F0502020204030204" pitchFamily="34" charset="0"/>
                <a:ea typeface="Calibri" panose="020F0502020204030204" pitchFamily="34" charset="0"/>
                <a:cs typeface="Calibri" panose="020F0502020204030204" pitchFamily="34" charset="0"/>
              </a:rPr>
              <a:t>ou</a:t>
            </a:r>
            <a:r>
              <a:rPr lang="en-CA" sz="1200" dirty="0">
                <a:effectLst/>
                <a:latin typeface="Calibri" panose="020F0502020204030204" pitchFamily="34" charset="0"/>
                <a:ea typeface="Calibri" panose="020F0502020204030204" pitchFamily="34" charset="0"/>
                <a:cs typeface="Calibri" panose="020F0502020204030204" pitchFamily="34" charset="0"/>
              </a:rPr>
              <a:t> la </a:t>
            </a:r>
            <a:r>
              <a:rPr lang="en-CA" sz="1200" dirty="0" err="1">
                <a:effectLst/>
                <a:latin typeface="Calibri" panose="020F0502020204030204" pitchFamily="34" charset="0"/>
                <a:ea typeface="Calibri" panose="020F0502020204030204" pitchFamily="34" charset="0"/>
                <a:cs typeface="Calibri" panose="020F0502020204030204" pitchFamily="34" charset="0"/>
              </a:rPr>
              <a:t>classe</a:t>
            </a:r>
            <a:r>
              <a:rPr lang="en-CA" sz="1200" dirty="0">
                <a:effectLst/>
                <a:latin typeface="Calibri" panose="020F0502020204030204" pitchFamily="34" charset="0"/>
                <a:ea typeface="Calibri" panose="020F0502020204030204" pitchFamily="34" charset="0"/>
                <a:cs typeface="Calibri" panose="020F0502020204030204" pitchFamily="34" charset="0"/>
              </a:rPr>
              <a:t> .mark) pour </a:t>
            </a:r>
            <a:r>
              <a:rPr lang="en-CA" sz="1200" dirty="0">
                <a:solidFill>
                  <a:srgbClr val="008245"/>
                </a:solidFill>
                <a:effectLst/>
                <a:latin typeface="Calibri" panose="020F0502020204030204" pitchFamily="34" charset="0"/>
                <a:ea typeface="Calibri" panose="020F0502020204030204" pitchFamily="34" charset="0"/>
                <a:cs typeface="Calibri" panose="020F0502020204030204" pitchFamily="34" charset="0"/>
              </a:rPr>
              <a:t>&lt;mark&gt;</a:t>
            </a:r>
            <a:r>
              <a:rPr lang="en-CA" sz="1200" dirty="0" err="1">
                <a:effectLst/>
                <a:latin typeface="Calibri" panose="020F0502020204030204" pitchFamily="34" charset="0"/>
                <a:ea typeface="Calibri" panose="020F0502020204030204" pitchFamily="34" charset="0"/>
                <a:cs typeface="Calibri" panose="020F0502020204030204" pitchFamily="34" charset="0"/>
              </a:rPr>
              <a:t>mettre</a:t>
            </a:r>
            <a:r>
              <a:rPr lang="en-CA" sz="1200" dirty="0">
                <a:effectLst/>
                <a:latin typeface="Calibri" panose="020F0502020204030204" pitchFamily="34" charset="0"/>
                <a:ea typeface="Calibri" panose="020F0502020204030204" pitchFamily="34" charset="0"/>
                <a:cs typeface="Calibri" panose="020F0502020204030204" pitchFamily="34" charset="0"/>
              </a:rPr>
              <a:t> </a:t>
            </a:r>
            <a:r>
              <a:rPr lang="en-CA" sz="1200" dirty="0" err="1">
                <a:effectLst/>
                <a:latin typeface="Calibri" panose="020F0502020204030204" pitchFamily="34" charset="0"/>
                <a:ea typeface="Calibri" panose="020F0502020204030204" pitchFamily="34" charset="0"/>
                <a:cs typeface="Calibri" panose="020F0502020204030204" pitchFamily="34" charset="0"/>
              </a:rPr>
              <a:t>en</a:t>
            </a:r>
            <a:r>
              <a:rPr lang="en-CA" sz="1200" dirty="0">
                <a:effectLst/>
                <a:latin typeface="Calibri" panose="020F0502020204030204" pitchFamily="34" charset="0"/>
                <a:ea typeface="Calibri" panose="020F0502020204030204" pitchFamily="34" charset="0"/>
                <a:cs typeface="Calibri" panose="020F0502020204030204" pitchFamily="34" charset="0"/>
              </a:rPr>
              <a:t> </a:t>
            </a:r>
            <a:r>
              <a:rPr lang="en-CA" sz="1200" dirty="0" err="1">
                <a:effectLst/>
                <a:latin typeface="Calibri" panose="020F0502020204030204" pitchFamily="34" charset="0"/>
                <a:ea typeface="Calibri" panose="020F0502020204030204" pitchFamily="34" charset="0"/>
                <a:cs typeface="Calibri" panose="020F0502020204030204" pitchFamily="34" charset="0"/>
              </a:rPr>
              <a:t>évidence</a:t>
            </a:r>
            <a:r>
              <a:rPr lang="en-CA" sz="1200" dirty="0">
                <a:solidFill>
                  <a:srgbClr val="008245"/>
                </a:solidFill>
                <a:effectLst/>
                <a:latin typeface="Calibri" panose="020F0502020204030204" pitchFamily="34" charset="0"/>
                <a:ea typeface="Calibri" panose="020F0502020204030204" pitchFamily="34" charset="0"/>
                <a:cs typeface="Calibri" panose="020F0502020204030204" pitchFamily="34" charset="0"/>
              </a:rPr>
              <a:t>&lt;/mark&gt; </a:t>
            </a:r>
            <a:r>
              <a:rPr lang="en-CA" sz="1200" dirty="0">
                <a:effectLst/>
                <a:latin typeface="Calibri" panose="020F0502020204030204" pitchFamily="34" charset="0"/>
                <a:ea typeface="Calibri" panose="020F0502020204030204" pitchFamily="34" charset="0"/>
                <a:cs typeface="Calibri" panose="020F0502020204030204" pitchFamily="34" charset="0"/>
              </a:rPr>
              <a:t>text.</a:t>
            </a:r>
            <a:r>
              <a:rPr lang="en-CA" sz="1200" dirty="0">
                <a:solidFill>
                  <a:srgbClr val="005BA7"/>
                </a:solidFill>
                <a:effectLst/>
                <a:latin typeface="Calibri" panose="020F0502020204030204" pitchFamily="34" charset="0"/>
                <a:ea typeface="Calibri" panose="020F0502020204030204" pitchFamily="34" charset="0"/>
                <a:cs typeface="Calibri" panose="020F0502020204030204" pitchFamily="34" charset="0"/>
              </a:rPr>
              <a:t>&lt;/p&gt;</a:t>
            </a:r>
            <a:endParaRPr lang="fr-FR" sz="1200" b="1" dirty="0">
              <a:solidFill>
                <a:srgbClr val="005BA7"/>
              </a:solidFill>
              <a:latin typeface="Calibri" panose="020F0502020204030204" pitchFamily="34" charset="0"/>
            </a:endParaRPr>
          </a:p>
        </p:txBody>
      </p:sp>
      <p:sp>
        <p:nvSpPr>
          <p:cNvPr id="10" name="ZoneTexte 9">
            <a:extLst>
              <a:ext uri="{FF2B5EF4-FFF2-40B4-BE49-F238E27FC236}">
                <a16:creationId xmlns:a16="http://schemas.microsoft.com/office/drawing/2014/main" id="{B190DF3E-72F6-4644-8984-8A490FD75E12}"/>
              </a:ext>
            </a:extLst>
          </p:cNvPr>
          <p:cNvSpPr txBox="1"/>
          <p:nvPr/>
        </p:nvSpPr>
        <p:spPr>
          <a:xfrm>
            <a:off x="829337" y="4372017"/>
            <a:ext cx="8072089" cy="1200329"/>
          </a:xfrm>
          <a:prstGeom prst="rect">
            <a:avLst/>
          </a:prstGeom>
          <a:solidFill>
            <a:schemeClr val="bg2"/>
          </a:solidFill>
          <a:ln>
            <a:solidFill>
              <a:srgbClr val="0070C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container mt-3</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h1</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Abbreviations</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h1</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L'élément </a:t>
            </a:r>
            <a:r>
              <a:rPr lang="fr-FR" sz="1200" dirty="0" err="1">
                <a:solidFill>
                  <a:srgbClr val="333333"/>
                </a:solidFill>
                <a:effectLst/>
                <a:latin typeface="Calibri" panose="020F0502020204030204" pitchFamily="34" charset="0"/>
              </a:rPr>
              <a:t>abbr</a:t>
            </a:r>
            <a:r>
              <a:rPr lang="fr-FR" sz="1200" dirty="0">
                <a:solidFill>
                  <a:srgbClr val="333333"/>
                </a:solidFill>
                <a:effectLst/>
                <a:latin typeface="Calibri" panose="020F0502020204030204" pitchFamily="34" charset="0"/>
              </a:rPr>
              <a:t> est utilisé pour baliser une abréviation ou un acronyme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Le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abbr</a:t>
            </a:r>
            <a:r>
              <a:rPr lang="fr-FR" sz="1200" dirty="0">
                <a:solidFill>
                  <a:srgbClr val="91B3E0"/>
                </a:solidFill>
                <a:effectLst/>
                <a:latin typeface="Calibri" panose="020F0502020204030204" pitchFamily="34" charset="0"/>
              </a:rPr>
              <a:t> </a:t>
            </a:r>
            <a:r>
              <a:rPr lang="fr-FR" sz="1200" dirty="0" err="1">
                <a:solidFill>
                  <a:srgbClr val="8190A0"/>
                </a:solidFill>
                <a:effectLst/>
                <a:latin typeface="Calibri" panose="020F0502020204030204" pitchFamily="34" charset="0"/>
              </a:rPr>
              <a:t>title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Java Script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JS</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abbr</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 est un langage de programmation</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28757552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b="1"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Typographie et </a:t>
            </a:r>
            <a:r>
              <a:rPr lang="fr-FR" sz="1800" b="1">
                <a:solidFill>
                  <a:schemeClr val="tx1">
                    <a:lumMod val="65000"/>
                    <a:lumOff val="35000"/>
                  </a:schemeClr>
                </a:solidFill>
                <a:latin typeface="Calibri" panose="020F0502020204030204" pitchFamily="34" charset="0"/>
                <a:ea typeface="맑은 고딕" pitchFamily="34"/>
                <a:cs typeface="Calibri" panose="020F0502020204030204" pitchFamily="34" charset="0"/>
              </a:rPr>
              <a:t>liens (</a:t>
            </a:r>
            <a:r>
              <a:rPr lang="fr-FR" sz="1800" dirty="0"/>
              <a:t>c</a:t>
            </a:r>
            <a:r>
              <a:rPr lang="fr-FR" sz="1800"/>
              <a:t>ouleurs </a:t>
            </a:r>
            <a:r>
              <a:rPr lang="fr-FR" sz="1800" dirty="0"/>
              <a:t>du texte)</a:t>
            </a:r>
          </a:p>
        </p:txBody>
      </p:sp>
      <p:sp>
        <p:nvSpPr>
          <p:cNvPr id="4" name="Espace réservé du contenu 3">
            <a:extLst>
              <a:ext uri="{FF2B5EF4-FFF2-40B4-BE49-F238E27FC236}">
                <a16:creationId xmlns:a16="http://schemas.microsoft.com/office/drawing/2014/main" id="{06DE56D8-D736-41F6-BB66-644639E7CE84}"/>
              </a:ext>
            </a:extLst>
          </p:cNvPr>
          <p:cNvSpPr>
            <a:spLocks noGrp="1"/>
          </p:cNvSpPr>
          <p:nvPr>
            <p:ph sz="quarter" idx="12"/>
          </p:nvPr>
        </p:nvSpPr>
        <p:spPr>
          <a:prstGeom prst="rect">
            <a:avLst/>
          </a:prstGeom>
          <a:noFill/>
        </p:spPr>
        <p:txBody>
          <a:bodyPr/>
          <a:lstStyle/>
          <a:p>
            <a:pPr marL="0" indent="0">
              <a:buNone/>
            </a:pPr>
            <a:r>
              <a:rPr lang="fr-FR" dirty="0">
                <a:latin typeface="Calibri" panose="020F0502020204030204" pitchFamily="34" charset="0"/>
              </a:rPr>
              <a:t>Les classes pour les couleurs du texte sont </a:t>
            </a:r>
            <a:r>
              <a:rPr lang="fr-FR" dirty="0"/>
              <a:t>: </a:t>
            </a:r>
            <a:r>
              <a:rPr lang="fr-FR" b="1" dirty="0"/>
              <a:t>.</a:t>
            </a:r>
            <a:r>
              <a:rPr lang="fr-FR" b="1" dirty="0" err="1"/>
              <a:t>text-muted</a:t>
            </a:r>
            <a:r>
              <a:rPr lang="fr-FR" b="1" dirty="0"/>
              <a:t>, .</a:t>
            </a:r>
            <a:r>
              <a:rPr lang="fr-FR" b="1" dirty="0" err="1"/>
              <a:t>text-primary</a:t>
            </a:r>
            <a:r>
              <a:rPr lang="fr-FR" b="1" dirty="0"/>
              <a:t>, .</a:t>
            </a:r>
            <a:r>
              <a:rPr lang="fr-FR" b="1" dirty="0" err="1"/>
              <a:t>text-success</a:t>
            </a:r>
            <a:r>
              <a:rPr lang="fr-FR" b="1" dirty="0"/>
              <a:t>, .text-info, .text-warning, .text-danger, .</a:t>
            </a:r>
            <a:r>
              <a:rPr lang="fr-FR" b="1" dirty="0" err="1"/>
              <a:t>text-secondary</a:t>
            </a:r>
            <a:r>
              <a:rPr lang="fr-FR" b="1" dirty="0"/>
              <a:t>, .text-white, .</a:t>
            </a:r>
            <a:r>
              <a:rPr lang="fr-FR" b="1" dirty="0" err="1"/>
              <a:t>text-dark</a:t>
            </a:r>
            <a:r>
              <a:rPr lang="fr-FR" b="1" dirty="0"/>
              <a:t>, .</a:t>
            </a:r>
            <a:r>
              <a:rPr lang="fr-FR" b="1" dirty="0" err="1"/>
              <a:t>text</a:t>
            </a:r>
            <a:r>
              <a:rPr lang="fr-FR" b="1" dirty="0"/>
              <a:t>-body</a:t>
            </a:r>
            <a:r>
              <a:rPr lang="fr-FR" dirty="0"/>
              <a:t> (couleur du corps par défaut, souvent noir) et</a:t>
            </a:r>
            <a:r>
              <a:rPr lang="fr-FR" b="1" dirty="0"/>
              <a:t> .</a:t>
            </a:r>
            <a:r>
              <a:rPr lang="fr-FR" b="1" dirty="0" err="1"/>
              <a:t>text</a:t>
            </a:r>
            <a:r>
              <a:rPr lang="fr-FR" b="1" dirty="0"/>
              <a:t>-light </a:t>
            </a:r>
            <a:r>
              <a:rPr lang="fr-FR" dirty="0"/>
              <a:t>:</a:t>
            </a:r>
          </a:p>
          <a:p>
            <a:pPr marL="0" indent="0" algn="just">
              <a:buNone/>
            </a:pPr>
            <a:endParaRPr lang="fr-FR" dirty="0">
              <a:latin typeface="Calibri" panose="020F0502020204030204" pitchFamily="34" charset="0"/>
            </a:endParaRPr>
          </a:p>
        </p:txBody>
      </p:sp>
      <p:sp>
        <p:nvSpPr>
          <p:cNvPr id="5" name="Espace réservé du contenu 4">
            <a:extLst>
              <a:ext uri="{FF2B5EF4-FFF2-40B4-BE49-F238E27FC236}">
                <a16:creationId xmlns:a16="http://schemas.microsoft.com/office/drawing/2014/main" id="{AF030A73-CBEF-4681-B1B5-5BDA959D3D3F}"/>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Les couleurs du texte</a:t>
            </a:r>
          </a:p>
          <a:p>
            <a:endParaRPr lang="fr-FR" dirty="0"/>
          </a:p>
        </p:txBody>
      </p:sp>
      <p:sp>
        <p:nvSpPr>
          <p:cNvPr id="15" name="ZoneTexte 14">
            <a:extLst>
              <a:ext uri="{FF2B5EF4-FFF2-40B4-BE49-F238E27FC236}">
                <a16:creationId xmlns:a16="http://schemas.microsoft.com/office/drawing/2014/main" id="{A5022BD2-0B60-4A30-941B-C53604DD5442}"/>
              </a:ext>
            </a:extLst>
          </p:cNvPr>
          <p:cNvSpPr txBox="1"/>
          <p:nvPr/>
        </p:nvSpPr>
        <p:spPr>
          <a:xfrm>
            <a:off x="831050" y="2935576"/>
            <a:ext cx="6721154" cy="2677656"/>
          </a:xfrm>
          <a:prstGeom prst="rect">
            <a:avLst/>
          </a:prstGeom>
          <a:solidFill>
            <a:schemeClr val="bg2"/>
          </a:solidFill>
          <a:ln>
            <a:solidFill>
              <a:srgbClr val="0070C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conteneur mt-3</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h2</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Couleurs contextuelles</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h2</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text-muted</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texte est coupé.</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text-primary</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texte est important.</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text-success</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texte indique le succès.</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text</a:t>
            </a:r>
            <a:r>
              <a:rPr lang="fr-FR" sz="1200" dirty="0">
                <a:solidFill>
                  <a:srgbClr val="448C27"/>
                </a:solidFill>
                <a:effectLst/>
                <a:latin typeface="Calibri" panose="020F0502020204030204" pitchFamily="34" charset="0"/>
              </a:rPr>
              <a:t>-info</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texte représente une information.</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text</a:t>
            </a:r>
            <a:r>
              <a:rPr lang="fr-FR" sz="1200" dirty="0">
                <a:solidFill>
                  <a:srgbClr val="448C27"/>
                </a:solidFill>
                <a:effectLst/>
                <a:latin typeface="Calibri" panose="020F0502020204030204" pitchFamily="34" charset="0"/>
              </a:rPr>
              <a:t>-warning</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texte représente un avertissement.</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text</a:t>
            </a:r>
            <a:r>
              <a:rPr lang="fr-FR" sz="1200" dirty="0">
                <a:solidFill>
                  <a:srgbClr val="448C27"/>
                </a:solidFill>
                <a:effectLst/>
                <a:latin typeface="Calibri" panose="020F0502020204030204" pitchFamily="34" charset="0"/>
              </a:rPr>
              <a:t>-danger</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texte représente un danger.</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text</a:t>
            </a:r>
            <a:r>
              <a:rPr lang="fr-FR" sz="1200" dirty="0">
                <a:solidFill>
                  <a:srgbClr val="448C27"/>
                </a:solidFill>
                <a:effectLst/>
                <a:latin typeface="Calibri" panose="020F0502020204030204" pitchFamily="34" charset="0"/>
              </a:rPr>
              <a:t>-secondaire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Texte secondaire.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text-dark</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texte est gris foncé.</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text</a:t>
            </a:r>
            <a:r>
              <a:rPr lang="fr-FR" sz="1200" dirty="0">
                <a:solidFill>
                  <a:srgbClr val="448C27"/>
                </a:solidFill>
                <a:effectLst/>
                <a:latin typeface="Calibri" panose="020F0502020204030204" pitchFamily="34" charset="0"/>
              </a:rPr>
              <a:t>-body</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Couleur du corps par défaut (souvent noir).</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text</a:t>
            </a:r>
            <a:r>
              <a:rPr lang="fr-FR" sz="1200" dirty="0">
                <a:solidFill>
                  <a:srgbClr val="448C27"/>
                </a:solidFill>
                <a:effectLst/>
                <a:latin typeface="Calibri" panose="020F0502020204030204" pitchFamily="34" charset="0"/>
              </a:rPr>
              <a:t>-light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texte est en gris clair (sur fond blanc).</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text</a:t>
            </a:r>
            <a:r>
              <a:rPr lang="fr-FR" sz="1200" dirty="0">
                <a:solidFill>
                  <a:srgbClr val="448C27"/>
                </a:solidFill>
                <a:effectLst/>
                <a:latin typeface="Calibri" panose="020F0502020204030204" pitchFamily="34" charset="0"/>
              </a:rPr>
              <a:t>-white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texte est blanc (sur fond blanc).</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6" name="ZoneTexte 15">
            <a:extLst>
              <a:ext uri="{FF2B5EF4-FFF2-40B4-BE49-F238E27FC236}">
                <a16:creationId xmlns:a16="http://schemas.microsoft.com/office/drawing/2014/main" id="{22164F38-262E-4FC5-910A-8E54C6D5172C}"/>
              </a:ext>
            </a:extLst>
          </p:cNvPr>
          <p:cNvSpPr txBox="1"/>
          <p:nvPr/>
        </p:nvSpPr>
        <p:spPr>
          <a:xfrm>
            <a:off x="6433191" y="2930723"/>
            <a:ext cx="2849534" cy="646331"/>
          </a:xfrm>
          <a:prstGeom prst="rect">
            <a:avLst/>
          </a:prstGeom>
          <a:solidFill>
            <a:schemeClr val="accent6">
              <a:lumMod val="20000"/>
              <a:lumOff val="80000"/>
            </a:schemeClr>
          </a:solidFill>
          <a:ln>
            <a:solidFill>
              <a:srgbClr val="00B050"/>
            </a:solidFill>
          </a:ln>
        </p:spPr>
        <p:txBody>
          <a:bodyPr wrap="square">
            <a:spAutoFit/>
          </a:bodyPr>
          <a:lstStyle/>
          <a:p>
            <a:pPr algn="just"/>
            <a:r>
              <a:rPr lang="fr-FR" sz="1200" dirty="0">
                <a:latin typeface="Calibri" panose="020F0502020204030204" pitchFamily="34" charset="0"/>
              </a:rPr>
              <a:t>On peut aussi ajouter 50 % d'opacité pour le texte noir ou blanc avec les classes .text-black-50 ou .text-white-50.</a:t>
            </a:r>
          </a:p>
        </p:txBody>
      </p:sp>
    </p:spTree>
    <p:extLst>
      <p:ext uri="{BB962C8B-B14F-4D97-AF65-F5344CB8AC3E}">
        <p14:creationId xmlns:p14="http://schemas.microsoft.com/office/powerpoint/2010/main" val="388140834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b="1"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Typographie et </a:t>
            </a:r>
            <a:r>
              <a:rPr lang="fr-FR" sz="1800" b="1">
                <a:solidFill>
                  <a:schemeClr val="tx1">
                    <a:lumMod val="65000"/>
                    <a:lumOff val="35000"/>
                  </a:schemeClr>
                </a:solidFill>
                <a:latin typeface="Calibri" panose="020F0502020204030204" pitchFamily="34" charset="0"/>
                <a:ea typeface="맑은 고딕" pitchFamily="34"/>
                <a:cs typeface="Calibri" panose="020F0502020204030204" pitchFamily="34" charset="0"/>
              </a:rPr>
              <a:t>liens (</a:t>
            </a:r>
            <a:r>
              <a:rPr lang="fr-FR" sz="1800" dirty="0"/>
              <a:t>c</a:t>
            </a:r>
            <a:r>
              <a:rPr lang="fr-FR" sz="1800"/>
              <a:t>ouleurs </a:t>
            </a:r>
            <a:r>
              <a:rPr lang="fr-FR" sz="1800" dirty="0"/>
              <a:t>d'arrière-plan)</a:t>
            </a:r>
          </a:p>
        </p:txBody>
      </p:sp>
      <p:sp>
        <p:nvSpPr>
          <p:cNvPr id="4" name="Espace réservé du contenu 3">
            <a:extLst>
              <a:ext uri="{FF2B5EF4-FFF2-40B4-BE49-F238E27FC236}">
                <a16:creationId xmlns:a16="http://schemas.microsoft.com/office/drawing/2014/main" id="{06DE56D8-D736-41F6-BB66-644639E7CE84}"/>
              </a:ext>
            </a:extLst>
          </p:cNvPr>
          <p:cNvSpPr>
            <a:spLocks noGrp="1"/>
          </p:cNvSpPr>
          <p:nvPr>
            <p:ph sz="quarter" idx="12"/>
          </p:nvPr>
        </p:nvSpPr>
        <p:spPr>
          <a:prstGeom prst="rect">
            <a:avLst/>
          </a:prstGeom>
        </p:spPr>
        <p:txBody>
          <a:bodyPr/>
          <a:lstStyle/>
          <a:p>
            <a:pPr marL="0" indent="0" algn="just">
              <a:buNone/>
            </a:pPr>
            <a:r>
              <a:rPr lang="fr-FR" dirty="0">
                <a:latin typeface="Calibri" panose="020F0502020204030204" pitchFamily="34" charset="0"/>
              </a:rPr>
              <a:t>Les classes à utiliser pour les couleurs d'arrière-plan sont :</a:t>
            </a:r>
            <a:r>
              <a:rPr lang="fr-FR" dirty="0"/>
              <a:t> </a:t>
            </a:r>
            <a:r>
              <a:rPr lang="fr-FR" b="1" dirty="0"/>
              <a:t>.</a:t>
            </a:r>
            <a:r>
              <a:rPr lang="fr-FR" b="1" dirty="0" err="1"/>
              <a:t>bg-primary</a:t>
            </a:r>
            <a:r>
              <a:rPr lang="fr-FR" b="1" dirty="0"/>
              <a:t>, .</a:t>
            </a:r>
            <a:r>
              <a:rPr lang="fr-FR" b="1" dirty="0" err="1"/>
              <a:t>bg-success</a:t>
            </a:r>
            <a:r>
              <a:rPr lang="fr-FR" b="1" dirty="0"/>
              <a:t>, .</a:t>
            </a:r>
            <a:r>
              <a:rPr lang="fr-FR" b="1" dirty="0" err="1"/>
              <a:t>bg</a:t>
            </a:r>
            <a:r>
              <a:rPr lang="fr-FR" b="1" dirty="0"/>
              <a:t>-info, .</a:t>
            </a:r>
            <a:r>
              <a:rPr lang="fr-FR" b="1" dirty="0" err="1"/>
              <a:t>bg</a:t>
            </a:r>
            <a:r>
              <a:rPr lang="fr-FR" b="1" dirty="0"/>
              <a:t>-warning, .</a:t>
            </a:r>
            <a:r>
              <a:rPr lang="fr-FR" b="1" dirty="0" err="1"/>
              <a:t>bg</a:t>
            </a:r>
            <a:r>
              <a:rPr lang="fr-FR" b="1" dirty="0"/>
              <a:t>-danger, .</a:t>
            </a:r>
            <a:r>
              <a:rPr lang="fr-FR" b="1" dirty="0" err="1"/>
              <a:t>bg-secondary</a:t>
            </a:r>
            <a:r>
              <a:rPr lang="fr-FR" b="1" dirty="0"/>
              <a:t>, .</a:t>
            </a:r>
            <a:r>
              <a:rPr lang="fr-FR" b="1" dirty="0" err="1"/>
              <a:t>bg-darket</a:t>
            </a:r>
            <a:r>
              <a:rPr lang="fr-FR" b="1" dirty="0"/>
              <a:t> .</a:t>
            </a:r>
            <a:r>
              <a:rPr lang="fr-FR" b="1" dirty="0" err="1"/>
              <a:t>bg</a:t>
            </a:r>
            <a:r>
              <a:rPr lang="fr-FR" b="1" dirty="0"/>
              <a:t>-light.</a:t>
            </a:r>
          </a:p>
          <a:p>
            <a:pPr marL="0" indent="0" algn="just">
              <a:buNone/>
            </a:pPr>
            <a:r>
              <a:rPr lang="fr-FR" dirty="0">
                <a:latin typeface="Calibri" panose="020F0502020204030204" pitchFamily="34" charset="0"/>
              </a:rPr>
              <a:t>Remarque</a:t>
            </a:r>
            <a:r>
              <a:rPr lang="fr-FR" dirty="0"/>
              <a:t>: </a:t>
            </a:r>
            <a:r>
              <a:rPr lang="fr-FR" dirty="0">
                <a:latin typeface="Calibri" panose="020F0502020204030204" pitchFamily="34" charset="0"/>
              </a:rPr>
              <a:t>les couleurs d'arrière-plan ne définissent pas la couleur du texte, </a:t>
            </a:r>
            <a:r>
              <a:rPr lang="fr-FR" dirty="0"/>
              <a:t>on peut dans ce cas </a:t>
            </a:r>
            <a:r>
              <a:rPr lang="fr-FR" dirty="0">
                <a:latin typeface="Calibri" panose="020F0502020204030204" pitchFamily="34" charset="0"/>
              </a:rPr>
              <a:t>utiliser la classe  </a:t>
            </a:r>
            <a:r>
              <a:rPr lang="fr-FR" b="1" dirty="0">
                <a:latin typeface="Calibri" panose="020F0502020204030204" pitchFamily="34" charset="0"/>
              </a:rPr>
              <a:t>.</a:t>
            </a:r>
            <a:r>
              <a:rPr lang="fr-FR" b="1" dirty="0" err="1">
                <a:latin typeface="Calibri" panose="020F0502020204030204" pitchFamily="34" charset="0"/>
              </a:rPr>
              <a:t>text</a:t>
            </a:r>
            <a:r>
              <a:rPr lang="fr-FR" b="1" dirty="0">
                <a:latin typeface="Calibri" panose="020F0502020204030204" pitchFamily="34" charset="0"/>
              </a:rPr>
              <a:t>-*</a:t>
            </a:r>
            <a:r>
              <a:rPr lang="fr-FR" dirty="0">
                <a:latin typeface="Calibri" panose="020F0502020204030204" pitchFamily="34" charset="0"/>
              </a:rPr>
              <a:t>.</a:t>
            </a:r>
          </a:p>
        </p:txBody>
      </p:sp>
      <p:sp>
        <p:nvSpPr>
          <p:cNvPr id="5" name="Espace réservé du contenu 4">
            <a:extLst>
              <a:ext uri="{FF2B5EF4-FFF2-40B4-BE49-F238E27FC236}">
                <a16:creationId xmlns:a16="http://schemas.microsoft.com/office/drawing/2014/main" id="{7F656C49-DE8B-435C-BCE6-BEC83BDDF663}"/>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Les couleurs d’arrière plan</a:t>
            </a:r>
          </a:p>
          <a:p>
            <a:endParaRPr lang="fr-FR" dirty="0"/>
          </a:p>
        </p:txBody>
      </p:sp>
      <p:sp>
        <p:nvSpPr>
          <p:cNvPr id="7" name="ZoneTexte 6">
            <a:extLst>
              <a:ext uri="{FF2B5EF4-FFF2-40B4-BE49-F238E27FC236}">
                <a16:creationId xmlns:a16="http://schemas.microsoft.com/office/drawing/2014/main" id="{5D130561-5A68-4735-9DCF-D6C17F31D2D2}"/>
              </a:ext>
            </a:extLst>
          </p:cNvPr>
          <p:cNvSpPr txBox="1"/>
          <p:nvPr/>
        </p:nvSpPr>
        <p:spPr>
          <a:xfrm>
            <a:off x="1572185" y="3429000"/>
            <a:ext cx="9047629" cy="2308324"/>
          </a:xfrm>
          <a:prstGeom prst="rect">
            <a:avLst/>
          </a:prstGeom>
          <a:solidFill>
            <a:schemeClr val="bg2"/>
          </a:solidFill>
          <a:ln>
            <a:solidFill>
              <a:srgbClr val="005BA7"/>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conteneur mt-3</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h2</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Arrière-plans contextuels</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h2</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Notez que vous pouvez également ajouter une classe .</a:t>
            </a:r>
            <a:r>
              <a:rPr lang="fr-FR" sz="1200" dirty="0" err="1">
                <a:solidFill>
                  <a:srgbClr val="333333"/>
                </a:solidFill>
                <a:effectLst/>
                <a:latin typeface="Calibri" panose="020F0502020204030204" pitchFamily="34" charset="0"/>
              </a:rPr>
              <a:t>text</a:t>
            </a:r>
            <a:r>
              <a:rPr lang="fr-FR" sz="1200" dirty="0">
                <a:solidFill>
                  <a:srgbClr val="333333"/>
                </a:solidFill>
                <a:effectLst/>
                <a:latin typeface="Calibri" panose="020F0502020204030204" pitchFamily="34" charset="0"/>
              </a:rPr>
              <a:t>-* si vous souhaitez une couleur de texte différente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bg-primary</a:t>
            </a:r>
            <a:r>
              <a:rPr lang="fr-FR" sz="1200" dirty="0">
                <a:solidFill>
                  <a:srgbClr val="448C27"/>
                </a:solidFill>
                <a:effectLst/>
                <a:latin typeface="Calibri" panose="020F0502020204030204" pitchFamily="34" charset="0"/>
              </a:rPr>
              <a:t> </a:t>
            </a:r>
            <a:r>
              <a:rPr lang="fr-FR" sz="1200" dirty="0" err="1">
                <a:solidFill>
                  <a:srgbClr val="448C27"/>
                </a:solidFill>
                <a:effectLst/>
                <a:latin typeface="Calibri" panose="020F0502020204030204" pitchFamily="34" charset="0"/>
              </a:rPr>
              <a:t>text</a:t>
            </a:r>
            <a:r>
              <a:rPr lang="fr-FR" sz="1200" dirty="0">
                <a:solidFill>
                  <a:srgbClr val="448C27"/>
                </a:solidFill>
                <a:effectLst/>
                <a:latin typeface="Calibri" panose="020F0502020204030204" pitchFamily="34" charset="0"/>
              </a:rPr>
              <a:t>-white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texte est important.</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bg-success</a:t>
            </a:r>
            <a:r>
              <a:rPr lang="fr-FR" sz="1200" dirty="0">
                <a:solidFill>
                  <a:srgbClr val="448C27"/>
                </a:solidFill>
                <a:effectLst/>
                <a:latin typeface="Calibri" panose="020F0502020204030204" pitchFamily="34" charset="0"/>
              </a:rPr>
              <a:t> </a:t>
            </a:r>
            <a:r>
              <a:rPr lang="fr-FR" sz="1200" dirty="0" err="1">
                <a:solidFill>
                  <a:srgbClr val="448C27"/>
                </a:solidFill>
                <a:effectLst/>
                <a:latin typeface="Calibri" panose="020F0502020204030204" pitchFamily="34" charset="0"/>
              </a:rPr>
              <a:t>text</a:t>
            </a:r>
            <a:r>
              <a:rPr lang="fr-FR" sz="1200" dirty="0">
                <a:solidFill>
                  <a:srgbClr val="448C27"/>
                </a:solidFill>
                <a:effectLst/>
                <a:latin typeface="Calibri" panose="020F0502020204030204" pitchFamily="34" charset="0"/>
              </a:rPr>
              <a:t>-white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texte indique le succès.</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bg</a:t>
            </a:r>
            <a:r>
              <a:rPr lang="fr-FR" sz="1200" dirty="0">
                <a:solidFill>
                  <a:srgbClr val="448C27"/>
                </a:solidFill>
                <a:effectLst/>
                <a:latin typeface="Calibri" panose="020F0502020204030204" pitchFamily="34" charset="0"/>
              </a:rPr>
              <a:t>-info </a:t>
            </a:r>
            <a:r>
              <a:rPr lang="fr-FR" sz="1200" dirty="0" err="1">
                <a:solidFill>
                  <a:srgbClr val="448C27"/>
                </a:solidFill>
                <a:effectLst/>
                <a:latin typeface="Calibri" panose="020F0502020204030204" pitchFamily="34" charset="0"/>
              </a:rPr>
              <a:t>text</a:t>
            </a:r>
            <a:r>
              <a:rPr lang="fr-FR" sz="1200" dirty="0">
                <a:solidFill>
                  <a:srgbClr val="448C27"/>
                </a:solidFill>
                <a:effectLst/>
                <a:latin typeface="Calibri" panose="020F0502020204030204" pitchFamily="34" charset="0"/>
              </a:rPr>
              <a:t>-white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texte représente une information.</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bg</a:t>
            </a:r>
            <a:r>
              <a:rPr lang="fr-FR" sz="1200" dirty="0">
                <a:solidFill>
                  <a:srgbClr val="448C27"/>
                </a:solidFill>
                <a:effectLst/>
                <a:latin typeface="Calibri" panose="020F0502020204030204" pitchFamily="34" charset="0"/>
              </a:rPr>
              <a:t>-warning </a:t>
            </a:r>
            <a:r>
              <a:rPr lang="fr-FR" sz="1200" dirty="0" err="1">
                <a:solidFill>
                  <a:srgbClr val="448C27"/>
                </a:solidFill>
                <a:effectLst/>
                <a:latin typeface="Calibri" panose="020F0502020204030204" pitchFamily="34" charset="0"/>
              </a:rPr>
              <a:t>text</a:t>
            </a:r>
            <a:r>
              <a:rPr lang="fr-FR" sz="1200" dirty="0">
                <a:solidFill>
                  <a:srgbClr val="448C27"/>
                </a:solidFill>
                <a:effectLst/>
                <a:latin typeface="Calibri" panose="020F0502020204030204" pitchFamily="34" charset="0"/>
              </a:rPr>
              <a:t>-white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texte représente un avertissement.</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bg</a:t>
            </a:r>
            <a:r>
              <a:rPr lang="fr-FR" sz="1200" dirty="0">
                <a:solidFill>
                  <a:srgbClr val="448C27"/>
                </a:solidFill>
                <a:effectLst/>
                <a:latin typeface="Calibri" panose="020F0502020204030204" pitchFamily="34" charset="0"/>
              </a:rPr>
              <a:t>-danger </a:t>
            </a:r>
            <a:r>
              <a:rPr lang="fr-FR" sz="1200" dirty="0" err="1">
                <a:solidFill>
                  <a:srgbClr val="448C27"/>
                </a:solidFill>
                <a:effectLst/>
                <a:latin typeface="Calibri" panose="020F0502020204030204" pitchFamily="34" charset="0"/>
              </a:rPr>
              <a:t>text</a:t>
            </a:r>
            <a:r>
              <a:rPr lang="fr-FR" sz="1200" dirty="0">
                <a:solidFill>
                  <a:srgbClr val="448C27"/>
                </a:solidFill>
                <a:effectLst/>
                <a:latin typeface="Calibri" panose="020F0502020204030204" pitchFamily="34" charset="0"/>
              </a:rPr>
              <a:t>-white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 texte représente un danger.</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bg</a:t>
            </a:r>
            <a:r>
              <a:rPr lang="fr-FR" sz="1200" dirty="0">
                <a:solidFill>
                  <a:srgbClr val="448C27"/>
                </a:solidFill>
                <a:effectLst/>
                <a:latin typeface="Calibri" panose="020F0502020204030204" pitchFamily="34" charset="0"/>
              </a:rPr>
              <a:t>- </a:t>
            </a:r>
            <a:r>
              <a:rPr lang="fr-FR" sz="1200" dirty="0" err="1">
                <a:solidFill>
                  <a:srgbClr val="448C27"/>
                </a:solidFill>
                <a:effectLst/>
                <a:latin typeface="Calibri" panose="020F0502020204030204" pitchFamily="34" charset="0"/>
              </a:rPr>
              <a:t>Secondary</a:t>
            </a:r>
            <a:r>
              <a:rPr lang="fr-FR" sz="1200" dirty="0">
                <a:solidFill>
                  <a:srgbClr val="448C27"/>
                </a:solidFill>
                <a:effectLst/>
                <a:latin typeface="Calibri" panose="020F0502020204030204" pitchFamily="34" charset="0"/>
              </a:rPr>
              <a:t> </a:t>
            </a:r>
            <a:r>
              <a:rPr lang="fr-FR" sz="1200" dirty="0" err="1">
                <a:solidFill>
                  <a:srgbClr val="448C27"/>
                </a:solidFill>
                <a:effectLst/>
                <a:latin typeface="Calibri" panose="020F0502020204030204" pitchFamily="34" charset="0"/>
              </a:rPr>
              <a:t>text</a:t>
            </a:r>
            <a:r>
              <a:rPr lang="fr-FR" sz="1200" dirty="0">
                <a:solidFill>
                  <a:srgbClr val="448C27"/>
                </a:solidFill>
                <a:effectLst/>
                <a:latin typeface="Calibri" panose="020F0502020204030204" pitchFamily="34" charset="0"/>
              </a:rPr>
              <a:t>-white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Couleur d'arrière-plan secondaire.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bg-dark</a:t>
            </a:r>
            <a:r>
              <a:rPr lang="fr-FR" sz="1200" dirty="0">
                <a:solidFill>
                  <a:srgbClr val="448C27"/>
                </a:solidFill>
                <a:effectLst/>
                <a:latin typeface="Calibri" panose="020F0502020204030204" pitchFamily="34" charset="0"/>
              </a:rPr>
              <a:t> </a:t>
            </a:r>
            <a:r>
              <a:rPr lang="fr-FR" sz="1200" dirty="0" err="1">
                <a:solidFill>
                  <a:srgbClr val="448C27"/>
                </a:solidFill>
                <a:effectLst/>
                <a:latin typeface="Calibri" panose="020F0502020204030204" pitchFamily="34" charset="0"/>
              </a:rPr>
              <a:t>text</a:t>
            </a:r>
            <a:r>
              <a:rPr lang="fr-FR" sz="1200" dirty="0">
                <a:solidFill>
                  <a:srgbClr val="448C27"/>
                </a:solidFill>
                <a:effectLst/>
                <a:latin typeface="Calibri" panose="020F0502020204030204" pitchFamily="34" charset="0"/>
              </a:rPr>
              <a:t>-white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Couleur de fond gris foncé.</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bg</a:t>
            </a:r>
            <a:r>
              <a:rPr lang="fr-FR" sz="1200" dirty="0">
                <a:solidFill>
                  <a:srgbClr val="448C27"/>
                </a:solidFill>
                <a:effectLst/>
                <a:latin typeface="Calibri" panose="020F0502020204030204" pitchFamily="34" charset="0"/>
              </a:rPr>
              <a:t>-light </a:t>
            </a:r>
            <a:r>
              <a:rPr lang="fr-FR" sz="1200" dirty="0" err="1">
                <a:solidFill>
                  <a:srgbClr val="448C27"/>
                </a:solidFill>
                <a:effectLst/>
                <a:latin typeface="Calibri" panose="020F0502020204030204" pitchFamily="34" charset="0"/>
              </a:rPr>
              <a:t>text-dark</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Couleur de fond gris clair.</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71427520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Maitriser les classes CSS de base</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Typographie et liens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Tableaux</a:t>
            </a:r>
            <a:r>
              <a:rPr lang="fr-FR" sz="1600" b="1" dirty="0">
                <a:solidFill>
                  <a:srgbClr val="FF7800"/>
                </a:solidFill>
                <a:latin typeface="Calibri" panose="020F0502020204030204" pitchFamily="34" charset="0"/>
                <a:ea typeface="맑은 고딕" pitchFamily="34"/>
                <a:cs typeface="Calibri" panose="020F0502020204030204" pitchFamily="34" charset="0"/>
              </a:rPr>
              <a:t>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Éléments de formulaires et contrôles supportés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Boutons</a:t>
            </a:r>
          </a:p>
        </p:txBody>
      </p:sp>
    </p:spTree>
    <p:extLst>
      <p:ext uri="{BB962C8B-B14F-4D97-AF65-F5344CB8AC3E}">
        <p14:creationId xmlns:p14="http://schemas.microsoft.com/office/powerpoint/2010/main" val="201470647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dirty="0"/>
              <a:t>Les tableaux</a:t>
            </a:r>
          </a:p>
        </p:txBody>
      </p:sp>
      <p:sp>
        <p:nvSpPr>
          <p:cNvPr id="4" name="Espace réservé du contenu 3">
            <a:extLst>
              <a:ext uri="{FF2B5EF4-FFF2-40B4-BE49-F238E27FC236}">
                <a16:creationId xmlns:a16="http://schemas.microsoft.com/office/drawing/2014/main" id="{06DE56D8-D736-41F6-BB66-644639E7CE84}"/>
              </a:ext>
            </a:extLst>
          </p:cNvPr>
          <p:cNvSpPr>
            <a:spLocks noGrp="1"/>
          </p:cNvSpPr>
          <p:nvPr>
            <p:ph sz="quarter" idx="12"/>
          </p:nvPr>
        </p:nvSpPr>
        <p:spPr>
          <a:prstGeom prst="rect">
            <a:avLst/>
          </a:prstGeom>
        </p:spPr>
        <p:txBody>
          <a:bodyPr/>
          <a:lstStyle/>
          <a:p>
            <a:pPr marL="0" indent="0" algn="just">
              <a:buNone/>
            </a:pPr>
            <a:r>
              <a:rPr lang="fr-FR" dirty="0">
                <a:latin typeface="Calibri" panose="020F0502020204030204" pitchFamily="34" charset="0"/>
              </a:rPr>
              <a:t>Une table Bootstrap 5 de base a un padding léger et des séparateurs horizontaux. La classe </a:t>
            </a:r>
            <a:r>
              <a:rPr lang="fr-FR" b="1" dirty="0">
                <a:latin typeface="Calibri" panose="020F0502020204030204" pitchFamily="34" charset="0"/>
              </a:rPr>
              <a:t>.table </a:t>
            </a:r>
            <a:r>
              <a:rPr lang="fr-FR" dirty="0">
                <a:latin typeface="Calibri" panose="020F0502020204030204" pitchFamily="34" charset="0"/>
              </a:rPr>
              <a:t>ajoute un style de base à une table :</a:t>
            </a:r>
          </a:p>
        </p:txBody>
      </p:sp>
      <p:sp>
        <p:nvSpPr>
          <p:cNvPr id="9" name="Espace réservé du contenu 8">
            <a:extLst>
              <a:ext uri="{FF2B5EF4-FFF2-40B4-BE49-F238E27FC236}">
                <a16:creationId xmlns:a16="http://schemas.microsoft.com/office/drawing/2014/main" id="{E483DA56-CD6D-4559-BB41-89770671DB10}"/>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Les tableaux</a:t>
            </a:r>
          </a:p>
          <a:p>
            <a:endParaRPr lang="fr-FR" dirty="0"/>
          </a:p>
        </p:txBody>
      </p:sp>
      <p:sp>
        <p:nvSpPr>
          <p:cNvPr id="6" name="ZoneTexte 5">
            <a:extLst>
              <a:ext uri="{FF2B5EF4-FFF2-40B4-BE49-F238E27FC236}">
                <a16:creationId xmlns:a16="http://schemas.microsoft.com/office/drawing/2014/main" id="{C3580732-640C-4D21-B750-2BD6E0E7341B}"/>
              </a:ext>
            </a:extLst>
          </p:cNvPr>
          <p:cNvSpPr txBox="1"/>
          <p:nvPr/>
        </p:nvSpPr>
        <p:spPr>
          <a:xfrm>
            <a:off x="1588077" y="2483974"/>
            <a:ext cx="9015845" cy="1938992"/>
          </a:xfrm>
          <a:prstGeom prst="rect">
            <a:avLst/>
          </a:prstGeom>
          <a:noFill/>
          <a:ln>
            <a:solidFill>
              <a:schemeClr val="accent1"/>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table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Firstname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Lastname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Age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Mohamed</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KINANI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25</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Laila</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SAFIR</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23</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Sami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MANSOURI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24</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pic>
        <p:nvPicPr>
          <p:cNvPr id="8" name="Image 7">
            <a:extLst>
              <a:ext uri="{FF2B5EF4-FFF2-40B4-BE49-F238E27FC236}">
                <a16:creationId xmlns:a16="http://schemas.microsoft.com/office/drawing/2014/main" id="{9715831D-2C64-4C5F-AB4B-EC1C0459C17F}"/>
              </a:ext>
            </a:extLst>
          </p:cNvPr>
          <p:cNvPicPr>
            <a:picLocks noChangeAspect="1"/>
          </p:cNvPicPr>
          <p:nvPr/>
        </p:nvPicPr>
        <p:blipFill>
          <a:blip r:embed="rId2"/>
          <a:stretch>
            <a:fillRect/>
          </a:stretch>
        </p:blipFill>
        <p:spPr>
          <a:xfrm>
            <a:off x="949331" y="4934022"/>
            <a:ext cx="10287913" cy="1146033"/>
          </a:xfrm>
          <a:prstGeom prst="rect">
            <a:avLst/>
          </a:prstGeom>
          <a:ln>
            <a:solidFill>
              <a:schemeClr val="accent1"/>
            </a:solidFill>
          </a:ln>
        </p:spPr>
      </p:pic>
      <p:sp>
        <p:nvSpPr>
          <p:cNvPr id="5" name="ZoneTexte 4">
            <a:extLst>
              <a:ext uri="{FF2B5EF4-FFF2-40B4-BE49-F238E27FC236}">
                <a16:creationId xmlns:a16="http://schemas.microsoft.com/office/drawing/2014/main" id="{7292FC46-432A-4D1F-B660-C0741593F31D}"/>
              </a:ext>
            </a:extLst>
          </p:cNvPr>
          <p:cNvSpPr txBox="1"/>
          <p:nvPr/>
        </p:nvSpPr>
        <p:spPr>
          <a:xfrm>
            <a:off x="4625866" y="6146324"/>
            <a:ext cx="4310743" cy="276999"/>
          </a:xfrm>
          <a:prstGeom prst="rect">
            <a:avLst/>
          </a:prstGeom>
          <a:noFill/>
        </p:spPr>
        <p:txBody>
          <a:bodyPr wrap="square" rtlCol="0">
            <a:spAutoFit/>
          </a:bodyPr>
          <a:lstStyle/>
          <a:p>
            <a:r>
              <a:rPr lang="fr-FR" sz="1200" i="1" dirty="0">
                <a:solidFill>
                  <a:schemeClr val="bg1">
                    <a:lumMod val="65000"/>
                  </a:schemeClr>
                </a:solidFill>
                <a:latin typeface="Calibri" panose="020F0502020204030204" pitchFamily="34" charset="0"/>
                <a:cs typeface="Calibri" panose="020F0502020204030204" pitchFamily="34" charset="0"/>
              </a:rPr>
              <a:t>Figure 57 : Exemple de table avec Bootstrap</a:t>
            </a:r>
          </a:p>
        </p:txBody>
      </p:sp>
    </p:spTree>
    <p:extLst>
      <p:ext uri="{BB962C8B-B14F-4D97-AF65-F5344CB8AC3E}">
        <p14:creationId xmlns:p14="http://schemas.microsoft.com/office/powerpoint/2010/main" val="317943530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3" name="Espace réservé du texte 2">
            <a:extLst>
              <a:ext uri="{FF2B5EF4-FFF2-40B4-BE49-F238E27FC236}">
                <a16:creationId xmlns:a16="http://schemas.microsoft.com/office/drawing/2014/main" id="{CDD1EDD4-3AE2-48A4-B6B9-616CFAAE9358}"/>
              </a:ext>
            </a:extLst>
          </p:cNvPr>
          <p:cNvSpPr>
            <a:spLocks noGrp="1"/>
          </p:cNvSpPr>
          <p:nvPr>
            <p:ph type="body" sz="quarter" idx="11"/>
          </p:nvPr>
        </p:nvSpPr>
        <p:spPr>
          <a:prstGeom prst="rect">
            <a:avLst/>
          </a:prstGeom>
        </p:spPr>
        <p:txBody>
          <a:bodyPr/>
          <a:lstStyle/>
          <a:p>
            <a:r>
              <a:rPr lang="fr-FR" sz="1800" dirty="0"/>
              <a:t>Les tableaux </a:t>
            </a:r>
          </a:p>
        </p:txBody>
      </p:sp>
      <p:sp>
        <p:nvSpPr>
          <p:cNvPr id="5" name="Espace réservé du contenu 4">
            <a:extLst>
              <a:ext uri="{FF2B5EF4-FFF2-40B4-BE49-F238E27FC236}">
                <a16:creationId xmlns:a16="http://schemas.microsoft.com/office/drawing/2014/main" id="{944DA8DD-8D27-4C15-A0E8-7F1BE22FE9DB}"/>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Les lignes</a:t>
            </a:r>
            <a:r>
              <a:rPr lang="fr-FR" sz="1600" b="1" dirty="0"/>
              <a:t> </a:t>
            </a:r>
            <a:r>
              <a:rPr lang="fr-FR" sz="1600" b="1" dirty="0">
                <a:solidFill>
                  <a:srgbClr val="565656"/>
                </a:solidFill>
                <a:latin typeface="Calibri" panose="020F0502020204030204" pitchFamily="34" charset="0"/>
              </a:rPr>
              <a:t>rayées</a:t>
            </a:r>
          </a:p>
          <a:p>
            <a:endParaRPr lang="fr-FR" dirty="0"/>
          </a:p>
        </p:txBody>
      </p:sp>
      <p:sp>
        <p:nvSpPr>
          <p:cNvPr id="9" name="ZoneTexte 8">
            <a:extLst>
              <a:ext uri="{FF2B5EF4-FFF2-40B4-BE49-F238E27FC236}">
                <a16:creationId xmlns:a16="http://schemas.microsoft.com/office/drawing/2014/main" id="{7EE53E0D-A3D1-4C0B-B1CB-78A253697379}"/>
              </a:ext>
            </a:extLst>
          </p:cNvPr>
          <p:cNvSpPr txBox="1"/>
          <p:nvPr/>
        </p:nvSpPr>
        <p:spPr>
          <a:xfrm>
            <a:off x="1356279" y="2102715"/>
            <a:ext cx="9015845" cy="1938992"/>
          </a:xfrm>
          <a:prstGeom prst="rect">
            <a:avLst/>
          </a:prstGeom>
          <a:noFill/>
          <a:ln>
            <a:solidFill>
              <a:schemeClr val="accent1"/>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table table-</a:t>
            </a:r>
            <a:r>
              <a:rPr lang="fr-FR" sz="1200" dirty="0" err="1">
                <a:solidFill>
                  <a:srgbClr val="448C27"/>
                </a:solidFill>
                <a:effectLst/>
                <a:latin typeface="Calibri" panose="020F0502020204030204" pitchFamily="34" charset="0"/>
              </a:rPr>
              <a:t>striped</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Firstname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Lastname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Age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Mohamed</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KINANI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25</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Laila</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SAFIR</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23</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Sami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MANSOURI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24</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pic>
        <p:nvPicPr>
          <p:cNvPr id="10" name="Image 9">
            <a:extLst>
              <a:ext uri="{FF2B5EF4-FFF2-40B4-BE49-F238E27FC236}">
                <a16:creationId xmlns:a16="http://schemas.microsoft.com/office/drawing/2014/main" id="{173F0FF1-A91E-4418-9ECF-D77EDF7C888A}"/>
              </a:ext>
            </a:extLst>
          </p:cNvPr>
          <p:cNvPicPr>
            <a:picLocks noChangeAspect="1"/>
          </p:cNvPicPr>
          <p:nvPr/>
        </p:nvPicPr>
        <p:blipFill>
          <a:blip r:embed="rId2"/>
          <a:stretch>
            <a:fillRect/>
          </a:stretch>
        </p:blipFill>
        <p:spPr>
          <a:xfrm>
            <a:off x="995237" y="4704335"/>
            <a:ext cx="10201525" cy="1401362"/>
          </a:xfrm>
          <a:prstGeom prst="rect">
            <a:avLst/>
          </a:prstGeom>
          <a:ln>
            <a:solidFill>
              <a:srgbClr val="005BA7"/>
            </a:solidFill>
          </a:ln>
        </p:spPr>
      </p:pic>
      <p:sp>
        <p:nvSpPr>
          <p:cNvPr id="11" name="Rectangle : coins arrondis 10">
            <a:extLst>
              <a:ext uri="{FF2B5EF4-FFF2-40B4-BE49-F238E27FC236}">
                <a16:creationId xmlns:a16="http://schemas.microsoft.com/office/drawing/2014/main" id="{2B7E00A9-44A4-4BF8-8E97-27B161FAF734}"/>
              </a:ext>
            </a:extLst>
          </p:cNvPr>
          <p:cNvSpPr/>
          <p:nvPr/>
        </p:nvSpPr>
        <p:spPr>
          <a:xfrm>
            <a:off x="1819876" y="1972136"/>
            <a:ext cx="2176588" cy="37739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8" name="ZoneTexte 7">
            <a:extLst>
              <a:ext uri="{FF2B5EF4-FFF2-40B4-BE49-F238E27FC236}">
                <a16:creationId xmlns:a16="http://schemas.microsoft.com/office/drawing/2014/main" id="{6DF08EA2-AA98-4150-9B83-FE6710005913}"/>
              </a:ext>
            </a:extLst>
          </p:cNvPr>
          <p:cNvSpPr txBox="1"/>
          <p:nvPr/>
        </p:nvSpPr>
        <p:spPr>
          <a:xfrm>
            <a:off x="4229940" y="6130099"/>
            <a:ext cx="4310743" cy="276999"/>
          </a:xfrm>
          <a:prstGeom prst="rect">
            <a:avLst/>
          </a:prstGeom>
          <a:noFill/>
        </p:spPr>
        <p:txBody>
          <a:bodyPr wrap="square" rtlCol="0">
            <a:spAutoFit/>
          </a:bodyPr>
          <a:lstStyle/>
          <a:p>
            <a:r>
              <a:rPr lang="fr-FR" sz="1200" i="1" dirty="0">
                <a:solidFill>
                  <a:schemeClr val="bg1">
                    <a:lumMod val="65000"/>
                  </a:schemeClr>
                </a:solidFill>
                <a:latin typeface="Calibri" panose="020F0502020204030204" pitchFamily="34" charset="0"/>
                <a:cs typeface="Calibri" panose="020F0502020204030204" pitchFamily="34" charset="0"/>
              </a:rPr>
              <a:t>Figure 58 : Exemple de lignes rayées avec Bootstrap</a:t>
            </a:r>
          </a:p>
        </p:txBody>
      </p:sp>
    </p:spTree>
    <p:extLst>
      <p:ext uri="{BB962C8B-B14F-4D97-AF65-F5344CB8AC3E}">
        <p14:creationId xmlns:p14="http://schemas.microsoft.com/office/powerpoint/2010/main" val="318291834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Les tableaux </a:t>
            </a:r>
          </a:p>
          <a:p>
            <a:endParaRPr lang="fr-FR" sz="1800" dirty="0"/>
          </a:p>
        </p:txBody>
      </p:sp>
      <p:sp>
        <p:nvSpPr>
          <p:cNvPr id="4" name="Espace réservé du contenu 3">
            <a:extLst>
              <a:ext uri="{FF2B5EF4-FFF2-40B4-BE49-F238E27FC236}">
                <a16:creationId xmlns:a16="http://schemas.microsoft.com/office/drawing/2014/main" id="{C7454032-F516-48AA-A2DE-7159C4C913DB}"/>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Les bordures</a:t>
            </a:r>
          </a:p>
          <a:p>
            <a:endParaRPr lang="fr-FR" dirty="0"/>
          </a:p>
        </p:txBody>
      </p:sp>
      <p:sp>
        <p:nvSpPr>
          <p:cNvPr id="12" name="ZoneTexte 11">
            <a:extLst>
              <a:ext uri="{FF2B5EF4-FFF2-40B4-BE49-F238E27FC236}">
                <a16:creationId xmlns:a16="http://schemas.microsoft.com/office/drawing/2014/main" id="{1E5D4D0D-D7AD-454B-BD74-EED1E3F7B5D7}"/>
              </a:ext>
            </a:extLst>
          </p:cNvPr>
          <p:cNvSpPr txBox="1"/>
          <p:nvPr/>
        </p:nvSpPr>
        <p:spPr>
          <a:xfrm>
            <a:off x="2021012" y="2169855"/>
            <a:ext cx="8149976" cy="1938992"/>
          </a:xfrm>
          <a:prstGeom prst="rect">
            <a:avLst/>
          </a:prstGeom>
          <a:noFill/>
          <a:ln>
            <a:solidFill>
              <a:schemeClr val="accent1"/>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table table-</a:t>
            </a:r>
            <a:r>
              <a:rPr lang="fr-FR" sz="1200" dirty="0" err="1">
                <a:solidFill>
                  <a:srgbClr val="448C27"/>
                </a:solidFill>
                <a:effectLst/>
                <a:latin typeface="Calibri" panose="020F0502020204030204" pitchFamily="34" charset="0"/>
              </a:rPr>
              <a:t>bordered</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Firstname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Lastname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Age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Mohamed</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KINANI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25</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Laila</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SAFIR</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23</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Sami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MANSOURI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24</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3" name="Rectangle : coins arrondis 12">
            <a:extLst>
              <a:ext uri="{FF2B5EF4-FFF2-40B4-BE49-F238E27FC236}">
                <a16:creationId xmlns:a16="http://schemas.microsoft.com/office/drawing/2014/main" id="{84B8A99C-6791-4795-A99C-FBA3DF366011}"/>
              </a:ext>
            </a:extLst>
          </p:cNvPr>
          <p:cNvSpPr/>
          <p:nvPr/>
        </p:nvSpPr>
        <p:spPr>
          <a:xfrm>
            <a:off x="2487373" y="2082949"/>
            <a:ext cx="2767799" cy="34114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4" name="Image 13">
            <a:extLst>
              <a:ext uri="{FF2B5EF4-FFF2-40B4-BE49-F238E27FC236}">
                <a16:creationId xmlns:a16="http://schemas.microsoft.com/office/drawing/2014/main" id="{AEB57336-5A73-44CB-B116-5F4ABA4F692F}"/>
              </a:ext>
            </a:extLst>
          </p:cNvPr>
          <p:cNvPicPr>
            <a:picLocks noChangeAspect="1"/>
          </p:cNvPicPr>
          <p:nvPr/>
        </p:nvPicPr>
        <p:blipFill>
          <a:blip r:embed="rId2"/>
          <a:stretch>
            <a:fillRect/>
          </a:stretch>
        </p:blipFill>
        <p:spPr>
          <a:xfrm>
            <a:off x="1140760" y="4708671"/>
            <a:ext cx="9910479" cy="1318237"/>
          </a:xfrm>
          <a:prstGeom prst="rect">
            <a:avLst/>
          </a:prstGeom>
          <a:ln>
            <a:solidFill>
              <a:srgbClr val="005BA7"/>
            </a:solidFill>
          </a:ln>
        </p:spPr>
      </p:pic>
      <p:sp>
        <p:nvSpPr>
          <p:cNvPr id="8" name="ZoneTexte 7">
            <a:extLst>
              <a:ext uri="{FF2B5EF4-FFF2-40B4-BE49-F238E27FC236}">
                <a16:creationId xmlns:a16="http://schemas.microsoft.com/office/drawing/2014/main" id="{0EB6E718-AD33-44BC-A9A6-D1E9CE6620E7}"/>
              </a:ext>
            </a:extLst>
          </p:cNvPr>
          <p:cNvSpPr txBox="1"/>
          <p:nvPr/>
        </p:nvSpPr>
        <p:spPr>
          <a:xfrm>
            <a:off x="3937916" y="6128751"/>
            <a:ext cx="4310743"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59 : Exemple de table avec bordure de lignes</a:t>
            </a:r>
          </a:p>
        </p:txBody>
      </p:sp>
    </p:spTree>
    <p:extLst>
      <p:ext uri="{BB962C8B-B14F-4D97-AF65-F5344CB8AC3E}">
        <p14:creationId xmlns:p14="http://schemas.microsoft.com/office/powerpoint/2010/main" val="318423030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Les tableaux </a:t>
            </a:r>
          </a:p>
        </p:txBody>
      </p:sp>
      <p:sp>
        <p:nvSpPr>
          <p:cNvPr id="3" name="Espace réservé du contenu 2">
            <a:extLst>
              <a:ext uri="{FF2B5EF4-FFF2-40B4-BE49-F238E27FC236}">
                <a16:creationId xmlns:a16="http://schemas.microsoft.com/office/drawing/2014/main" id="{1B0BE8C7-E9BB-48C2-99FA-984D8803B0F6}"/>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La classe</a:t>
            </a:r>
            <a:r>
              <a:rPr lang="fr-FR" b="1" dirty="0">
                <a:latin typeface="Calibri" panose="020F0502020204030204" pitchFamily="34" charset="0"/>
              </a:rPr>
              <a:t> .table-hover </a:t>
            </a:r>
            <a:r>
              <a:rPr lang="fr-FR" dirty="0">
                <a:latin typeface="Calibri" panose="020F0502020204030204" pitchFamily="34" charset="0"/>
              </a:rPr>
              <a:t>ajoute un effet de survol (couleur de fond gris) sur les lignes du tableau :</a:t>
            </a:r>
          </a:p>
          <a:p>
            <a:endParaRPr lang="fr-FR" dirty="0"/>
          </a:p>
        </p:txBody>
      </p:sp>
      <p:sp>
        <p:nvSpPr>
          <p:cNvPr id="4" name="Espace réservé du contenu 3">
            <a:extLst>
              <a:ext uri="{FF2B5EF4-FFF2-40B4-BE49-F238E27FC236}">
                <a16:creationId xmlns:a16="http://schemas.microsoft.com/office/drawing/2014/main" id="{41689E63-0C4B-42FA-AF1C-9B141B0FB2C9}"/>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Survoler les lignes</a:t>
            </a:r>
          </a:p>
          <a:p>
            <a:endParaRPr lang="fr-FR" dirty="0"/>
          </a:p>
        </p:txBody>
      </p:sp>
      <p:sp>
        <p:nvSpPr>
          <p:cNvPr id="11" name="ZoneTexte 10">
            <a:extLst>
              <a:ext uri="{FF2B5EF4-FFF2-40B4-BE49-F238E27FC236}">
                <a16:creationId xmlns:a16="http://schemas.microsoft.com/office/drawing/2014/main" id="{6F400CDF-BF56-407C-B4D3-088947D15AF8}"/>
              </a:ext>
            </a:extLst>
          </p:cNvPr>
          <p:cNvSpPr txBox="1"/>
          <p:nvPr/>
        </p:nvSpPr>
        <p:spPr>
          <a:xfrm>
            <a:off x="1588077" y="2353566"/>
            <a:ext cx="9015845" cy="1938992"/>
          </a:xfrm>
          <a:prstGeom prst="rect">
            <a:avLst/>
          </a:prstGeom>
          <a:noFill/>
          <a:ln>
            <a:solidFill>
              <a:schemeClr val="accent1"/>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table table-</a:t>
            </a:r>
            <a:r>
              <a:rPr lang="fr-FR" sz="1200" dirty="0" err="1">
                <a:solidFill>
                  <a:srgbClr val="448C27"/>
                </a:solidFill>
                <a:effectLst/>
                <a:latin typeface="Calibri" panose="020F0502020204030204" pitchFamily="34" charset="0"/>
              </a:rPr>
              <a:t>hover</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Firstname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Lastname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Age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Mohamed</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KINANI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25</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Laila</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SAFIR</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23</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Sami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MANSOURI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24</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5" name="Rectangle : coins arrondis 14">
            <a:extLst>
              <a:ext uri="{FF2B5EF4-FFF2-40B4-BE49-F238E27FC236}">
                <a16:creationId xmlns:a16="http://schemas.microsoft.com/office/drawing/2014/main" id="{4018E7CA-3C9B-4812-A28A-D7D1325F7741}"/>
              </a:ext>
            </a:extLst>
          </p:cNvPr>
          <p:cNvSpPr/>
          <p:nvPr/>
        </p:nvSpPr>
        <p:spPr>
          <a:xfrm>
            <a:off x="2061342" y="2245862"/>
            <a:ext cx="1992921" cy="37739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a:extLst>
              <a:ext uri="{FF2B5EF4-FFF2-40B4-BE49-F238E27FC236}">
                <a16:creationId xmlns:a16="http://schemas.microsoft.com/office/drawing/2014/main" id="{68E1CBF7-DF8B-4A1E-9302-8FC85DA79E50}"/>
              </a:ext>
            </a:extLst>
          </p:cNvPr>
          <p:cNvPicPr>
            <a:picLocks noChangeAspect="1"/>
          </p:cNvPicPr>
          <p:nvPr/>
        </p:nvPicPr>
        <p:blipFill>
          <a:blip r:embed="rId2"/>
          <a:stretch>
            <a:fillRect/>
          </a:stretch>
        </p:blipFill>
        <p:spPr>
          <a:xfrm>
            <a:off x="1360813" y="4703068"/>
            <a:ext cx="9470374" cy="1349512"/>
          </a:xfrm>
          <a:prstGeom prst="rect">
            <a:avLst/>
          </a:prstGeom>
          <a:ln>
            <a:solidFill>
              <a:srgbClr val="005BA7"/>
            </a:solidFill>
          </a:ln>
        </p:spPr>
      </p:pic>
      <p:sp>
        <p:nvSpPr>
          <p:cNvPr id="9" name="ZoneTexte 8">
            <a:extLst>
              <a:ext uri="{FF2B5EF4-FFF2-40B4-BE49-F238E27FC236}">
                <a16:creationId xmlns:a16="http://schemas.microsoft.com/office/drawing/2014/main" id="{A2980E48-771D-45B4-BD9A-B33AF2049262}"/>
              </a:ext>
            </a:extLst>
          </p:cNvPr>
          <p:cNvSpPr txBox="1"/>
          <p:nvPr/>
        </p:nvSpPr>
        <p:spPr>
          <a:xfrm>
            <a:off x="3560544" y="6128771"/>
            <a:ext cx="5065487"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60 : Exemple de table avec survol des </a:t>
            </a:r>
            <a:r>
              <a:rPr lang="fr-FR" sz="1200" i="1" dirty="0" err="1">
                <a:solidFill>
                  <a:schemeClr val="bg1">
                    <a:lumMod val="65000"/>
                  </a:schemeClr>
                </a:solidFill>
                <a:latin typeface="Calibri" panose="020F0502020204030204" pitchFamily="34" charset="0"/>
                <a:cs typeface="Calibri" panose="020F0502020204030204" pitchFamily="34" charset="0"/>
              </a:rPr>
              <a:t>ligens</a:t>
            </a:r>
            <a:endParaRPr lang="fr-FR" sz="1200" i="1"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612956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Les tableaux</a:t>
            </a:r>
          </a:p>
        </p:txBody>
      </p:sp>
      <p:sp>
        <p:nvSpPr>
          <p:cNvPr id="3" name="Espace réservé du contenu 2">
            <a:extLst>
              <a:ext uri="{FF2B5EF4-FFF2-40B4-BE49-F238E27FC236}">
                <a16:creationId xmlns:a16="http://schemas.microsoft.com/office/drawing/2014/main" id="{1B0BE8C7-E9BB-48C2-99FA-984D8803B0F6}"/>
              </a:ext>
            </a:extLst>
          </p:cNvPr>
          <p:cNvSpPr>
            <a:spLocks noGrp="1"/>
          </p:cNvSpPr>
          <p:nvPr>
            <p:ph sz="quarter" idx="12"/>
          </p:nvPr>
        </p:nvSpPr>
        <p:spPr>
          <a:prstGeom prst="rect">
            <a:avLst/>
          </a:prstGeom>
        </p:spPr>
        <p:txBody>
          <a:bodyPr/>
          <a:lstStyle/>
          <a:p>
            <a:pPr marL="0" indent="0">
              <a:buNone/>
            </a:pPr>
            <a:r>
              <a:rPr lang="fr-FR" dirty="0"/>
              <a:t>La classe </a:t>
            </a:r>
            <a:r>
              <a:rPr lang="fr-FR" b="1" dirty="0"/>
              <a:t>.table-</a:t>
            </a:r>
            <a:r>
              <a:rPr lang="fr-FR" b="1" dirty="0" err="1"/>
              <a:t>dark</a:t>
            </a:r>
            <a:r>
              <a:rPr lang="fr-FR" b="1" dirty="0"/>
              <a:t> </a:t>
            </a:r>
            <a:r>
              <a:rPr lang="fr-FR" dirty="0"/>
              <a:t>ajoute un fond noir au tableau :</a:t>
            </a:r>
          </a:p>
        </p:txBody>
      </p:sp>
      <p:sp>
        <p:nvSpPr>
          <p:cNvPr id="4" name="Espace réservé du contenu 3">
            <a:extLst>
              <a:ext uri="{FF2B5EF4-FFF2-40B4-BE49-F238E27FC236}">
                <a16:creationId xmlns:a16="http://schemas.microsoft.com/office/drawing/2014/main" id="{E3BDBAAA-D2D6-421E-AD2F-6E4DA2A69131}"/>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Tableau avec mode </a:t>
            </a:r>
            <a:r>
              <a:rPr lang="fr-FR" sz="1600" b="1" dirty="0" err="1">
                <a:solidFill>
                  <a:srgbClr val="565656"/>
                </a:solidFill>
                <a:latin typeface="Calibri" panose="020F0502020204030204" pitchFamily="34" charset="0"/>
              </a:rPr>
              <a:t>dark</a:t>
            </a:r>
            <a:r>
              <a:rPr lang="fr-FR" sz="1600" b="1" dirty="0">
                <a:solidFill>
                  <a:srgbClr val="565656"/>
                </a:solidFill>
                <a:latin typeface="Calibri" panose="020F0502020204030204" pitchFamily="34" charset="0"/>
              </a:rPr>
              <a:t> (foncé)</a:t>
            </a:r>
          </a:p>
          <a:p>
            <a:endParaRPr lang="fr-FR" dirty="0"/>
          </a:p>
        </p:txBody>
      </p:sp>
      <p:sp>
        <p:nvSpPr>
          <p:cNvPr id="17" name="ZoneTexte 16">
            <a:extLst>
              <a:ext uri="{FF2B5EF4-FFF2-40B4-BE49-F238E27FC236}">
                <a16:creationId xmlns:a16="http://schemas.microsoft.com/office/drawing/2014/main" id="{4F1B344B-F1AD-4F63-9F7A-FE5DEC749F83}"/>
              </a:ext>
            </a:extLst>
          </p:cNvPr>
          <p:cNvSpPr txBox="1"/>
          <p:nvPr/>
        </p:nvSpPr>
        <p:spPr>
          <a:xfrm>
            <a:off x="1574336" y="2457293"/>
            <a:ext cx="9015845" cy="1938992"/>
          </a:xfrm>
          <a:prstGeom prst="rect">
            <a:avLst/>
          </a:prstGeom>
          <a:noFill/>
          <a:ln>
            <a:solidFill>
              <a:schemeClr val="accent1"/>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table table-</a:t>
            </a:r>
            <a:r>
              <a:rPr lang="fr-FR" sz="1200" dirty="0" err="1">
                <a:solidFill>
                  <a:srgbClr val="448C27"/>
                </a:solidFill>
                <a:effectLst/>
                <a:latin typeface="Calibri" panose="020F0502020204030204" pitchFamily="34" charset="0"/>
              </a:rPr>
              <a:t>dark</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Firstname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Lastname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Age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Mohamed</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KINANI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25</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Laila</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SAFIR</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23</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Sami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MANSOURI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24</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8" name="Rectangle : coins arrondis 17">
            <a:extLst>
              <a:ext uri="{FF2B5EF4-FFF2-40B4-BE49-F238E27FC236}">
                <a16:creationId xmlns:a16="http://schemas.microsoft.com/office/drawing/2014/main" id="{7F10D349-3AD7-43E3-BCFA-D1D79EDE8F57}"/>
              </a:ext>
            </a:extLst>
          </p:cNvPr>
          <p:cNvSpPr/>
          <p:nvPr/>
        </p:nvSpPr>
        <p:spPr>
          <a:xfrm>
            <a:off x="2075434" y="2326021"/>
            <a:ext cx="3061855" cy="37739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Image 18">
            <a:extLst>
              <a:ext uri="{FF2B5EF4-FFF2-40B4-BE49-F238E27FC236}">
                <a16:creationId xmlns:a16="http://schemas.microsoft.com/office/drawing/2014/main" id="{9208FA98-3B8F-4DF1-9FE4-5F07BF7F2FB3}"/>
              </a:ext>
            </a:extLst>
          </p:cNvPr>
          <p:cNvPicPr>
            <a:picLocks noChangeAspect="1"/>
          </p:cNvPicPr>
          <p:nvPr/>
        </p:nvPicPr>
        <p:blipFill>
          <a:blip r:embed="rId2"/>
          <a:stretch>
            <a:fillRect/>
          </a:stretch>
        </p:blipFill>
        <p:spPr>
          <a:xfrm>
            <a:off x="1002648" y="4764204"/>
            <a:ext cx="10159223" cy="1350031"/>
          </a:xfrm>
          <a:prstGeom prst="rect">
            <a:avLst/>
          </a:prstGeom>
        </p:spPr>
      </p:pic>
      <p:sp>
        <p:nvSpPr>
          <p:cNvPr id="9" name="ZoneTexte 8">
            <a:extLst>
              <a:ext uri="{FF2B5EF4-FFF2-40B4-BE49-F238E27FC236}">
                <a16:creationId xmlns:a16="http://schemas.microsoft.com/office/drawing/2014/main" id="{7034B2B8-A74A-45C5-A7C7-686269D14790}"/>
              </a:ext>
            </a:extLst>
          </p:cNvPr>
          <p:cNvSpPr txBox="1"/>
          <p:nvPr/>
        </p:nvSpPr>
        <p:spPr>
          <a:xfrm>
            <a:off x="3549514" y="6128771"/>
            <a:ext cx="5065487"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61 : Exemple de table mode foncé</a:t>
            </a:r>
          </a:p>
        </p:txBody>
      </p:sp>
    </p:spTree>
    <p:extLst>
      <p:ext uri="{BB962C8B-B14F-4D97-AF65-F5344CB8AC3E}">
        <p14:creationId xmlns:p14="http://schemas.microsoft.com/office/powerpoint/2010/main" val="384809706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Les tableaux</a:t>
            </a:r>
          </a:p>
        </p:txBody>
      </p:sp>
      <p:sp>
        <p:nvSpPr>
          <p:cNvPr id="3" name="Espace réservé du contenu 2">
            <a:extLst>
              <a:ext uri="{FF2B5EF4-FFF2-40B4-BE49-F238E27FC236}">
                <a16:creationId xmlns:a16="http://schemas.microsoft.com/office/drawing/2014/main" id="{1B0BE8C7-E9BB-48C2-99FA-984D8803B0F6}"/>
              </a:ext>
            </a:extLst>
          </p:cNvPr>
          <p:cNvSpPr>
            <a:spLocks noGrp="1"/>
          </p:cNvSpPr>
          <p:nvPr>
            <p:ph sz="quarter" idx="12"/>
          </p:nvPr>
        </p:nvSpPr>
        <p:spPr>
          <a:prstGeom prst="rect">
            <a:avLst/>
          </a:prstGeom>
        </p:spPr>
        <p:txBody>
          <a:bodyPr/>
          <a:lstStyle/>
          <a:p>
            <a:pPr marL="0" indent="0">
              <a:buNone/>
            </a:pPr>
            <a:r>
              <a:rPr lang="fr-FR" dirty="0"/>
              <a:t>Les classes </a:t>
            </a:r>
            <a:r>
              <a:rPr lang="fr-FR" b="1" dirty="0"/>
              <a:t>.table-</a:t>
            </a:r>
            <a:r>
              <a:rPr lang="fr-FR" b="1" dirty="0" err="1"/>
              <a:t>dark</a:t>
            </a:r>
            <a:r>
              <a:rPr lang="fr-FR" b="1" dirty="0"/>
              <a:t> </a:t>
            </a:r>
            <a:r>
              <a:rPr lang="fr-FR" dirty="0"/>
              <a:t>et </a:t>
            </a:r>
            <a:r>
              <a:rPr lang="fr-FR" b="1" dirty="0"/>
              <a:t>.table-</a:t>
            </a:r>
            <a:r>
              <a:rPr lang="fr-FR" b="1" dirty="0" err="1"/>
              <a:t>striped</a:t>
            </a:r>
            <a:r>
              <a:rPr lang="fr-FR" b="1" dirty="0"/>
              <a:t> </a:t>
            </a:r>
            <a:r>
              <a:rPr lang="fr-FR" dirty="0"/>
              <a:t>peuvent être combinées pour créer une table sombre et rayée :</a:t>
            </a:r>
          </a:p>
        </p:txBody>
      </p:sp>
      <p:sp>
        <p:nvSpPr>
          <p:cNvPr id="4" name="Espace réservé du contenu 3">
            <a:extLst>
              <a:ext uri="{FF2B5EF4-FFF2-40B4-BE49-F238E27FC236}">
                <a16:creationId xmlns:a16="http://schemas.microsoft.com/office/drawing/2014/main" id="{7D758B98-222C-40AA-B317-FD735EE1FF5D}"/>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Tableau à rayures foncées</a:t>
            </a:r>
          </a:p>
          <a:p>
            <a:endParaRPr lang="fr-FR" dirty="0"/>
          </a:p>
        </p:txBody>
      </p:sp>
      <p:sp>
        <p:nvSpPr>
          <p:cNvPr id="12" name="ZoneTexte 11">
            <a:extLst>
              <a:ext uri="{FF2B5EF4-FFF2-40B4-BE49-F238E27FC236}">
                <a16:creationId xmlns:a16="http://schemas.microsoft.com/office/drawing/2014/main" id="{3614974E-374B-4D36-AA35-C1DDF4BC3F9A}"/>
              </a:ext>
            </a:extLst>
          </p:cNvPr>
          <p:cNvSpPr txBox="1"/>
          <p:nvPr/>
        </p:nvSpPr>
        <p:spPr>
          <a:xfrm>
            <a:off x="1588077" y="2482615"/>
            <a:ext cx="9015845" cy="1938992"/>
          </a:xfrm>
          <a:prstGeom prst="rect">
            <a:avLst/>
          </a:prstGeom>
          <a:noFill/>
          <a:ln>
            <a:solidFill>
              <a:schemeClr val="accent1"/>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table table-</a:t>
            </a:r>
            <a:r>
              <a:rPr lang="fr-FR" sz="1200" dirty="0" err="1">
                <a:solidFill>
                  <a:srgbClr val="448C27"/>
                </a:solidFill>
                <a:effectLst/>
                <a:latin typeface="Calibri" panose="020F0502020204030204" pitchFamily="34" charset="0"/>
              </a:rPr>
              <a:t>dark</a:t>
            </a:r>
            <a:r>
              <a:rPr lang="fr-FR" sz="1200" dirty="0">
                <a:solidFill>
                  <a:srgbClr val="448C27"/>
                </a:solidFill>
                <a:effectLst/>
                <a:latin typeface="Calibri" panose="020F0502020204030204" pitchFamily="34" charset="0"/>
              </a:rPr>
              <a:t> table-</a:t>
            </a:r>
            <a:r>
              <a:rPr lang="fr-FR" sz="1200" dirty="0" err="1">
                <a:solidFill>
                  <a:srgbClr val="448C27"/>
                </a:solidFill>
                <a:effectLst/>
                <a:latin typeface="Calibri" panose="020F0502020204030204" pitchFamily="34" charset="0"/>
              </a:rPr>
              <a:t>striped</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Firstname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Lastname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Age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Mohamed</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KINANI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25</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Laila</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SAFIR</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23</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Sami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MANSOURI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24</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3" name="Rectangle : coins arrondis 12">
            <a:extLst>
              <a:ext uri="{FF2B5EF4-FFF2-40B4-BE49-F238E27FC236}">
                <a16:creationId xmlns:a16="http://schemas.microsoft.com/office/drawing/2014/main" id="{DD0D6C20-4767-45CF-A4FF-737FBD26F168}"/>
              </a:ext>
            </a:extLst>
          </p:cNvPr>
          <p:cNvSpPr/>
          <p:nvPr/>
        </p:nvSpPr>
        <p:spPr>
          <a:xfrm>
            <a:off x="2051511" y="2342147"/>
            <a:ext cx="4322619" cy="37739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01BC8214-9FA0-493E-8A46-F6C66BB2FF4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55903" y="4811384"/>
            <a:ext cx="9680194" cy="1248457"/>
          </a:xfrm>
          <a:prstGeom prst="rect">
            <a:avLst/>
          </a:prstGeom>
        </p:spPr>
      </p:pic>
      <p:sp>
        <p:nvSpPr>
          <p:cNvPr id="9" name="ZoneTexte 8">
            <a:extLst>
              <a:ext uri="{FF2B5EF4-FFF2-40B4-BE49-F238E27FC236}">
                <a16:creationId xmlns:a16="http://schemas.microsoft.com/office/drawing/2014/main" id="{F9DE567E-4DDE-4D3D-9761-F9EE4A8FD5C3}"/>
              </a:ext>
            </a:extLst>
          </p:cNvPr>
          <p:cNvSpPr txBox="1"/>
          <p:nvPr/>
        </p:nvSpPr>
        <p:spPr>
          <a:xfrm>
            <a:off x="3841386" y="6172293"/>
            <a:ext cx="5065487"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62 : Exemple de tableau à rayures foncées</a:t>
            </a:r>
          </a:p>
        </p:txBody>
      </p:sp>
    </p:spTree>
    <p:extLst>
      <p:ext uri="{BB962C8B-B14F-4D97-AF65-F5344CB8AC3E}">
        <p14:creationId xmlns:p14="http://schemas.microsoft.com/office/powerpoint/2010/main" val="738846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90510" y="611870"/>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201020" y="937585"/>
            <a:ext cx="5064662" cy="444906"/>
          </a:xfrm>
          <a:prstGeom prst="rect">
            <a:avLst/>
          </a:prstGeom>
        </p:spPr>
        <p:txBody>
          <a:bodyPr/>
          <a:lstStyle/>
          <a:p>
            <a:r>
              <a:rPr lang="fr-FR" dirty="0"/>
              <a:t>Normes W3C</a:t>
            </a:r>
          </a:p>
        </p:txBody>
      </p:sp>
      <p:sp>
        <p:nvSpPr>
          <p:cNvPr id="9" name="Espace réservé du contenu 17">
            <a:extLst>
              <a:ext uri="{FF2B5EF4-FFF2-40B4-BE49-F238E27FC236}">
                <a16:creationId xmlns:a16="http://schemas.microsoft.com/office/drawing/2014/main" id="{80E7F483-4078-425B-BC2D-29F46E718678}"/>
              </a:ext>
            </a:extLst>
          </p:cNvPr>
          <p:cNvSpPr>
            <a:spLocks noGrp="1"/>
          </p:cNvSpPr>
          <p:nvPr>
            <p:ph sz="quarter" idx="12"/>
          </p:nvPr>
        </p:nvSpPr>
        <p:spPr>
          <a:prstGeom prst="rect">
            <a:avLst/>
          </a:prstGeom>
        </p:spPr>
        <p:txBody>
          <a:bodyPr/>
          <a:lstStyle/>
          <a:p>
            <a:pPr algn="just"/>
            <a:r>
              <a:rPr lang="fr-FR" b="1" dirty="0">
                <a:latin typeface="Calibri" panose="020F0502020204030204" pitchFamily="34" charset="0"/>
              </a:rPr>
              <a:t>W3C </a:t>
            </a:r>
            <a:r>
              <a:rPr lang="fr-FR" dirty="0">
                <a:latin typeface="Calibri" panose="020F0502020204030204" pitchFamily="34" charset="0"/>
              </a:rPr>
              <a:t>est</a:t>
            </a:r>
            <a:r>
              <a:rPr lang="fr-FR" b="1" dirty="0">
                <a:latin typeface="Calibri" panose="020F0502020204030204" pitchFamily="34" charset="0"/>
              </a:rPr>
              <a:t> </a:t>
            </a:r>
            <a:r>
              <a:rPr lang="fr-FR" dirty="0">
                <a:latin typeface="Calibri" panose="020F0502020204030204" pitchFamily="34" charset="0"/>
              </a:rPr>
              <a:t>chargé de promouvoir la compatibilité des technologies du World Wide Web telles que HTML, XML, RDF, CSS,PNG, SVG, …</a:t>
            </a:r>
          </a:p>
          <a:p>
            <a:pPr algn="just"/>
            <a:r>
              <a:rPr lang="fr-FR" dirty="0">
                <a:latin typeface="Calibri" panose="020F0502020204030204" pitchFamily="34" charset="0"/>
              </a:rPr>
              <a:t>Parmi les normes W3C concernant HTML on cite :</a:t>
            </a:r>
          </a:p>
          <a:p>
            <a:pPr lvl="1" algn="just"/>
            <a:r>
              <a:rPr lang="fr-FR" sz="1200" dirty="0">
                <a:latin typeface="Calibri" panose="020F0502020204030204" pitchFamily="34" charset="0"/>
                <a:cs typeface="Calibri" panose="020F0502020204030204" pitchFamily="34" charset="0"/>
              </a:rPr>
              <a:t>Les balises &lt;html&gt;, &lt;</a:t>
            </a:r>
            <a:r>
              <a:rPr lang="fr-FR" sz="1200" dirty="0" err="1">
                <a:latin typeface="Calibri" panose="020F0502020204030204" pitchFamily="34" charset="0"/>
                <a:cs typeface="Calibri" panose="020F0502020204030204" pitchFamily="34" charset="0"/>
              </a:rPr>
              <a:t>head</a:t>
            </a:r>
            <a:r>
              <a:rPr lang="fr-FR" sz="1200" dirty="0">
                <a:latin typeface="Calibri" panose="020F0502020204030204" pitchFamily="34" charset="0"/>
                <a:cs typeface="Calibri" panose="020F0502020204030204" pitchFamily="34" charset="0"/>
              </a:rPr>
              <a:t>&gt;, &lt;</a:t>
            </a:r>
            <a:r>
              <a:rPr lang="fr-FR" sz="1200" dirty="0" err="1">
                <a:latin typeface="Calibri" panose="020F0502020204030204" pitchFamily="34" charset="0"/>
                <a:cs typeface="Calibri" panose="020F0502020204030204" pitchFamily="34" charset="0"/>
              </a:rPr>
              <a:t>title</a:t>
            </a:r>
            <a:r>
              <a:rPr lang="fr-FR" sz="1200" dirty="0">
                <a:latin typeface="Calibri" panose="020F0502020204030204" pitchFamily="34" charset="0"/>
                <a:cs typeface="Calibri" panose="020F0502020204030204" pitchFamily="34" charset="0"/>
              </a:rPr>
              <a:t>&gt;, et &lt;body&gt; sont obligatoires</a:t>
            </a:r>
          </a:p>
          <a:p>
            <a:pPr lvl="1" algn="just"/>
            <a:r>
              <a:rPr lang="fr-FR" sz="1200" dirty="0">
                <a:latin typeface="Calibri" panose="020F0502020204030204" pitchFamily="34" charset="0"/>
                <a:cs typeface="Calibri" panose="020F0502020204030204" pitchFamily="34" charset="0"/>
              </a:rPr>
              <a:t>Les éléments doivent être correctement imbriqués </a:t>
            </a:r>
          </a:p>
          <a:p>
            <a:pPr lvl="1" algn="just"/>
            <a:r>
              <a:rPr lang="fr-FR" sz="1200" dirty="0">
                <a:latin typeface="Calibri" panose="020F0502020204030204" pitchFamily="34" charset="0"/>
                <a:cs typeface="Calibri" panose="020F0502020204030204" pitchFamily="34" charset="0"/>
              </a:rPr>
              <a:t>Les éléments doivent toujours être fermés </a:t>
            </a:r>
          </a:p>
          <a:p>
            <a:pPr lvl="1" algn="just"/>
            <a:r>
              <a:rPr lang="fr-FR" sz="1200" dirty="0">
                <a:latin typeface="Calibri" panose="020F0502020204030204" pitchFamily="34" charset="0"/>
                <a:cs typeface="Calibri" panose="020F0502020204030204" pitchFamily="34" charset="0"/>
              </a:rPr>
              <a:t>Les éléments HTML doivent être en minuscules </a:t>
            </a:r>
          </a:p>
          <a:p>
            <a:pPr lvl="1" algn="just"/>
            <a:r>
              <a:rPr lang="fr-FR" sz="1200" dirty="0">
                <a:latin typeface="Calibri" panose="020F0502020204030204" pitchFamily="34" charset="0"/>
                <a:cs typeface="Calibri" panose="020F0502020204030204" pitchFamily="34" charset="0"/>
              </a:rPr>
              <a:t>Les documents HTML doivent avoir un élément racine </a:t>
            </a:r>
          </a:p>
          <a:p>
            <a:pPr lvl="1" algn="just"/>
            <a:r>
              <a:rPr lang="fr-FR" sz="1200" dirty="0">
                <a:latin typeface="Calibri" panose="020F0502020204030204" pitchFamily="34" charset="0"/>
                <a:cs typeface="Calibri" panose="020F0502020204030204" pitchFamily="34" charset="0"/>
              </a:rPr>
              <a:t>Les noms d'attributs doivent être en minuscules</a:t>
            </a:r>
          </a:p>
          <a:p>
            <a:pPr lvl="1" algn="just"/>
            <a:r>
              <a:rPr lang="fr-FR" sz="1200" dirty="0">
                <a:latin typeface="Calibri" panose="020F0502020204030204" pitchFamily="34" charset="0"/>
                <a:cs typeface="Calibri" panose="020F0502020204030204" pitchFamily="34" charset="0"/>
              </a:rPr>
              <a:t>Les valeurs des attributs doivent être indiqués </a:t>
            </a:r>
          </a:p>
          <a:p>
            <a:pPr algn="just"/>
            <a:endParaRPr lang="fr-FR" dirty="0">
              <a:latin typeface="Calibri" panose="020F0502020204030204" pitchFamily="34" charset="0"/>
            </a:endParaRPr>
          </a:p>
          <a:p>
            <a:pPr algn="just"/>
            <a:r>
              <a:rPr lang="fr-FR" dirty="0">
                <a:latin typeface="Calibri" panose="020F0502020204030204" pitchFamily="34" charset="0"/>
              </a:rPr>
              <a:t>Validation du code HTML avec </a:t>
            </a:r>
            <a:r>
              <a:rPr lang="fr-FR" b="1" dirty="0">
                <a:latin typeface="Calibri" panose="020F0502020204030204" pitchFamily="34" charset="0"/>
              </a:rPr>
              <a:t>W3C </a:t>
            </a:r>
            <a:r>
              <a:rPr lang="fr-FR" b="1" dirty="0" err="1">
                <a:latin typeface="Calibri" panose="020F0502020204030204" pitchFamily="34" charset="0"/>
              </a:rPr>
              <a:t>Validator</a:t>
            </a:r>
            <a:r>
              <a:rPr lang="fr-FR" dirty="0">
                <a:latin typeface="Calibri" panose="020F0502020204030204" pitchFamily="34" charset="0"/>
              </a:rPr>
              <a:t>:  http://validator.w3.org/</a:t>
            </a:r>
          </a:p>
          <a:p>
            <a:pPr algn="just"/>
            <a:endParaRPr lang="fr-FR" dirty="0">
              <a:latin typeface="Calibri" panose="020F0502020204030204" pitchFamily="34" charset="0"/>
            </a:endParaRPr>
          </a:p>
        </p:txBody>
      </p:sp>
      <p:sp>
        <p:nvSpPr>
          <p:cNvPr id="2" name="Espace réservé du contenu 1">
            <a:extLst>
              <a:ext uri="{FF2B5EF4-FFF2-40B4-BE49-F238E27FC236}">
                <a16:creationId xmlns:a16="http://schemas.microsoft.com/office/drawing/2014/main" id="{46E420B0-8D1B-429D-B8D8-06D1D8637F92}"/>
              </a:ext>
            </a:extLst>
          </p:cNvPr>
          <p:cNvSpPr>
            <a:spLocks noGrp="1"/>
          </p:cNvSpPr>
          <p:nvPr>
            <p:ph sz="quarter" idx="13"/>
          </p:nvPr>
        </p:nvSpPr>
        <p:spPr/>
        <p:txBody>
          <a:bodyPr/>
          <a:lstStyle/>
          <a:p>
            <a:r>
              <a:rPr kumimoji="0" lang="fr-FR" sz="1600" b="1" i="0" u="none" strike="noStrike" kern="1200" cap="none" spc="0" normalizeH="0" baseline="0" noProof="0" dirty="0">
                <a:ln>
                  <a:noFill/>
                </a:ln>
                <a:solidFill>
                  <a:srgbClr val="008245"/>
                </a:solidFill>
                <a:effectLst/>
                <a:uLnTx/>
                <a:uFillTx/>
                <a:latin typeface="Calibri" panose="020F0502020204030204" pitchFamily="34" charset="0"/>
                <a:ea typeface="+mn-ea"/>
                <a:cs typeface="+mn-cs"/>
              </a:rPr>
              <a:t>Les normes du W3C</a:t>
            </a:r>
            <a:endParaRPr lang="fr-FR" dirty="0">
              <a:solidFill>
                <a:srgbClr val="008245"/>
              </a:solidFill>
            </a:endParaRPr>
          </a:p>
          <a:p>
            <a:endParaRPr lang="fr-FR" dirty="0"/>
          </a:p>
        </p:txBody>
      </p:sp>
    </p:spTree>
    <p:extLst>
      <p:ext uri="{BB962C8B-B14F-4D97-AF65-F5344CB8AC3E}">
        <p14:creationId xmlns:p14="http://schemas.microsoft.com/office/powerpoint/2010/main" val="357236941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Les tableaux </a:t>
            </a:r>
          </a:p>
        </p:txBody>
      </p:sp>
      <p:sp>
        <p:nvSpPr>
          <p:cNvPr id="4" name="Espace réservé du contenu 3">
            <a:extLst>
              <a:ext uri="{FF2B5EF4-FFF2-40B4-BE49-F238E27FC236}">
                <a16:creationId xmlns:a16="http://schemas.microsoft.com/office/drawing/2014/main" id="{8A9885FD-258A-4FAB-BA71-231719F55848}"/>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Tableau sans bordure</a:t>
            </a:r>
          </a:p>
          <a:p>
            <a:endParaRPr lang="fr-FR" dirty="0"/>
          </a:p>
        </p:txBody>
      </p:sp>
      <p:sp>
        <p:nvSpPr>
          <p:cNvPr id="10" name="ZoneTexte 9">
            <a:extLst>
              <a:ext uri="{FF2B5EF4-FFF2-40B4-BE49-F238E27FC236}">
                <a16:creationId xmlns:a16="http://schemas.microsoft.com/office/drawing/2014/main" id="{F314350B-2DB5-4879-880B-A4959BAE4349}"/>
              </a:ext>
            </a:extLst>
          </p:cNvPr>
          <p:cNvSpPr txBox="1"/>
          <p:nvPr/>
        </p:nvSpPr>
        <p:spPr>
          <a:xfrm>
            <a:off x="1516299" y="2029848"/>
            <a:ext cx="9015845" cy="1938992"/>
          </a:xfrm>
          <a:prstGeom prst="rect">
            <a:avLst/>
          </a:prstGeom>
          <a:noFill/>
          <a:ln>
            <a:solidFill>
              <a:schemeClr val="accent1"/>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table table-</a:t>
            </a:r>
            <a:r>
              <a:rPr lang="fr-FR" sz="1200" dirty="0" err="1">
                <a:solidFill>
                  <a:srgbClr val="448C27"/>
                </a:solidFill>
                <a:effectLst/>
                <a:latin typeface="Calibri" panose="020F0502020204030204" pitchFamily="34" charset="0"/>
              </a:rPr>
              <a:t>borderless</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Firstname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Lastname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Age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th</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Mohamed</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KINANI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25</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Laila</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SAFIR</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23</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Sami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MANSOURI</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24</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1" name="Rectangle : coins arrondis 10">
            <a:extLst>
              <a:ext uri="{FF2B5EF4-FFF2-40B4-BE49-F238E27FC236}">
                <a16:creationId xmlns:a16="http://schemas.microsoft.com/office/drawing/2014/main" id="{9CFC3716-CC8A-4B66-B9A7-39101321B6B3}"/>
              </a:ext>
            </a:extLst>
          </p:cNvPr>
          <p:cNvSpPr/>
          <p:nvPr/>
        </p:nvSpPr>
        <p:spPr>
          <a:xfrm>
            <a:off x="1975985" y="1885597"/>
            <a:ext cx="4322619" cy="37739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pic>
        <p:nvPicPr>
          <p:cNvPr id="15" name="Image 14">
            <a:extLst>
              <a:ext uri="{FF2B5EF4-FFF2-40B4-BE49-F238E27FC236}">
                <a16:creationId xmlns:a16="http://schemas.microsoft.com/office/drawing/2014/main" id="{B63F0B14-1E0D-41DF-9659-CB6E18FE6B06}"/>
              </a:ext>
            </a:extLst>
          </p:cNvPr>
          <p:cNvPicPr>
            <a:picLocks noChangeAspect="1"/>
          </p:cNvPicPr>
          <p:nvPr/>
        </p:nvPicPr>
        <p:blipFill>
          <a:blip r:embed="rId2"/>
          <a:stretch>
            <a:fillRect/>
          </a:stretch>
        </p:blipFill>
        <p:spPr>
          <a:xfrm>
            <a:off x="715238" y="4487031"/>
            <a:ext cx="10908721" cy="1435084"/>
          </a:xfrm>
          <a:prstGeom prst="rect">
            <a:avLst/>
          </a:prstGeom>
          <a:ln>
            <a:solidFill>
              <a:srgbClr val="005BA7"/>
            </a:solidFill>
          </a:ln>
        </p:spPr>
      </p:pic>
      <p:sp>
        <p:nvSpPr>
          <p:cNvPr id="8" name="ZoneTexte 7">
            <a:extLst>
              <a:ext uri="{FF2B5EF4-FFF2-40B4-BE49-F238E27FC236}">
                <a16:creationId xmlns:a16="http://schemas.microsoft.com/office/drawing/2014/main" id="{F48EB3C2-8464-46BD-9482-8E1A38D6B3AE}"/>
              </a:ext>
            </a:extLst>
          </p:cNvPr>
          <p:cNvSpPr txBox="1"/>
          <p:nvPr/>
        </p:nvSpPr>
        <p:spPr>
          <a:xfrm>
            <a:off x="3765860" y="6172293"/>
            <a:ext cx="5065487"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63 : Exemple de tableau sans bordure</a:t>
            </a:r>
          </a:p>
        </p:txBody>
      </p:sp>
    </p:spTree>
    <p:extLst>
      <p:ext uri="{BB962C8B-B14F-4D97-AF65-F5344CB8AC3E}">
        <p14:creationId xmlns:p14="http://schemas.microsoft.com/office/powerpoint/2010/main" val="196629584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Les tableaux </a:t>
            </a:r>
          </a:p>
        </p:txBody>
      </p:sp>
      <p:sp>
        <p:nvSpPr>
          <p:cNvPr id="7" name="Espace réservé du contenu 6">
            <a:extLst>
              <a:ext uri="{FF2B5EF4-FFF2-40B4-BE49-F238E27FC236}">
                <a16:creationId xmlns:a16="http://schemas.microsoft.com/office/drawing/2014/main" id="{6D1A7287-4BD5-4771-8216-DC30CFE52CF4}"/>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Les classes contextuelles peuvent être utilisées pour colorer l'ensemble du tableau (&lt;table&gt;), les lignes du tableau (&lt;tr&gt;) ou les cellules du tableau ( &lt;td&gt;).</a:t>
            </a:r>
          </a:p>
          <a:p>
            <a:endParaRPr lang="fr-FR" dirty="0"/>
          </a:p>
        </p:txBody>
      </p:sp>
      <p:sp>
        <p:nvSpPr>
          <p:cNvPr id="3" name="Espace réservé du contenu 2">
            <a:extLst>
              <a:ext uri="{FF2B5EF4-FFF2-40B4-BE49-F238E27FC236}">
                <a16:creationId xmlns:a16="http://schemas.microsoft.com/office/drawing/2014/main" id="{464CB042-0617-477C-A97D-FBDB781830E5}"/>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Les classes contextuelles</a:t>
            </a:r>
          </a:p>
          <a:p>
            <a:endParaRPr lang="fr-FR" dirty="0"/>
          </a:p>
        </p:txBody>
      </p:sp>
      <p:graphicFrame>
        <p:nvGraphicFramePr>
          <p:cNvPr id="17" name="Tableau 16">
            <a:extLst>
              <a:ext uri="{FF2B5EF4-FFF2-40B4-BE49-F238E27FC236}">
                <a16:creationId xmlns:a16="http://schemas.microsoft.com/office/drawing/2014/main" id="{BE922379-C8FE-41D5-B0A5-AE323A02193D}"/>
              </a:ext>
            </a:extLst>
          </p:cNvPr>
          <p:cNvGraphicFramePr>
            <a:graphicFrameLocks noGrp="1"/>
          </p:cNvGraphicFramePr>
          <p:nvPr>
            <p:extLst>
              <p:ext uri="{D42A27DB-BD31-4B8C-83A1-F6EECF244321}">
                <p14:modId xmlns:p14="http://schemas.microsoft.com/office/powerpoint/2010/main" val="405636492"/>
              </p:ext>
            </p:extLst>
          </p:nvPr>
        </p:nvGraphicFramePr>
        <p:xfrm>
          <a:off x="1493725" y="2893364"/>
          <a:ext cx="9204549" cy="2852515"/>
        </p:xfrm>
        <a:graphic>
          <a:graphicData uri="http://schemas.openxmlformats.org/drawingml/2006/table">
            <a:tbl>
              <a:tblPr firstRow="1" bandRow="1">
                <a:tableStyleId>{1FECB4D8-DB02-4DC6-A0A2-4F2EBAE1DC90}</a:tableStyleId>
              </a:tblPr>
              <a:tblGrid>
                <a:gridCol w="2107938">
                  <a:extLst>
                    <a:ext uri="{9D8B030D-6E8A-4147-A177-3AD203B41FA5}">
                      <a16:colId xmlns:a16="http://schemas.microsoft.com/office/drawing/2014/main" val="1324945030"/>
                    </a:ext>
                  </a:extLst>
                </a:gridCol>
                <a:gridCol w="7096611">
                  <a:extLst>
                    <a:ext uri="{9D8B030D-6E8A-4147-A177-3AD203B41FA5}">
                      <a16:colId xmlns:a16="http://schemas.microsoft.com/office/drawing/2014/main" val="2126120508"/>
                    </a:ext>
                  </a:extLst>
                </a:gridCol>
              </a:tblGrid>
              <a:tr h="179842">
                <a:tc>
                  <a:txBody>
                    <a:bodyPr/>
                    <a:lstStyle/>
                    <a:p>
                      <a:pPr algn="l"/>
                      <a:r>
                        <a:rPr lang="fr-FR" sz="1200" b="1" dirty="0">
                          <a:effectLst/>
                          <a:latin typeface="Calibri" panose="020F0502020204030204" pitchFamily="34" charset="0"/>
                          <a:cs typeface="Calibri" panose="020F0502020204030204" pitchFamily="34" charset="0"/>
                        </a:rPr>
                        <a:t>Classe</a:t>
                      </a:r>
                    </a:p>
                  </a:txBody>
                  <a:tcPr marL="79144" marR="79144" marT="39572" marB="39572"/>
                </a:tc>
                <a:tc>
                  <a:txBody>
                    <a:bodyPr/>
                    <a:lstStyle/>
                    <a:p>
                      <a:pPr algn="l"/>
                      <a:r>
                        <a:rPr lang="fr-FR" sz="1200" b="1" dirty="0">
                          <a:effectLst/>
                          <a:latin typeface="Calibri" panose="020F0502020204030204" pitchFamily="34" charset="0"/>
                          <a:cs typeface="Calibri" panose="020F0502020204030204" pitchFamily="34" charset="0"/>
                        </a:rPr>
                        <a:t>La description</a:t>
                      </a:r>
                    </a:p>
                  </a:txBody>
                  <a:tcPr marL="79144" marR="79144" marT="39572" marB="39572"/>
                </a:tc>
                <a:extLst>
                  <a:ext uri="{0D108BD9-81ED-4DB2-BD59-A6C34878D82A}">
                    <a16:rowId xmlns:a16="http://schemas.microsoft.com/office/drawing/2014/main" val="3568253376"/>
                  </a:ext>
                </a:extLst>
              </a:tr>
              <a:tr h="179842">
                <a:tc>
                  <a:txBody>
                    <a:bodyPr/>
                    <a:lstStyle/>
                    <a:p>
                      <a:r>
                        <a:rPr lang="fr-FR" sz="1200" b="1" dirty="0">
                          <a:solidFill>
                            <a:srgbClr val="002060"/>
                          </a:solidFill>
                          <a:effectLst/>
                          <a:latin typeface="Calibri" panose="020F0502020204030204" pitchFamily="34" charset="0"/>
                          <a:cs typeface="Calibri" panose="020F0502020204030204" pitchFamily="34" charset="0"/>
                        </a:rPr>
                        <a:t>.table-</a:t>
                      </a:r>
                      <a:r>
                        <a:rPr lang="fr-FR" sz="1200" b="1" dirty="0" err="1">
                          <a:solidFill>
                            <a:srgbClr val="002060"/>
                          </a:solidFill>
                          <a:effectLst/>
                          <a:latin typeface="Calibri" panose="020F0502020204030204" pitchFamily="34" charset="0"/>
                          <a:cs typeface="Calibri" panose="020F0502020204030204" pitchFamily="34" charset="0"/>
                        </a:rPr>
                        <a:t>primary</a:t>
                      </a:r>
                      <a:endParaRPr lang="fr-FR" sz="1200" b="1" dirty="0">
                        <a:solidFill>
                          <a:srgbClr val="002060"/>
                        </a:solidFill>
                        <a:effectLst/>
                        <a:latin typeface="Calibri" panose="020F0502020204030204" pitchFamily="34" charset="0"/>
                        <a:cs typeface="Calibri" panose="020F0502020204030204" pitchFamily="34" charset="0"/>
                      </a:endParaRP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Bleu : indique une action importante</a:t>
                      </a:r>
                    </a:p>
                  </a:txBody>
                  <a:tcPr marL="79144" marR="79144" marT="39572" marB="39572"/>
                </a:tc>
                <a:extLst>
                  <a:ext uri="{0D108BD9-81ED-4DB2-BD59-A6C34878D82A}">
                    <a16:rowId xmlns:a16="http://schemas.microsoft.com/office/drawing/2014/main" val="1221445989"/>
                  </a:ext>
                </a:extLst>
              </a:tr>
              <a:tr h="179842">
                <a:tc>
                  <a:txBody>
                    <a:bodyPr/>
                    <a:lstStyle/>
                    <a:p>
                      <a:r>
                        <a:rPr lang="fr-FR" sz="1200" b="1">
                          <a:solidFill>
                            <a:srgbClr val="002060"/>
                          </a:solidFill>
                          <a:effectLst/>
                          <a:latin typeface="Calibri" panose="020F0502020204030204" pitchFamily="34" charset="0"/>
                          <a:cs typeface="Calibri" panose="020F0502020204030204" pitchFamily="34" charset="0"/>
                        </a:rPr>
                        <a:t>.table-success</a:t>
                      </a: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Vert : indique une action réussie ou positive</a:t>
                      </a:r>
                    </a:p>
                  </a:txBody>
                  <a:tcPr marL="79144" marR="79144" marT="39572" marB="39572"/>
                </a:tc>
                <a:extLst>
                  <a:ext uri="{0D108BD9-81ED-4DB2-BD59-A6C34878D82A}">
                    <a16:rowId xmlns:a16="http://schemas.microsoft.com/office/drawing/2014/main" val="4149663600"/>
                  </a:ext>
                </a:extLst>
              </a:tr>
              <a:tr h="308479">
                <a:tc>
                  <a:txBody>
                    <a:bodyPr/>
                    <a:lstStyle/>
                    <a:p>
                      <a:r>
                        <a:rPr lang="fr-FR" sz="1200" b="1">
                          <a:solidFill>
                            <a:srgbClr val="002060"/>
                          </a:solidFill>
                          <a:effectLst/>
                          <a:latin typeface="Calibri" panose="020F0502020204030204" pitchFamily="34" charset="0"/>
                          <a:cs typeface="Calibri" panose="020F0502020204030204" pitchFamily="34" charset="0"/>
                        </a:rPr>
                        <a:t>.table-danger</a:t>
                      </a: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Rouge : indique une action dangereuse ou potentiellement négative</a:t>
                      </a:r>
                    </a:p>
                  </a:txBody>
                  <a:tcPr marL="79144" marR="79144" marT="39572" marB="39572"/>
                </a:tc>
                <a:extLst>
                  <a:ext uri="{0D108BD9-81ED-4DB2-BD59-A6C34878D82A}">
                    <a16:rowId xmlns:a16="http://schemas.microsoft.com/office/drawing/2014/main" val="2187451353"/>
                  </a:ext>
                </a:extLst>
              </a:tr>
              <a:tr h="308479">
                <a:tc>
                  <a:txBody>
                    <a:bodyPr/>
                    <a:lstStyle/>
                    <a:p>
                      <a:r>
                        <a:rPr lang="fr-FR" sz="1200" b="1" dirty="0">
                          <a:solidFill>
                            <a:srgbClr val="002060"/>
                          </a:solidFill>
                          <a:effectLst/>
                          <a:latin typeface="Calibri" panose="020F0502020204030204" pitchFamily="34" charset="0"/>
                          <a:cs typeface="Calibri" panose="020F0502020204030204" pitchFamily="34" charset="0"/>
                        </a:rPr>
                        <a:t>.table-info</a:t>
                      </a: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Bleu clair : indique une action ou un changement informatif neutre</a:t>
                      </a:r>
                    </a:p>
                  </a:txBody>
                  <a:tcPr marL="79144" marR="79144" marT="39572" marB="39572"/>
                </a:tc>
                <a:extLst>
                  <a:ext uri="{0D108BD9-81ED-4DB2-BD59-A6C34878D82A}">
                    <a16:rowId xmlns:a16="http://schemas.microsoft.com/office/drawing/2014/main" val="1267783383"/>
                  </a:ext>
                </a:extLst>
              </a:tr>
              <a:tr h="308479">
                <a:tc>
                  <a:txBody>
                    <a:bodyPr/>
                    <a:lstStyle/>
                    <a:p>
                      <a:r>
                        <a:rPr lang="fr-FR" sz="1200" b="1" dirty="0">
                          <a:solidFill>
                            <a:srgbClr val="002060"/>
                          </a:solidFill>
                          <a:effectLst/>
                          <a:latin typeface="Calibri" panose="020F0502020204030204" pitchFamily="34" charset="0"/>
                          <a:cs typeface="Calibri" panose="020F0502020204030204" pitchFamily="34" charset="0"/>
                        </a:rPr>
                        <a:t>.table-warning</a:t>
                      </a: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Orange : indique un avertissement qui peut nécessiter votre attention</a:t>
                      </a:r>
                    </a:p>
                  </a:txBody>
                  <a:tcPr marL="79144" marR="79144" marT="39572" marB="39572"/>
                </a:tc>
                <a:extLst>
                  <a:ext uri="{0D108BD9-81ED-4DB2-BD59-A6C34878D82A}">
                    <a16:rowId xmlns:a16="http://schemas.microsoft.com/office/drawing/2014/main" val="2646359601"/>
                  </a:ext>
                </a:extLst>
              </a:tr>
              <a:tr h="308479">
                <a:tc>
                  <a:txBody>
                    <a:bodyPr/>
                    <a:lstStyle/>
                    <a:p>
                      <a:r>
                        <a:rPr lang="fr-FR" sz="1200" b="1" dirty="0">
                          <a:solidFill>
                            <a:srgbClr val="002060"/>
                          </a:solidFill>
                          <a:effectLst/>
                          <a:latin typeface="Calibri" panose="020F0502020204030204" pitchFamily="34" charset="0"/>
                          <a:cs typeface="Calibri" panose="020F0502020204030204" pitchFamily="34" charset="0"/>
                        </a:rPr>
                        <a:t>.table-active</a:t>
                      </a: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Gris : applique la couleur de survol à la ligne ou à la cellule du tableau</a:t>
                      </a:r>
                    </a:p>
                  </a:txBody>
                  <a:tcPr marL="79144" marR="79144" marT="39572" marB="39572"/>
                </a:tc>
                <a:extLst>
                  <a:ext uri="{0D108BD9-81ED-4DB2-BD59-A6C34878D82A}">
                    <a16:rowId xmlns:a16="http://schemas.microsoft.com/office/drawing/2014/main" val="1176535939"/>
                  </a:ext>
                </a:extLst>
              </a:tr>
              <a:tr h="308479">
                <a:tc>
                  <a:txBody>
                    <a:bodyPr/>
                    <a:lstStyle/>
                    <a:p>
                      <a:r>
                        <a:rPr lang="fr-FR" sz="1200" b="1" dirty="0">
                          <a:solidFill>
                            <a:srgbClr val="002060"/>
                          </a:solidFill>
                          <a:effectLst/>
                          <a:latin typeface="Calibri" panose="020F0502020204030204" pitchFamily="34" charset="0"/>
                          <a:cs typeface="Calibri" panose="020F0502020204030204" pitchFamily="34" charset="0"/>
                        </a:rPr>
                        <a:t>.table-</a:t>
                      </a:r>
                      <a:r>
                        <a:rPr lang="fr-FR" sz="1200" b="1" dirty="0" err="1">
                          <a:solidFill>
                            <a:srgbClr val="002060"/>
                          </a:solidFill>
                          <a:effectLst/>
                          <a:latin typeface="Calibri" panose="020F0502020204030204" pitchFamily="34" charset="0"/>
                          <a:cs typeface="Calibri" panose="020F0502020204030204" pitchFamily="34" charset="0"/>
                        </a:rPr>
                        <a:t>secondary</a:t>
                      </a:r>
                      <a:endParaRPr lang="fr-FR" sz="1200" b="1" dirty="0">
                        <a:solidFill>
                          <a:srgbClr val="002060"/>
                        </a:solidFill>
                        <a:effectLst/>
                        <a:latin typeface="Calibri" panose="020F0502020204030204" pitchFamily="34" charset="0"/>
                        <a:cs typeface="Calibri" panose="020F0502020204030204" pitchFamily="34" charset="0"/>
                      </a:endParaRP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Gris : Indique une action un peu moins importante</a:t>
                      </a:r>
                    </a:p>
                  </a:txBody>
                  <a:tcPr marL="79144" marR="79144" marT="39572" marB="39572"/>
                </a:tc>
                <a:extLst>
                  <a:ext uri="{0D108BD9-81ED-4DB2-BD59-A6C34878D82A}">
                    <a16:rowId xmlns:a16="http://schemas.microsoft.com/office/drawing/2014/main" val="4156447571"/>
                  </a:ext>
                </a:extLst>
              </a:tr>
              <a:tr h="179842">
                <a:tc>
                  <a:txBody>
                    <a:bodyPr/>
                    <a:lstStyle/>
                    <a:p>
                      <a:r>
                        <a:rPr lang="fr-FR" sz="1200" b="1" dirty="0">
                          <a:solidFill>
                            <a:srgbClr val="002060"/>
                          </a:solidFill>
                          <a:effectLst/>
                          <a:latin typeface="Calibri" panose="020F0502020204030204" pitchFamily="34" charset="0"/>
                          <a:cs typeface="Calibri" panose="020F0502020204030204" pitchFamily="34" charset="0"/>
                        </a:rPr>
                        <a:t>.table-light</a:t>
                      </a:r>
                    </a:p>
                  </a:txBody>
                  <a:tcPr marL="79144" marR="79144" marT="39572" marB="39572"/>
                </a:tc>
                <a:tc>
                  <a:txBody>
                    <a:bodyPr/>
                    <a:lstStyle/>
                    <a:p>
                      <a:r>
                        <a:rPr lang="fr-FR" sz="1200">
                          <a:effectLst/>
                          <a:latin typeface="Calibri" panose="020F0502020204030204" pitchFamily="34" charset="0"/>
                          <a:cs typeface="Calibri" panose="020F0502020204030204" pitchFamily="34" charset="0"/>
                        </a:rPr>
                        <a:t>Fond de table ou de rangée de table gris clair</a:t>
                      </a:r>
                    </a:p>
                  </a:txBody>
                  <a:tcPr marL="79144" marR="79144" marT="39572" marB="39572"/>
                </a:tc>
                <a:extLst>
                  <a:ext uri="{0D108BD9-81ED-4DB2-BD59-A6C34878D82A}">
                    <a16:rowId xmlns:a16="http://schemas.microsoft.com/office/drawing/2014/main" val="2755558688"/>
                  </a:ext>
                </a:extLst>
              </a:tr>
              <a:tr h="179842">
                <a:tc>
                  <a:txBody>
                    <a:bodyPr/>
                    <a:lstStyle/>
                    <a:p>
                      <a:r>
                        <a:rPr lang="fr-FR" sz="1200" b="1" dirty="0">
                          <a:solidFill>
                            <a:srgbClr val="002060"/>
                          </a:solidFill>
                          <a:effectLst/>
                          <a:latin typeface="Calibri" panose="020F0502020204030204" pitchFamily="34" charset="0"/>
                          <a:cs typeface="Calibri" panose="020F0502020204030204" pitchFamily="34" charset="0"/>
                        </a:rPr>
                        <a:t>.table-</a:t>
                      </a:r>
                      <a:r>
                        <a:rPr lang="fr-FR" sz="1200" b="1" dirty="0" err="1">
                          <a:solidFill>
                            <a:srgbClr val="002060"/>
                          </a:solidFill>
                          <a:effectLst/>
                          <a:latin typeface="Calibri" panose="020F0502020204030204" pitchFamily="34" charset="0"/>
                          <a:cs typeface="Calibri" panose="020F0502020204030204" pitchFamily="34" charset="0"/>
                        </a:rPr>
                        <a:t>dark</a:t>
                      </a:r>
                      <a:endParaRPr lang="fr-FR" sz="1200" b="1" dirty="0">
                        <a:solidFill>
                          <a:srgbClr val="002060"/>
                        </a:solidFill>
                        <a:effectLst/>
                        <a:latin typeface="Calibri" panose="020F0502020204030204" pitchFamily="34" charset="0"/>
                        <a:cs typeface="Calibri" panose="020F0502020204030204" pitchFamily="34" charset="0"/>
                      </a:endParaRPr>
                    </a:p>
                  </a:txBody>
                  <a:tcPr marL="79144" marR="79144" marT="39572" marB="39572"/>
                </a:tc>
                <a:tc>
                  <a:txBody>
                    <a:bodyPr/>
                    <a:lstStyle/>
                    <a:p>
                      <a:r>
                        <a:rPr lang="fr-FR" sz="1200" dirty="0">
                          <a:effectLst/>
                          <a:latin typeface="Calibri" panose="020F0502020204030204" pitchFamily="34" charset="0"/>
                          <a:cs typeface="Calibri" panose="020F0502020204030204" pitchFamily="34" charset="0"/>
                        </a:rPr>
                        <a:t>Fond de table ou de rangée de table gris foncé</a:t>
                      </a:r>
                    </a:p>
                  </a:txBody>
                  <a:tcPr marL="79144" marR="79144" marT="39572" marB="39572"/>
                </a:tc>
                <a:extLst>
                  <a:ext uri="{0D108BD9-81ED-4DB2-BD59-A6C34878D82A}">
                    <a16:rowId xmlns:a16="http://schemas.microsoft.com/office/drawing/2014/main" val="4165369127"/>
                  </a:ext>
                </a:extLst>
              </a:tr>
            </a:tbl>
          </a:graphicData>
        </a:graphic>
      </p:graphicFrame>
    </p:spTree>
    <p:extLst>
      <p:ext uri="{BB962C8B-B14F-4D97-AF65-F5344CB8AC3E}">
        <p14:creationId xmlns:p14="http://schemas.microsoft.com/office/powerpoint/2010/main" val="251502246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Les tableaux</a:t>
            </a:r>
          </a:p>
        </p:txBody>
      </p:sp>
      <p:sp>
        <p:nvSpPr>
          <p:cNvPr id="7" name="Espace réservé du contenu 6">
            <a:extLst>
              <a:ext uri="{FF2B5EF4-FFF2-40B4-BE49-F238E27FC236}">
                <a16:creationId xmlns:a16="http://schemas.microsoft.com/office/drawing/2014/main" id="{6D1A7287-4BD5-4771-8216-DC30CFE52CF4}"/>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La classe </a:t>
            </a:r>
            <a:r>
              <a:rPr lang="fr-FR" b="1" dirty="0">
                <a:latin typeface="Calibri" panose="020F0502020204030204" pitchFamily="34" charset="0"/>
              </a:rPr>
              <a:t>.table-responsive </a:t>
            </a:r>
            <a:r>
              <a:rPr lang="fr-FR" dirty="0">
                <a:latin typeface="Calibri" panose="020F0502020204030204" pitchFamily="34" charset="0"/>
              </a:rPr>
              <a:t>ajoute une barre de défilement au tableau en cas de besoin (</a:t>
            </a:r>
            <a:r>
              <a:rPr lang="fr-FR" dirty="0"/>
              <a:t>si le tableau es</a:t>
            </a:r>
            <a:r>
              <a:rPr lang="fr-FR" dirty="0">
                <a:latin typeface="Calibri" panose="020F0502020204030204" pitchFamily="34" charset="0"/>
              </a:rPr>
              <a:t>t grand horizontalement) :</a:t>
            </a:r>
          </a:p>
          <a:p>
            <a:pPr marL="0" indent="0">
              <a:buNone/>
            </a:pPr>
            <a:endParaRPr lang="fr-FR" dirty="0"/>
          </a:p>
          <a:p>
            <a:pPr marL="0" indent="0">
              <a:buNone/>
            </a:pPr>
            <a:endParaRPr lang="fr-FR" dirty="0">
              <a:latin typeface="Calibri" panose="020F0502020204030204" pitchFamily="34" charset="0"/>
            </a:endParaRPr>
          </a:p>
          <a:p>
            <a:pPr marL="0" indent="0">
              <a:buNone/>
            </a:pPr>
            <a:endParaRPr lang="fr-FR" dirty="0"/>
          </a:p>
          <a:p>
            <a:pPr marL="0" indent="0">
              <a:buNone/>
            </a:pPr>
            <a:endParaRPr lang="fr-FR" dirty="0">
              <a:latin typeface="Calibri" panose="020F0502020204030204" pitchFamily="34" charset="0"/>
            </a:endParaRPr>
          </a:p>
          <a:p>
            <a:pPr marL="0" indent="0">
              <a:buNone/>
            </a:pPr>
            <a:endParaRPr lang="fr-FR" dirty="0"/>
          </a:p>
          <a:p>
            <a:pPr marL="0" indent="0">
              <a:buNone/>
            </a:pPr>
            <a:endParaRPr lang="fr-FR" dirty="0"/>
          </a:p>
          <a:p>
            <a:pPr marL="0" indent="0">
              <a:buNone/>
            </a:pPr>
            <a:r>
              <a:rPr lang="fr-FR" dirty="0">
                <a:latin typeface="Calibri" panose="020F0502020204030204" pitchFamily="34" charset="0"/>
              </a:rPr>
              <a:t>On peut également décider quand le tableau doit avoir une barre de défilement en fonction de la largeur de l'écran :</a:t>
            </a:r>
          </a:p>
          <a:p>
            <a:pPr marL="0" indent="0">
              <a:buNone/>
            </a:pPr>
            <a:endParaRPr lang="fr-FR"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BBE4240C-9442-49DF-BA3A-122C2698C99C}"/>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Les tableaux réactifs</a:t>
            </a:r>
          </a:p>
          <a:p>
            <a:endParaRPr lang="fr-FR" dirty="0"/>
          </a:p>
        </p:txBody>
      </p:sp>
      <p:sp>
        <p:nvSpPr>
          <p:cNvPr id="10" name="ZoneTexte 9">
            <a:extLst>
              <a:ext uri="{FF2B5EF4-FFF2-40B4-BE49-F238E27FC236}">
                <a16:creationId xmlns:a16="http://schemas.microsoft.com/office/drawing/2014/main" id="{6A10663D-4A8D-4F92-9A58-0A16F6A53A4B}"/>
              </a:ext>
            </a:extLst>
          </p:cNvPr>
          <p:cNvSpPr txBox="1"/>
          <p:nvPr/>
        </p:nvSpPr>
        <p:spPr>
          <a:xfrm>
            <a:off x="3081050" y="2404761"/>
            <a:ext cx="6102926" cy="1015663"/>
          </a:xfrm>
          <a:prstGeom prst="rect">
            <a:avLst/>
          </a:prstGeom>
          <a:noFill/>
          <a:ln>
            <a:solidFill>
              <a:srgbClr val="005BA7"/>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="table-responsive"&gt;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table</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="table"&gt;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/table</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graphicFrame>
        <p:nvGraphicFramePr>
          <p:cNvPr id="11" name="Tableau 10">
            <a:extLst>
              <a:ext uri="{FF2B5EF4-FFF2-40B4-BE49-F238E27FC236}">
                <a16:creationId xmlns:a16="http://schemas.microsoft.com/office/drawing/2014/main" id="{D791F542-00CF-4944-BC60-0764E0A854DB}"/>
              </a:ext>
            </a:extLst>
          </p:cNvPr>
          <p:cNvGraphicFramePr>
            <a:graphicFrameLocks noGrp="1"/>
          </p:cNvGraphicFramePr>
          <p:nvPr>
            <p:extLst>
              <p:ext uri="{D42A27DB-BD31-4B8C-83A1-F6EECF244321}">
                <p14:modId xmlns:p14="http://schemas.microsoft.com/office/powerpoint/2010/main" val="2260864872"/>
              </p:ext>
            </p:extLst>
          </p:nvPr>
        </p:nvGraphicFramePr>
        <p:xfrm>
          <a:off x="2208874" y="4361682"/>
          <a:ext cx="7774252" cy="1645920"/>
        </p:xfrm>
        <a:graphic>
          <a:graphicData uri="http://schemas.openxmlformats.org/drawingml/2006/table">
            <a:tbl>
              <a:tblPr firstRow="1" bandRow="1">
                <a:tableStyleId>{1FECB4D8-DB02-4DC6-A0A2-4F2EBAE1DC90}</a:tableStyleId>
              </a:tblPr>
              <a:tblGrid>
                <a:gridCol w="3887126">
                  <a:extLst>
                    <a:ext uri="{9D8B030D-6E8A-4147-A177-3AD203B41FA5}">
                      <a16:colId xmlns:a16="http://schemas.microsoft.com/office/drawing/2014/main" val="2024047339"/>
                    </a:ext>
                  </a:extLst>
                </a:gridCol>
                <a:gridCol w="3887126">
                  <a:extLst>
                    <a:ext uri="{9D8B030D-6E8A-4147-A177-3AD203B41FA5}">
                      <a16:colId xmlns:a16="http://schemas.microsoft.com/office/drawing/2014/main" val="448755195"/>
                    </a:ext>
                  </a:extLst>
                </a:gridCol>
              </a:tblGrid>
              <a:tr h="0">
                <a:tc>
                  <a:txBody>
                    <a:bodyPr/>
                    <a:lstStyle/>
                    <a:p>
                      <a:pPr algn="l"/>
                      <a:r>
                        <a:rPr lang="fr-FR" sz="1200" b="1" dirty="0">
                          <a:effectLst/>
                          <a:latin typeface="Calibri" panose="020F0502020204030204" pitchFamily="34" charset="0"/>
                        </a:rPr>
                        <a:t>Classe</a:t>
                      </a:r>
                    </a:p>
                  </a:txBody>
                  <a:tcPr/>
                </a:tc>
                <a:tc>
                  <a:txBody>
                    <a:bodyPr/>
                    <a:lstStyle/>
                    <a:p>
                      <a:pPr algn="l"/>
                      <a:r>
                        <a:rPr lang="fr-FR" sz="1200" b="1" dirty="0">
                          <a:effectLst/>
                          <a:latin typeface="Calibri" panose="020F0502020204030204" pitchFamily="34" charset="0"/>
                        </a:rPr>
                        <a:t>Largeur de l'écran</a:t>
                      </a:r>
                    </a:p>
                  </a:txBody>
                  <a:tcPr/>
                </a:tc>
                <a:extLst>
                  <a:ext uri="{0D108BD9-81ED-4DB2-BD59-A6C34878D82A}">
                    <a16:rowId xmlns:a16="http://schemas.microsoft.com/office/drawing/2014/main" val="50723880"/>
                  </a:ext>
                </a:extLst>
              </a:tr>
              <a:tr h="0">
                <a:tc>
                  <a:txBody>
                    <a:bodyPr/>
                    <a:lstStyle/>
                    <a:p>
                      <a:r>
                        <a:rPr lang="fr-FR" sz="1200" dirty="0">
                          <a:effectLst/>
                          <a:latin typeface="Calibri" panose="020F0502020204030204" pitchFamily="34" charset="0"/>
                        </a:rPr>
                        <a:t>.table-responsive-</a:t>
                      </a:r>
                      <a:r>
                        <a:rPr lang="fr-FR" sz="1200" dirty="0" err="1">
                          <a:effectLst/>
                          <a:latin typeface="Calibri" panose="020F0502020204030204" pitchFamily="34" charset="0"/>
                        </a:rPr>
                        <a:t>sm</a:t>
                      </a:r>
                      <a:endParaRPr lang="fr-FR" sz="1200" dirty="0">
                        <a:effectLst/>
                        <a:latin typeface="Calibri" panose="020F0502020204030204" pitchFamily="34" charset="0"/>
                      </a:endParaRPr>
                    </a:p>
                  </a:txBody>
                  <a:tcPr/>
                </a:tc>
                <a:tc>
                  <a:txBody>
                    <a:bodyPr/>
                    <a:lstStyle/>
                    <a:p>
                      <a:r>
                        <a:rPr lang="fr-FR" sz="1200" dirty="0">
                          <a:effectLst/>
                          <a:latin typeface="Calibri" panose="020F0502020204030204" pitchFamily="34" charset="0"/>
                        </a:rPr>
                        <a:t>&lt; </a:t>
                      </a:r>
                      <a:r>
                        <a:rPr lang="fr-FR" sz="1200">
                          <a:effectLst/>
                          <a:latin typeface="Calibri" panose="020F0502020204030204" pitchFamily="34" charset="0"/>
                        </a:rPr>
                        <a:t>576 px</a:t>
                      </a:r>
                      <a:endParaRPr lang="fr-FR" sz="1200" dirty="0">
                        <a:effectLst/>
                        <a:latin typeface="Calibri" panose="020F0502020204030204" pitchFamily="34" charset="0"/>
                      </a:endParaRPr>
                    </a:p>
                  </a:txBody>
                  <a:tcPr/>
                </a:tc>
                <a:extLst>
                  <a:ext uri="{0D108BD9-81ED-4DB2-BD59-A6C34878D82A}">
                    <a16:rowId xmlns:a16="http://schemas.microsoft.com/office/drawing/2014/main" val="1495769080"/>
                  </a:ext>
                </a:extLst>
              </a:tr>
              <a:tr h="0">
                <a:tc>
                  <a:txBody>
                    <a:bodyPr/>
                    <a:lstStyle/>
                    <a:p>
                      <a:r>
                        <a:rPr lang="fr-FR" sz="1200" dirty="0">
                          <a:effectLst/>
                          <a:latin typeface="Calibri" panose="020F0502020204030204" pitchFamily="34" charset="0"/>
                        </a:rPr>
                        <a:t>.table-responsive-md</a:t>
                      </a:r>
                    </a:p>
                  </a:txBody>
                  <a:tcPr/>
                </a:tc>
                <a:tc>
                  <a:txBody>
                    <a:bodyPr/>
                    <a:lstStyle/>
                    <a:p>
                      <a:r>
                        <a:rPr lang="fr-FR" sz="1200" dirty="0">
                          <a:effectLst/>
                          <a:latin typeface="Calibri" panose="020F0502020204030204" pitchFamily="34" charset="0"/>
                        </a:rPr>
                        <a:t>&lt; </a:t>
                      </a:r>
                      <a:r>
                        <a:rPr lang="fr-FR" sz="1200">
                          <a:effectLst/>
                          <a:latin typeface="Calibri" panose="020F0502020204030204" pitchFamily="34" charset="0"/>
                        </a:rPr>
                        <a:t>768 px</a:t>
                      </a:r>
                      <a:endParaRPr lang="fr-FR" sz="1200" dirty="0">
                        <a:effectLst/>
                        <a:latin typeface="Calibri" panose="020F0502020204030204" pitchFamily="34" charset="0"/>
                      </a:endParaRPr>
                    </a:p>
                  </a:txBody>
                  <a:tcPr/>
                </a:tc>
                <a:extLst>
                  <a:ext uri="{0D108BD9-81ED-4DB2-BD59-A6C34878D82A}">
                    <a16:rowId xmlns:a16="http://schemas.microsoft.com/office/drawing/2014/main" val="2685284840"/>
                  </a:ext>
                </a:extLst>
              </a:tr>
              <a:tr h="0">
                <a:tc>
                  <a:txBody>
                    <a:bodyPr/>
                    <a:lstStyle/>
                    <a:p>
                      <a:r>
                        <a:rPr lang="fr-FR" sz="1200" dirty="0">
                          <a:effectLst/>
                          <a:latin typeface="Calibri" panose="020F0502020204030204" pitchFamily="34" charset="0"/>
                        </a:rPr>
                        <a:t>.table-responsive-lg</a:t>
                      </a:r>
                    </a:p>
                  </a:txBody>
                  <a:tcPr/>
                </a:tc>
                <a:tc>
                  <a:txBody>
                    <a:bodyPr/>
                    <a:lstStyle/>
                    <a:p>
                      <a:r>
                        <a:rPr lang="fr-FR" sz="1200" dirty="0">
                          <a:effectLst/>
                          <a:latin typeface="Calibri" panose="020F0502020204030204" pitchFamily="34" charset="0"/>
                        </a:rPr>
                        <a:t>&lt; </a:t>
                      </a:r>
                      <a:r>
                        <a:rPr lang="fr-FR" sz="1200">
                          <a:effectLst/>
                          <a:latin typeface="Calibri" panose="020F0502020204030204" pitchFamily="34" charset="0"/>
                        </a:rPr>
                        <a:t>992 px</a:t>
                      </a:r>
                      <a:endParaRPr lang="fr-FR" sz="1200" dirty="0">
                        <a:effectLst/>
                        <a:latin typeface="Calibri" panose="020F0502020204030204" pitchFamily="34" charset="0"/>
                      </a:endParaRPr>
                    </a:p>
                  </a:txBody>
                  <a:tcPr/>
                </a:tc>
                <a:extLst>
                  <a:ext uri="{0D108BD9-81ED-4DB2-BD59-A6C34878D82A}">
                    <a16:rowId xmlns:a16="http://schemas.microsoft.com/office/drawing/2014/main" val="2975165938"/>
                  </a:ext>
                </a:extLst>
              </a:tr>
              <a:tr h="0">
                <a:tc>
                  <a:txBody>
                    <a:bodyPr/>
                    <a:lstStyle/>
                    <a:p>
                      <a:r>
                        <a:rPr lang="fr-FR" sz="1200" dirty="0">
                          <a:effectLst/>
                          <a:latin typeface="Calibri" panose="020F0502020204030204" pitchFamily="34" charset="0"/>
                        </a:rPr>
                        <a:t>.table-responsive-xl</a:t>
                      </a:r>
                    </a:p>
                  </a:txBody>
                  <a:tcPr/>
                </a:tc>
                <a:tc>
                  <a:txBody>
                    <a:bodyPr/>
                    <a:lstStyle/>
                    <a:p>
                      <a:r>
                        <a:rPr lang="fr-FR" sz="1200">
                          <a:effectLst/>
                          <a:latin typeface="Calibri" panose="020F0502020204030204" pitchFamily="34" charset="0"/>
                        </a:rPr>
                        <a:t>&lt; 1200 px</a:t>
                      </a:r>
                      <a:endParaRPr lang="fr-FR" sz="1200" dirty="0">
                        <a:effectLst/>
                        <a:latin typeface="Calibri" panose="020F0502020204030204" pitchFamily="34" charset="0"/>
                      </a:endParaRPr>
                    </a:p>
                  </a:txBody>
                  <a:tcPr/>
                </a:tc>
                <a:extLst>
                  <a:ext uri="{0D108BD9-81ED-4DB2-BD59-A6C34878D82A}">
                    <a16:rowId xmlns:a16="http://schemas.microsoft.com/office/drawing/2014/main" val="2935272211"/>
                  </a:ext>
                </a:extLst>
              </a:tr>
              <a:tr h="0">
                <a:tc>
                  <a:txBody>
                    <a:bodyPr/>
                    <a:lstStyle/>
                    <a:p>
                      <a:r>
                        <a:rPr lang="fr-FR" sz="1200" dirty="0">
                          <a:effectLst/>
                          <a:latin typeface="Calibri" panose="020F0502020204030204" pitchFamily="34" charset="0"/>
                        </a:rPr>
                        <a:t>.table-responsive-</a:t>
                      </a:r>
                      <a:r>
                        <a:rPr lang="fr-FR" sz="1200" dirty="0" err="1">
                          <a:effectLst/>
                          <a:latin typeface="Calibri" panose="020F0502020204030204" pitchFamily="34" charset="0"/>
                        </a:rPr>
                        <a:t>xxl</a:t>
                      </a:r>
                      <a:endParaRPr lang="fr-FR" sz="1200" dirty="0">
                        <a:effectLst/>
                        <a:latin typeface="Calibri" panose="020F0502020204030204" pitchFamily="34" charset="0"/>
                      </a:endParaRPr>
                    </a:p>
                  </a:txBody>
                  <a:tcPr/>
                </a:tc>
                <a:tc>
                  <a:txBody>
                    <a:bodyPr/>
                    <a:lstStyle/>
                    <a:p>
                      <a:r>
                        <a:rPr lang="fr-FR" sz="1200" dirty="0">
                          <a:effectLst/>
                          <a:latin typeface="Calibri" panose="020F0502020204030204" pitchFamily="34" charset="0"/>
                        </a:rPr>
                        <a:t>&lt; 1400 px</a:t>
                      </a:r>
                    </a:p>
                  </a:txBody>
                  <a:tcPr/>
                </a:tc>
                <a:extLst>
                  <a:ext uri="{0D108BD9-81ED-4DB2-BD59-A6C34878D82A}">
                    <a16:rowId xmlns:a16="http://schemas.microsoft.com/office/drawing/2014/main" val="1087751279"/>
                  </a:ext>
                </a:extLst>
              </a:tr>
            </a:tbl>
          </a:graphicData>
        </a:graphic>
      </p:graphicFrame>
    </p:spTree>
    <p:extLst>
      <p:ext uri="{BB962C8B-B14F-4D97-AF65-F5344CB8AC3E}">
        <p14:creationId xmlns:p14="http://schemas.microsoft.com/office/powerpoint/2010/main" val="247556187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Les images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buNone/>
            </a:pPr>
            <a:r>
              <a:rPr lang="fr-FR" dirty="0">
                <a:solidFill>
                  <a:schemeClr val="tx1">
                    <a:lumMod val="65000"/>
                    <a:lumOff val="35000"/>
                  </a:schemeClr>
                </a:solidFill>
                <a:latin typeface="Calibri" panose="020F0502020204030204" pitchFamily="34" charset="0"/>
              </a:rPr>
              <a:t>La classe </a:t>
            </a:r>
            <a:r>
              <a:rPr lang="fr-FR" b="1" dirty="0">
                <a:solidFill>
                  <a:schemeClr val="tx1">
                    <a:lumMod val="65000"/>
                    <a:lumOff val="35000"/>
                  </a:schemeClr>
                </a:solidFill>
                <a:latin typeface="Calibri" panose="020F0502020204030204" pitchFamily="34" charset="0"/>
              </a:rPr>
              <a:t>.</a:t>
            </a:r>
            <a:r>
              <a:rPr lang="fr-FR" b="1" dirty="0" err="1">
                <a:solidFill>
                  <a:schemeClr val="tx1">
                    <a:lumMod val="65000"/>
                    <a:lumOff val="35000"/>
                  </a:schemeClr>
                </a:solidFill>
                <a:latin typeface="Calibri" panose="020F0502020204030204" pitchFamily="34" charset="0"/>
              </a:rPr>
              <a:t>rounded</a:t>
            </a:r>
            <a:r>
              <a:rPr lang="fr-FR" b="1" dirty="0">
                <a:solidFill>
                  <a:schemeClr val="tx1">
                    <a:lumMod val="65000"/>
                    <a:lumOff val="35000"/>
                  </a:schemeClr>
                </a:solidFill>
                <a:latin typeface="Calibri" panose="020F0502020204030204" pitchFamily="34" charset="0"/>
              </a:rPr>
              <a:t> </a:t>
            </a:r>
            <a:r>
              <a:rPr lang="fr-FR" dirty="0">
                <a:solidFill>
                  <a:schemeClr val="tx1">
                    <a:lumMod val="65000"/>
                    <a:lumOff val="35000"/>
                  </a:schemeClr>
                </a:solidFill>
                <a:latin typeface="Calibri" panose="020F0502020204030204" pitchFamily="34" charset="0"/>
              </a:rPr>
              <a:t>ajoute des coins arrondis à une image :</a:t>
            </a:r>
          </a:p>
          <a:p>
            <a:endParaRPr lang="fr-FR" sz="1100" dirty="0"/>
          </a:p>
        </p:txBody>
      </p:sp>
      <p:sp>
        <p:nvSpPr>
          <p:cNvPr id="8" name="Espace réservé du contenu 7">
            <a:extLst>
              <a:ext uri="{FF2B5EF4-FFF2-40B4-BE49-F238E27FC236}">
                <a16:creationId xmlns:a16="http://schemas.microsoft.com/office/drawing/2014/main" id="{496B7630-66DC-4904-997F-73777EAD7458}"/>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Coins arrondis</a:t>
            </a:r>
          </a:p>
          <a:p>
            <a:endParaRPr lang="fr-FR" dirty="0"/>
          </a:p>
        </p:txBody>
      </p:sp>
      <p:sp>
        <p:nvSpPr>
          <p:cNvPr id="13" name="ZoneTexte 12">
            <a:extLst>
              <a:ext uri="{FF2B5EF4-FFF2-40B4-BE49-F238E27FC236}">
                <a16:creationId xmlns:a16="http://schemas.microsoft.com/office/drawing/2014/main" id="{27B39FF1-BB65-4F1F-AA38-F98D7F8C8335}"/>
              </a:ext>
            </a:extLst>
          </p:cNvPr>
          <p:cNvSpPr txBox="1"/>
          <p:nvPr/>
        </p:nvSpPr>
        <p:spPr>
          <a:xfrm>
            <a:off x="802117" y="2351425"/>
            <a:ext cx="5831315" cy="276999"/>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img</a:t>
            </a:r>
            <a:r>
              <a:rPr lang="fr-FR" sz="1200" dirty="0">
                <a:solidFill>
                  <a:srgbClr val="FF0000"/>
                </a:solidFill>
                <a:effectLst/>
                <a:latin typeface="Calibri" panose="020F0502020204030204" pitchFamily="34" charset="0"/>
              </a:rPr>
              <a:t> src</a:t>
            </a:r>
            <a:r>
              <a:rPr lang="fr-FR" sz="1200" dirty="0">
                <a:solidFill>
                  <a:srgbClr val="0000CD"/>
                </a:solidFill>
                <a:effectLst/>
                <a:latin typeface="Calibri" panose="020F0502020204030204" pitchFamily="34" charset="0"/>
              </a:rPr>
              <a:t>="animal.jpg"</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rounded</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alt</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animaI</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14" name="ZoneTexte 13">
            <a:extLst>
              <a:ext uri="{FF2B5EF4-FFF2-40B4-BE49-F238E27FC236}">
                <a16:creationId xmlns:a16="http://schemas.microsoft.com/office/drawing/2014/main" id="{37E3775D-FC1A-4808-A784-17D7022DF2B0}"/>
              </a:ext>
            </a:extLst>
          </p:cNvPr>
          <p:cNvSpPr txBox="1"/>
          <p:nvPr/>
        </p:nvSpPr>
        <p:spPr>
          <a:xfrm>
            <a:off x="802118" y="3137963"/>
            <a:ext cx="2093036" cy="338554"/>
          </a:xfrm>
          <a:prstGeom prst="rect">
            <a:avLst/>
          </a:prstGeom>
          <a:noFill/>
        </p:spPr>
        <p:txBody>
          <a:bodyPr wrap="square">
            <a:spAutoFit/>
          </a:bodyPr>
          <a:lstStyle/>
          <a:p>
            <a:pPr algn="just"/>
            <a:r>
              <a:rPr lang="fr-FR" sz="1600" b="1" dirty="0">
                <a:solidFill>
                  <a:schemeClr val="tx1">
                    <a:lumMod val="65000"/>
                    <a:lumOff val="35000"/>
                  </a:schemeClr>
                </a:solidFill>
                <a:latin typeface="Calibri" panose="020F0502020204030204" pitchFamily="34" charset="0"/>
              </a:rPr>
              <a:t>Cercle</a:t>
            </a:r>
          </a:p>
        </p:txBody>
      </p:sp>
      <p:sp>
        <p:nvSpPr>
          <p:cNvPr id="15" name="ZoneTexte 14">
            <a:extLst>
              <a:ext uri="{FF2B5EF4-FFF2-40B4-BE49-F238E27FC236}">
                <a16:creationId xmlns:a16="http://schemas.microsoft.com/office/drawing/2014/main" id="{F8FAB32C-EAF5-4D49-8C02-8B3C5FECC320}"/>
              </a:ext>
            </a:extLst>
          </p:cNvPr>
          <p:cNvSpPr txBox="1"/>
          <p:nvPr/>
        </p:nvSpPr>
        <p:spPr>
          <a:xfrm>
            <a:off x="802116" y="3446062"/>
            <a:ext cx="6315412" cy="276999"/>
          </a:xfrm>
          <a:prstGeom prst="rect">
            <a:avLst/>
          </a:prstGeom>
          <a:noFill/>
        </p:spPr>
        <p:txBody>
          <a:bodyPr wrap="square">
            <a:spAutoFit/>
          </a:bodyPr>
          <a:lstStyle/>
          <a:p>
            <a:r>
              <a:rPr lang="fr-FR" sz="1200" dirty="0">
                <a:solidFill>
                  <a:schemeClr val="tx1">
                    <a:lumMod val="65000"/>
                    <a:lumOff val="35000"/>
                  </a:schemeClr>
                </a:solidFill>
                <a:latin typeface="Calibri" panose="020F0502020204030204" pitchFamily="34" charset="0"/>
              </a:rPr>
              <a:t>La classe </a:t>
            </a: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rounded-circle</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façonne l'image en cercle :</a:t>
            </a:r>
          </a:p>
        </p:txBody>
      </p:sp>
      <p:sp>
        <p:nvSpPr>
          <p:cNvPr id="16" name="ZoneTexte 15">
            <a:extLst>
              <a:ext uri="{FF2B5EF4-FFF2-40B4-BE49-F238E27FC236}">
                <a16:creationId xmlns:a16="http://schemas.microsoft.com/office/drawing/2014/main" id="{AFC3B2DB-FD1E-4BA4-B349-FC6530E2A2E8}"/>
              </a:ext>
            </a:extLst>
          </p:cNvPr>
          <p:cNvSpPr txBox="1"/>
          <p:nvPr/>
        </p:nvSpPr>
        <p:spPr>
          <a:xfrm>
            <a:off x="802118" y="3875045"/>
            <a:ext cx="5831315" cy="276999"/>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err="1">
                <a:solidFill>
                  <a:srgbClr val="A52A2A"/>
                </a:solidFill>
                <a:effectLst/>
                <a:latin typeface="Calibri" panose="020F0502020204030204" pitchFamily="34" charset="0"/>
              </a:rPr>
              <a:t>img</a:t>
            </a:r>
            <a:r>
              <a:rPr lang="fr-FR" sz="1200" dirty="0">
                <a:solidFill>
                  <a:srgbClr val="FF0000"/>
                </a:solidFill>
                <a:effectLst/>
                <a:latin typeface="Calibri" panose="020F0502020204030204" pitchFamily="34" charset="0"/>
              </a:rPr>
              <a:t> src</a:t>
            </a:r>
            <a:r>
              <a:rPr lang="fr-FR" sz="1200" dirty="0">
                <a:solidFill>
                  <a:srgbClr val="0000CD"/>
                </a:solidFill>
                <a:effectLst/>
                <a:latin typeface="Calibri" panose="020F0502020204030204" pitchFamily="34" charset="0"/>
              </a:rPr>
              <a:t>="animal.jpg"</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rounded-circle</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alt</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animaI</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17" name="ZoneTexte 16">
            <a:extLst>
              <a:ext uri="{FF2B5EF4-FFF2-40B4-BE49-F238E27FC236}">
                <a16:creationId xmlns:a16="http://schemas.microsoft.com/office/drawing/2014/main" id="{78CD19E8-6E35-4A34-B19A-FB03EEB35760}"/>
              </a:ext>
            </a:extLst>
          </p:cNvPr>
          <p:cNvSpPr txBox="1"/>
          <p:nvPr/>
        </p:nvSpPr>
        <p:spPr>
          <a:xfrm>
            <a:off x="681097" y="4896044"/>
            <a:ext cx="2093036" cy="338554"/>
          </a:xfrm>
          <a:prstGeom prst="rect">
            <a:avLst/>
          </a:prstGeom>
          <a:noFill/>
        </p:spPr>
        <p:txBody>
          <a:bodyPr wrap="square">
            <a:spAutoFit/>
          </a:bodyPr>
          <a:lstStyle/>
          <a:p>
            <a:pPr algn="just"/>
            <a:r>
              <a:rPr lang="fr-FR" sz="1600" b="1" dirty="0">
                <a:solidFill>
                  <a:schemeClr val="tx1">
                    <a:lumMod val="65000"/>
                    <a:lumOff val="35000"/>
                  </a:schemeClr>
                </a:solidFill>
                <a:latin typeface="Calibri" panose="020F0502020204030204" pitchFamily="34" charset="0"/>
              </a:rPr>
              <a:t>La vignette</a:t>
            </a:r>
          </a:p>
        </p:txBody>
      </p:sp>
      <p:sp>
        <p:nvSpPr>
          <p:cNvPr id="18" name="ZoneTexte 17">
            <a:extLst>
              <a:ext uri="{FF2B5EF4-FFF2-40B4-BE49-F238E27FC236}">
                <a16:creationId xmlns:a16="http://schemas.microsoft.com/office/drawing/2014/main" id="{348547E6-9455-4AD4-817C-571E83AA3D58}"/>
              </a:ext>
            </a:extLst>
          </p:cNvPr>
          <p:cNvSpPr txBox="1"/>
          <p:nvPr/>
        </p:nvSpPr>
        <p:spPr>
          <a:xfrm>
            <a:off x="681097" y="5241342"/>
            <a:ext cx="5458833" cy="276999"/>
          </a:xfrm>
          <a:prstGeom prst="rect">
            <a:avLst/>
          </a:prstGeom>
          <a:noFill/>
        </p:spPr>
        <p:txBody>
          <a:bodyPr wrap="square">
            <a:spAutoFit/>
          </a:bodyPr>
          <a:lstStyle/>
          <a:p>
            <a:r>
              <a:rPr lang="fr-FR" sz="1200" dirty="0">
                <a:solidFill>
                  <a:schemeClr val="tx1">
                    <a:lumMod val="65000"/>
                    <a:lumOff val="35000"/>
                  </a:schemeClr>
                </a:solidFill>
                <a:latin typeface="Calibri" panose="020F0502020204030204" pitchFamily="34" charset="0"/>
              </a:rPr>
              <a:t>La classe </a:t>
            </a: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img-thumbnail</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façonne l'image en une vignette :</a:t>
            </a:r>
          </a:p>
        </p:txBody>
      </p:sp>
      <p:sp>
        <p:nvSpPr>
          <p:cNvPr id="19" name="ZoneTexte 18">
            <a:extLst>
              <a:ext uri="{FF2B5EF4-FFF2-40B4-BE49-F238E27FC236}">
                <a16:creationId xmlns:a16="http://schemas.microsoft.com/office/drawing/2014/main" id="{630EEB31-03DD-453F-8C15-B2D187AA0331}"/>
              </a:ext>
            </a:extLst>
          </p:cNvPr>
          <p:cNvSpPr txBox="1"/>
          <p:nvPr/>
        </p:nvSpPr>
        <p:spPr>
          <a:xfrm>
            <a:off x="802118" y="5649038"/>
            <a:ext cx="5831315" cy="276999"/>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err="1">
                <a:solidFill>
                  <a:srgbClr val="A52A2A"/>
                </a:solidFill>
                <a:effectLst/>
                <a:latin typeface="Calibri" panose="020F0502020204030204" pitchFamily="34" charset="0"/>
              </a:rPr>
              <a:t>img</a:t>
            </a:r>
            <a:r>
              <a:rPr lang="fr-FR" sz="1200" dirty="0">
                <a:solidFill>
                  <a:srgbClr val="FF0000"/>
                </a:solidFill>
                <a:effectLst/>
                <a:latin typeface="Calibri" panose="020F0502020204030204" pitchFamily="34" charset="0"/>
              </a:rPr>
              <a:t> src</a:t>
            </a:r>
            <a:r>
              <a:rPr lang="fr-FR" sz="1200" dirty="0">
                <a:solidFill>
                  <a:srgbClr val="0000CD"/>
                </a:solidFill>
                <a:effectLst/>
                <a:latin typeface="Calibri" panose="020F0502020204030204" pitchFamily="34" charset="0"/>
              </a:rPr>
              <a:t>="animal.jpg"</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img-thumbnail</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alt</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animaI</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pic>
        <p:nvPicPr>
          <p:cNvPr id="9" name="Image 8">
            <a:extLst>
              <a:ext uri="{FF2B5EF4-FFF2-40B4-BE49-F238E27FC236}">
                <a16:creationId xmlns:a16="http://schemas.microsoft.com/office/drawing/2014/main" id="{694E13A7-3FA3-4573-A9F9-DDBDAB12D33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366370" y="4958710"/>
            <a:ext cx="1691179" cy="1306356"/>
          </a:xfrm>
          <a:prstGeom prst="rect">
            <a:avLst/>
          </a:prstGeom>
          <a:ln>
            <a:solidFill>
              <a:schemeClr val="bg1">
                <a:lumMod val="85000"/>
              </a:schemeClr>
            </a:solidFill>
          </a:ln>
        </p:spPr>
      </p:pic>
      <p:pic>
        <p:nvPicPr>
          <p:cNvPr id="11" name="Image 10">
            <a:extLst>
              <a:ext uri="{FF2B5EF4-FFF2-40B4-BE49-F238E27FC236}">
                <a16:creationId xmlns:a16="http://schemas.microsoft.com/office/drawing/2014/main" id="{22F58B64-FB88-4552-8E0F-D19303EA098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173726" y="2985865"/>
            <a:ext cx="1992631" cy="1888700"/>
          </a:xfrm>
          <a:prstGeom prst="rect">
            <a:avLst/>
          </a:prstGeom>
        </p:spPr>
      </p:pic>
      <p:pic>
        <p:nvPicPr>
          <p:cNvPr id="25" name="Image 24" descr="Une image contenant plante&#10;&#10;Description générée automatiquement">
            <a:extLst>
              <a:ext uri="{FF2B5EF4-FFF2-40B4-BE49-F238E27FC236}">
                <a16:creationId xmlns:a16="http://schemas.microsoft.com/office/drawing/2014/main" id="{C8952988-4865-43DB-BB6B-953F63312914}"/>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199120" y="1613530"/>
            <a:ext cx="1941844" cy="1467754"/>
          </a:xfrm>
          <a:prstGeom prst="rect">
            <a:avLst/>
          </a:prstGeom>
        </p:spPr>
      </p:pic>
      <p:sp>
        <p:nvSpPr>
          <p:cNvPr id="20" name="ZoneTexte 19">
            <a:extLst>
              <a:ext uri="{FF2B5EF4-FFF2-40B4-BE49-F238E27FC236}">
                <a16:creationId xmlns:a16="http://schemas.microsoft.com/office/drawing/2014/main" id="{30C36B0D-2FB8-4450-A507-ABD4B0DEB235}"/>
              </a:ext>
            </a:extLst>
          </p:cNvPr>
          <p:cNvSpPr txBox="1"/>
          <p:nvPr/>
        </p:nvSpPr>
        <p:spPr>
          <a:xfrm>
            <a:off x="8313588" y="6277393"/>
            <a:ext cx="1712905" cy="276999"/>
          </a:xfrm>
          <a:prstGeom prst="rect">
            <a:avLst/>
          </a:prstGeom>
          <a:noFill/>
        </p:spPr>
        <p:txBody>
          <a:bodyPr wrap="none" rtlCol="0">
            <a:spAutoFit/>
          </a:bodyPr>
          <a:lstStyle/>
          <a:p>
            <a:r>
              <a:rPr lang="fr-FR" sz="1200" i="1" dirty="0">
                <a:solidFill>
                  <a:schemeClr val="bg1">
                    <a:lumMod val="65000"/>
                  </a:schemeClr>
                </a:solidFill>
                <a:latin typeface="Calibri" panose="020F0502020204030204" pitchFamily="34" charset="0"/>
              </a:rPr>
              <a:t>Figure 64 :coins arrondis</a:t>
            </a:r>
          </a:p>
        </p:txBody>
      </p:sp>
    </p:spTree>
    <p:extLst>
      <p:ext uri="{BB962C8B-B14F-4D97-AF65-F5344CB8AC3E}">
        <p14:creationId xmlns:p14="http://schemas.microsoft.com/office/powerpoint/2010/main" val="29672565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Les images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Les classes </a:t>
            </a:r>
            <a:r>
              <a:rPr lang="fr-FR" b="1" dirty="0">
                <a:latin typeface="Calibri" panose="020F0502020204030204" pitchFamily="34" charset="0"/>
              </a:rPr>
              <a:t>.</a:t>
            </a:r>
            <a:r>
              <a:rPr lang="fr-FR" b="1" dirty="0" err="1">
                <a:latin typeface="Calibri" panose="020F0502020204030204" pitchFamily="34" charset="0"/>
              </a:rPr>
              <a:t>float</a:t>
            </a:r>
            <a:r>
              <a:rPr lang="fr-FR" b="1" dirty="0">
                <a:latin typeface="Calibri" panose="020F0502020204030204" pitchFamily="34" charset="0"/>
              </a:rPr>
              <a:t>-start </a:t>
            </a:r>
            <a:r>
              <a:rPr lang="fr-FR" dirty="0">
                <a:latin typeface="Calibri" panose="020F0502020204030204" pitchFamily="34" charset="0"/>
              </a:rPr>
              <a:t>et </a:t>
            </a:r>
            <a:r>
              <a:rPr lang="fr-FR" b="1" dirty="0">
                <a:latin typeface="Calibri" panose="020F0502020204030204" pitchFamily="34" charset="0"/>
              </a:rPr>
              <a:t>.</a:t>
            </a:r>
            <a:r>
              <a:rPr lang="fr-FR" b="1" dirty="0" err="1">
                <a:latin typeface="Calibri" panose="020F0502020204030204" pitchFamily="34" charset="0"/>
              </a:rPr>
              <a:t>float</a:t>
            </a:r>
            <a:r>
              <a:rPr lang="fr-FR" b="1" dirty="0">
                <a:latin typeface="Calibri" panose="020F0502020204030204" pitchFamily="34" charset="0"/>
              </a:rPr>
              <a:t>-end </a:t>
            </a:r>
            <a:r>
              <a:rPr lang="fr-FR" dirty="0">
                <a:latin typeface="Calibri" panose="020F0502020204030204" pitchFamily="34" charset="0"/>
              </a:rPr>
              <a:t>permettent de faire flotter une image à gauche ou à droite.</a:t>
            </a:r>
          </a:p>
        </p:txBody>
      </p:sp>
      <p:sp>
        <p:nvSpPr>
          <p:cNvPr id="3" name="Espace réservé du contenu 2">
            <a:extLst>
              <a:ext uri="{FF2B5EF4-FFF2-40B4-BE49-F238E27FC236}">
                <a16:creationId xmlns:a16="http://schemas.microsoft.com/office/drawing/2014/main" id="{A313F88E-7ED9-4E9E-8AFE-12E62DBA21A6}"/>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Alignement des images</a:t>
            </a:r>
          </a:p>
          <a:p>
            <a:endParaRPr lang="fr-FR" dirty="0"/>
          </a:p>
        </p:txBody>
      </p:sp>
      <p:sp>
        <p:nvSpPr>
          <p:cNvPr id="25" name="ZoneTexte 24">
            <a:extLst>
              <a:ext uri="{FF2B5EF4-FFF2-40B4-BE49-F238E27FC236}">
                <a16:creationId xmlns:a16="http://schemas.microsoft.com/office/drawing/2014/main" id="{9C4B16CC-A1D2-4A9E-982F-9BBF78060A2E}"/>
              </a:ext>
            </a:extLst>
          </p:cNvPr>
          <p:cNvSpPr txBox="1"/>
          <p:nvPr/>
        </p:nvSpPr>
        <p:spPr>
          <a:xfrm>
            <a:off x="689174" y="2378548"/>
            <a:ext cx="5226201" cy="276999"/>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img</a:t>
            </a:r>
            <a:r>
              <a:rPr lang="fr-FR" sz="1200" dirty="0">
                <a:solidFill>
                  <a:srgbClr val="FF0000"/>
                </a:solidFill>
                <a:effectLst/>
                <a:latin typeface="Calibri" panose="020F0502020204030204" pitchFamily="34" charset="0"/>
              </a:rPr>
              <a:t> src</a:t>
            </a:r>
            <a:r>
              <a:rPr lang="fr-FR" sz="1200" dirty="0">
                <a:solidFill>
                  <a:srgbClr val="0000CD"/>
                </a:solidFill>
                <a:effectLst/>
                <a:latin typeface="Calibri" panose="020F0502020204030204" pitchFamily="34" charset="0"/>
              </a:rPr>
              <a:t>="mosquee.jpg"</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float</a:t>
            </a:r>
            <a:r>
              <a:rPr lang="fr-FR" sz="1200" dirty="0">
                <a:solidFill>
                  <a:srgbClr val="0000CD"/>
                </a:solidFill>
                <a:effectLst/>
                <a:latin typeface="Calibri" panose="020F0502020204030204" pitchFamily="34" charset="0"/>
              </a:rPr>
              <a:t>-start"</a:t>
            </a:r>
            <a:r>
              <a:rPr lang="fr-FR" sz="1200" dirty="0">
                <a:solidFill>
                  <a:srgbClr val="FF0000"/>
                </a:solidFill>
                <a:latin typeface="Calibri" panose="020F0502020204030204" pitchFamily="34" charset="0"/>
              </a:rPr>
              <a:t> </a:t>
            </a:r>
            <a:r>
              <a:rPr lang="fr-FR" sz="1200" dirty="0">
                <a:solidFill>
                  <a:srgbClr val="FF0000"/>
                </a:solidFill>
                <a:effectLst/>
                <a:latin typeface="Calibri" panose="020F0502020204030204" pitchFamily="34" charset="0"/>
              </a:rPr>
              <a:t>alt</a:t>
            </a:r>
            <a:r>
              <a:rPr lang="fr-FR" sz="1200" dirty="0">
                <a:solidFill>
                  <a:srgbClr val="0000CD"/>
                </a:solidFill>
                <a:effectLst/>
                <a:latin typeface="Calibri" panose="020F0502020204030204" pitchFamily="34" charset="0"/>
              </a:rPr>
              <a:t>="Mosquée Hassan II"&gt;</a:t>
            </a:r>
            <a:endParaRPr lang="fr-FR" sz="1200" dirty="0">
              <a:latin typeface="Calibri" panose="020F0502020204030204" pitchFamily="34" charset="0"/>
            </a:endParaRPr>
          </a:p>
        </p:txBody>
      </p:sp>
      <p:pic>
        <p:nvPicPr>
          <p:cNvPr id="26" name="Image 25">
            <a:extLst>
              <a:ext uri="{FF2B5EF4-FFF2-40B4-BE49-F238E27FC236}">
                <a16:creationId xmlns:a16="http://schemas.microsoft.com/office/drawing/2014/main" id="{1239D8A3-98EC-4681-9869-1C2C8949144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254132" y="2854496"/>
            <a:ext cx="2248694" cy="1502878"/>
          </a:xfrm>
          <a:prstGeom prst="rect">
            <a:avLst/>
          </a:prstGeom>
        </p:spPr>
      </p:pic>
      <p:pic>
        <p:nvPicPr>
          <p:cNvPr id="27" name="Image 26">
            <a:extLst>
              <a:ext uri="{FF2B5EF4-FFF2-40B4-BE49-F238E27FC236}">
                <a16:creationId xmlns:a16="http://schemas.microsoft.com/office/drawing/2014/main" id="{4D0D23A1-07B5-40F7-BD79-DEF8580690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9174" y="2854496"/>
            <a:ext cx="2248694" cy="1502878"/>
          </a:xfrm>
          <a:prstGeom prst="rect">
            <a:avLst/>
          </a:prstGeom>
        </p:spPr>
      </p:pic>
      <p:sp>
        <p:nvSpPr>
          <p:cNvPr id="28" name="ZoneTexte 27">
            <a:extLst>
              <a:ext uri="{FF2B5EF4-FFF2-40B4-BE49-F238E27FC236}">
                <a16:creationId xmlns:a16="http://schemas.microsoft.com/office/drawing/2014/main" id="{7906581F-6261-4EFC-8B81-B6D1A696F7CA}"/>
              </a:ext>
            </a:extLst>
          </p:cNvPr>
          <p:cNvSpPr txBox="1"/>
          <p:nvPr/>
        </p:nvSpPr>
        <p:spPr>
          <a:xfrm>
            <a:off x="6077394" y="2378548"/>
            <a:ext cx="5416089" cy="276999"/>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img</a:t>
            </a:r>
            <a:r>
              <a:rPr lang="fr-FR" sz="1200" dirty="0">
                <a:solidFill>
                  <a:srgbClr val="FF0000"/>
                </a:solidFill>
                <a:effectLst/>
                <a:latin typeface="Calibri" panose="020F0502020204030204" pitchFamily="34" charset="0"/>
              </a:rPr>
              <a:t> src</a:t>
            </a:r>
            <a:r>
              <a:rPr lang="fr-FR" sz="1200" dirty="0">
                <a:solidFill>
                  <a:srgbClr val="0000CD"/>
                </a:solidFill>
                <a:effectLst/>
                <a:latin typeface="Calibri" panose="020F0502020204030204" pitchFamily="34" charset="0"/>
              </a:rPr>
              <a:t>="mosquee.jpg"</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float</a:t>
            </a:r>
            <a:r>
              <a:rPr lang="fr-FR" sz="1200" dirty="0">
                <a:solidFill>
                  <a:srgbClr val="0000CD"/>
                </a:solidFill>
                <a:effectLst/>
                <a:latin typeface="Calibri" panose="020F0502020204030204" pitchFamily="34" charset="0"/>
              </a:rPr>
              <a:t>-start"</a:t>
            </a:r>
            <a:r>
              <a:rPr lang="fr-FR" sz="1200" dirty="0">
                <a:solidFill>
                  <a:srgbClr val="FF0000"/>
                </a:solidFill>
                <a:latin typeface="Calibri" panose="020F0502020204030204" pitchFamily="34" charset="0"/>
              </a:rPr>
              <a:t> </a:t>
            </a:r>
            <a:r>
              <a:rPr lang="fr-FR" sz="1200" dirty="0">
                <a:solidFill>
                  <a:srgbClr val="FF0000"/>
                </a:solidFill>
                <a:effectLst/>
                <a:latin typeface="Calibri" panose="020F0502020204030204" pitchFamily="34" charset="0"/>
              </a:rPr>
              <a:t>alt</a:t>
            </a:r>
            <a:r>
              <a:rPr lang="fr-FR" sz="1200" dirty="0">
                <a:solidFill>
                  <a:srgbClr val="0000CD"/>
                </a:solidFill>
                <a:effectLst/>
                <a:latin typeface="Calibri" panose="020F0502020204030204" pitchFamily="34" charset="0"/>
              </a:rPr>
              <a:t>="Mosquée Hassan II"&gt;</a:t>
            </a:r>
            <a:endParaRPr lang="fr-FR" sz="1200" dirty="0">
              <a:latin typeface="Calibri" panose="020F0502020204030204" pitchFamily="34" charset="0"/>
            </a:endParaRPr>
          </a:p>
        </p:txBody>
      </p:sp>
      <p:sp>
        <p:nvSpPr>
          <p:cNvPr id="29" name="ZoneTexte 28">
            <a:extLst>
              <a:ext uri="{FF2B5EF4-FFF2-40B4-BE49-F238E27FC236}">
                <a16:creationId xmlns:a16="http://schemas.microsoft.com/office/drawing/2014/main" id="{1ABD0C21-4BE2-4302-B179-C5411DDB54C0}"/>
              </a:ext>
            </a:extLst>
          </p:cNvPr>
          <p:cNvSpPr txBox="1"/>
          <p:nvPr/>
        </p:nvSpPr>
        <p:spPr>
          <a:xfrm>
            <a:off x="9254132" y="4441398"/>
            <a:ext cx="3029446" cy="276999"/>
          </a:xfrm>
          <a:prstGeom prst="rect">
            <a:avLst/>
          </a:prstGeom>
          <a:noFill/>
        </p:spPr>
        <p:txBody>
          <a:bodyPr wrap="square" rtlCol="0">
            <a:spAutoFit/>
          </a:bodyPr>
          <a:lstStyle/>
          <a:p>
            <a:r>
              <a:rPr lang="fr-FR" sz="1200" i="1" dirty="0">
                <a:solidFill>
                  <a:schemeClr val="bg1">
                    <a:lumMod val="65000"/>
                  </a:schemeClr>
                </a:solidFill>
                <a:latin typeface="Calibri" panose="020F0502020204030204" pitchFamily="34" charset="0"/>
              </a:rPr>
              <a:t>Figure 66 : Alignement à droite</a:t>
            </a:r>
          </a:p>
        </p:txBody>
      </p:sp>
      <p:sp>
        <p:nvSpPr>
          <p:cNvPr id="30" name="ZoneTexte 29">
            <a:extLst>
              <a:ext uri="{FF2B5EF4-FFF2-40B4-BE49-F238E27FC236}">
                <a16:creationId xmlns:a16="http://schemas.microsoft.com/office/drawing/2014/main" id="{54D1EC17-4307-4409-BD99-CEDE628FED71}"/>
              </a:ext>
            </a:extLst>
          </p:cNvPr>
          <p:cNvSpPr txBox="1"/>
          <p:nvPr/>
        </p:nvSpPr>
        <p:spPr>
          <a:xfrm>
            <a:off x="738515" y="4441398"/>
            <a:ext cx="2150012" cy="276999"/>
          </a:xfrm>
          <a:prstGeom prst="rect">
            <a:avLst/>
          </a:prstGeom>
          <a:noFill/>
        </p:spPr>
        <p:txBody>
          <a:bodyPr wrap="none" rtlCol="0">
            <a:spAutoFit/>
          </a:bodyPr>
          <a:lstStyle/>
          <a:p>
            <a:r>
              <a:rPr lang="fr-FR" sz="1200" i="1" dirty="0">
                <a:solidFill>
                  <a:schemeClr val="bg1">
                    <a:lumMod val="65000"/>
                  </a:schemeClr>
                </a:solidFill>
                <a:latin typeface="Calibri" panose="020F0502020204030204" pitchFamily="34" charset="0"/>
              </a:rPr>
              <a:t>Figure 65 :Alignement à gauche</a:t>
            </a:r>
          </a:p>
        </p:txBody>
      </p:sp>
      <p:sp>
        <p:nvSpPr>
          <p:cNvPr id="31" name="ZoneTexte 30">
            <a:extLst>
              <a:ext uri="{FF2B5EF4-FFF2-40B4-BE49-F238E27FC236}">
                <a16:creationId xmlns:a16="http://schemas.microsoft.com/office/drawing/2014/main" id="{5DE850F1-E78C-4F8F-A439-DF921BBD9EBB}"/>
              </a:ext>
            </a:extLst>
          </p:cNvPr>
          <p:cNvSpPr txBox="1"/>
          <p:nvPr/>
        </p:nvSpPr>
        <p:spPr>
          <a:xfrm>
            <a:off x="689174" y="4800235"/>
            <a:ext cx="6102926" cy="338554"/>
          </a:xfrm>
          <a:prstGeom prst="rect">
            <a:avLst/>
          </a:prstGeom>
          <a:noFill/>
        </p:spPr>
        <p:txBody>
          <a:bodyPr wrap="square">
            <a:spAutoFit/>
          </a:bodyPr>
          <a:lstStyle>
            <a:defPPr>
              <a:defRPr lang="fr-FR"/>
            </a:defPPr>
            <a:lvl1pPr algn="just">
              <a:defRPr sz="2400" b="1">
                <a:solidFill>
                  <a:srgbClr val="C00000"/>
                </a:solidFill>
              </a:defRPr>
            </a:lvl1pPr>
          </a:lstStyle>
          <a:p>
            <a:r>
              <a:rPr lang="fr-FR" sz="1600" dirty="0">
                <a:solidFill>
                  <a:srgbClr val="565656"/>
                </a:solidFill>
                <a:latin typeface="Calibri" panose="020F0502020204030204" pitchFamily="34" charset="0"/>
              </a:rPr>
              <a:t>Image centrée</a:t>
            </a:r>
          </a:p>
        </p:txBody>
      </p:sp>
      <p:sp>
        <p:nvSpPr>
          <p:cNvPr id="32" name="ZoneTexte 31">
            <a:extLst>
              <a:ext uri="{FF2B5EF4-FFF2-40B4-BE49-F238E27FC236}">
                <a16:creationId xmlns:a16="http://schemas.microsoft.com/office/drawing/2014/main" id="{87D7F509-BA39-4F03-970E-BE4E3C94CC38}"/>
              </a:ext>
            </a:extLst>
          </p:cNvPr>
          <p:cNvSpPr txBox="1"/>
          <p:nvPr/>
        </p:nvSpPr>
        <p:spPr>
          <a:xfrm>
            <a:off x="689174" y="5064581"/>
            <a:ext cx="11170050" cy="276999"/>
          </a:xfrm>
          <a:prstGeom prst="rect">
            <a:avLst/>
          </a:prstGeom>
          <a:noFill/>
        </p:spPr>
        <p:txBody>
          <a:bodyPr wrap="square">
            <a:spAutoFit/>
          </a:bodyPr>
          <a:lstStyle/>
          <a:p>
            <a:r>
              <a:rPr lang="fr-FR" sz="1200" dirty="0">
                <a:solidFill>
                  <a:schemeClr val="tx1">
                    <a:lumMod val="65000"/>
                    <a:lumOff val="35000"/>
                  </a:schemeClr>
                </a:solidFill>
                <a:latin typeface="Calibri" panose="020F0502020204030204" pitchFamily="34" charset="0"/>
              </a:rPr>
              <a:t>Centrer une image en ajoutant les classes utilitaires .mx-auto(</a:t>
            </a:r>
            <a:r>
              <a:rPr lang="fr-FR" sz="1200" dirty="0" err="1">
                <a:solidFill>
                  <a:schemeClr val="tx1">
                    <a:lumMod val="65000"/>
                    <a:lumOff val="35000"/>
                  </a:schemeClr>
                </a:solidFill>
                <a:latin typeface="Calibri" panose="020F0502020204030204" pitchFamily="34" charset="0"/>
              </a:rPr>
              <a:t>margin</a:t>
            </a:r>
            <a:r>
              <a:rPr lang="fr-FR" sz="1200" dirty="0">
                <a:solidFill>
                  <a:schemeClr val="tx1">
                    <a:lumMod val="65000"/>
                    <a:lumOff val="35000"/>
                  </a:schemeClr>
                </a:solidFill>
                <a:latin typeface="Calibri" panose="020F0502020204030204" pitchFamily="34" charset="0"/>
              </a:rPr>
              <a:t> :auto) et .d-block(display :block) à l'image :</a:t>
            </a:r>
          </a:p>
        </p:txBody>
      </p:sp>
      <p:sp>
        <p:nvSpPr>
          <p:cNvPr id="33" name="ZoneTexte 32">
            <a:extLst>
              <a:ext uri="{FF2B5EF4-FFF2-40B4-BE49-F238E27FC236}">
                <a16:creationId xmlns:a16="http://schemas.microsoft.com/office/drawing/2014/main" id="{CE010E27-A16E-45E4-9C41-EEB47B9B04AB}"/>
              </a:ext>
            </a:extLst>
          </p:cNvPr>
          <p:cNvSpPr txBox="1"/>
          <p:nvPr/>
        </p:nvSpPr>
        <p:spPr>
          <a:xfrm>
            <a:off x="699203" y="5482815"/>
            <a:ext cx="9170671" cy="276999"/>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img</a:t>
            </a:r>
            <a:r>
              <a:rPr lang="fr-FR" sz="1200" dirty="0">
                <a:solidFill>
                  <a:srgbClr val="FF0000"/>
                </a:solidFill>
                <a:effectLst/>
                <a:latin typeface="Calibri" panose="020F0502020204030204" pitchFamily="34" charset="0"/>
              </a:rPr>
              <a:t> src</a:t>
            </a:r>
            <a:r>
              <a:rPr lang="fr-FR" sz="1200" dirty="0">
                <a:solidFill>
                  <a:srgbClr val="0000CD"/>
                </a:solidFill>
                <a:effectLst/>
                <a:latin typeface="Calibri" panose="020F0502020204030204" pitchFamily="34" charset="0"/>
              </a:rPr>
              <a:t>="mosquee.jpg"</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="mx-auto d-block"</a:t>
            </a:r>
            <a:r>
              <a:rPr lang="fr-FR" sz="1200" dirty="0">
                <a:solidFill>
                  <a:srgbClr val="FF0000"/>
                </a:solidFill>
                <a:latin typeface="Calibri" panose="020F0502020204030204" pitchFamily="34" charset="0"/>
              </a:rPr>
              <a:t> </a:t>
            </a:r>
            <a:r>
              <a:rPr lang="fr-FR" sz="1200" dirty="0">
                <a:solidFill>
                  <a:srgbClr val="FF0000"/>
                </a:solidFill>
                <a:effectLst/>
                <a:latin typeface="Calibri" panose="020F0502020204030204" pitchFamily="34" charset="0"/>
              </a:rPr>
              <a:t>alt</a:t>
            </a:r>
            <a:r>
              <a:rPr lang="fr-FR" sz="1200" dirty="0">
                <a:solidFill>
                  <a:srgbClr val="0000CD"/>
                </a:solidFill>
                <a:effectLst/>
                <a:latin typeface="Calibri" panose="020F0502020204030204" pitchFamily="34" charset="0"/>
              </a:rPr>
              <a:t>="Mosquée Hassan II"&gt;</a:t>
            </a:r>
            <a:endParaRPr lang="fr-FR" sz="1200" dirty="0">
              <a:latin typeface="Calibri" panose="020F0502020204030204" pitchFamily="34" charset="0"/>
            </a:endParaRPr>
          </a:p>
        </p:txBody>
      </p:sp>
    </p:spTree>
    <p:extLst>
      <p:ext uri="{BB962C8B-B14F-4D97-AF65-F5344CB8AC3E}">
        <p14:creationId xmlns:p14="http://schemas.microsoft.com/office/powerpoint/2010/main" val="330218888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Les images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lgn="just">
              <a:buNone/>
            </a:pPr>
            <a:r>
              <a:rPr lang="fr-FR" dirty="0">
                <a:latin typeface="Calibri" panose="020F0502020204030204" pitchFamily="34" charset="0"/>
              </a:rPr>
              <a:t>Les images réactives s'ajustent automatiquement pour s'adapter à la taille de l'écran.</a:t>
            </a:r>
          </a:p>
          <a:p>
            <a:pPr algn="just"/>
            <a:endParaRPr lang="fr-FR" dirty="0">
              <a:latin typeface="Calibri" panose="020F0502020204030204" pitchFamily="34" charset="0"/>
            </a:endParaRPr>
          </a:p>
          <a:p>
            <a:pPr marL="0" indent="0" algn="just">
              <a:buNone/>
            </a:pPr>
            <a:r>
              <a:rPr lang="fr-FR" dirty="0">
                <a:latin typeface="Calibri" panose="020F0502020204030204" pitchFamily="34" charset="0"/>
              </a:rPr>
              <a:t>On peut créer des images responsives en ajoutant une classe </a:t>
            </a:r>
            <a:r>
              <a:rPr lang="fr-FR" b="1" dirty="0">
                <a:latin typeface="Calibri" panose="020F0502020204030204" pitchFamily="34" charset="0"/>
              </a:rPr>
              <a:t>.</a:t>
            </a:r>
            <a:r>
              <a:rPr lang="fr-FR" b="1" dirty="0" err="1">
                <a:latin typeface="Calibri" panose="020F0502020204030204" pitchFamily="34" charset="0"/>
              </a:rPr>
              <a:t>img-fluid</a:t>
            </a:r>
            <a:r>
              <a:rPr lang="fr-FR" b="1" dirty="0">
                <a:latin typeface="Calibri" panose="020F0502020204030204" pitchFamily="34" charset="0"/>
              </a:rPr>
              <a:t> </a:t>
            </a:r>
            <a:r>
              <a:rPr lang="fr-FR" dirty="0">
                <a:latin typeface="Calibri" panose="020F0502020204030204" pitchFamily="34" charset="0"/>
              </a:rPr>
              <a:t>à la </a:t>
            </a:r>
            <a:r>
              <a:rPr lang="fr-FR" dirty="0" err="1">
                <a:latin typeface="Calibri" panose="020F0502020204030204" pitchFamily="34" charset="0"/>
              </a:rPr>
              <a:t>la</a:t>
            </a:r>
            <a:r>
              <a:rPr lang="fr-FR" dirty="0">
                <a:latin typeface="Calibri" panose="020F0502020204030204" pitchFamily="34" charset="0"/>
              </a:rPr>
              <a:t> balise &lt;</a:t>
            </a:r>
            <a:r>
              <a:rPr lang="fr-FR" dirty="0" err="1">
                <a:latin typeface="Calibri" panose="020F0502020204030204" pitchFamily="34" charset="0"/>
              </a:rPr>
              <a:t>img</a:t>
            </a:r>
            <a:r>
              <a:rPr lang="fr-FR" dirty="0">
                <a:latin typeface="Calibri" panose="020F0502020204030204" pitchFamily="34" charset="0"/>
              </a:rPr>
              <a:t>&gt;. L'image s'adaptera alors à l'élément parent.</a:t>
            </a:r>
          </a:p>
          <a:p>
            <a:pPr algn="just"/>
            <a:endParaRPr lang="fr-FR" dirty="0">
              <a:latin typeface="Calibri" panose="020F0502020204030204" pitchFamily="34" charset="0"/>
            </a:endParaRPr>
          </a:p>
          <a:p>
            <a:pPr marL="0" indent="0" algn="just">
              <a:buNone/>
            </a:pPr>
            <a:r>
              <a:rPr lang="fr-FR" dirty="0">
                <a:latin typeface="Calibri" panose="020F0502020204030204" pitchFamily="34" charset="0"/>
              </a:rPr>
              <a:t>La classe </a:t>
            </a:r>
            <a:r>
              <a:rPr lang="fr-FR" b="1" dirty="0">
                <a:latin typeface="Calibri" panose="020F0502020204030204" pitchFamily="34" charset="0"/>
              </a:rPr>
              <a:t>.</a:t>
            </a:r>
            <a:r>
              <a:rPr lang="fr-FR" b="1" dirty="0" err="1">
                <a:latin typeface="Calibri" panose="020F0502020204030204" pitchFamily="34" charset="0"/>
              </a:rPr>
              <a:t>img-fluid</a:t>
            </a:r>
            <a:r>
              <a:rPr lang="fr-FR" b="1" dirty="0">
                <a:latin typeface="Calibri" panose="020F0502020204030204" pitchFamily="34" charset="0"/>
              </a:rPr>
              <a:t> </a:t>
            </a:r>
            <a:r>
              <a:rPr lang="fr-FR" dirty="0">
                <a:latin typeface="Calibri" panose="020F0502020204030204" pitchFamily="34" charset="0"/>
              </a:rPr>
              <a:t>donne :</a:t>
            </a:r>
            <a:r>
              <a:rPr lang="fr-FR" b="1" dirty="0">
                <a:latin typeface="Calibri" panose="020F0502020204030204" pitchFamily="34" charset="0"/>
              </a:rPr>
              <a:t> max-</a:t>
            </a:r>
            <a:r>
              <a:rPr lang="fr-FR" b="1" dirty="0" err="1">
                <a:latin typeface="Calibri" panose="020F0502020204030204" pitchFamily="34" charset="0"/>
              </a:rPr>
              <a:t>width</a:t>
            </a:r>
            <a:r>
              <a:rPr lang="fr-FR" b="1" dirty="0">
                <a:latin typeface="Calibri" panose="020F0502020204030204" pitchFamily="34" charset="0"/>
              </a:rPr>
              <a:t> : 100 % </a:t>
            </a:r>
            <a:r>
              <a:rPr lang="fr-FR" dirty="0">
                <a:latin typeface="Calibri" panose="020F0502020204030204" pitchFamily="34" charset="0"/>
              </a:rPr>
              <a:t>et </a:t>
            </a:r>
            <a:r>
              <a:rPr lang="fr-FR" b="1" dirty="0" err="1">
                <a:latin typeface="Calibri" panose="020F0502020204030204" pitchFamily="34" charset="0"/>
              </a:rPr>
              <a:t>height</a:t>
            </a:r>
            <a:r>
              <a:rPr lang="fr-FR" dirty="0">
                <a:latin typeface="Calibri" panose="020F0502020204030204" pitchFamily="34" charset="0"/>
              </a:rPr>
              <a:t> : auto à l'image :</a:t>
            </a:r>
          </a:p>
        </p:txBody>
      </p:sp>
      <p:sp>
        <p:nvSpPr>
          <p:cNvPr id="3" name="Espace réservé du contenu 2">
            <a:extLst>
              <a:ext uri="{FF2B5EF4-FFF2-40B4-BE49-F238E27FC236}">
                <a16:creationId xmlns:a16="http://schemas.microsoft.com/office/drawing/2014/main" id="{97EA5FD6-59A4-48B5-9CA8-0075ADE45AB5}"/>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Les images réactives</a:t>
            </a:r>
          </a:p>
          <a:p>
            <a:endParaRPr lang="fr-FR" dirty="0"/>
          </a:p>
        </p:txBody>
      </p:sp>
      <p:sp>
        <p:nvSpPr>
          <p:cNvPr id="14" name="ZoneTexte 13">
            <a:extLst>
              <a:ext uri="{FF2B5EF4-FFF2-40B4-BE49-F238E27FC236}">
                <a16:creationId xmlns:a16="http://schemas.microsoft.com/office/drawing/2014/main" id="{5EA46E8C-4DFA-4BAB-9FE2-C93AE66C1963}"/>
              </a:ext>
            </a:extLst>
          </p:cNvPr>
          <p:cNvSpPr txBox="1"/>
          <p:nvPr/>
        </p:nvSpPr>
        <p:spPr>
          <a:xfrm>
            <a:off x="1510664" y="3976356"/>
            <a:ext cx="9170671" cy="276999"/>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img</a:t>
            </a:r>
            <a:r>
              <a:rPr lang="fr-FR" sz="1200" dirty="0">
                <a:solidFill>
                  <a:srgbClr val="FF0000"/>
                </a:solidFill>
                <a:effectLst/>
                <a:latin typeface="Calibri" panose="020F0502020204030204" pitchFamily="34" charset="0"/>
              </a:rPr>
              <a:t> src</a:t>
            </a:r>
            <a:r>
              <a:rPr lang="fr-FR" sz="1200" dirty="0">
                <a:solidFill>
                  <a:srgbClr val="0000CD"/>
                </a:solidFill>
                <a:effectLst/>
                <a:latin typeface="Calibri" panose="020F0502020204030204" pitchFamily="34" charset="0"/>
              </a:rPr>
              <a:t>="mosquee.jpg"</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="img-</a:t>
            </a:r>
            <a:r>
              <a:rPr lang="fr-FR" sz="1200" dirty="0" err="1">
                <a:solidFill>
                  <a:srgbClr val="0000CD"/>
                </a:solidFill>
                <a:effectLst/>
                <a:latin typeface="Calibri" panose="020F0502020204030204" pitchFamily="34" charset="0"/>
              </a:rPr>
              <a:t>fluid</a:t>
            </a:r>
            <a:r>
              <a:rPr lang="fr-FR" sz="1200" dirty="0">
                <a:solidFill>
                  <a:srgbClr val="0000CD"/>
                </a:solidFill>
                <a:effectLst/>
                <a:latin typeface="Calibri" panose="020F0502020204030204" pitchFamily="34" charset="0"/>
              </a:rPr>
              <a:t>"</a:t>
            </a:r>
            <a:r>
              <a:rPr lang="fr-FR" sz="1200" dirty="0">
                <a:solidFill>
                  <a:srgbClr val="FF0000"/>
                </a:solidFill>
                <a:latin typeface="Calibri" panose="020F0502020204030204" pitchFamily="34" charset="0"/>
              </a:rPr>
              <a:t> </a:t>
            </a:r>
            <a:r>
              <a:rPr lang="fr-FR" sz="1200" dirty="0">
                <a:solidFill>
                  <a:srgbClr val="FF0000"/>
                </a:solidFill>
                <a:effectLst/>
                <a:latin typeface="Calibri" panose="020F0502020204030204" pitchFamily="34" charset="0"/>
              </a:rPr>
              <a:t>alt</a:t>
            </a:r>
            <a:r>
              <a:rPr lang="fr-FR" sz="1200" dirty="0">
                <a:solidFill>
                  <a:srgbClr val="0000CD"/>
                </a:solidFill>
                <a:effectLst/>
                <a:latin typeface="Calibri" panose="020F0502020204030204" pitchFamily="34" charset="0"/>
              </a:rPr>
              <a:t>="Mosquée Hassan II"&gt;</a:t>
            </a:r>
            <a:endParaRPr lang="fr-FR" sz="1200" dirty="0">
              <a:latin typeface="Calibri" panose="020F0502020204030204" pitchFamily="34" charset="0"/>
            </a:endParaRPr>
          </a:p>
        </p:txBody>
      </p:sp>
    </p:spTree>
    <p:extLst>
      <p:ext uri="{BB962C8B-B14F-4D97-AF65-F5344CB8AC3E}">
        <p14:creationId xmlns:p14="http://schemas.microsoft.com/office/powerpoint/2010/main" val="256785050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Maitriser les classes CSS de base</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Typographie et liens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Tableaux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Éléments de formulaires et contrôles supportés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Boutons</a:t>
            </a:r>
          </a:p>
        </p:txBody>
      </p:sp>
    </p:spTree>
    <p:extLst>
      <p:ext uri="{BB962C8B-B14F-4D97-AF65-F5344CB8AC3E}">
        <p14:creationId xmlns:p14="http://schemas.microsoft.com/office/powerpoint/2010/main" val="312962344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Éléments de formulaires et contrôles supportés </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xfrm>
            <a:off x="720000" y="1874964"/>
            <a:ext cx="10746576" cy="4514894"/>
          </a:xfrm>
          <a:prstGeom prst="rect">
            <a:avLst/>
          </a:prstGeom>
        </p:spPr>
        <p:txBody>
          <a:bodyPr/>
          <a:lstStyle/>
          <a:p>
            <a:pPr marL="0" indent="0">
              <a:buNone/>
            </a:pPr>
            <a:r>
              <a:rPr lang="fr-FR" dirty="0"/>
              <a:t>La classe </a:t>
            </a:r>
            <a:r>
              <a:rPr lang="fr-FR" b="1" dirty="0"/>
              <a:t> .</a:t>
            </a:r>
            <a:r>
              <a:rPr lang="fr-FR" b="1" dirty="0" err="1"/>
              <a:t>form</a:t>
            </a:r>
            <a:r>
              <a:rPr lang="fr-FR" b="1" dirty="0"/>
              <a:t>-control </a:t>
            </a:r>
            <a:r>
              <a:rPr lang="fr-FR" dirty="0"/>
              <a:t>permet aux éléments textuels &lt;input&gt; et &lt;textarea&gt; d’obtenir un style empilé dans un formulaire :</a:t>
            </a:r>
          </a:p>
        </p:txBody>
      </p:sp>
      <p:sp>
        <p:nvSpPr>
          <p:cNvPr id="3" name="Espace réservé du contenu 2">
            <a:extLst>
              <a:ext uri="{FF2B5EF4-FFF2-40B4-BE49-F238E27FC236}">
                <a16:creationId xmlns:a16="http://schemas.microsoft.com/office/drawing/2014/main" id="{DE65042B-DB27-4E74-BC48-E6E39951C95B}"/>
              </a:ext>
            </a:extLst>
          </p:cNvPr>
          <p:cNvSpPr>
            <a:spLocks noGrp="1"/>
          </p:cNvSpPr>
          <p:nvPr>
            <p:ph sz="quarter" idx="13"/>
          </p:nvPr>
        </p:nvSpPr>
        <p:spPr>
          <a:xfrm>
            <a:off x="720000" y="1548566"/>
            <a:ext cx="10746576" cy="319714"/>
          </a:xfrm>
        </p:spPr>
        <p:txBody>
          <a:bodyPr/>
          <a:lstStyle/>
          <a:p>
            <a:r>
              <a:rPr lang="fr-FR" sz="1600" b="1" dirty="0">
                <a:solidFill>
                  <a:srgbClr val="565656"/>
                </a:solidFill>
                <a:latin typeface="Calibri" panose="020F0502020204030204" pitchFamily="34" charset="0"/>
              </a:rPr>
              <a:t>La forme empilée</a:t>
            </a:r>
          </a:p>
          <a:p>
            <a:endParaRPr lang="fr-FR" dirty="0"/>
          </a:p>
        </p:txBody>
      </p:sp>
      <p:pic>
        <p:nvPicPr>
          <p:cNvPr id="7" name="Image 6">
            <a:extLst>
              <a:ext uri="{FF2B5EF4-FFF2-40B4-BE49-F238E27FC236}">
                <a16:creationId xmlns:a16="http://schemas.microsoft.com/office/drawing/2014/main" id="{5F325062-EBCB-4009-A7CE-7727AAD1D6E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51301" y="2153869"/>
            <a:ext cx="5885450" cy="1341938"/>
          </a:xfrm>
          <a:prstGeom prst="rect">
            <a:avLst/>
          </a:prstGeom>
        </p:spPr>
      </p:pic>
      <p:sp>
        <p:nvSpPr>
          <p:cNvPr id="8" name="ZoneTexte 7">
            <a:extLst>
              <a:ext uri="{FF2B5EF4-FFF2-40B4-BE49-F238E27FC236}">
                <a16:creationId xmlns:a16="http://schemas.microsoft.com/office/drawing/2014/main" id="{0FF54CAF-E579-4E7D-87ED-A4E394FDB245}"/>
              </a:ext>
            </a:extLst>
          </p:cNvPr>
          <p:cNvSpPr txBox="1"/>
          <p:nvPr/>
        </p:nvSpPr>
        <p:spPr>
          <a:xfrm>
            <a:off x="870857" y="3533971"/>
            <a:ext cx="10365894" cy="3046988"/>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form</a:t>
            </a:r>
            <a:r>
              <a:rPr lang="fr-FR" sz="1200" dirty="0">
                <a:solidFill>
                  <a:srgbClr val="FF0000"/>
                </a:solidFill>
                <a:effectLst/>
                <a:latin typeface="Calibri" panose="020F0502020204030204" pitchFamily="34" charset="0"/>
              </a:rPr>
              <a:t> action</a:t>
            </a:r>
            <a:r>
              <a:rPr lang="fr-FR" sz="1200" dirty="0">
                <a:solidFill>
                  <a:srgbClr val="0000CD"/>
                </a:solidFill>
                <a:effectLst/>
                <a:latin typeface="Calibri" panose="020F0502020204030204" pitchFamily="34" charset="0"/>
              </a:rPr>
              <a:t>="/action_page.php"&gt;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="mb-3 mt-3"&gt;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label</a:t>
            </a:r>
            <a:r>
              <a:rPr lang="fr-FR" sz="1200" dirty="0">
                <a:solidFill>
                  <a:srgbClr val="FF0000"/>
                </a:solidFill>
                <a:effectLst/>
                <a:latin typeface="Calibri" panose="020F0502020204030204" pitchFamily="34" charset="0"/>
              </a:rPr>
              <a:t> for</a:t>
            </a:r>
            <a:r>
              <a:rPr lang="fr-FR" sz="1200" dirty="0">
                <a:solidFill>
                  <a:srgbClr val="0000CD"/>
                </a:solidFill>
                <a:effectLst/>
                <a:latin typeface="Calibri" panose="020F0502020204030204" pitchFamily="34" charset="0"/>
              </a:rPr>
              <a:t>="email"</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="form-label"&gt;</a:t>
            </a:r>
            <a:r>
              <a:rPr lang="fr-FR" sz="1200" dirty="0">
                <a:solidFill>
                  <a:srgbClr val="000000"/>
                </a:solidFill>
                <a:effectLst/>
                <a:latin typeface="Calibri" panose="020F0502020204030204" pitchFamily="34" charset="0"/>
              </a:rPr>
              <a:t>Email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/label</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input</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="email"</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="form-control"</a:t>
            </a:r>
            <a:r>
              <a:rPr lang="fr-FR" sz="1200" dirty="0">
                <a:solidFill>
                  <a:srgbClr val="FF0000"/>
                </a:solidFill>
                <a:effectLst/>
                <a:latin typeface="Calibri" panose="020F0502020204030204" pitchFamily="34" charset="0"/>
              </a:rPr>
              <a:t> id</a:t>
            </a:r>
            <a:r>
              <a:rPr lang="fr-FR" sz="1200" dirty="0">
                <a:solidFill>
                  <a:srgbClr val="0000CD"/>
                </a:solidFill>
                <a:effectLst/>
                <a:latin typeface="Calibri" panose="020F0502020204030204" pitchFamily="34" charset="0"/>
              </a:rPr>
              <a:t>="email"</a:t>
            </a:r>
            <a:r>
              <a:rPr lang="fr-FR" sz="1200" dirty="0">
                <a:solidFill>
                  <a:srgbClr val="FF0000"/>
                </a:solidFill>
                <a:effectLst/>
                <a:latin typeface="Calibri" panose="020F0502020204030204" pitchFamily="34" charset="0"/>
              </a:rPr>
              <a:t> placeholder</a:t>
            </a:r>
            <a:r>
              <a:rPr lang="fr-FR" sz="1200" dirty="0">
                <a:solidFill>
                  <a:srgbClr val="0000CD"/>
                </a:solidFill>
                <a:effectLst/>
                <a:latin typeface="Calibri" panose="020F0502020204030204" pitchFamily="34" charset="0"/>
              </a:rPr>
              <a:t>="Enter email"</a:t>
            </a:r>
            <a:r>
              <a:rPr lang="fr-FR" sz="1200" dirty="0">
                <a:solidFill>
                  <a:srgbClr val="FF0000"/>
                </a:solidFill>
                <a:effectLst/>
                <a:latin typeface="Calibri" panose="020F0502020204030204" pitchFamily="34" charset="0"/>
              </a:rPr>
              <a:t> name</a:t>
            </a:r>
            <a:r>
              <a:rPr lang="fr-FR" sz="1200" dirty="0">
                <a:solidFill>
                  <a:srgbClr val="0000CD"/>
                </a:solidFill>
                <a:effectLst/>
                <a:latin typeface="Calibri" panose="020F0502020204030204" pitchFamily="34" charset="0"/>
              </a:rPr>
              <a:t>="email"&gt;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="mb-3"&gt;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label</a:t>
            </a:r>
            <a:r>
              <a:rPr lang="fr-FR" sz="1200" dirty="0">
                <a:solidFill>
                  <a:srgbClr val="FF0000"/>
                </a:solidFill>
                <a:effectLst/>
                <a:latin typeface="Calibri" panose="020F0502020204030204" pitchFamily="34" charset="0"/>
              </a:rPr>
              <a:t> for</a:t>
            </a:r>
            <a:r>
              <a:rPr lang="fr-FR" sz="1200" dirty="0">
                <a:solidFill>
                  <a:srgbClr val="0000CD"/>
                </a:solidFill>
                <a:effectLst/>
                <a:latin typeface="Calibri" panose="020F0502020204030204" pitchFamily="34" charset="0"/>
              </a:rPr>
              <a:t>="pwd"</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="form-label"&gt;</a:t>
            </a:r>
            <a:r>
              <a:rPr lang="fr-FR" sz="1200" dirty="0" err="1">
                <a:solidFill>
                  <a:srgbClr val="000000"/>
                </a:solidFill>
                <a:effectLst/>
                <a:latin typeface="Calibri" panose="020F0502020204030204" pitchFamily="34" charset="0"/>
              </a:rPr>
              <a:t>Password</a:t>
            </a: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/label</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input</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="password"</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="form-control"</a:t>
            </a:r>
            <a:r>
              <a:rPr lang="fr-FR" sz="1200" dirty="0">
                <a:solidFill>
                  <a:srgbClr val="FF0000"/>
                </a:solidFill>
                <a:effectLst/>
                <a:latin typeface="Calibri" panose="020F0502020204030204" pitchFamily="34" charset="0"/>
              </a:rPr>
              <a:t> id</a:t>
            </a:r>
            <a:r>
              <a:rPr lang="fr-FR" sz="1200" dirty="0">
                <a:solidFill>
                  <a:srgbClr val="0000CD"/>
                </a:solidFill>
                <a:effectLst/>
                <a:latin typeface="Calibri" panose="020F0502020204030204" pitchFamily="34" charset="0"/>
              </a:rPr>
              <a:t>="pwd"</a:t>
            </a:r>
            <a:r>
              <a:rPr lang="fr-FR" sz="1200" dirty="0">
                <a:solidFill>
                  <a:srgbClr val="FF0000"/>
                </a:solidFill>
                <a:effectLst/>
                <a:latin typeface="Calibri" panose="020F0502020204030204" pitchFamily="34" charset="0"/>
              </a:rPr>
              <a:t> placeholder</a:t>
            </a:r>
            <a:r>
              <a:rPr lang="fr-FR" sz="1200" dirty="0">
                <a:solidFill>
                  <a:srgbClr val="0000CD"/>
                </a:solidFill>
                <a:effectLst/>
                <a:latin typeface="Calibri" panose="020F0502020204030204" pitchFamily="34" charset="0"/>
              </a:rPr>
              <a:t>="Enter password"</a:t>
            </a:r>
            <a:r>
              <a:rPr lang="fr-FR" sz="1200" dirty="0">
                <a:solidFill>
                  <a:srgbClr val="FF0000"/>
                </a:solidFill>
                <a:effectLst/>
                <a:latin typeface="Calibri" panose="020F0502020204030204" pitchFamily="34" charset="0"/>
              </a:rPr>
              <a:t> name</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pswd</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="form-check mb-3"&gt;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label</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="form-check-label"&gt;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input</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="form-check-input"</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="checkbox"</a:t>
            </a:r>
            <a:r>
              <a:rPr lang="fr-FR" sz="1200" dirty="0">
                <a:solidFill>
                  <a:srgbClr val="FF0000"/>
                </a:solidFill>
                <a:effectLst/>
                <a:latin typeface="Calibri" panose="020F0502020204030204" pitchFamily="34" charset="0"/>
              </a:rPr>
              <a:t> name</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remember</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 </a:t>
            </a:r>
            <a:r>
              <a:rPr lang="fr-FR" sz="1200" dirty="0" err="1">
                <a:solidFill>
                  <a:srgbClr val="000000"/>
                </a:solidFill>
                <a:effectLst/>
                <a:latin typeface="Calibri" panose="020F0502020204030204" pitchFamily="34" charset="0"/>
              </a:rPr>
              <a:t>Remember</a:t>
            </a:r>
            <a:r>
              <a:rPr lang="fr-FR" sz="1200" dirty="0">
                <a:solidFill>
                  <a:srgbClr val="000000"/>
                </a:solidFill>
                <a:effectLst/>
                <a:latin typeface="Calibri" panose="020F0502020204030204" pitchFamily="34" charset="0"/>
              </a:rPr>
              <a:t> me</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/label</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="submit"</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btn-primary</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Submit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/form</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10" name="ZoneTexte 9">
            <a:extLst>
              <a:ext uri="{FF2B5EF4-FFF2-40B4-BE49-F238E27FC236}">
                <a16:creationId xmlns:a16="http://schemas.microsoft.com/office/drawing/2014/main" id="{26343028-9CB7-44A2-A751-82152CC18950}"/>
              </a:ext>
            </a:extLst>
          </p:cNvPr>
          <p:cNvSpPr txBox="1"/>
          <p:nvPr/>
        </p:nvSpPr>
        <p:spPr>
          <a:xfrm>
            <a:off x="3515335" y="2683668"/>
            <a:ext cx="3029446" cy="276999"/>
          </a:xfrm>
          <a:prstGeom prst="rect">
            <a:avLst/>
          </a:prstGeom>
          <a:noFill/>
        </p:spPr>
        <p:txBody>
          <a:bodyPr wrap="square" rtlCol="0">
            <a:spAutoFit/>
          </a:bodyPr>
          <a:lstStyle/>
          <a:p>
            <a:r>
              <a:rPr lang="fr-FR" sz="1200" i="1" dirty="0">
                <a:solidFill>
                  <a:schemeClr val="bg1">
                    <a:lumMod val="65000"/>
                  </a:schemeClr>
                </a:solidFill>
                <a:latin typeface="Calibri" panose="020F0502020204030204" pitchFamily="34" charset="0"/>
              </a:rPr>
              <a:t>Figure 67 : forme empilée</a:t>
            </a:r>
          </a:p>
        </p:txBody>
      </p:sp>
    </p:spTree>
    <p:extLst>
      <p:ext uri="{BB962C8B-B14F-4D97-AF65-F5344CB8AC3E}">
        <p14:creationId xmlns:p14="http://schemas.microsoft.com/office/powerpoint/2010/main" val="356927224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Éléments de formulaires et contrôles supportés </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lgn="just">
              <a:buNone/>
            </a:pPr>
            <a:r>
              <a:rPr lang="fr-FR" dirty="0"/>
              <a:t>Les classes </a:t>
            </a:r>
            <a:r>
              <a:rPr lang="fr-FR" b="1" dirty="0"/>
              <a:t>.</a:t>
            </a:r>
            <a:r>
              <a:rPr lang="fr-FR" b="1" dirty="0" err="1"/>
              <a:t>row</a:t>
            </a:r>
            <a:r>
              <a:rPr lang="fr-FR" b="1" dirty="0"/>
              <a:t> </a:t>
            </a:r>
            <a:r>
              <a:rPr lang="fr-FR" dirty="0"/>
              <a:t>et </a:t>
            </a:r>
            <a:r>
              <a:rPr lang="fr-FR" b="1" dirty="0"/>
              <a:t>.col </a:t>
            </a:r>
            <a:r>
              <a:rPr lang="fr-FR" dirty="0"/>
              <a:t>permettent aux éléments du formulaire d’apparaitre les uns à côté des autres:</a:t>
            </a:r>
          </a:p>
        </p:txBody>
      </p:sp>
      <p:sp>
        <p:nvSpPr>
          <p:cNvPr id="3" name="Espace réservé du contenu 2">
            <a:extLst>
              <a:ext uri="{FF2B5EF4-FFF2-40B4-BE49-F238E27FC236}">
                <a16:creationId xmlns:a16="http://schemas.microsoft.com/office/drawing/2014/main" id="{292DF074-ECDA-48C8-93DB-83985BE00660}"/>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Formulaire </a:t>
            </a:r>
            <a:r>
              <a:rPr lang="fr-FR" sz="1600" b="1" dirty="0" err="1">
                <a:solidFill>
                  <a:srgbClr val="565656"/>
                </a:solidFill>
                <a:latin typeface="Calibri" panose="020F0502020204030204" pitchFamily="34" charset="0"/>
              </a:rPr>
              <a:t>inline</a:t>
            </a:r>
            <a:endParaRPr lang="fr-FR" sz="1600" b="1" dirty="0">
              <a:solidFill>
                <a:srgbClr val="565656"/>
              </a:solidFill>
              <a:latin typeface="Calibri" panose="020F0502020204030204" pitchFamily="34" charset="0"/>
            </a:endParaRPr>
          </a:p>
          <a:p>
            <a:endParaRPr lang="fr-FR" dirty="0"/>
          </a:p>
        </p:txBody>
      </p:sp>
      <p:pic>
        <p:nvPicPr>
          <p:cNvPr id="9" name="Image 8">
            <a:extLst>
              <a:ext uri="{FF2B5EF4-FFF2-40B4-BE49-F238E27FC236}">
                <a16:creationId xmlns:a16="http://schemas.microsoft.com/office/drawing/2014/main" id="{999F8C45-A25D-41AD-AA96-0F4BE0EB3B5E}"/>
              </a:ext>
            </a:extLst>
          </p:cNvPr>
          <p:cNvPicPr>
            <a:picLocks noChangeAspect="1"/>
          </p:cNvPicPr>
          <p:nvPr/>
        </p:nvPicPr>
        <p:blipFill>
          <a:blip r:embed="rId2"/>
          <a:stretch>
            <a:fillRect/>
          </a:stretch>
        </p:blipFill>
        <p:spPr>
          <a:xfrm>
            <a:off x="818220" y="4882536"/>
            <a:ext cx="8995828" cy="445446"/>
          </a:xfrm>
          <a:prstGeom prst="rect">
            <a:avLst/>
          </a:prstGeom>
        </p:spPr>
      </p:pic>
      <p:sp>
        <p:nvSpPr>
          <p:cNvPr id="10" name="ZoneTexte 9">
            <a:extLst>
              <a:ext uri="{FF2B5EF4-FFF2-40B4-BE49-F238E27FC236}">
                <a16:creationId xmlns:a16="http://schemas.microsoft.com/office/drawing/2014/main" id="{1C9A3CDC-367C-4238-BC2A-FD3ACB6A7F15}"/>
              </a:ext>
            </a:extLst>
          </p:cNvPr>
          <p:cNvSpPr txBox="1"/>
          <p:nvPr/>
        </p:nvSpPr>
        <p:spPr>
          <a:xfrm>
            <a:off x="818220" y="2615254"/>
            <a:ext cx="8995828" cy="1938992"/>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form</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="row"&gt;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="col"&gt;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input</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="text"</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="form-control"</a:t>
            </a:r>
            <a:r>
              <a:rPr lang="fr-FR" sz="1200" dirty="0">
                <a:solidFill>
                  <a:srgbClr val="FF0000"/>
                </a:solidFill>
                <a:effectLst/>
                <a:latin typeface="Calibri" panose="020F0502020204030204" pitchFamily="34" charset="0"/>
              </a:rPr>
              <a:t> placeholder</a:t>
            </a:r>
            <a:r>
              <a:rPr lang="fr-FR" sz="1200" dirty="0">
                <a:solidFill>
                  <a:srgbClr val="0000CD"/>
                </a:solidFill>
                <a:effectLst/>
                <a:latin typeface="Calibri" panose="020F0502020204030204" pitchFamily="34" charset="0"/>
              </a:rPr>
              <a:t>="Enter email"</a:t>
            </a:r>
            <a:r>
              <a:rPr lang="fr-FR" sz="1200" dirty="0">
                <a:solidFill>
                  <a:srgbClr val="FF0000"/>
                </a:solidFill>
                <a:effectLst/>
                <a:latin typeface="Calibri" panose="020F0502020204030204" pitchFamily="34" charset="0"/>
              </a:rPr>
              <a:t> name</a:t>
            </a:r>
            <a:r>
              <a:rPr lang="fr-FR" sz="1200" dirty="0">
                <a:solidFill>
                  <a:srgbClr val="0000CD"/>
                </a:solidFill>
                <a:effectLst/>
                <a:latin typeface="Calibri" panose="020F0502020204030204" pitchFamily="34" charset="0"/>
              </a:rPr>
              <a:t>="email"&gt;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="col"&gt;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input</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="password"</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="form-control"</a:t>
            </a:r>
            <a:r>
              <a:rPr lang="fr-FR" sz="1200" dirty="0">
                <a:solidFill>
                  <a:srgbClr val="FF0000"/>
                </a:solidFill>
                <a:effectLst/>
                <a:latin typeface="Calibri" panose="020F0502020204030204" pitchFamily="34" charset="0"/>
              </a:rPr>
              <a:t> placeholder</a:t>
            </a:r>
            <a:r>
              <a:rPr lang="fr-FR" sz="1200" dirty="0">
                <a:solidFill>
                  <a:srgbClr val="0000CD"/>
                </a:solidFill>
                <a:effectLst/>
                <a:latin typeface="Calibri" panose="020F0502020204030204" pitchFamily="34" charset="0"/>
              </a:rPr>
              <a:t>="Enter password"</a:t>
            </a:r>
            <a:r>
              <a:rPr lang="fr-FR" sz="1200" dirty="0">
                <a:solidFill>
                  <a:srgbClr val="FF0000"/>
                </a:solidFill>
                <a:effectLst/>
                <a:latin typeface="Calibri" panose="020F0502020204030204" pitchFamily="34" charset="0"/>
              </a:rPr>
              <a:t> name</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pswd</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/form</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8" name="ZoneTexte 7">
            <a:extLst>
              <a:ext uri="{FF2B5EF4-FFF2-40B4-BE49-F238E27FC236}">
                <a16:creationId xmlns:a16="http://schemas.microsoft.com/office/drawing/2014/main" id="{1B7E5F84-B4B7-44A8-B955-ADC96C4269A2}"/>
              </a:ext>
            </a:extLst>
          </p:cNvPr>
          <p:cNvSpPr txBox="1"/>
          <p:nvPr/>
        </p:nvSpPr>
        <p:spPr>
          <a:xfrm>
            <a:off x="4511030" y="5477467"/>
            <a:ext cx="3029446" cy="276999"/>
          </a:xfrm>
          <a:prstGeom prst="rect">
            <a:avLst/>
          </a:prstGeom>
          <a:noFill/>
        </p:spPr>
        <p:txBody>
          <a:bodyPr wrap="square" rtlCol="0">
            <a:spAutoFit/>
          </a:bodyPr>
          <a:lstStyle/>
          <a:p>
            <a:r>
              <a:rPr lang="fr-FR" sz="1200" i="1" dirty="0">
                <a:solidFill>
                  <a:schemeClr val="bg1">
                    <a:lumMod val="65000"/>
                  </a:schemeClr>
                </a:solidFill>
                <a:latin typeface="Calibri" panose="020F0502020204030204" pitchFamily="34" charset="0"/>
              </a:rPr>
              <a:t>Figure 68 : forme </a:t>
            </a:r>
            <a:r>
              <a:rPr lang="fr-FR" sz="1200" i="1" dirty="0" err="1">
                <a:solidFill>
                  <a:schemeClr val="bg1">
                    <a:lumMod val="65000"/>
                  </a:schemeClr>
                </a:solidFill>
                <a:latin typeface="Calibri" panose="020F0502020204030204" pitchFamily="34" charset="0"/>
              </a:rPr>
              <a:t>inline</a:t>
            </a:r>
            <a:endParaRPr lang="fr-FR" sz="1200" i="1"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204092948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Éléments de formulaires et contrôles supportés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lgn="just">
              <a:buNone/>
            </a:pPr>
            <a:r>
              <a:rPr lang="fr-FR" dirty="0">
                <a:solidFill>
                  <a:schemeClr val="tx1">
                    <a:lumMod val="65000"/>
                    <a:lumOff val="35000"/>
                  </a:schemeClr>
                </a:solidFill>
                <a:latin typeface="Calibri" panose="020F0502020204030204" pitchFamily="34" charset="0"/>
              </a:rPr>
              <a:t>On peut </a:t>
            </a:r>
            <a:r>
              <a:rPr lang="fr-FR" dirty="0">
                <a:solidFill>
                  <a:schemeClr val="tx1">
                    <a:lumMod val="65000"/>
                    <a:lumOff val="35000"/>
                  </a:schemeClr>
                </a:solidFill>
              </a:rPr>
              <a:t>m</a:t>
            </a:r>
            <a:r>
              <a:rPr lang="fr-FR" dirty="0">
                <a:solidFill>
                  <a:schemeClr val="tx1">
                    <a:lumMod val="65000"/>
                    <a:lumOff val="35000"/>
                  </a:schemeClr>
                </a:solidFill>
                <a:latin typeface="Calibri" panose="020F0502020204030204" pitchFamily="34" charset="0"/>
              </a:rPr>
              <a:t>odifier la taille des entrées en utilisant </a:t>
            </a:r>
            <a:r>
              <a:rPr lang="fr-FR" b="1" dirty="0">
                <a:solidFill>
                  <a:schemeClr val="tx1">
                    <a:lumMod val="65000"/>
                    <a:lumOff val="35000"/>
                  </a:schemeClr>
                </a:solidFill>
                <a:latin typeface="Calibri" panose="020F0502020204030204" pitchFamily="34" charset="0"/>
              </a:rPr>
              <a:t>.</a:t>
            </a:r>
            <a:r>
              <a:rPr lang="fr-FR" b="1" dirty="0" err="1">
                <a:solidFill>
                  <a:schemeClr val="tx1">
                    <a:lumMod val="65000"/>
                    <a:lumOff val="35000"/>
                  </a:schemeClr>
                </a:solidFill>
                <a:latin typeface="Calibri" panose="020F0502020204030204" pitchFamily="34" charset="0"/>
              </a:rPr>
              <a:t>form</a:t>
            </a:r>
            <a:r>
              <a:rPr lang="fr-FR" b="1" dirty="0">
                <a:solidFill>
                  <a:schemeClr val="tx1">
                    <a:lumMod val="65000"/>
                    <a:lumOff val="35000"/>
                  </a:schemeClr>
                </a:solidFill>
                <a:latin typeface="Calibri" panose="020F0502020204030204" pitchFamily="34" charset="0"/>
              </a:rPr>
              <a:t>-control avec .</a:t>
            </a:r>
            <a:r>
              <a:rPr lang="fr-FR" b="1" dirty="0" err="1">
                <a:solidFill>
                  <a:schemeClr val="tx1">
                    <a:lumMod val="65000"/>
                    <a:lumOff val="35000"/>
                  </a:schemeClr>
                </a:solidFill>
                <a:latin typeface="Calibri" panose="020F0502020204030204" pitchFamily="34" charset="0"/>
              </a:rPr>
              <a:t>form</a:t>
            </a:r>
            <a:r>
              <a:rPr lang="fr-FR" b="1" dirty="0">
                <a:solidFill>
                  <a:schemeClr val="tx1">
                    <a:lumMod val="65000"/>
                    <a:lumOff val="35000"/>
                  </a:schemeClr>
                </a:solidFill>
                <a:latin typeface="Calibri" panose="020F0502020204030204" pitchFamily="34" charset="0"/>
              </a:rPr>
              <a:t>-control-lg </a:t>
            </a:r>
            <a:r>
              <a:rPr lang="fr-FR" dirty="0">
                <a:solidFill>
                  <a:schemeClr val="tx1">
                    <a:lumMod val="65000"/>
                    <a:lumOff val="35000"/>
                  </a:schemeClr>
                </a:solidFill>
                <a:latin typeface="Calibri" panose="020F0502020204030204" pitchFamily="34" charset="0"/>
              </a:rPr>
              <a:t>ou </a:t>
            </a:r>
            <a:r>
              <a:rPr lang="fr-FR" b="1" dirty="0">
                <a:solidFill>
                  <a:schemeClr val="tx1">
                    <a:lumMod val="65000"/>
                    <a:lumOff val="35000"/>
                  </a:schemeClr>
                </a:solidFill>
                <a:latin typeface="Calibri" panose="020F0502020204030204" pitchFamily="34" charset="0"/>
              </a:rPr>
              <a:t>.</a:t>
            </a:r>
            <a:r>
              <a:rPr lang="fr-FR" b="1" dirty="0" err="1">
                <a:solidFill>
                  <a:schemeClr val="tx1">
                    <a:lumMod val="65000"/>
                    <a:lumOff val="35000"/>
                  </a:schemeClr>
                </a:solidFill>
                <a:latin typeface="Calibri" panose="020F0502020204030204" pitchFamily="34" charset="0"/>
              </a:rPr>
              <a:t>form</a:t>
            </a:r>
            <a:r>
              <a:rPr lang="fr-FR" b="1" dirty="0">
                <a:solidFill>
                  <a:schemeClr val="tx1">
                    <a:lumMod val="65000"/>
                    <a:lumOff val="35000"/>
                  </a:schemeClr>
                </a:solidFill>
                <a:latin typeface="Calibri" panose="020F0502020204030204" pitchFamily="34" charset="0"/>
              </a:rPr>
              <a:t>-control-</a:t>
            </a:r>
            <a:r>
              <a:rPr lang="fr-FR" b="1" dirty="0" err="1">
                <a:solidFill>
                  <a:schemeClr val="tx1">
                    <a:lumMod val="65000"/>
                    <a:lumOff val="35000"/>
                  </a:schemeClr>
                </a:solidFill>
                <a:latin typeface="Calibri" panose="020F0502020204030204" pitchFamily="34" charset="0"/>
              </a:rPr>
              <a:t>sm</a:t>
            </a:r>
            <a:r>
              <a:rPr lang="fr-FR" b="1" dirty="0">
                <a:solidFill>
                  <a:schemeClr val="tx1">
                    <a:lumMod val="65000"/>
                    <a:lumOff val="35000"/>
                  </a:schemeClr>
                </a:solidFill>
                <a:latin typeface="Calibri" panose="020F0502020204030204" pitchFamily="34" charset="0"/>
              </a:rPr>
              <a:t> </a:t>
            </a:r>
            <a:r>
              <a:rPr lang="fr-FR" dirty="0">
                <a:solidFill>
                  <a:schemeClr val="tx1">
                    <a:lumMod val="65000"/>
                    <a:lumOff val="35000"/>
                  </a:schemeClr>
                </a:solidFill>
                <a:latin typeface="Calibri" panose="020F0502020204030204" pitchFamily="34" charset="0"/>
              </a:rPr>
              <a:t>:</a:t>
            </a:r>
          </a:p>
        </p:txBody>
      </p:sp>
      <p:sp>
        <p:nvSpPr>
          <p:cNvPr id="3" name="Espace réservé du contenu 2">
            <a:extLst>
              <a:ext uri="{FF2B5EF4-FFF2-40B4-BE49-F238E27FC236}">
                <a16:creationId xmlns:a16="http://schemas.microsoft.com/office/drawing/2014/main" id="{63E07142-6853-4FF5-8C02-9964FEC987C7}"/>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Taille du contrôle de formulaire</a:t>
            </a:r>
          </a:p>
          <a:p>
            <a:endParaRPr lang="fr-FR" dirty="0"/>
          </a:p>
        </p:txBody>
      </p:sp>
      <p:sp>
        <p:nvSpPr>
          <p:cNvPr id="7" name="ZoneTexte 6">
            <a:extLst>
              <a:ext uri="{FF2B5EF4-FFF2-40B4-BE49-F238E27FC236}">
                <a16:creationId xmlns:a16="http://schemas.microsoft.com/office/drawing/2014/main" id="{16A2F2B1-DD10-40B6-8D71-E8EF92356DC0}"/>
              </a:ext>
            </a:extLst>
          </p:cNvPr>
          <p:cNvSpPr txBox="1"/>
          <p:nvPr/>
        </p:nvSpPr>
        <p:spPr>
          <a:xfrm>
            <a:off x="899799" y="2773914"/>
            <a:ext cx="9110661" cy="646331"/>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input</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="text"</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="form-control form-control-lg"</a:t>
            </a:r>
            <a:r>
              <a:rPr lang="fr-FR" sz="1200" dirty="0">
                <a:solidFill>
                  <a:srgbClr val="FF0000"/>
                </a:solidFill>
                <a:effectLst/>
                <a:latin typeface="Calibri" panose="020F0502020204030204" pitchFamily="34" charset="0"/>
              </a:rPr>
              <a:t> placeholder</a:t>
            </a:r>
            <a:r>
              <a:rPr lang="fr-FR" sz="1200" dirty="0">
                <a:solidFill>
                  <a:srgbClr val="0000CD"/>
                </a:solidFill>
                <a:effectLst/>
                <a:latin typeface="Calibri" panose="020F0502020204030204" pitchFamily="34" charset="0"/>
              </a:rPr>
              <a:t>="Large input"&gt;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input</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="text"</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="form-control"</a:t>
            </a:r>
            <a:r>
              <a:rPr lang="fr-FR" sz="1200" dirty="0">
                <a:solidFill>
                  <a:srgbClr val="FF0000"/>
                </a:solidFill>
                <a:effectLst/>
                <a:latin typeface="Calibri" panose="020F0502020204030204" pitchFamily="34" charset="0"/>
              </a:rPr>
              <a:t> placeholder</a:t>
            </a:r>
            <a:r>
              <a:rPr lang="fr-FR" sz="1200" dirty="0">
                <a:solidFill>
                  <a:srgbClr val="0000CD"/>
                </a:solidFill>
                <a:effectLst/>
                <a:latin typeface="Calibri" panose="020F0502020204030204" pitchFamily="34" charset="0"/>
              </a:rPr>
              <a:t>="Normal input"&gt;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input</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="text"</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="form-control form-control-</a:t>
            </a:r>
            <a:r>
              <a:rPr lang="fr-FR" sz="1200" dirty="0" err="1">
                <a:solidFill>
                  <a:srgbClr val="0000CD"/>
                </a:solidFill>
                <a:effectLst/>
                <a:latin typeface="Calibri" panose="020F0502020204030204" pitchFamily="34" charset="0"/>
              </a:rPr>
              <a:t>sm</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placeholder</a:t>
            </a:r>
            <a:r>
              <a:rPr lang="fr-FR" sz="1200" dirty="0">
                <a:solidFill>
                  <a:srgbClr val="0000CD"/>
                </a:solidFill>
                <a:effectLst/>
                <a:latin typeface="Calibri" panose="020F0502020204030204" pitchFamily="34" charset="0"/>
              </a:rPr>
              <a:t>="Small input"&gt;</a:t>
            </a:r>
            <a:endParaRPr lang="fr-FR" sz="1200" dirty="0">
              <a:latin typeface="Calibri" panose="020F0502020204030204" pitchFamily="34" charset="0"/>
            </a:endParaRPr>
          </a:p>
        </p:txBody>
      </p:sp>
      <p:pic>
        <p:nvPicPr>
          <p:cNvPr id="8" name="Image 7">
            <a:extLst>
              <a:ext uri="{FF2B5EF4-FFF2-40B4-BE49-F238E27FC236}">
                <a16:creationId xmlns:a16="http://schemas.microsoft.com/office/drawing/2014/main" id="{38AED259-BDA1-4F78-9181-C223F95A6D6B}"/>
              </a:ext>
            </a:extLst>
          </p:cNvPr>
          <p:cNvPicPr>
            <a:picLocks noChangeAspect="1"/>
          </p:cNvPicPr>
          <p:nvPr/>
        </p:nvPicPr>
        <p:blipFill>
          <a:blip r:embed="rId2"/>
          <a:stretch>
            <a:fillRect/>
          </a:stretch>
        </p:blipFill>
        <p:spPr>
          <a:xfrm>
            <a:off x="861313" y="3761112"/>
            <a:ext cx="9125087" cy="1384202"/>
          </a:xfrm>
          <a:prstGeom prst="rect">
            <a:avLst/>
          </a:prstGeom>
        </p:spPr>
      </p:pic>
      <p:sp>
        <p:nvSpPr>
          <p:cNvPr id="10" name="ZoneTexte 9">
            <a:extLst>
              <a:ext uri="{FF2B5EF4-FFF2-40B4-BE49-F238E27FC236}">
                <a16:creationId xmlns:a16="http://schemas.microsoft.com/office/drawing/2014/main" id="{432F8114-6C1B-457F-9127-DAF3AD3D1E0A}"/>
              </a:ext>
            </a:extLst>
          </p:cNvPr>
          <p:cNvSpPr txBox="1"/>
          <p:nvPr/>
        </p:nvSpPr>
        <p:spPr>
          <a:xfrm>
            <a:off x="4578565" y="5341204"/>
            <a:ext cx="3029446" cy="276999"/>
          </a:xfrm>
          <a:prstGeom prst="rect">
            <a:avLst/>
          </a:prstGeom>
          <a:noFill/>
        </p:spPr>
        <p:txBody>
          <a:bodyPr wrap="square" rtlCol="0">
            <a:spAutoFit/>
          </a:bodyPr>
          <a:lstStyle/>
          <a:p>
            <a:r>
              <a:rPr lang="fr-FR" sz="1200" i="1" dirty="0">
                <a:solidFill>
                  <a:schemeClr val="bg1">
                    <a:lumMod val="65000"/>
                  </a:schemeClr>
                </a:solidFill>
                <a:latin typeface="Calibri" panose="020F0502020204030204" pitchFamily="34" charset="0"/>
              </a:rPr>
              <a:t>Figure 69 : taille des contrôles</a:t>
            </a:r>
          </a:p>
        </p:txBody>
      </p:sp>
    </p:spTree>
    <p:extLst>
      <p:ext uri="{BB962C8B-B14F-4D97-AF65-F5344CB8AC3E}">
        <p14:creationId xmlns:p14="http://schemas.microsoft.com/office/powerpoint/2010/main" val="715789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Définir les éléments basiques d’une page HTML</a:t>
            </a:r>
          </a:p>
        </p:txBody>
      </p:sp>
      <p:sp>
        <p:nvSpPr>
          <p:cNvPr id="6" name="ZoneTexte 5">
            <a:extLst>
              <a:ext uri="{FF2B5EF4-FFF2-40B4-BE49-F238E27FC236}">
                <a16:creationId xmlns:a16="http://schemas.microsoft.com/office/drawing/2014/main" id="{B33E7A5A-1755-4B31-9BB7-A2FB4095AE20}"/>
              </a:ext>
            </a:extLst>
          </p:cNvPr>
          <p:cNvSpPr txBox="1"/>
          <p:nvPr/>
        </p:nvSpPr>
        <p:spPr>
          <a:xfrm>
            <a:off x="5968201" y="2879999"/>
            <a:ext cx="6096000" cy="3247043"/>
          </a:xfrm>
          <a:prstGeom prst="rect">
            <a:avLst/>
          </a:prstGeom>
          <a:noFill/>
        </p:spPr>
        <p:txBody>
          <a:bodyPr wrap="square">
            <a:spAutoFit/>
          </a:bodyPr>
          <a:lstStyle/>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kern="0" dirty="0">
                <a:solidFill>
                  <a:schemeClr val="bg1">
                    <a:lumMod val="65000"/>
                  </a:schemeClr>
                </a:solidFill>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dirty="0">
                <a:solidFill>
                  <a:srgbClr val="FF912B"/>
                </a:solidFill>
                <a:ea typeface="맑은 고딕" pitchFamily="34"/>
                <a:cs typeface="Calibri" panose="020F0502020204030204" pitchFamily="34" charset="0"/>
              </a:rPr>
              <a:t>Squelette d’une page HTML</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Balises de bases (contenu)</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Couleurs</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Listes en HTML </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Liens en HTML</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multimédia (images, audio, vidéo)</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Tableaux en HTML </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de structuration</a:t>
            </a:r>
          </a:p>
          <a:p>
            <a:pPr>
              <a:spcBef>
                <a:spcPts val="600"/>
              </a:spcBef>
            </a:pPr>
            <a:endParaRPr lang="fr-FR" sz="1600" dirty="0"/>
          </a:p>
        </p:txBody>
      </p:sp>
    </p:spTree>
    <p:extLst>
      <p:ext uri="{BB962C8B-B14F-4D97-AF65-F5344CB8AC3E}">
        <p14:creationId xmlns:p14="http://schemas.microsoft.com/office/powerpoint/2010/main" val="117833380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Éléments de formulaires et contrôles supportés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lgn="just">
              <a:buNone/>
            </a:pPr>
            <a:r>
              <a:rPr lang="fr-FR" dirty="0"/>
              <a:t>Ls attributs </a:t>
            </a:r>
            <a:r>
              <a:rPr lang="fr-FR" b="1" dirty="0" err="1"/>
              <a:t>disabled</a:t>
            </a:r>
            <a:r>
              <a:rPr lang="fr-FR" dirty="0"/>
              <a:t> et/ou </a:t>
            </a:r>
            <a:r>
              <a:rPr lang="fr-FR" b="1" dirty="0" err="1"/>
              <a:t>readonly</a:t>
            </a:r>
            <a:r>
              <a:rPr lang="fr-FR" dirty="0"/>
              <a:t> permettent de désactiver le champ de saisie :</a:t>
            </a:r>
          </a:p>
        </p:txBody>
      </p:sp>
      <p:sp>
        <p:nvSpPr>
          <p:cNvPr id="3" name="Espace réservé du contenu 2">
            <a:extLst>
              <a:ext uri="{FF2B5EF4-FFF2-40B4-BE49-F238E27FC236}">
                <a16:creationId xmlns:a16="http://schemas.microsoft.com/office/drawing/2014/main" id="{3962E655-E5C1-40F3-9E4C-C45E7F5CE7CC}"/>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Contrôle désactivé et en lecture seule</a:t>
            </a:r>
          </a:p>
          <a:p>
            <a:endParaRPr lang="fr-FR" dirty="0"/>
          </a:p>
        </p:txBody>
      </p:sp>
      <p:pic>
        <p:nvPicPr>
          <p:cNvPr id="9" name="Image 8">
            <a:extLst>
              <a:ext uri="{FF2B5EF4-FFF2-40B4-BE49-F238E27FC236}">
                <a16:creationId xmlns:a16="http://schemas.microsoft.com/office/drawing/2014/main" id="{E84CBA06-FA89-40A2-AD28-767DEC202DB3}"/>
              </a:ext>
            </a:extLst>
          </p:cNvPr>
          <p:cNvPicPr>
            <a:picLocks noChangeAspect="1"/>
          </p:cNvPicPr>
          <p:nvPr/>
        </p:nvPicPr>
        <p:blipFill>
          <a:blip r:embed="rId2"/>
          <a:stretch>
            <a:fillRect/>
          </a:stretch>
        </p:blipFill>
        <p:spPr>
          <a:xfrm>
            <a:off x="738255" y="3536976"/>
            <a:ext cx="9883895" cy="1355954"/>
          </a:xfrm>
          <a:prstGeom prst="rect">
            <a:avLst/>
          </a:prstGeom>
        </p:spPr>
      </p:pic>
      <p:sp>
        <p:nvSpPr>
          <p:cNvPr id="10" name="ZoneTexte 9">
            <a:extLst>
              <a:ext uri="{FF2B5EF4-FFF2-40B4-BE49-F238E27FC236}">
                <a16:creationId xmlns:a16="http://schemas.microsoft.com/office/drawing/2014/main" id="{A83A9D72-6DC0-4EAA-A861-014637BA9C17}"/>
              </a:ext>
            </a:extLst>
          </p:cNvPr>
          <p:cNvSpPr txBox="1"/>
          <p:nvPr/>
        </p:nvSpPr>
        <p:spPr>
          <a:xfrm>
            <a:off x="774769" y="2496492"/>
            <a:ext cx="9847381" cy="646331"/>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cs typeface="Calibri" panose="020F0502020204030204" pitchFamily="34" charset="0"/>
              </a:rPr>
              <a:t>&lt;</a:t>
            </a:r>
            <a:r>
              <a:rPr lang="fr-FR" sz="1200" dirty="0">
                <a:solidFill>
                  <a:srgbClr val="A52A2A"/>
                </a:solidFill>
                <a:effectLst/>
                <a:latin typeface="Calibri" panose="020F0502020204030204" pitchFamily="34" charset="0"/>
                <a:cs typeface="Calibri" panose="020F0502020204030204" pitchFamily="34" charset="0"/>
              </a:rPr>
              <a:t>input</a:t>
            </a:r>
            <a:r>
              <a:rPr lang="fr-FR" sz="1200" dirty="0">
                <a:solidFill>
                  <a:srgbClr val="FF0000"/>
                </a:solidFill>
                <a:effectLst/>
                <a:latin typeface="Calibri" panose="020F0502020204030204" pitchFamily="34" charset="0"/>
                <a:cs typeface="Calibri" panose="020F0502020204030204" pitchFamily="34" charset="0"/>
              </a:rPr>
              <a:t> type</a:t>
            </a:r>
            <a:r>
              <a:rPr lang="fr-FR" sz="1200" dirty="0">
                <a:solidFill>
                  <a:srgbClr val="0000CD"/>
                </a:solidFill>
                <a:effectLst/>
                <a:latin typeface="Calibri" panose="020F0502020204030204" pitchFamily="34" charset="0"/>
                <a:cs typeface="Calibri" panose="020F0502020204030204" pitchFamily="34" charset="0"/>
              </a:rPr>
              <a:t>="</a:t>
            </a:r>
            <a:r>
              <a:rPr lang="fr-FR" sz="1200" dirty="0" err="1">
                <a:solidFill>
                  <a:srgbClr val="0000CD"/>
                </a:solidFill>
                <a:effectLst/>
                <a:latin typeface="Calibri" panose="020F0502020204030204" pitchFamily="34" charset="0"/>
                <a:cs typeface="Calibri" panose="020F0502020204030204" pitchFamily="34" charset="0"/>
              </a:rPr>
              <a:t>text</a:t>
            </a:r>
            <a:r>
              <a:rPr lang="fr-FR" sz="1200" dirty="0">
                <a:solidFill>
                  <a:srgbClr val="0000CD"/>
                </a:solidFill>
                <a:effectLst/>
                <a:latin typeface="Calibri" panose="020F0502020204030204" pitchFamily="34" charset="0"/>
                <a:cs typeface="Calibri" panose="020F0502020204030204" pitchFamily="34" charset="0"/>
              </a:rPr>
              <a:t>"</a:t>
            </a:r>
            <a:r>
              <a:rPr lang="fr-FR" sz="1200" dirty="0">
                <a:solidFill>
                  <a:srgbClr val="FF0000"/>
                </a:solidFill>
                <a:effectLst/>
                <a:latin typeface="Calibri" panose="020F0502020204030204" pitchFamily="34" charset="0"/>
                <a:cs typeface="Calibri" panose="020F0502020204030204" pitchFamily="34" charset="0"/>
              </a:rPr>
              <a:t> class</a:t>
            </a:r>
            <a:r>
              <a:rPr lang="fr-FR" sz="1200" dirty="0">
                <a:solidFill>
                  <a:srgbClr val="0000CD"/>
                </a:solidFill>
                <a:effectLst/>
                <a:latin typeface="Calibri" panose="020F0502020204030204" pitchFamily="34" charset="0"/>
                <a:cs typeface="Calibri" panose="020F0502020204030204" pitchFamily="34" charset="0"/>
              </a:rPr>
              <a:t>="</a:t>
            </a:r>
            <a:r>
              <a:rPr lang="fr-FR" sz="1200" dirty="0" err="1">
                <a:solidFill>
                  <a:srgbClr val="0000CD"/>
                </a:solidFill>
                <a:effectLst/>
                <a:latin typeface="Calibri" panose="020F0502020204030204" pitchFamily="34" charset="0"/>
                <a:cs typeface="Calibri" panose="020F0502020204030204" pitchFamily="34" charset="0"/>
              </a:rPr>
              <a:t>form</a:t>
            </a:r>
            <a:r>
              <a:rPr lang="fr-FR" sz="1200" dirty="0">
                <a:solidFill>
                  <a:srgbClr val="0000CD"/>
                </a:solidFill>
                <a:effectLst/>
                <a:latin typeface="Calibri" panose="020F0502020204030204" pitchFamily="34" charset="0"/>
                <a:cs typeface="Calibri" panose="020F0502020204030204" pitchFamily="34" charset="0"/>
              </a:rPr>
              <a:t>-control"</a:t>
            </a:r>
            <a:r>
              <a:rPr lang="fr-FR" sz="1200" dirty="0">
                <a:solidFill>
                  <a:srgbClr val="FF0000"/>
                </a:solidFill>
                <a:effectLst/>
                <a:latin typeface="Calibri" panose="020F0502020204030204" pitchFamily="34" charset="0"/>
                <a:cs typeface="Calibri" panose="020F0502020204030204" pitchFamily="34" charset="0"/>
              </a:rPr>
              <a:t> </a:t>
            </a:r>
            <a:r>
              <a:rPr lang="fr-FR" sz="1200" dirty="0" err="1">
                <a:solidFill>
                  <a:srgbClr val="FF0000"/>
                </a:solidFill>
                <a:effectLst/>
                <a:latin typeface="Calibri" panose="020F0502020204030204" pitchFamily="34" charset="0"/>
                <a:cs typeface="Calibri" panose="020F0502020204030204" pitchFamily="34" charset="0"/>
              </a:rPr>
              <a:t>placeholder</a:t>
            </a:r>
            <a:r>
              <a:rPr lang="fr-FR" sz="1200" dirty="0">
                <a:solidFill>
                  <a:srgbClr val="0000CD"/>
                </a:solidFill>
                <a:effectLst/>
                <a:latin typeface="Calibri" panose="020F0502020204030204" pitchFamily="34" charset="0"/>
                <a:cs typeface="Calibri" panose="020F0502020204030204" pitchFamily="34" charset="0"/>
              </a:rPr>
              <a:t>="Normal input"&gt;</a:t>
            </a:r>
            <a:br>
              <a:rPr lang="fr-FR" sz="1200" dirty="0">
                <a:latin typeface="Calibri" panose="020F0502020204030204" pitchFamily="34" charset="0"/>
                <a:cs typeface="Calibri" panose="020F0502020204030204" pitchFamily="34" charset="0"/>
              </a:rPr>
            </a:br>
            <a:r>
              <a:rPr lang="fr-FR" sz="1200" dirty="0">
                <a:solidFill>
                  <a:srgbClr val="0000CD"/>
                </a:solidFill>
                <a:effectLst/>
                <a:latin typeface="Calibri" panose="020F0502020204030204" pitchFamily="34" charset="0"/>
                <a:cs typeface="Calibri" panose="020F0502020204030204" pitchFamily="34" charset="0"/>
              </a:rPr>
              <a:t>&lt;</a:t>
            </a:r>
            <a:r>
              <a:rPr lang="fr-FR" sz="1200" dirty="0">
                <a:solidFill>
                  <a:srgbClr val="A52A2A"/>
                </a:solidFill>
                <a:effectLst/>
                <a:latin typeface="Calibri" panose="020F0502020204030204" pitchFamily="34" charset="0"/>
                <a:cs typeface="Calibri" panose="020F0502020204030204" pitchFamily="34" charset="0"/>
              </a:rPr>
              <a:t>input</a:t>
            </a:r>
            <a:r>
              <a:rPr lang="fr-FR" sz="1200" dirty="0">
                <a:solidFill>
                  <a:srgbClr val="FF0000"/>
                </a:solidFill>
                <a:effectLst/>
                <a:latin typeface="Calibri" panose="020F0502020204030204" pitchFamily="34" charset="0"/>
                <a:cs typeface="Calibri" panose="020F0502020204030204" pitchFamily="34" charset="0"/>
              </a:rPr>
              <a:t> type</a:t>
            </a:r>
            <a:r>
              <a:rPr lang="fr-FR" sz="1200" dirty="0">
                <a:solidFill>
                  <a:srgbClr val="0000CD"/>
                </a:solidFill>
                <a:effectLst/>
                <a:latin typeface="Calibri" panose="020F0502020204030204" pitchFamily="34" charset="0"/>
                <a:cs typeface="Calibri" panose="020F0502020204030204" pitchFamily="34" charset="0"/>
              </a:rPr>
              <a:t>="</a:t>
            </a:r>
            <a:r>
              <a:rPr lang="fr-FR" sz="1200" dirty="0" err="1">
                <a:solidFill>
                  <a:srgbClr val="0000CD"/>
                </a:solidFill>
                <a:effectLst/>
                <a:latin typeface="Calibri" panose="020F0502020204030204" pitchFamily="34" charset="0"/>
                <a:cs typeface="Calibri" panose="020F0502020204030204" pitchFamily="34" charset="0"/>
              </a:rPr>
              <a:t>text</a:t>
            </a:r>
            <a:r>
              <a:rPr lang="fr-FR" sz="1200" dirty="0">
                <a:solidFill>
                  <a:srgbClr val="0000CD"/>
                </a:solidFill>
                <a:effectLst/>
                <a:latin typeface="Calibri" panose="020F0502020204030204" pitchFamily="34" charset="0"/>
                <a:cs typeface="Calibri" panose="020F0502020204030204" pitchFamily="34" charset="0"/>
              </a:rPr>
              <a:t>"</a:t>
            </a:r>
            <a:r>
              <a:rPr lang="fr-FR" sz="1200" dirty="0">
                <a:solidFill>
                  <a:srgbClr val="FF0000"/>
                </a:solidFill>
                <a:effectLst/>
                <a:latin typeface="Calibri" panose="020F0502020204030204" pitchFamily="34" charset="0"/>
                <a:cs typeface="Calibri" panose="020F0502020204030204" pitchFamily="34" charset="0"/>
              </a:rPr>
              <a:t> class</a:t>
            </a:r>
            <a:r>
              <a:rPr lang="fr-FR" sz="1200" dirty="0">
                <a:solidFill>
                  <a:srgbClr val="0000CD"/>
                </a:solidFill>
                <a:effectLst/>
                <a:latin typeface="Calibri" panose="020F0502020204030204" pitchFamily="34" charset="0"/>
                <a:cs typeface="Calibri" panose="020F0502020204030204" pitchFamily="34" charset="0"/>
              </a:rPr>
              <a:t>="</a:t>
            </a:r>
            <a:r>
              <a:rPr lang="fr-FR" sz="1200" dirty="0" err="1">
                <a:solidFill>
                  <a:srgbClr val="0000CD"/>
                </a:solidFill>
                <a:effectLst/>
                <a:latin typeface="Calibri" panose="020F0502020204030204" pitchFamily="34" charset="0"/>
                <a:cs typeface="Calibri" panose="020F0502020204030204" pitchFamily="34" charset="0"/>
              </a:rPr>
              <a:t>form</a:t>
            </a:r>
            <a:r>
              <a:rPr lang="fr-FR" sz="1200" dirty="0">
                <a:solidFill>
                  <a:srgbClr val="0000CD"/>
                </a:solidFill>
                <a:effectLst/>
                <a:latin typeface="Calibri" panose="020F0502020204030204" pitchFamily="34" charset="0"/>
                <a:cs typeface="Calibri" panose="020F0502020204030204" pitchFamily="34" charset="0"/>
              </a:rPr>
              <a:t>-control"</a:t>
            </a:r>
            <a:r>
              <a:rPr lang="fr-FR" sz="1200" dirty="0">
                <a:solidFill>
                  <a:srgbClr val="FF0000"/>
                </a:solidFill>
                <a:effectLst/>
                <a:latin typeface="Calibri" panose="020F0502020204030204" pitchFamily="34" charset="0"/>
                <a:cs typeface="Calibri" panose="020F0502020204030204" pitchFamily="34" charset="0"/>
              </a:rPr>
              <a:t> </a:t>
            </a:r>
            <a:r>
              <a:rPr lang="fr-FR" sz="1200" dirty="0" err="1">
                <a:solidFill>
                  <a:srgbClr val="FF0000"/>
                </a:solidFill>
                <a:effectLst/>
                <a:latin typeface="Calibri" panose="020F0502020204030204" pitchFamily="34" charset="0"/>
                <a:cs typeface="Calibri" panose="020F0502020204030204" pitchFamily="34" charset="0"/>
              </a:rPr>
              <a:t>placeholder</a:t>
            </a:r>
            <a:r>
              <a:rPr lang="fr-FR" sz="1200" dirty="0">
                <a:solidFill>
                  <a:srgbClr val="0000CD"/>
                </a:solidFill>
                <a:effectLst/>
                <a:latin typeface="Calibri" panose="020F0502020204030204" pitchFamily="34" charset="0"/>
                <a:cs typeface="Calibri" panose="020F0502020204030204" pitchFamily="34" charset="0"/>
              </a:rPr>
              <a:t>="</a:t>
            </a:r>
            <a:r>
              <a:rPr lang="fr-FR" sz="1200" dirty="0" err="1">
                <a:solidFill>
                  <a:srgbClr val="0000CD"/>
                </a:solidFill>
                <a:effectLst/>
                <a:latin typeface="Calibri" panose="020F0502020204030204" pitchFamily="34" charset="0"/>
                <a:cs typeface="Calibri" panose="020F0502020204030204" pitchFamily="34" charset="0"/>
              </a:rPr>
              <a:t>Disabled</a:t>
            </a:r>
            <a:r>
              <a:rPr lang="fr-FR" sz="1200" dirty="0">
                <a:solidFill>
                  <a:srgbClr val="0000CD"/>
                </a:solidFill>
                <a:effectLst/>
                <a:latin typeface="Calibri" panose="020F0502020204030204" pitchFamily="34" charset="0"/>
                <a:cs typeface="Calibri" panose="020F0502020204030204" pitchFamily="34" charset="0"/>
              </a:rPr>
              <a:t> input"</a:t>
            </a:r>
            <a:r>
              <a:rPr lang="fr-FR" sz="1200" dirty="0">
                <a:solidFill>
                  <a:srgbClr val="FF0000"/>
                </a:solidFill>
                <a:effectLst/>
                <a:latin typeface="Calibri" panose="020F0502020204030204" pitchFamily="34" charset="0"/>
                <a:cs typeface="Calibri" panose="020F0502020204030204" pitchFamily="34" charset="0"/>
              </a:rPr>
              <a:t> </a:t>
            </a:r>
            <a:r>
              <a:rPr lang="fr-FR" sz="1200" dirty="0" err="1">
                <a:solidFill>
                  <a:srgbClr val="FF0000"/>
                </a:solidFill>
                <a:effectLst/>
                <a:latin typeface="Calibri" panose="020F0502020204030204" pitchFamily="34" charset="0"/>
                <a:cs typeface="Calibri" panose="020F0502020204030204" pitchFamily="34" charset="0"/>
              </a:rPr>
              <a:t>disabled</a:t>
            </a:r>
            <a:r>
              <a:rPr lang="fr-FR" sz="1200" dirty="0">
                <a:solidFill>
                  <a:srgbClr val="0000CD"/>
                </a:solidFill>
                <a:effectLst/>
                <a:latin typeface="Calibri" panose="020F0502020204030204" pitchFamily="34" charset="0"/>
                <a:cs typeface="Calibri" panose="020F0502020204030204" pitchFamily="34" charset="0"/>
              </a:rPr>
              <a:t>&gt;</a:t>
            </a:r>
            <a:br>
              <a:rPr lang="fr-FR" sz="1200" dirty="0">
                <a:latin typeface="Calibri" panose="020F0502020204030204" pitchFamily="34" charset="0"/>
                <a:cs typeface="Calibri" panose="020F0502020204030204" pitchFamily="34" charset="0"/>
              </a:rPr>
            </a:br>
            <a:r>
              <a:rPr lang="fr-FR" sz="1200" dirty="0">
                <a:solidFill>
                  <a:srgbClr val="0000CD"/>
                </a:solidFill>
                <a:effectLst/>
                <a:latin typeface="Calibri" panose="020F0502020204030204" pitchFamily="34" charset="0"/>
                <a:cs typeface="Calibri" panose="020F0502020204030204" pitchFamily="34" charset="0"/>
              </a:rPr>
              <a:t>&lt;</a:t>
            </a:r>
            <a:r>
              <a:rPr lang="fr-FR" sz="1200" dirty="0">
                <a:solidFill>
                  <a:srgbClr val="A52A2A"/>
                </a:solidFill>
                <a:effectLst/>
                <a:latin typeface="Calibri" panose="020F0502020204030204" pitchFamily="34" charset="0"/>
                <a:cs typeface="Calibri" panose="020F0502020204030204" pitchFamily="34" charset="0"/>
              </a:rPr>
              <a:t>input</a:t>
            </a:r>
            <a:r>
              <a:rPr lang="fr-FR" sz="1200" dirty="0">
                <a:solidFill>
                  <a:srgbClr val="FF0000"/>
                </a:solidFill>
                <a:effectLst/>
                <a:latin typeface="Calibri" panose="020F0502020204030204" pitchFamily="34" charset="0"/>
                <a:cs typeface="Calibri" panose="020F0502020204030204" pitchFamily="34" charset="0"/>
              </a:rPr>
              <a:t> type</a:t>
            </a:r>
            <a:r>
              <a:rPr lang="fr-FR" sz="1200" dirty="0">
                <a:solidFill>
                  <a:srgbClr val="0000CD"/>
                </a:solidFill>
                <a:effectLst/>
                <a:latin typeface="Calibri" panose="020F0502020204030204" pitchFamily="34" charset="0"/>
                <a:cs typeface="Calibri" panose="020F0502020204030204" pitchFamily="34" charset="0"/>
              </a:rPr>
              <a:t>="</a:t>
            </a:r>
            <a:r>
              <a:rPr lang="fr-FR" sz="1200" dirty="0" err="1">
                <a:solidFill>
                  <a:srgbClr val="0000CD"/>
                </a:solidFill>
                <a:effectLst/>
                <a:latin typeface="Calibri" panose="020F0502020204030204" pitchFamily="34" charset="0"/>
                <a:cs typeface="Calibri" panose="020F0502020204030204" pitchFamily="34" charset="0"/>
              </a:rPr>
              <a:t>text</a:t>
            </a:r>
            <a:r>
              <a:rPr lang="fr-FR" sz="1200" dirty="0">
                <a:solidFill>
                  <a:srgbClr val="0000CD"/>
                </a:solidFill>
                <a:effectLst/>
                <a:latin typeface="Calibri" panose="020F0502020204030204" pitchFamily="34" charset="0"/>
                <a:cs typeface="Calibri" panose="020F0502020204030204" pitchFamily="34" charset="0"/>
              </a:rPr>
              <a:t>"</a:t>
            </a:r>
            <a:r>
              <a:rPr lang="fr-FR" sz="1200" dirty="0">
                <a:solidFill>
                  <a:srgbClr val="FF0000"/>
                </a:solidFill>
                <a:effectLst/>
                <a:latin typeface="Calibri" panose="020F0502020204030204" pitchFamily="34" charset="0"/>
                <a:cs typeface="Calibri" panose="020F0502020204030204" pitchFamily="34" charset="0"/>
              </a:rPr>
              <a:t> class</a:t>
            </a:r>
            <a:r>
              <a:rPr lang="fr-FR" sz="1200" dirty="0">
                <a:solidFill>
                  <a:srgbClr val="0000CD"/>
                </a:solidFill>
                <a:effectLst/>
                <a:latin typeface="Calibri" panose="020F0502020204030204" pitchFamily="34" charset="0"/>
                <a:cs typeface="Calibri" panose="020F0502020204030204" pitchFamily="34" charset="0"/>
              </a:rPr>
              <a:t>="</a:t>
            </a:r>
            <a:r>
              <a:rPr lang="fr-FR" sz="1200" dirty="0" err="1">
                <a:solidFill>
                  <a:srgbClr val="0000CD"/>
                </a:solidFill>
                <a:effectLst/>
                <a:latin typeface="Calibri" panose="020F0502020204030204" pitchFamily="34" charset="0"/>
                <a:cs typeface="Calibri" panose="020F0502020204030204" pitchFamily="34" charset="0"/>
              </a:rPr>
              <a:t>form</a:t>
            </a:r>
            <a:r>
              <a:rPr lang="fr-FR" sz="1200" dirty="0">
                <a:solidFill>
                  <a:srgbClr val="0000CD"/>
                </a:solidFill>
                <a:effectLst/>
                <a:latin typeface="Calibri" panose="020F0502020204030204" pitchFamily="34" charset="0"/>
                <a:cs typeface="Calibri" panose="020F0502020204030204" pitchFamily="34" charset="0"/>
              </a:rPr>
              <a:t>-control"</a:t>
            </a:r>
            <a:r>
              <a:rPr lang="fr-FR" sz="1200" dirty="0">
                <a:solidFill>
                  <a:srgbClr val="FF0000"/>
                </a:solidFill>
                <a:effectLst/>
                <a:latin typeface="Calibri" panose="020F0502020204030204" pitchFamily="34" charset="0"/>
                <a:cs typeface="Calibri" panose="020F0502020204030204" pitchFamily="34" charset="0"/>
              </a:rPr>
              <a:t> </a:t>
            </a:r>
            <a:r>
              <a:rPr lang="fr-FR" sz="1200" dirty="0" err="1">
                <a:solidFill>
                  <a:srgbClr val="FF0000"/>
                </a:solidFill>
                <a:effectLst/>
                <a:latin typeface="Calibri" panose="020F0502020204030204" pitchFamily="34" charset="0"/>
                <a:cs typeface="Calibri" panose="020F0502020204030204" pitchFamily="34" charset="0"/>
              </a:rPr>
              <a:t>placeholder</a:t>
            </a:r>
            <a:r>
              <a:rPr lang="fr-FR" sz="1200" dirty="0">
                <a:solidFill>
                  <a:srgbClr val="0000CD"/>
                </a:solidFill>
                <a:effectLst/>
                <a:latin typeface="Calibri" panose="020F0502020204030204" pitchFamily="34" charset="0"/>
                <a:cs typeface="Calibri" panose="020F0502020204030204" pitchFamily="34" charset="0"/>
              </a:rPr>
              <a:t>="</a:t>
            </a:r>
            <a:r>
              <a:rPr lang="fr-FR" sz="1200" dirty="0" err="1">
                <a:solidFill>
                  <a:srgbClr val="0000CD"/>
                </a:solidFill>
                <a:effectLst/>
                <a:latin typeface="Calibri" panose="020F0502020204030204" pitchFamily="34" charset="0"/>
                <a:cs typeface="Calibri" panose="020F0502020204030204" pitchFamily="34" charset="0"/>
              </a:rPr>
              <a:t>Readonly</a:t>
            </a:r>
            <a:r>
              <a:rPr lang="fr-FR" sz="1200" dirty="0">
                <a:solidFill>
                  <a:srgbClr val="0000CD"/>
                </a:solidFill>
                <a:effectLst/>
                <a:latin typeface="Calibri" panose="020F0502020204030204" pitchFamily="34" charset="0"/>
                <a:cs typeface="Calibri" panose="020F0502020204030204" pitchFamily="34" charset="0"/>
              </a:rPr>
              <a:t> input"</a:t>
            </a:r>
            <a:r>
              <a:rPr lang="fr-FR" sz="1200" dirty="0">
                <a:solidFill>
                  <a:srgbClr val="FF0000"/>
                </a:solidFill>
                <a:effectLst/>
                <a:latin typeface="Calibri" panose="020F0502020204030204" pitchFamily="34" charset="0"/>
                <a:cs typeface="Calibri" panose="020F0502020204030204" pitchFamily="34" charset="0"/>
              </a:rPr>
              <a:t> </a:t>
            </a:r>
            <a:r>
              <a:rPr lang="fr-FR" sz="1200" dirty="0" err="1">
                <a:solidFill>
                  <a:srgbClr val="FF0000"/>
                </a:solidFill>
                <a:effectLst/>
                <a:latin typeface="Calibri" panose="020F0502020204030204" pitchFamily="34" charset="0"/>
                <a:cs typeface="Calibri" panose="020F0502020204030204" pitchFamily="34" charset="0"/>
              </a:rPr>
              <a:t>readonly</a:t>
            </a:r>
            <a:r>
              <a:rPr lang="fr-FR" sz="1200" dirty="0">
                <a:solidFill>
                  <a:srgbClr val="0000CD"/>
                </a:solidFill>
                <a:effectLst/>
                <a:latin typeface="Calibri" panose="020F0502020204030204" pitchFamily="34" charset="0"/>
                <a:cs typeface="Calibri" panose="020F0502020204030204" pitchFamily="34" charset="0"/>
              </a:rPr>
              <a:t>&gt;</a:t>
            </a:r>
            <a:endParaRPr lang="fr-FR" sz="1200" dirty="0">
              <a:latin typeface="Calibri" panose="020F0502020204030204" pitchFamily="34" charset="0"/>
              <a:cs typeface="Calibri" panose="020F0502020204030204" pitchFamily="34" charset="0"/>
            </a:endParaRPr>
          </a:p>
        </p:txBody>
      </p:sp>
      <p:sp>
        <p:nvSpPr>
          <p:cNvPr id="8" name="ZoneTexte 7">
            <a:extLst>
              <a:ext uri="{FF2B5EF4-FFF2-40B4-BE49-F238E27FC236}">
                <a16:creationId xmlns:a16="http://schemas.microsoft.com/office/drawing/2014/main" id="{381020EC-7DCA-40C3-AAF1-77D0511DFED9}"/>
              </a:ext>
            </a:extLst>
          </p:cNvPr>
          <p:cNvSpPr txBox="1"/>
          <p:nvPr/>
        </p:nvSpPr>
        <p:spPr>
          <a:xfrm>
            <a:off x="4293201" y="5010085"/>
            <a:ext cx="4592570" cy="276999"/>
          </a:xfrm>
          <a:prstGeom prst="rect">
            <a:avLst/>
          </a:prstGeom>
          <a:noFill/>
        </p:spPr>
        <p:txBody>
          <a:bodyPr wrap="square" rtlCol="0">
            <a:spAutoFit/>
          </a:bodyPr>
          <a:lstStyle/>
          <a:p>
            <a:r>
              <a:rPr lang="fr-FR" sz="1200" i="1" dirty="0">
                <a:solidFill>
                  <a:schemeClr val="bg1">
                    <a:lumMod val="65000"/>
                  </a:schemeClr>
                </a:solidFill>
                <a:latin typeface="Calibri" panose="020F0502020204030204" pitchFamily="34" charset="0"/>
              </a:rPr>
              <a:t>Figure 70 : contrôles désactivés / en lecture seule</a:t>
            </a:r>
          </a:p>
        </p:txBody>
      </p:sp>
    </p:spTree>
    <p:extLst>
      <p:ext uri="{BB962C8B-B14F-4D97-AF65-F5344CB8AC3E}">
        <p14:creationId xmlns:p14="http://schemas.microsoft.com/office/powerpoint/2010/main" val="256336542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Éléments de formulaires et contrôles supportés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lgn="just">
              <a:buNone/>
            </a:pPr>
            <a:r>
              <a:rPr lang="fr-FR" dirty="0">
                <a:latin typeface="Calibri" panose="020F0502020204030204" pitchFamily="34" charset="0"/>
              </a:rPr>
              <a:t>Pour associer un style Bootstrap 5 à une liste de sélection, on utilise </a:t>
            </a:r>
            <a:r>
              <a:rPr lang="fr-FR" dirty="0"/>
              <a:t>la </a:t>
            </a:r>
            <a:r>
              <a:rPr lang="fr-FR" dirty="0">
                <a:latin typeface="Calibri" panose="020F0502020204030204" pitchFamily="34" charset="0"/>
              </a:rPr>
              <a:t>classe </a:t>
            </a:r>
            <a:r>
              <a:rPr lang="fr-FR" b="1" dirty="0">
                <a:latin typeface="Calibri" panose="020F0502020204030204" pitchFamily="34" charset="0"/>
              </a:rPr>
              <a:t>.form-select </a:t>
            </a:r>
            <a:r>
              <a:rPr lang="fr-FR" dirty="0">
                <a:latin typeface="Calibri" panose="020F0502020204030204" pitchFamily="34" charset="0"/>
              </a:rPr>
              <a:t>à l'élément &lt;select&gt; :</a:t>
            </a:r>
          </a:p>
        </p:txBody>
      </p:sp>
      <p:sp>
        <p:nvSpPr>
          <p:cNvPr id="3" name="Espace réservé du contenu 2">
            <a:extLst>
              <a:ext uri="{FF2B5EF4-FFF2-40B4-BE49-F238E27FC236}">
                <a16:creationId xmlns:a16="http://schemas.microsoft.com/office/drawing/2014/main" id="{8E11A390-4EBD-4CB2-BC49-48B78F9DB5B7}"/>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Les listes</a:t>
            </a:r>
          </a:p>
          <a:p>
            <a:endParaRPr lang="fr-FR" dirty="0"/>
          </a:p>
        </p:txBody>
      </p:sp>
      <p:sp>
        <p:nvSpPr>
          <p:cNvPr id="7" name="ZoneTexte 6">
            <a:extLst>
              <a:ext uri="{FF2B5EF4-FFF2-40B4-BE49-F238E27FC236}">
                <a16:creationId xmlns:a16="http://schemas.microsoft.com/office/drawing/2014/main" id="{8C268FD9-3B07-4AED-A354-CCB2FF441191}"/>
              </a:ext>
            </a:extLst>
          </p:cNvPr>
          <p:cNvSpPr txBox="1"/>
          <p:nvPr/>
        </p:nvSpPr>
        <p:spPr>
          <a:xfrm>
            <a:off x="696187" y="2676662"/>
            <a:ext cx="4596245" cy="1200329"/>
          </a:xfrm>
          <a:prstGeom prst="rect">
            <a:avLst/>
          </a:prstGeom>
          <a:noFill/>
          <a:ln>
            <a:solidFill>
              <a:srgbClr val="005BA7"/>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select</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="form-select"&gt;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1</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2</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3</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4</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/select</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8" name="ZoneTexte 7">
            <a:extLst>
              <a:ext uri="{FF2B5EF4-FFF2-40B4-BE49-F238E27FC236}">
                <a16:creationId xmlns:a16="http://schemas.microsoft.com/office/drawing/2014/main" id="{B67AFDF5-EBE4-4E3B-9CFB-51717BFEDB15}"/>
              </a:ext>
            </a:extLst>
          </p:cNvPr>
          <p:cNvSpPr txBox="1"/>
          <p:nvPr/>
        </p:nvSpPr>
        <p:spPr>
          <a:xfrm>
            <a:off x="696186" y="4539358"/>
            <a:ext cx="4596245" cy="1200329"/>
          </a:xfrm>
          <a:prstGeom prst="rect">
            <a:avLst/>
          </a:prstGeom>
          <a:noFill/>
          <a:ln>
            <a:solidFill>
              <a:srgbClr val="005BA7"/>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select</a:t>
            </a:r>
            <a:r>
              <a:rPr lang="en-US" sz="1200" dirty="0">
                <a:solidFill>
                  <a:srgbClr val="FF0000"/>
                </a:solidFill>
                <a:effectLst/>
                <a:latin typeface="Calibri" panose="020F0502020204030204" pitchFamily="34" charset="0"/>
              </a:rPr>
              <a:t> multiple class</a:t>
            </a:r>
            <a:r>
              <a:rPr lang="en-US" sz="1200" dirty="0">
                <a:solidFill>
                  <a:srgbClr val="0000CD"/>
                </a:solidFill>
                <a:effectLst/>
                <a:latin typeface="Calibri" panose="020F0502020204030204" pitchFamily="34" charset="0"/>
              </a:rPr>
              <a:t>="form-select"&gt;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1</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2</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3</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4</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/option</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/select</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pic>
        <p:nvPicPr>
          <p:cNvPr id="11" name="Image 10">
            <a:extLst>
              <a:ext uri="{FF2B5EF4-FFF2-40B4-BE49-F238E27FC236}">
                <a16:creationId xmlns:a16="http://schemas.microsoft.com/office/drawing/2014/main" id="{857DB2DC-891E-444A-87F1-5EAFAEA2E320}"/>
              </a:ext>
            </a:extLst>
          </p:cNvPr>
          <p:cNvPicPr>
            <a:picLocks noChangeAspect="1"/>
          </p:cNvPicPr>
          <p:nvPr/>
        </p:nvPicPr>
        <p:blipFill>
          <a:blip r:embed="rId2"/>
          <a:stretch>
            <a:fillRect/>
          </a:stretch>
        </p:blipFill>
        <p:spPr>
          <a:xfrm>
            <a:off x="5417121" y="2746393"/>
            <a:ext cx="6192981" cy="584506"/>
          </a:xfrm>
          <a:prstGeom prst="rect">
            <a:avLst/>
          </a:prstGeom>
        </p:spPr>
      </p:pic>
      <p:pic>
        <p:nvPicPr>
          <p:cNvPr id="12" name="Image 11">
            <a:extLst>
              <a:ext uri="{FF2B5EF4-FFF2-40B4-BE49-F238E27FC236}">
                <a16:creationId xmlns:a16="http://schemas.microsoft.com/office/drawing/2014/main" id="{B92927B1-C4C1-479F-A5D9-2838134E929E}"/>
              </a:ext>
            </a:extLst>
          </p:cNvPr>
          <p:cNvPicPr>
            <a:picLocks noChangeAspect="1"/>
          </p:cNvPicPr>
          <p:nvPr/>
        </p:nvPicPr>
        <p:blipFill>
          <a:blip r:embed="rId3"/>
          <a:stretch>
            <a:fillRect/>
          </a:stretch>
        </p:blipFill>
        <p:spPr>
          <a:xfrm>
            <a:off x="5417122" y="4594487"/>
            <a:ext cx="6192981" cy="1190413"/>
          </a:xfrm>
          <a:prstGeom prst="rect">
            <a:avLst/>
          </a:prstGeom>
        </p:spPr>
      </p:pic>
      <p:sp>
        <p:nvSpPr>
          <p:cNvPr id="10" name="ZoneTexte 9">
            <a:extLst>
              <a:ext uri="{FF2B5EF4-FFF2-40B4-BE49-F238E27FC236}">
                <a16:creationId xmlns:a16="http://schemas.microsoft.com/office/drawing/2014/main" id="{40CC9246-15ED-46A0-9378-AC705AB234A9}"/>
              </a:ext>
            </a:extLst>
          </p:cNvPr>
          <p:cNvSpPr txBox="1"/>
          <p:nvPr/>
        </p:nvSpPr>
        <p:spPr>
          <a:xfrm>
            <a:off x="6194572" y="3387246"/>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71 : Liste &lt;select&gt; avec choix unique</a:t>
            </a:r>
          </a:p>
        </p:txBody>
      </p:sp>
      <p:sp>
        <p:nvSpPr>
          <p:cNvPr id="13" name="ZoneTexte 12">
            <a:extLst>
              <a:ext uri="{FF2B5EF4-FFF2-40B4-BE49-F238E27FC236}">
                <a16:creationId xmlns:a16="http://schemas.microsoft.com/office/drawing/2014/main" id="{18D84083-AEE9-403E-AC28-846CDC81AE4D}"/>
              </a:ext>
            </a:extLst>
          </p:cNvPr>
          <p:cNvSpPr txBox="1"/>
          <p:nvPr/>
        </p:nvSpPr>
        <p:spPr>
          <a:xfrm>
            <a:off x="6201829" y="5818386"/>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72 : Liste &lt;select&gt; avec choix multiple</a:t>
            </a:r>
          </a:p>
        </p:txBody>
      </p:sp>
    </p:spTree>
    <p:extLst>
      <p:ext uri="{BB962C8B-B14F-4D97-AF65-F5344CB8AC3E}">
        <p14:creationId xmlns:p14="http://schemas.microsoft.com/office/powerpoint/2010/main" val="398380877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Éléments de formulaires et contrôles supportés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lgn="just">
              <a:buNone/>
            </a:pPr>
            <a:r>
              <a:rPr lang="fr-FR" dirty="0"/>
              <a:t>L</a:t>
            </a:r>
            <a:r>
              <a:rPr lang="fr-FR" dirty="0">
                <a:latin typeface="Calibri" panose="020F0502020204030204" pitchFamily="34" charset="0"/>
              </a:rPr>
              <a:t>a classe</a:t>
            </a:r>
            <a:r>
              <a:rPr lang="fr-FR" b="1" dirty="0">
                <a:latin typeface="Calibri" panose="020F0502020204030204" pitchFamily="34" charset="0"/>
              </a:rPr>
              <a:t> .</a:t>
            </a:r>
            <a:r>
              <a:rPr lang="fr-FR" b="1" dirty="0" err="1">
                <a:latin typeface="Calibri" panose="020F0502020204030204" pitchFamily="34" charset="0"/>
              </a:rPr>
              <a:t>form</a:t>
            </a:r>
            <a:r>
              <a:rPr lang="fr-FR" b="1" dirty="0">
                <a:latin typeface="Calibri" panose="020F0502020204030204" pitchFamily="34" charset="0"/>
              </a:rPr>
              <a:t>-select-lg </a:t>
            </a:r>
            <a:r>
              <a:rPr lang="fr-FR" dirty="0">
                <a:latin typeface="Calibri" panose="020F0502020204030204" pitchFamily="34" charset="0"/>
              </a:rPr>
              <a:t>ou</a:t>
            </a:r>
            <a:r>
              <a:rPr lang="fr-FR" b="1" dirty="0">
                <a:latin typeface="Calibri" panose="020F0502020204030204" pitchFamily="34" charset="0"/>
              </a:rPr>
              <a:t> .</a:t>
            </a:r>
            <a:r>
              <a:rPr lang="fr-FR" b="1" dirty="0" err="1">
                <a:latin typeface="Calibri" panose="020F0502020204030204" pitchFamily="34" charset="0"/>
              </a:rPr>
              <a:t>form</a:t>
            </a:r>
            <a:r>
              <a:rPr lang="fr-FR" b="1" dirty="0">
                <a:latin typeface="Calibri" panose="020F0502020204030204" pitchFamily="34" charset="0"/>
              </a:rPr>
              <a:t>-select-</a:t>
            </a:r>
            <a:r>
              <a:rPr lang="fr-FR" b="1" dirty="0" err="1">
                <a:latin typeface="Calibri" panose="020F0502020204030204" pitchFamily="34" charset="0"/>
              </a:rPr>
              <a:t>sm</a:t>
            </a:r>
            <a:r>
              <a:rPr lang="fr-FR" b="1" dirty="0">
                <a:latin typeface="Calibri" panose="020F0502020204030204" pitchFamily="34" charset="0"/>
              </a:rPr>
              <a:t> </a:t>
            </a:r>
            <a:r>
              <a:rPr lang="fr-FR" dirty="0">
                <a:latin typeface="Calibri" panose="020F0502020204030204" pitchFamily="34" charset="0"/>
              </a:rPr>
              <a:t>permet de modifier la taille de la liste:</a:t>
            </a:r>
          </a:p>
        </p:txBody>
      </p:sp>
      <p:sp>
        <p:nvSpPr>
          <p:cNvPr id="3" name="Espace réservé du contenu 2">
            <a:extLst>
              <a:ext uri="{FF2B5EF4-FFF2-40B4-BE49-F238E27FC236}">
                <a16:creationId xmlns:a16="http://schemas.microsoft.com/office/drawing/2014/main" id="{84BB037C-AA5B-4D2B-9DC3-4B59F2448814}"/>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La taille de la liste &lt;select&gt;</a:t>
            </a:r>
          </a:p>
          <a:p>
            <a:endParaRPr lang="fr-FR" dirty="0"/>
          </a:p>
        </p:txBody>
      </p:sp>
      <p:sp>
        <p:nvSpPr>
          <p:cNvPr id="11" name="ZoneTexte 10">
            <a:extLst>
              <a:ext uri="{FF2B5EF4-FFF2-40B4-BE49-F238E27FC236}">
                <a16:creationId xmlns:a16="http://schemas.microsoft.com/office/drawing/2014/main" id="{30772A2A-F6A7-4D93-9558-429C93B8CA36}"/>
              </a:ext>
            </a:extLst>
          </p:cNvPr>
          <p:cNvSpPr txBox="1"/>
          <p:nvPr/>
        </p:nvSpPr>
        <p:spPr>
          <a:xfrm>
            <a:off x="3041825" y="2665539"/>
            <a:ext cx="6102926" cy="646331"/>
          </a:xfrm>
          <a:prstGeom prst="rect">
            <a:avLst/>
          </a:prstGeom>
          <a:noFill/>
          <a:ln>
            <a:solidFill>
              <a:srgbClr val="005BA7"/>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select</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="form-select form-select-lg"&gt;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select</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="form-select"&gt;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select</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="form-select form-select-</a:t>
            </a:r>
            <a:r>
              <a:rPr lang="en-US" sz="1200" dirty="0" err="1">
                <a:solidFill>
                  <a:srgbClr val="0000CD"/>
                </a:solidFill>
                <a:effectLst/>
                <a:latin typeface="Calibri" panose="020F0502020204030204" pitchFamily="34" charset="0"/>
              </a:rPr>
              <a:t>sm</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pic>
        <p:nvPicPr>
          <p:cNvPr id="12" name="Image 11">
            <a:extLst>
              <a:ext uri="{FF2B5EF4-FFF2-40B4-BE49-F238E27FC236}">
                <a16:creationId xmlns:a16="http://schemas.microsoft.com/office/drawing/2014/main" id="{ACE9557D-5B8C-4D87-9B66-98898E65F1F2}"/>
              </a:ext>
            </a:extLst>
          </p:cNvPr>
          <p:cNvPicPr>
            <a:picLocks noChangeAspect="1"/>
          </p:cNvPicPr>
          <p:nvPr/>
        </p:nvPicPr>
        <p:blipFill>
          <a:blip r:embed="rId2"/>
          <a:stretch>
            <a:fillRect/>
          </a:stretch>
        </p:blipFill>
        <p:spPr>
          <a:xfrm>
            <a:off x="3041825" y="3926170"/>
            <a:ext cx="6102926" cy="1779205"/>
          </a:xfrm>
          <a:prstGeom prst="rect">
            <a:avLst/>
          </a:prstGeom>
        </p:spPr>
      </p:pic>
      <p:sp>
        <p:nvSpPr>
          <p:cNvPr id="8" name="ZoneTexte 7">
            <a:extLst>
              <a:ext uri="{FF2B5EF4-FFF2-40B4-BE49-F238E27FC236}">
                <a16:creationId xmlns:a16="http://schemas.microsoft.com/office/drawing/2014/main" id="{D07236AE-C605-4059-966D-D6D39ED44FFC}"/>
              </a:ext>
            </a:extLst>
          </p:cNvPr>
          <p:cNvSpPr txBox="1"/>
          <p:nvPr/>
        </p:nvSpPr>
        <p:spPr>
          <a:xfrm>
            <a:off x="3797003" y="5770929"/>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73 : Taille de la liste &lt;select&gt;</a:t>
            </a:r>
          </a:p>
        </p:txBody>
      </p:sp>
    </p:spTree>
    <p:extLst>
      <p:ext uri="{BB962C8B-B14F-4D97-AF65-F5344CB8AC3E}">
        <p14:creationId xmlns:p14="http://schemas.microsoft.com/office/powerpoint/2010/main" val="276178477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Éléments de formulaires et contrôles supportés</a:t>
            </a:r>
          </a:p>
        </p:txBody>
      </p:sp>
      <p:sp>
        <p:nvSpPr>
          <p:cNvPr id="6" name="Espace réservé du contenu 5">
            <a:extLst>
              <a:ext uri="{FF2B5EF4-FFF2-40B4-BE49-F238E27FC236}">
                <a16:creationId xmlns:a16="http://schemas.microsoft.com/office/drawing/2014/main" id="{48D48389-FC0E-404D-B463-B621C8361EB0}"/>
              </a:ext>
            </a:extLst>
          </p:cNvPr>
          <p:cNvSpPr>
            <a:spLocks noGrp="1"/>
          </p:cNvSpPr>
          <p:nvPr>
            <p:ph sz="quarter" idx="12"/>
          </p:nvPr>
        </p:nvSpPr>
        <p:spPr>
          <a:prstGeom prst="rect">
            <a:avLst/>
          </a:prstGeom>
        </p:spPr>
        <p:txBody>
          <a:bodyPr/>
          <a:lstStyle/>
          <a:p>
            <a:pPr marL="0" indent="0" algn="just">
              <a:buNone/>
            </a:pPr>
            <a:r>
              <a:rPr lang="fr-FR" dirty="0"/>
              <a:t>Bootstrap permet d’associer un style aux listes de données, qui sont une liste d'options prédéfinies pour un élément &lt;input&gt; :</a:t>
            </a:r>
          </a:p>
        </p:txBody>
      </p:sp>
      <p:sp>
        <p:nvSpPr>
          <p:cNvPr id="3" name="Espace réservé du contenu 2">
            <a:extLst>
              <a:ext uri="{FF2B5EF4-FFF2-40B4-BE49-F238E27FC236}">
                <a16:creationId xmlns:a16="http://schemas.microsoft.com/office/drawing/2014/main" id="{DFF18CD6-4B37-47C7-90FA-7E5C9363CD4D}"/>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Les liste de données &lt;</a:t>
            </a:r>
            <a:r>
              <a:rPr lang="fr-FR" sz="1600" b="1" dirty="0" err="1">
                <a:solidFill>
                  <a:srgbClr val="565656"/>
                </a:solidFill>
                <a:latin typeface="Calibri" panose="020F0502020204030204" pitchFamily="34" charset="0"/>
              </a:rPr>
              <a:t>datalist</a:t>
            </a:r>
            <a:r>
              <a:rPr lang="fr-FR" sz="1600" b="1" dirty="0">
                <a:solidFill>
                  <a:srgbClr val="565656"/>
                </a:solidFill>
                <a:latin typeface="Calibri" panose="020F0502020204030204" pitchFamily="34" charset="0"/>
              </a:rPr>
              <a:t>&gt;</a:t>
            </a:r>
          </a:p>
          <a:p>
            <a:endParaRPr lang="fr-FR" dirty="0"/>
          </a:p>
        </p:txBody>
      </p:sp>
      <p:sp>
        <p:nvSpPr>
          <p:cNvPr id="7" name="ZoneTexte 6">
            <a:extLst>
              <a:ext uri="{FF2B5EF4-FFF2-40B4-BE49-F238E27FC236}">
                <a16:creationId xmlns:a16="http://schemas.microsoft.com/office/drawing/2014/main" id="{D9904F26-B2D2-411E-9ED0-9F1216EA5B55}"/>
              </a:ext>
            </a:extLst>
          </p:cNvPr>
          <p:cNvSpPr txBox="1"/>
          <p:nvPr/>
        </p:nvSpPr>
        <p:spPr>
          <a:xfrm>
            <a:off x="950401" y="2572337"/>
            <a:ext cx="6632447" cy="1754326"/>
          </a:xfrm>
          <a:prstGeom prst="rect">
            <a:avLst/>
          </a:prstGeom>
          <a:noFill/>
          <a:ln>
            <a:solidFill>
              <a:srgbClr val="005BA7"/>
            </a:solidFill>
          </a:ln>
        </p:spPr>
        <p:txBody>
          <a:bodyPr wrap="square">
            <a:spAutoFit/>
          </a:bodyPr>
          <a:lstStyle/>
          <a:p>
            <a:r>
              <a:rPr lang="fr-FR" sz="1200" dirty="0">
                <a:solidFill>
                  <a:srgbClr val="0000CD"/>
                </a:solidFill>
                <a:effectLst/>
              </a:rPr>
              <a:t>&lt;</a:t>
            </a:r>
            <a:r>
              <a:rPr lang="fr-FR" sz="1200" dirty="0">
                <a:solidFill>
                  <a:srgbClr val="A52A2A"/>
                </a:solidFill>
                <a:effectLst/>
              </a:rPr>
              <a:t>label</a:t>
            </a:r>
            <a:r>
              <a:rPr lang="fr-FR" sz="1200" dirty="0">
                <a:solidFill>
                  <a:srgbClr val="FF0000"/>
                </a:solidFill>
                <a:effectLst/>
              </a:rPr>
              <a:t> for</a:t>
            </a:r>
            <a:r>
              <a:rPr lang="fr-FR" sz="1200" dirty="0">
                <a:solidFill>
                  <a:srgbClr val="0000CD"/>
                </a:solidFill>
                <a:effectLst/>
              </a:rPr>
              <a:t>="browser"</a:t>
            </a:r>
            <a:r>
              <a:rPr lang="fr-FR" sz="1200" dirty="0">
                <a:solidFill>
                  <a:srgbClr val="FF0000"/>
                </a:solidFill>
                <a:effectLst/>
              </a:rPr>
              <a:t> class</a:t>
            </a:r>
            <a:r>
              <a:rPr lang="fr-FR" sz="1200" dirty="0">
                <a:solidFill>
                  <a:srgbClr val="0000CD"/>
                </a:solidFill>
                <a:effectLst/>
              </a:rPr>
              <a:t>="</a:t>
            </a:r>
            <a:r>
              <a:rPr lang="fr-FR" sz="1200" dirty="0" err="1">
                <a:solidFill>
                  <a:srgbClr val="0000CD"/>
                </a:solidFill>
                <a:effectLst/>
              </a:rPr>
              <a:t>form</a:t>
            </a:r>
            <a:r>
              <a:rPr lang="fr-FR" sz="1200" dirty="0">
                <a:solidFill>
                  <a:srgbClr val="0000CD"/>
                </a:solidFill>
                <a:effectLst/>
              </a:rPr>
              <a:t>-label"&gt;</a:t>
            </a:r>
            <a:r>
              <a:rPr lang="fr-FR" sz="1200" dirty="0" err="1">
                <a:solidFill>
                  <a:srgbClr val="000000"/>
                </a:solidFill>
                <a:effectLst/>
              </a:rPr>
              <a:t>Choose</a:t>
            </a:r>
            <a:r>
              <a:rPr lang="fr-FR" sz="1200" dirty="0">
                <a:solidFill>
                  <a:srgbClr val="000000"/>
                </a:solidFill>
                <a:effectLst/>
              </a:rPr>
              <a:t> </a:t>
            </a:r>
            <a:r>
              <a:rPr lang="fr-FR" sz="1200" dirty="0" err="1">
                <a:solidFill>
                  <a:srgbClr val="000000"/>
                </a:solidFill>
                <a:effectLst/>
              </a:rPr>
              <a:t>your</a:t>
            </a:r>
            <a:r>
              <a:rPr lang="fr-FR" sz="1200" dirty="0">
                <a:solidFill>
                  <a:srgbClr val="000000"/>
                </a:solidFill>
                <a:effectLst/>
              </a:rPr>
              <a:t> browser </a:t>
            </a:r>
            <a:r>
              <a:rPr lang="fr-FR" sz="1200" dirty="0" err="1">
                <a:solidFill>
                  <a:srgbClr val="000000"/>
                </a:solidFill>
                <a:effectLst/>
              </a:rPr>
              <a:t>from</a:t>
            </a:r>
            <a:r>
              <a:rPr lang="fr-FR" sz="1200" dirty="0">
                <a:solidFill>
                  <a:srgbClr val="000000"/>
                </a:solidFill>
                <a:effectLst/>
              </a:rPr>
              <a:t> the </a:t>
            </a:r>
            <a:r>
              <a:rPr lang="fr-FR" sz="1200" dirty="0" err="1">
                <a:solidFill>
                  <a:srgbClr val="000000"/>
                </a:solidFill>
                <a:effectLst/>
              </a:rPr>
              <a:t>list</a:t>
            </a:r>
            <a:r>
              <a:rPr lang="fr-FR" sz="1200" dirty="0">
                <a:solidFill>
                  <a:srgbClr val="000000"/>
                </a:solidFill>
                <a:effectLst/>
              </a:rPr>
              <a:t> :</a:t>
            </a:r>
            <a:r>
              <a:rPr lang="fr-FR" sz="1200" dirty="0">
                <a:solidFill>
                  <a:srgbClr val="0000CD"/>
                </a:solidFill>
                <a:effectLst/>
              </a:rPr>
              <a:t>&lt;</a:t>
            </a:r>
            <a:r>
              <a:rPr lang="fr-FR" sz="1200" dirty="0">
                <a:solidFill>
                  <a:srgbClr val="A52A2A"/>
                </a:solidFill>
                <a:effectLst/>
              </a:rPr>
              <a:t>/label</a:t>
            </a:r>
            <a:r>
              <a:rPr lang="fr-FR" sz="1200" dirty="0">
                <a:solidFill>
                  <a:srgbClr val="0000CD"/>
                </a:solidFill>
                <a:effectLst/>
              </a:rPr>
              <a:t>&gt;</a:t>
            </a:r>
            <a:br>
              <a:rPr lang="fr-FR" sz="1200" dirty="0"/>
            </a:br>
            <a:r>
              <a:rPr lang="fr-FR" sz="1200" dirty="0">
                <a:solidFill>
                  <a:srgbClr val="0000CD"/>
                </a:solidFill>
                <a:effectLst/>
              </a:rPr>
              <a:t>&lt;</a:t>
            </a:r>
            <a:r>
              <a:rPr lang="fr-FR" sz="1200" dirty="0">
                <a:solidFill>
                  <a:srgbClr val="A52A2A"/>
                </a:solidFill>
                <a:effectLst/>
              </a:rPr>
              <a:t>input</a:t>
            </a:r>
            <a:r>
              <a:rPr lang="fr-FR" sz="1200" dirty="0">
                <a:solidFill>
                  <a:srgbClr val="FF0000"/>
                </a:solidFill>
                <a:effectLst/>
              </a:rPr>
              <a:t> class</a:t>
            </a:r>
            <a:r>
              <a:rPr lang="fr-FR" sz="1200" dirty="0">
                <a:solidFill>
                  <a:srgbClr val="0000CD"/>
                </a:solidFill>
                <a:effectLst/>
              </a:rPr>
              <a:t>="</a:t>
            </a:r>
            <a:r>
              <a:rPr lang="fr-FR" sz="1200" dirty="0" err="1">
                <a:solidFill>
                  <a:srgbClr val="0000CD"/>
                </a:solidFill>
                <a:effectLst/>
              </a:rPr>
              <a:t>form</a:t>
            </a:r>
            <a:r>
              <a:rPr lang="fr-FR" sz="1200" dirty="0">
                <a:solidFill>
                  <a:srgbClr val="0000CD"/>
                </a:solidFill>
                <a:effectLst/>
              </a:rPr>
              <a:t>-control"</a:t>
            </a:r>
            <a:r>
              <a:rPr lang="fr-FR" sz="1200" dirty="0">
                <a:solidFill>
                  <a:srgbClr val="FF0000"/>
                </a:solidFill>
                <a:effectLst/>
              </a:rPr>
              <a:t> </a:t>
            </a:r>
            <a:r>
              <a:rPr lang="fr-FR" sz="1200" dirty="0" err="1">
                <a:solidFill>
                  <a:srgbClr val="FF0000"/>
                </a:solidFill>
                <a:effectLst/>
              </a:rPr>
              <a:t>list</a:t>
            </a:r>
            <a:r>
              <a:rPr lang="fr-FR" sz="1200" dirty="0">
                <a:solidFill>
                  <a:srgbClr val="0000CD"/>
                </a:solidFill>
                <a:effectLst/>
              </a:rPr>
              <a:t>="browsers"</a:t>
            </a:r>
            <a:r>
              <a:rPr lang="fr-FR" sz="1200" dirty="0">
                <a:solidFill>
                  <a:srgbClr val="FF0000"/>
                </a:solidFill>
                <a:effectLst/>
              </a:rPr>
              <a:t> </a:t>
            </a:r>
            <a:r>
              <a:rPr lang="fr-FR" sz="1200" dirty="0" err="1">
                <a:solidFill>
                  <a:srgbClr val="FF0000"/>
                </a:solidFill>
                <a:effectLst/>
              </a:rPr>
              <a:t>name</a:t>
            </a:r>
            <a:r>
              <a:rPr lang="fr-FR" sz="1200" dirty="0">
                <a:solidFill>
                  <a:srgbClr val="0000CD"/>
                </a:solidFill>
                <a:effectLst/>
              </a:rPr>
              <a:t>="browser"</a:t>
            </a:r>
            <a:r>
              <a:rPr lang="fr-FR" sz="1200" dirty="0">
                <a:solidFill>
                  <a:srgbClr val="FF0000"/>
                </a:solidFill>
                <a:effectLst/>
              </a:rPr>
              <a:t> id</a:t>
            </a:r>
            <a:r>
              <a:rPr lang="fr-FR" sz="1200" dirty="0">
                <a:solidFill>
                  <a:srgbClr val="0000CD"/>
                </a:solidFill>
                <a:effectLst/>
              </a:rPr>
              <a:t>="browser"&gt;</a:t>
            </a:r>
            <a:br>
              <a:rPr lang="fr-FR" sz="1200" dirty="0"/>
            </a:br>
            <a:r>
              <a:rPr lang="fr-FR" sz="1200" dirty="0">
                <a:solidFill>
                  <a:srgbClr val="0000CD"/>
                </a:solidFill>
                <a:effectLst/>
              </a:rPr>
              <a:t>&lt;</a:t>
            </a:r>
            <a:r>
              <a:rPr lang="fr-FR" sz="1200" dirty="0" err="1">
                <a:solidFill>
                  <a:srgbClr val="A52A2A"/>
                </a:solidFill>
                <a:effectLst/>
              </a:rPr>
              <a:t>datalist</a:t>
            </a:r>
            <a:r>
              <a:rPr lang="fr-FR" sz="1200" dirty="0">
                <a:solidFill>
                  <a:srgbClr val="FF0000"/>
                </a:solidFill>
                <a:effectLst/>
              </a:rPr>
              <a:t> id</a:t>
            </a:r>
            <a:r>
              <a:rPr lang="fr-FR" sz="1200" dirty="0">
                <a:solidFill>
                  <a:srgbClr val="0000CD"/>
                </a:solidFill>
                <a:effectLst/>
              </a:rPr>
              <a:t>="browsers"&gt;</a:t>
            </a:r>
            <a:br>
              <a:rPr lang="fr-FR" sz="1200" dirty="0"/>
            </a:br>
            <a:r>
              <a:rPr lang="fr-FR" sz="1200" dirty="0">
                <a:solidFill>
                  <a:srgbClr val="000000"/>
                </a:solidFill>
                <a:effectLst/>
              </a:rPr>
              <a:t>  </a:t>
            </a:r>
            <a:r>
              <a:rPr lang="fr-FR" sz="1200" dirty="0">
                <a:solidFill>
                  <a:srgbClr val="0000CD"/>
                </a:solidFill>
                <a:effectLst/>
              </a:rPr>
              <a:t>&lt;</a:t>
            </a:r>
            <a:r>
              <a:rPr lang="fr-FR" sz="1200" dirty="0">
                <a:solidFill>
                  <a:srgbClr val="A52A2A"/>
                </a:solidFill>
                <a:effectLst/>
              </a:rPr>
              <a:t>option</a:t>
            </a:r>
            <a:r>
              <a:rPr lang="fr-FR" sz="1200" dirty="0">
                <a:solidFill>
                  <a:srgbClr val="FF0000"/>
                </a:solidFill>
                <a:effectLst/>
              </a:rPr>
              <a:t> value</a:t>
            </a:r>
            <a:r>
              <a:rPr lang="fr-FR" sz="1200" dirty="0">
                <a:solidFill>
                  <a:srgbClr val="0000CD"/>
                </a:solidFill>
                <a:effectLst/>
              </a:rPr>
              <a:t>="Edge"&gt;</a:t>
            </a:r>
            <a:br>
              <a:rPr lang="fr-FR" sz="1200" dirty="0"/>
            </a:br>
            <a:r>
              <a:rPr lang="fr-FR" sz="1200" dirty="0">
                <a:solidFill>
                  <a:srgbClr val="000000"/>
                </a:solidFill>
                <a:effectLst/>
              </a:rPr>
              <a:t>  </a:t>
            </a:r>
            <a:r>
              <a:rPr lang="fr-FR" sz="1200" dirty="0">
                <a:solidFill>
                  <a:srgbClr val="0000CD"/>
                </a:solidFill>
                <a:effectLst/>
              </a:rPr>
              <a:t>&lt;</a:t>
            </a:r>
            <a:r>
              <a:rPr lang="fr-FR" sz="1200" dirty="0">
                <a:solidFill>
                  <a:srgbClr val="A52A2A"/>
                </a:solidFill>
                <a:effectLst/>
              </a:rPr>
              <a:t>option</a:t>
            </a:r>
            <a:r>
              <a:rPr lang="fr-FR" sz="1200" dirty="0">
                <a:solidFill>
                  <a:srgbClr val="FF0000"/>
                </a:solidFill>
                <a:effectLst/>
              </a:rPr>
              <a:t> value</a:t>
            </a:r>
            <a:r>
              <a:rPr lang="fr-FR" sz="1200" dirty="0">
                <a:solidFill>
                  <a:srgbClr val="0000CD"/>
                </a:solidFill>
                <a:effectLst/>
              </a:rPr>
              <a:t>="Firefox"&gt;</a:t>
            </a:r>
            <a:br>
              <a:rPr lang="fr-FR" sz="1200" dirty="0"/>
            </a:br>
            <a:r>
              <a:rPr lang="fr-FR" sz="1200" dirty="0">
                <a:solidFill>
                  <a:srgbClr val="000000"/>
                </a:solidFill>
                <a:effectLst/>
              </a:rPr>
              <a:t>  </a:t>
            </a:r>
            <a:r>
              <a:rPr lang="fr-FR" sz="1200" dirty="0">
                <a:solidFill>
                  <a:srgbClr val="0000CD"/>
                </a:solidFill>
                <a:effectLst/>
              </a:rPr>
              <a:t>&lt;</a:t>
            </a:r>
            <a:r>
              <a:rPr lang="fr-FR" sz="1200" dirty="0">
                <a:solidFill>
                  <a:srgbClr val="A52A2A"/>
                </a:solidFill>
                <a:effectLst/>
              </a:rPr>
              <a:t>option</a:t>
            </a:r>
            <a:r>
              <a:rPr lang="fr-FR" sz="1200" dirty="0">
                <a:solidFill>
                  <a:srgbClr val="FF0000"/>
                </a:solidFill>
                <a:effectLst/>
              </a:rPr>
              <a:t> value</a:t>
            </a:r>
            <a:r>
              <a:rPr lang="fr-FR" sz="1200" dirty="0">
                <a:solidFill>
                  <a:srgbClr val="0000CD"/>
                </a:solidFill>
                <a:effectLst/>
              </a:rPr>
              <a:t>="Chrome"&gt;</a:t>
            </a:r>
            <a:br>
              <a:rPr lang="fr-FR" sz="1200" dirty="0"/>
            </a:br>
            <a:r>
              <a:rPr lang="fr-FR" sz="1200" dirty="0">
                <a:solidFill>
                  <a:srgbClr val="000000"/>
                </a:solidFill>
                <a:effectLst/>
              </a:rPr>
              <a:t>  </a:t>
            </a:r>
            <a:r>
              <a:rPr lang="fr-FR" sz="1200" dirty="0">
                <a:solidFill>
                  <a:srgbClr val="0000CD"/>
                </a:solidFill>
                <a:effectLst/>
              </a:rPr>
              <a:t>&lt;</a:t>
            </a:r>
            <a:r>
              <a:rPr lang="fr-FR" sz="1200" dirty="0">
                <a:solidFill>
                  <a:srgbClr val="A52A2A"/>
                </a:solidFill>
                <a:effectLst/>
              </a:rPr>
              <a:t>option</a:t>
            </a:r>
            <a:r>
              <a:rPr lang="fr-FR" sz="1200" dirty="0">
                <a:solidFill>
                  <a:srgbClr val="FF0000"/>
                </a:solidFill>
                <a:effectLst/>
              </a:rPr>
              <a:t> value</a:t>
            </a:r>
            <a:r>
              <a:rPr lang="fr-FR" sz="1200" dirty="0">
                <a:solidFill>
                  <a:srgbClr val="0000CD"/>
                </a:solidFill>
                <a:effectLst/>
              </a:rPr>
              <a:t>="Opera"&gt;</a:t>
            </a:r>
            <a:br>
              <a:rPr lang="fr-FR" sz="1200" dirty="0"/>
            </a:br>
            <a:r>
              <a:rPr lang="fr-FR" sz="1200" dirty="0">
                <a:solidFill>
                  <a:srgbClr val="000000"/>
                </a:solidFill>
                <a:effectLst/>
              </a:rPr>
              <a:t>  </a:t>
            </a:r>
            <a:r>
              <a:rPr lang="fr-FR" sz="1200" dirty="0">
                <a:solidFill>
                  <a:srgbClr val="0000CD"/>
                </a:solidFill>
                <a:effectLst/>
              </a:rPr>
              <a:t>&lt;</a:t>
            </a:r>
            <a:r>
              <a:rPr lang="fr-FR" sz="1200" dirty="0">
                <a:solidFill>
                  <a:srgbClr val="A52A2A"/>
                </a:solidFill>
                <a:effectLst/>
              </a:rPr>
              <a:t>option</a:t>
            </a:r>
            <a:r>
              <a:rPr lang="fr-FR" sz="1200" dirty="0">
                <a:solidFill>
                  <a:srgbClr val="FF0000"/>
                </a:solidFill>
                <a:effectLst/>
              </a:rPr>
              <a:t> value</a:t>
            </a:r>
            <a:r>
              <a:rPr lang="fr-FR" sz="1200" dirty="0">
                <a:solidFill>
                  <a:srgbClr val="0000CD"/>
                </a:solidFill>
                <a:effectLst/>
              </a:rPr>
              <a:t>="Safari"&gt;</a:t>
            </a:r>
            <a:br>
              <a:rPr lang="fr-FR" sz="1200" dirty="0"/>
            </a:br>
            <a:r>
              <a:rPr lang="fr-FR" sz="1200" dirty="0">
                <a:solidFill>
                  <a:srgbClr val="0000CD"/>
                </a:solidFill>
                <a:effectLst/>
              </a:rPr>
              <a:t>&lt;</a:t>
            </a:r>
            <a:r>
              <a:rPr lang="fr-FR" sz="1200" dirty="0">
                <a:solidFill>
                  <a:srgbClr val="A52A2A"/>
                </a:solidFill>
                <a:effectLst/>
              </a:rPr>
              <a:t>/</a:t>
            </a:r>
            <a:r>
              <a:rPr lang="fr-FR" sz="1200" dirty="0" err="1">
                <a:solidFill>
                  <a:srgbClr val="A52A2A"/>
                </a:solidFill>
                <a:effectLst/>
              </a:rPr>
              <a:t>datalist</a:t>
            </a:r>
            <a:r>
              <a:rPr lang="fr-FR" sz="1200" dirty="0">
                <a:solidFill>
                  <a:srgbClr val="0000CD"/>
                </a:solidFill>
                <a:effectLst/>
              </a:rPr>
              <a:t>&gt;</a:t>
            </a:r>
            <a:endParaRPr lang="fr-FR" sz="1200" dirty="0"/>
          </a:p>
        </p:txBody>
      </p:sp>
      <p:pic>
        <p:nvPicPr>
          <p:cNvPr id="8" name="Image 7">
            <a:extLst>
              <a:ext uri="{FF2B5EF4-FFF2-40B4-BE49-F238E27FC236}">
                <a16:creationId xmlns:a16="http://schemas.microsoft.com/office/drawing/2014/main" id="{B18C9928-FCBE-4DDA-937E-BB7CC8F8B640}"/>
              </a:ext>
            </a:extLst>
          </p:cNvPr>
          <p:cNvPicPr>
            <a:picLocks noChangeAspect="1"/>
          </p:cNvPicPr>
          <p:nvPr/>
        </p:nvPicPr>
        <p:blipFill>
          <a:blip r:embed="rId2"/>
          <a:stretch>
            <a:fillRect/>
          </a:stretch>
        </p:blipFill>
        <p:spPr>
          <a:xfrm>
            <a:off x="5649263" y="3056064"/>
            <a:ext cx="4592570" cy="2554875"/>
          </a:xfrm>
          <a:prstGeom prst="rect">
            <a:avLst/>
          </a:prstGeom>
        </p:spPr>
      </p:pic>
      <p:sp>
        <p:nvSpPr>
          <p:cNvPr id="10" name="ZoneTexte 9">
            <a:extLst>
              <a:ext uri="{FF2B5EF4-FFF2-40B4-BE49-F238E27FC236}">
                <a16:creationId xmlns:a16="http://schemas.microsoft.com/office/drawing/2014/main" id="{E8A451C1-F09D-45FA-8B03-245325F74C46}"/>
              </a:ext>
            </a:extLst>
          </p:cNvPr>
          <p:cNvSpPr txBox="1"/>
          <p:nvPr/>
        </p:nvSpPr>
        <p:spPr>
          <a:xfrm>
            <a:off x="5649263" y="5726667"/>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74 : Style de </a:t>
            </a:r>
            <a:r>
              <a:rPr lang="fr-FR" sz="1200" i="1" dirty="0" err="1">
                <a:solidFill>
                  <a:schemeClr val="bg1">
                    <a:lumMod val="65000"/>
                  </a:schemeClr>
                </a:solidFill>
                <a:latin typeface="Calibri" panose="020F0502020204030204" pitchFamily="34" charset="0"/>
              </a:rPr>
              <a:t>dataList</a:t>
            </a:r>
            <a:endParaRPr lang="fr-FR" sz="1200" i="1"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247596298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Éléments de formulaires et contrôles supportés</a:t>
            </a:r>
          </a:p>
        </p:txBody>
      </p:sp>
      <p:sp>
        <p:nvSpPr>
          <p:cNvPr id="4" name="Espace réservé du contenu 3">
            <a:extLst>
              <a:ext uri="{FF2B5EF4-FFF2-40B4-BE49-F238E27FC236}">
                <a16:creationId xmlns:a16="http://schemas.microsoft.com/office/drawing/2014/main" id="{33930C19-239B-4F82-844A-DB3D4A93D8F9}"/>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La classe </a:t>
            </a:r>
            <a:r>
              <a:rPr lang="fr-FR" b="1" dirty="0">
                <a:latin typeface="Calibri" panose="020F0502020204030204" pitchFamily="34" charset="0"/>
              </a:rPr>
              <a:t>.</a:t>
            </a:r>
            <a:r>
              <a:rPr lang="fr-FR" b="1" dirty="0" err="1">
                <a:latin typeface="Calibri" panose="020F0502020204030204" pitchFamily="34" charset="0"/>
              </a:rPr>
              <a:t>form</a:t>
            </a:r>
            <a:r>
              <a:rPr lang="fr-FR" b="1" dirty="0">
                <a:latin typeface="Calibri" panose="020F0502020204030204" pitchFamily="34" charset="0"/>
              </a:rPr>
              <a:t>-switch</a:t>
            </a:r>
            <a:r>
              <a:rPr lang="fr-FR" dirty="0">
                <a:latin typeface="Calibri" panose="020F0502020204030204" pitchFamily="34" charset="0"/>
              </a:rPr>
              <a:t> avec le conteneur </a:t>
            </a:r>
            <a:r>
              <a:rPr lang="fr-FR" b="1" dirty="0">
                <a:latin typeface="Calibri" panose="020F0502020204030204" pitchFamily="34" charset="0"/>
              </a:rPr>
              <a:t>.</a:t>
            </a:r>
            <a:r>
              <a:rPr lang="fr-FR" b="1" dirty="0" err="1">
                <a:latin typeface="Calibri" panose="020F0502020204030204" pitchFamily="34" charset="0"/>
              </a:rPr>
              <a:t>form</a:t>
            </a:r>
            <a:r>
              <a:rPr lang="fr-FR" b="1" dirty="0">
                <a:latin typeface="Calibri" panose="020F0502020204030204" pitchFamily="34" charset="0"/>
              </a:rPr>
              <a:t>-check </a:t>
            </a:r>
            <a:r>
              <a:rPr lang="fr-FR" dirty="0">
                <a:latin typeface="Calibri" panose="020F0502020204030204" pitchFamily="34" charset="0"/>
              </a:rPr>
              <a:t>ajoute un style d’interrupteur à bascule pour une case à cocher.</a:t>
            </a:r>
            <a:endParaRPr lang="fr-FR" sz="1100" dirty="0"/>
          </a:p>
        </p:txBody>
      </p:sp>
      <p:sp>
        <p:nvSpPr>
          <p:cNvPr id="3" name="Espace réservé du contenu 2">
            <a:extLst>
              <a:ext uri="{FF2B5EF4-FFF2-40B4-BE49-F238E27FC236}">
                <a16:creationId xmlns:a16="http://schemas.microsoft.com/office/drawing/2014/main" id="{9F2CA809-1360-4900-82FB-CF1BA9582DF2}"/>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Cases à cocher</a:t>
            </a:r>
          </a:p>
          <a:p>
            <a:endParaRPr lang="fr-FR" dirty="0"/>
          </a:p>
        </p:txBody>
      </p:sp>
      <p:pic>
        <p:nvPicPr>
          <p:cNvPr id="10" name="Image 9">
            <a:extLst>
              <a:ext uri="{FF2B5EF4-FFF2-40B4-BE49-F238E27FC236}">
                <a16:creationId xmlns:a16="http://schemas.microsoft.com/office/drawing/2014/main" id="{1C9FFC50-6DE4-4B8D-8A3A-45D0CC85FA87}"/>
              </a:ext>
            </a:extLst>
          </p:cNvPr>
          <p:cNvPicPr>
            <a:picLocks noChangeAspect="1"/>
          </p:cNvPicPr>
          <p:nvPr/>
        </p:nvPicPr>
        <p:blipFill>
          <a:blip r:embed="rId2"/>
          <a:stretch>
            <a:fillRect/>
          </a:stretch>
        </p:blipFill>
        <p:spPr>
          <a:xfrm>
            <a:off x="5133325" y="4592061"/>
            <a:ext cx="1919926" cy="367888"/>
          </a:xfrm>
          <a:prstGeom prst="rect">
            <a:avLst/>
          </a:prstGeom>
        </p:spPr>
      </p:pic>
      <p:sp>
        <p:nvSpPr>
          <p:cNvPr id="11" name="ZoneTexte 10">
            <a:extLst>
              <a:ext uri="{FF2B5EF4-FFF2-40B4-BE49-F238E27FC236}">
                <a16:creationId xmlns:a16="http://schemas.microsoft.com/office/drawing/2014/main" id="{2B10BBEB-0357-44E1-96D0-6183DCD13A90}"/>
              </a:ext>
            </a:extLst>
          </p:cNvPr>
          <p:cNvSpPr txBox="1"/>
          <p:nvPr/>
        </p:nvSpPr>
        <p:spPr>
          <a:xfrm>
            <a:off x="1728059" y="3421674"/>
            <a:ext cx="8735882" cy="830997"/>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="form-check form-switch"&gt;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input</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="form-check-input"</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="checkbox"</a:t>
            </a:r>
            <a:r>
              <a:rPr lang="fr-FR" sz="1200" dirty="0">
                <a:solidFill>
                  <a:srgbClr val="FF0000"/>
                </a:solidFill>
                <a:effectLst/>
                <a:latin typeface="Calibri" panose="020F0502020204030204" pitchFamily="34" charset="0"/>
              </a:rPr>
              <a:t> id</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mySwitch</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name</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darkmode</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value</a:t>
            </a:r>
            <a:r>
              <a:rPr lang="fr-FR" sz="1200" dirty="0">
                <a:solidFill>
                  <a:srgbClr val="0000CD"/>
                </a:solidFill>
                <a:effectLst/>
                <a:latin typeface="Calibri" panose="020F0502020204030204" pitchFamily="34" charset="0"/>
              </a:rPr>
              <a:t>="yes"</a:t>
            </a:r>
            <a:r>
              <a:rPr lang="fr-FR" sz="1200" dirty="0">
                <a:solidFill>
                  <a:srgbClr val="FF0000"/>
                </a:solidFill>
                <a:effectLst/>
                <a:latin typeface="Calibri" panose="020F0502020204030204" pitchFamily="34" charset="0"/>
              </a:rPr>
              <a:t> </a:t>
            </a:r>
            <a:r>
              <a:rPr lang="fr-FR" sz="1200" dirty="0" err="1">
                <a:solidFill>
                  <a:srgbClr val="FF0000"/>
                </a:solidFill>
                <a:effectLst/>
                <a:latin typeface="Calibri" panose="020F0502020204030204" pitchFamily="34" charset="0"/>
              </a:rPr>
              <a:t>checked</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label</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="form-check-label"</a:t>
            </a:r>
            <a:r>
              <a:rPr lang="fr-FR" sz="1200" dirty="0">
                <a:solidFill>
                  <a:srgbClr val="FF0000"/>
                </a:solidFill>
                <a:effectLst/>
                <a:latin typeface="Calibri" panose="020F0502020204030204" pitchFamily="34" charset="0"/>
              </a:rPr>
              <a:t> for</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mySwitch</a:t>
            </a:r>
            <a:r>
              <a:rPr lang="fr-FR" sz="1200" dirty="0">
                <a:solidFill>
                  <a:srgbClr val="0000CD"/>
                </a:solidFill>
                <a:effectLst/>
                <a:latin typeface="Calibri" panose="020F0502020204030204" pitchFamily="34" charset="0"/>
              </a:rPr>
              <a:t>"&gt;</a:t>
            </a:r>
            <a:r>
              <a:rPr lang="fr-FR" sz="1200" dirty="0" err="1">
                <a:solidFill>
                  <a:srgbClr val="000000"/>
                </a:solidFill>
                <a:effectLst/>
                <a:latin typeface="Calibri" panose="020F0502020204030204" pitchFamily="34" charset="0"/>
              </a:rPr>
              <a:t>Dark</a:t>
            </a:r>
            <a:r>
              <a:rPr lang="fr-FR" sz="1200" dirty="0">
                <a:solidFill>
                  <a:srgbClr val="000000"/>
                </a:solidFill>
                <a:effectLst/>
                <a:latin typeface="Calibri" panose="020F0502020204030204" pitchFamily="34" charset="0"/>
              </a:rPr>
              <a:t> Mode</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/label</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8" name="ZoneTexte 7">
            <a:extLst>
              <a:ext uri="{FF2B5EF4-FFF2-40B4-BE49-F238E27FC236}">
                <a16:creationId xmlns:a16="http://schemas.microsoft.com/office/drawing/2014/main" id="{4842022F-A9E4-4DDB-AD09-ADCFF4C4F91B}"/>
              </a:ext>
            </a:extLst>
          </p:cNvPr>
          <p:cNvSpPr txBox="1"/>
          <p:nvPr/>
        </p:nvSpPr>
        <p:spPr>
          <a:xfrm>
            <a:off x="3741585" y="4958228"/>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75 : Style des cases à cocher</a:t>
            </a:r>
          </a:p>
        </p:txBody>
      </p:sp>
    </p:spTree>
    <p:extLst>
      <p:ext uri="{BB962C8B-B14F-4D97-AF65-F5344CB8AC3E}">
        <p14:creationId xmlns:p14="http://schemas.microsoft.com/office/powerpoint/2010/main" val="156700905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Éléments de formulaires et contrôles supportés</a:t>
            </a:r>
          </a:p>
        </p:txBody>
      </p:sp>
      <p:sp>
        <p:nvSpPr>
          <p:cNvPr id="4" name="Espace réservé du contenu 3">
            <a:extLst>
              <a:ext uri="{FF2B5EF4-FFF2-40B4-BE49-F238E27FC236}">
                <a16:creationId xmlns:a16="http://schemas.microsoft.com/office/drawing/2014/main" id="{ABBA0406-8865-4292-B00D-67432E06E8C3}"/>
              </a:ext>
            </a:extLst>
          </p:cNvPr>
          <p:cNvSpPr>
            <a:spLocks noGrp="1"/>
          </p:cNvSpPr>
          <p:nvPr>
            <p:ph sz="quarter" idx="13"/>
          </p:nvPr>
        </p:nvSpPr>
        <p:spPr/>
        <p:txBody>
          <a:bodyPr/>
          <a:lstStyle/>
          <a:p>
            <a:r>
              <a:rPr lang="fr-FR" sz="1600" b="1" dirty="0">
                <a:solidFill>
                  <a:srgbClr val="565656"/>
                </a:solidFill>
                <a:latin typeface="Calibri" panose="020F0502020204030204" pitchFamily="34" charset="0"/>
              </a:rPr>
              <a:t>Validation du formulaire</a:t>
            </a:r>
          </a:p>
          <a:p>
            <a:endParaRPr lang="fr-FR" dirty="0"/>
          </a:p>
        </p:txBody>
      </p:sp>
      <p:sp>
        <p:nvSpPr>
          <p:cNvPr id="9" name="ZoneTexte 8">
            <a:extLst>
              <a:ext uri="{FF2B5EF4-FFF2-40B4-BE49-F238E27FC236}">
                <a16:creationId xmlns:a16="http://schemas.microsoft.com/office/drawing/2014/main" id="{7895CADE-1F57-484D-8B91-C3B6D728319C}"/>
              </a:ext>
            </a:extLst>
          </p:cNvPr>
          <p:cNvSpPr txBox="1"/>
          <p:nvPr/>
        </p:nvSpPr>
        <p:spPr>
          <a:xfrm>
            <a:off x="717402" y="2158891"/>
            <a:ext cx="9098952" cy="2862322"/>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err="1">
                <a:solidFill>
                  <a:srgbClr val="A52A2A"/>
                </a:solidFill>
                <a:effectLst/>
                <a:latin typeface="Calibri" panose="020F0502020204030204" pitchFamily="34" charset="0"/>
              </a:rPr>
              <a:t>form</a:t>
            </a:r>
            <a:r>
              <a:rPr lang="fr-FR" sz="1200" dirty="0">
                <a:solidFill>
                  <a:srgbClr val="FF0000"/>
                </a:solidFill>
                <a:effectLst/>
                <a:latin typeface="Calibri" panose="020F0502020204030204" pitchFamily="34" charset="0"/>
              </a:rPr>
              <a:t> action</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action_page.php</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was-validated</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="mb-3 mt-3"&gt;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label</a:t>
            </a:r>
            <a:r>
              <a:rPr lang="fr-FR" sz="1200" dirty="0">
                <a:solidFill>
                  <a:srgbClr val="FF0000"/>
                </a:solidFill>
                <a:effectLst/>
                <a:latin typeface="Calibri" panose="020F0502020204030204" pitchFamily="34" charset="0"/>
              </a:rPr>
              <a:t> for</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uname</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form</a:t>
            </a:r>
            <a:r>
              <a:rPr lang="fr-FR" sz="1200" dirty="0">
                <a:solidFill>
                  <a:srgbClr val="0000CD"/>
                </a:solidFill>
                <a:effectLst/>
                <a:latin typeface="Calibri" panose="020F0502020204030204" pitchFamily="34" charset="0"/>
              </a:rPr>
              <a:t>-label"&gt;</a:t>
            </a:r>
            <a:r>
              <a:rPr lang="fr-FR" sz="1200" dirty="0" err="1">
                <a:solidFill>
                  <a:srgbClr val="000000"/>
                </a:solidFill>
                <a:effectLst/>
                <a:latin typeface="Calibri" panose="020F0502020204030204" pitchFamily="34" charset="0"/>
              </a:rPr>
              <a:t>Username</a:t>
            </a: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/label</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input</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text</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form</a:t>
            </a:r>
            <a:r>
              <a:rPr lang="fr-FR" sz="1200" dirty="0">
                <a:solidFill>
                  <a:srgbClr val="0000CD"/>
                </a:solidFill>
                <a:effectLst/>
                <a:latin typeface="Calibri" panose="020F0502020204030204" pitchFamily="34" charset="0"/>
              </a:rPr>
              <a:t>-control"</a:t>
            </a:r>
            <a:r>
              <a:rPr lang="fr-FR" sz="1200" dirty="0">
                <a:solidFill>
                  <a:srgbClr val="FF0000"/>
                </a:solidFill>
                <a:effectLst/>
                <a:latin typeface="Calibri" panose="020F0502020204030204" pitchFamily="34" charset="0"/>
              </a:rPr>
              <a:t> id</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uname</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a:t>
            </a:r>
            <a:r>
              <a:rPr lang="fr-FR" sz="1200" dirty="0" err="1">
                <a:solidFill>
                  <a:srgbClr val="FF0000"/>
                </a:solidFill>
                <a:effectLst/>
                <a:latin typeface="Calibri" panose="020F0502020204030204" pitchFamily="34" charset="0"/>
              </a:rPr>
              <a:t>placeholder</a:t>
            </a:r>
            <a:r>
              <a:rPr lang="fr-FR" sz="1200" dirty="0">
                <a:solidFill>
                  <a:srgbClr val="0000CD"/>
                </a:solidFill>
                <a:effectLst/>
                <a:latin typeface="Calibri" panose="020F0502020204030204" pitchFamily="34" charset="0"/>
              </a:rPr>
              <a:t>="Enter </a:t>
            </a:r>
            <a:r>
              <a:rPr lang="fr-FR" sz="1200" dirty="0" err="1">
                <a:solidFill>
                  <a:srgbClr val="0000CD"/>
                </a:solidFill>
                <a:effectLst/>
                <a:latin typeface="Calibri" panose="020F0502020204030204" pitchFamily="34" charset="0"/>
              </a:rPr>
              <a:t>username</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a:t>
            </a:r>
            <a:r>
              <a:rPr lang="fr-FR" sz="1200" dirty="0" err="1">
                <a:solidFill>
                  <a:srgbClr val="FF0000"/>
                </a:solidFill>
                <a:effectLst/>
                <a:latin typeface="Calibri" panose="020F0502020204030204" pitchFamily="34" charset="0"/>
              </a:rPr>
              <a:t>name</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uname</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a:t>
            </a:r>
            <a:r>
              <a:rPr lang="fr-FR" sz="1200" dirty="0" err="1">
                <a:solidFill>
                  <a:srgbClr val="FF0000"/>
                </a:solidFill>
                <a:effectLst/>
                <a:latin typeface="Calibri" panose="020F0502020204030204" pitchFamily="34" charset="0"/>
              </a:rPr>
              <a:t>required</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valid</a:t>
            </a:r>
            <a:r>
              <a:rPr lang="fr-FR" sz="1200" dirty="0">
                <a:solidFill>
                  <a:srgbClr val="0000CD"/>
                </a:solidFill>
                <a:effectLst/>
                <a:latin typeface="Calibri" panose="020F0502020204030204" pitchFamily="34" charset="0"/>
              </a:rPr>
              <a:t>-feedback"&gt;</a:t>
            </a:r>
            <a:r>
              <a:rPr lang="fr-FR" sz="1200" dirty="0" err="1">
                <a:solidFill>
                  <a:srgbClr val="000000"/>
                </a:solidFill>
                <a:effectLst/>
                <a:latin typeface="Calibri" panose="020F0502020204030204" pitchFamily="34" charset="0"/>
              </a:rPr>
              <a:t>Valid</a:t>
            </a:r>
            <a:r>
              <a:rPr lang="fr-FR" sz="1200" dirty="0">
                <a:solidFill>
                  <a:srgbClr val="000000"/>
                </a:solidFill>
                <a:effectLst/>
                <a:latin typeface="Calibri" panose="020F0502020204030204" pitchFamily="34" charset="0"/>
              </a:rPr>
              <a: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invalid</a:t>
            </a:r>
            <a:r>
              <a:rPr lang="fr-FR" sz="1200" dirty="0">
                <a:solidFill>
                  <a:srgbClr val="0000CD"/>
                </a:solidFill>
                <a:effectLst/>
                <a:latin typeface="Calibri" panose="020F0502020204030204" pitchFamily="34" charset="0"/>
              </a:rPr>
              <a:t>-feedback"&gt;</a:t>
            </a:r>
            <a:r>
              <a:rPr lang="fr-FR" sz="1200" dirty="0" err="1">
                <a:solidFill>
                  <a:srgbClr val="000000"/>
                </a:solidFill>
                <a:effectLst/>
                <a:latin typeface="Calibri" panose="020F0502020204030204" pitchFamily="34" charset="0"/>
              </a:rPr>
              <a:t>Please</a:t>
            </a:r>
            <a:r>
              <a:rPr lang="fr-FR" sz="1200" dirty="0">
                <a:solidFill>
                  <a:srgbClr val="000000"/>
                </a:solidFill>
                <a:effectLst/>
                <a:latin typeface="Calibri" panose="020F0502020204030204" pitchFamily="34" charset="0"/>
              </a:rPr>
              <a:t> </a:t>
            </a:r>
            <a:r>
              <a:rPr lang="fr-FR" sz="1200" dirty="0" err="1">
                <a:solidFill>
                  <a:srgbClr val="000000"/>
                </a:solidFill>
                <a:effectLst/>
                <a:latin typeface="Calibri" panose="020F0502020204030204" pitchFamily="34" charset="0"/>
              </a:rPr>
              <a:t>fill</a:t>
            </a:r>
            <a:r>
              <a:rPr lang="fr-FR" sz="1200" dirty="0">
                <a:solidFill>
                  <a:srgbClr val="000000"/>
                </a:solidFill>
                <a:effectLst/>
                <a:latin typeface="Calibri" panose="020F0502020204030204" pitchFamily="34" charset="0"/>
              </a:rPr>
              <a:t> out </a:t>
            </a:r>
            <a:r>
              <a:rPr lang="fr-FR" sz="1200" dirty="0" err="1">
                <a:solidFill>
                  <a:srgbClr val="000000"/>
                </a:solidFill>
                <a:effectLst/>
                <a:latin typeface="Calibri" panose="020F0502020204030204" pitchFamily="34" charset="0"/>
              </a:rPr>
              <a:t>this</a:t>
            </a:r>
            <a:r>
              <a:rPr lang="fr-FR" sz="1200" dirty="0">
                <a:solidFill>
                  <a:srgbClr val="000000"/>
                </a:solidFill>
                <a:effectLst/>
                <a:latin typeface="Calibri" panose="020F0502020204030204" pitchFamily="34" charset="0"/>
              </a:rPr>
              <a:t> </a:t>
            </a:r>
            <a:r>
              <a:rPr lang="fr-FR" sz="1200" dirty="0" err="1">
                <a:solidFill>
                  <a:srgbClr val="000000"/>
                </a:solidFill>
                <a:effectLst/>
                <a:latin typeface="Calibri" panose="020F0502020204030204" pitchFamily="34" charset="0"/>
              </a:rPr>
              <a:t>field</a:t>
            </a:r>
            <a:r>
              <a:rPr lang="fr-FR" sz="1200" dirty="0">
                <a:solidFill>
                  <a:srgbClr val="000000"/>
                </a:solidFill>
                <a:effectLst/>
                <a:latin typeface="Calibri" panose="020F0502020204030204" pitchFamily="34" charset="0"/>
              </a:rPr>
              <a: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="mb-3"&gt;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label</a:t>
            </a:r>
            <a:r>
              <a:rPr lang="fr-FR" sz="1200" dirty="0">
                <a:solidFill>
                  <a:srgbClr val="FF0000"/>
                </a:solidFill>
                <a:effectLst/>
                <a:latin typeface="Calibri" panose="020F0502020204030204" pitchFamily="34" charset="0"/>
              </a:rPr>
              <a:t> for</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pwd</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form</a:t>
            </a:r>
            <a:r>
              <a:rPr lang="fr-FR" sz="1200" dirty="0">
                <a:solidFill>
                  <a:srgbClr val="0000CD"/>
                </a:solidFill>
                <a:effectLst/>
                <a:latin typeface="Calibri" panose="020F0502020204030204" pitchFamily="34" charset="0"/>
              </a:rPr>
              <a:t>-label"&gt;</a:t>
            </a:r>
            <a:r>
              <a:rPr lang="fr-FR" sz="1200" dirty="0" err="1">
                <a:solidFill>
                  <a:srgbClr val="000000"/>
                </a:solidFill>
                <a:effectLst/>
                <a:latin typeface="Calibri" panose="020F0502020204030204" pitchFamily="34" charset="0"/>
              </a:rPr>
              <a:t>Password</a:t>
            </a: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/label</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input</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password</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form</a:t>
            </a:r>
            <a:r>
              <a:rPr lang="fr-FR" sz="1200" dirty="0">
                <a:solidFill>
                  <a:srgbClr val="0000CD"/>
                </a:solidFill>
                <a:effectLst/>
                <a:latin typeface="Calibri" panose="020F0502020204030204" pitchFamily="34" charset="0"/>
              </a:rPr>
              <a:t>-control"</a:t>
            </a:r>
            <a:r>
              <a:rPr lang="fr-FR" sz="1200" dirty="0">
                <a:solidFill>
                  <a:srgbClr val="FF0000"/>
                </a:solidFill>
                <a:effectLst/>
                <a:latin typeface="Calibri" panose="020F0502020204030204" pitchFamily="34" charset="0"/>
              </a:rPr>
              <a:t> id</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pwd</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a:t>
            </a:r>
            <a:r>
              <a:rPr lang="fr-FR" sz="1200" dirty="0" err="1">
                <a:solidFill>
                  <a:srgbClr val="FF0000"/>
                </a:solidFill>
                <a:effectLst/>
                <a:latin typeface="Calibri" panose="020F0502020204030204" pitchFamily="34" charset="0"/>
              </a:rPr>
              <a:t>placeholder</a:t>
            </a:r>
            <a:r>
              <a:rPr lang="fr-FR" sz="1200" dirty="0">
                <a:solidFill>
                  <a:srgbClr val="0000CD"/>
                </a:solidFill>
                <a:effectLst/>
                <a:latin typeface="Calibri" panose="020F0502020204030204" pitchFamily="34" charset="0"/>
              </a:rPr>
              <a:t>="Enter </a:t>
            </a:r>
            <a:r>
              <a:rPr lang="fr-FR" sz="1200" dirty="0" err="1">
                <a:solidFill>
                  <a:srgbClr val="0000CD"/>
                </a:solidFill>
                <a:effectLst/>
                <a:latin typeface="Calibri" panose="020F0502020204030204" pitchFamily="34" charset="0"/>
              </a:rPr>
              <a:t>password</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a:t>
            </a:r>
            <a:r>
              <a:rPr lang="fr-FR" sz="1200" dirty="0" err="1">
                <a:solidFill>
                  <a:srgbClr val="FF0000"/>
                </a:solidFill>
                <a:effectLst/>
                <a:latin typeface="Calibri" panose="020F0502020204030204" pitchFamily="34" charset="0"/>
              </a:rPr>
              <a:t>name</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pswd</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a:t>
            </a:r>
            <a:r>
              <a:rPr lang="fr-FR" sz="1200" dirty="0" err="1">
                <a:solidFill>
                  <a:srgbClr val="FF0000"/>
                </a:solidFill>
                <a:effectLst/>
                <a:latin typeface="Calibri" panose="020F0502020204030204" pitchFamily="34" charset="0"/>
              </a:rPr>
              <a:t>required</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valid</a:t>
            </a:r>
            <a:r>
              <a:rPr lang="fr-FR" sz="1200" dirty="0">
                <a:solidFill>
                  <a:srgbClr val="0000CD"/>
                </a:solidFill>
                <a:effectLst/>
                <a:latin typeface="Calibri" panose="020F0502020204030204" pitchFamily="34" charset="0"/>
              </a:rPr>
              <a:t>-feedback"&gt;</a:t>
            </a:r>
            <a:r>
              <a:rPr lang="fr-FR" sz="1200" dirty="0" err="1">
                <a:solidFill>
                  <a:srgbClr val="000000"/>
                </a:solidFill>
                <a:effectLst/>
                <a:latin typeface="Calibri" panose="020F0502020204030204" pitchFamily="34" charset="0"/>
              </a:rPr>
              <a:t>Valid</a:t>
            </a:r>
            <a:r>
              <a:rPr lang="fr-FR" sz="1200" dirty="0">
                <a:solidFill>
                  <a:srgbClr val="000000"/>
                </a:solidFill>
                <a:effectLst/>
                <a:latin typeface="Calibri" panose="020F0502020204030204" pitchFamily="34" charset="0"/>
              </a:rPr>
              <a: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invalid</a:t>
            </a:r>
            <a:r>
              <a:rPr lang="fr-FR" sz="1200" dirty="0">
                <a:solidFill>
                  <a:srgbClr val="0000CD"/>
                </a:solidFill>
                <a:effectLst/>
                <a:latin typeface="Calibri" panose="020F0502020204030204" pitchFamily="34" charset="0"/>
              </a:rPr>
              <a:t>-feedback"&gt;</a:t>
            </a:r>
            <a:r>
              <a:rPr lang="fr-FR" sz="1200" dirty="0" err="1">
                <a:solidFill>
                  <a:srgbClr val="000000"/>
                </a:solidFill>
                <a:effectLst/>
                <a:latin typeface="Calibri" panose="020F0502020204030204" pitchFamily="34" charset="0"/>
              </a:rPr>
              <a:t>Please</a:t>
            </a:r>
            <a:r>
              <a:rPr lang="fr-FR" sz="1200" dirty="0">
                <a:solidFill>
                  <a:srgbClr val="000000"/>
                </a:solidFill>
                <a:effectLst/>
                <a:latin typeface="Calibri" panose="020F0502020204030204" pitchFamily="34" charset="0"/>
              </a:rPr>
              <a:t> </a:t>
            </a:r>
            <a:r>
              <a:rPr lang="fr-FR" sz="1200" dirty="0" err="1">
                <a:solidFill>
                  <a:srgbClr val="000000"/>
                </a:solidFill>
                <a:effectLst/>
                <a:latin typeface="Calibri" panose="020F0502020204030204" pitchFamily="34" charset="0"/>
              </a:rPr>
              <a:t>fill</a:t>
            </a:r>
            <a:r>
              <a:rPr lang="fr-FR" sz="1200" dirty="0">
                <a:solidFill>
                  <a:srgbClr val="000000"/>
                </a:solidFill>
                <a:effectLst/>
                <a:latin typeface="Calibri" panose="020F0502020204030204" pitchFamily="34" charset="0"/>
              </a:rPr>
              <a:t> out </a:t>
            </a:r>
            <a:r>
              <a:rPr lang="fr-FR" sz="1200" dirty="0" err="1">
                <a:solidFill>
                  <a:srgbClr val="000000"/>
                </a:solidFill>
                <a:effectLst/>
                <a:latin typeface="Calibri" panose="020F0502020204030204" pitchFamily="34" charset="0"/>
              </a:rPr>
              <a:t>this</a:t>
            </a:r>
            <a:r>
              <a:rPr lang="fr-FR" sz="1200" dirty="0">
                <a:solidFill>
                  <a:srgbClr val="000000"/>
                </a:solidFill>
                <a:effectLst/>
                <a:latin typeface="Calibri" panose="020F0502020204030204" pitchFamily="34" charset="0"/>
              </a:rPr>
              <a:t> </a:t>
            </a:r>
            <a:r>
              <a:rPr lang="fr-FR" sz="1200" dirty="0" err="1">
                <a:solidFill>
                  <a:srgbClr val="000000"/>
                </a:solidFill>
                <a:effectLst/>
                <a:latin typeface="Calibri" panose="020F0502020204030204" pitchFamily="34" charset="0"/>
              </a:rPr>
              <a:t>field</a:t>
            </a:r>
            <a:r>
              <a:rPr lang="fr-FR" sz="1200" dirty="0">
                <a:solidFill>
                  <a:srgbClr val="000000"/>
                </a:solidFill>
                <a:effectLst/>
                <a:latin typeface="Calibri" panose="020F0502020204030204" pitchFamily="34" charset="0"/>
              </a:rPr>
              <a: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err="1">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submit</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btn-primary</a:t>
            </a:r>
            <a:r>
              <a:rPr lang="fr-FR" sz="1200" dirty="0">
                <a:solidFill>
                  <a:srgbClr val="0000CD"/>
                </a:solidFill>
                <a:effectLst/>
                <a:latin typeface="Calibri" panose="020F0502020204030204" pitchFamily="34" charset="0"/>
              </a:rPr>
              <a:t>"&gt;</a:t>
            </a:r>
            <a:r>
              <a:rPr lang="fr-FR" sz="1200" dirty="0" err="1">
                <a:solidFill>
                  <a:srgbClr val="000000"/>
                </a:solidFill>
                <a:effectLst/>
                <a:latin typeface="Calibri" panose="020F0502020204030204" pitchFamily="34" charset="0"/>
              </a:rPr>
              <a:t>Submit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t>
            </a:r>
            <a:r>
              <a:rPr lang="fr-FR" sz="1200" dirty="0" err="1">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t>
            </a:r>
            <a:r>
              <a:rPr lang="fr-FR" sz="1200" dirty="0" err="1">
                <a:solidFill>
                  <a:srgbClr val="A52A2A"/>
                </a:solidFill>
                <a:effectLst/>
                <a:latin typeface="Calibri" panose="020F0502020204030204" pitchFamily="34" charset="0"/>
              </a:rPr>
              <a:t>form</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pic>
        <p:nvPicPr>
          <p:cNvPr id="12" name="Image 11">
            <a:extLst>
              <a:ext uri="{FF2B5EF4-FFF2-40B4-BE49-F238E27FC236}">
                <a16:creationId xmlns:a16="http://schemas.microsoft.com/office/drawing/2014/main" id="{7B4E2A6B-4903-4B44-9242-A83096A374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63163" y="4324144"/>
            <a:ext cx="3773613" cy="1834395"/>
          </a:xfrm>
          <a:prstGeom prst="rect">
            <a:avLst/>
          </a:prstGeom>
          <a:ln>
            <a:solidFill>
              <a:srgbClr val="005BA7"/>
            </a:solidFill>
          </a:ln>
        </p:spPr>
      </p:pic>
      <p:sp>
        <p:nvSpPr>
          <p:cNvPr id="6" name="ZoneTexte 5">
            <a:extLst>
              <a:ext uri="{FF2B5EF4-FFF2-40B4-BE49-F238E27FC236}">
                <a16:creationId xmlns:a16="http://schemas.microsoft.com/office/drawing/2014/main" id="{D248A49E-6F64-47F1-8A2F-C28C144FC7FB}"/>
              </a:ext>
            </a:extLst>
          </p:cNvPr>
          <p:cNvSpPr txBox="1"/>
          <p:nvPr/>
        </p:nvSpPr>
        <p:spPr>
          <a:xfrm>
            <a:off x="870857" y="1712686"/>
            <a:ext cx="5718629" cy="338554"/>
          </a:xfrm>
          <a:prstGeom prst="rect">
            <a:avLst/>
          </a:prstGeom>
          <a:noFill/>
        </p:spPr>
        <p:txBody>
          <a:bodyPr wrap="square" rtlCol="0">
            <a:spAutoFit/>
          </a:bodyPr>
          <a:lstStyle/>
          <a:p>
            <a:endParaRPr lang="fr-FR" sz="1600" b="1" dirty="0">
              <a:solidFill>
                <a:srgbClr val="565656"/>
              </a:solidFill>
              <a:latin typeface="Calibri" panose="020F0502020204030204" pitchFamily="34" charset="0"/>
            </a:endParaRPr>
          </a:p>
        </p:txBody>
      </p:sp>
      <p:sp>
        <p:nvSpPr>
          <p:cNvPr id="7" name="ZoneTexte 6">
            <a:extLst>
              <a:ext uri="{FF2B5EF4-FFF2-40B4-BE49-F238E27FC236}">
                <a16:creationId xmlns:a16="http://schemas.microsoft.com/office/drawing/2014/main" id="{23EC2672-B99C-454C-BC16-BF55D034A31C}"/>
              </a:ext>
            </a:extLst>
          </p:cNvPr>
          <p:cNvSpPr txBox="1"/>
          <p:nvPr/>
        </p:nvSpPr>
        <p:spPr>
          <a:xfrm>
            <a:off x="3797003" y="5941555"/>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76 : Validation des formulaires</a:t>
            </a:r>
          </a:p>
        </p:txBody>
      </p:sp>
    </p:spTree>
    <p:extLst>
      <p:ext uri="{BB962C8B-B14F-4D97-AF65-F5344CB8AC3E}">
        <p14:creationId xmlns:p14="http://schemas.microsoft.com/office/powerpoint/2010/main" val="314100394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Maitriser les classes CSS de base</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Typographie et liens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Tableaux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Éléments de formulaires et contrôles supportés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Boutons</a:t>
            </a:r>
          </a:p>
        </p:txBody>
      </p:sp>
    </p:spTree>
    <p:extLst>
      <p:ext uri="{BB962C8B-B14F-4D97-AF65-F5344CB8AC3E}">
        <p14:creationId xmlns:p14="http://schemas.microsoft.com/office/powerpoint/2010/main" val="32472117"/>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Les boutons</a:t>
            </a:r>
          </a:p>
        </p:txBody>
      </p:sp>
      <p:sp>
        <p:nvSpPr>
          <p:cNvPr id="3" name="Espace réservé du contenu 2">
            <a:extLst>
              <a:ext uri="{FF2B5EF4-FFF2-40B4-BE49-F238E27FC236}">
                <a16:creationId xmlns:a16="http://schemas.microsoft.com/office/drawing/2014/main" id="{7116DC14-83E8-4EF0-A5DC-9530C1C45382}"/>
              </a:ext>
            </a:extLst>
          </p:cNvPr>
          <p:cNvSpPr>
            <a:spLocks noGrp="1"/>
          </p:cNvSpPr>
          <p:nvPr>
            <p:ph sz="quarter" idx="12"/>
          </p:nvPr>
        </p:nvSpPr>
        <p:spPr>
          <a:prstGeom prst="rect">
            <a:avLst/>
          </a:prstGeom>
        </p:spPr>
        <p:txBody>
          <a:bodyPr/>
          <a:lstStyle/>
          <a:p>
            <a:pPr marL="0" indent="0">
              <a:buNone/>
            </a:pPr>
            <a:r>
              <a:rPr lang="fr-FR" b="0" i="0" dirty="0">
                <a:solidFill>
                  <a:schemeClr val="tx1">
                    <a:lumMod val="65000"/>
                    <a:lumOff val="35000"/>
                  </a:schemeClr>
                </a:solidFill>
                <a:effectLst/>
              </a:rPr>
              <a:t>Bootstrap 5 propose différents styles de boutons. </a:t>
            </a:r>
            <a:r>
              <a:rPr lang="fr-FR" dirty="0">
                <a:solidFill>
                  <a:schemeClr val="tx1">
                    <a:lumMod val="65000"/>
                    <a:lumOff val="35000"/>
                  </a:schemeClr>
                </a:solidFill>
                <a:latin typeface="Calibri" panose="020F0502020204030204" pitchFamily="34" charset="0"/>
              </a:rPr>
              <a:t>Les classes de boutons peuvent être utilisées sur les éléments &lt;a&gt;, &lt;</a:t>
            </a:r>
            <a:r>
              <a:rPr lang="fr-FR" dirty="0" err="1">
                <a:solidFill>
                  <a:schemeClr val="tx1">
                    <a:lumMod val="65000"/>
                    <a:lumOff val="35000"/>
                  </a:schemeClr>
                </a:solidFill>
                <a:latin typeface="Calibri" panose="020F0502020204030204" pitchFamily="34" charset="0"/>
              </a:rPr>
              <a:t>button</a:t>
            </a:r>
            <a:r>
              <a:rPr lang="fr-FR" dirty="0">
                <a:solidFill>
                  <a:schemeClr val="tx1">
                    <a:lumMod val="65000"/>
                    <a:lumOff val="35000"/>
                  </a:schemeClr>
                </a:solidFill>
                <a:latin typeface="Calibri" panose="020F0502020204030204" pitchFamily="34" charset="0"/>
              </a:rPr>
              <a:t>&gt; ou &lt;input&gt;.</a:t>
            </a:r>
          </a:p>
          <a:p>
            <a:pPr marL="0" indent="0">
              <a:buNone/>
            </a:pPr>
            <a:endParaRPr lang="fr-FR" sz="1400" dirty="0">
              <a:solidFill>
                <a:schemeClr val="tx1">
                  <a:lumMod val="65000"/>
                  <a:lumOff val="35000"/>
                </a:schemeClr>
              </a:solidFill>
            </a:endParaRPr>
          </a:p>
          <a:p>
            <a:endParaRPr lang="fr-FR" dirty="0">
              <a:solidFill>
                <a:schemeClr val="tx1">
                  <a:lumMod val="65000"/>
                  <a:lumOff val="35000"/>
                </a:schemeClr>
              </a:solidFill>
            </a:endParaRPr>
          </a:p>
        </p:txBody>
      </p:sp>
      <p:sp>
        <p:nvSpPr>
          <p:cNvPr id="4" name="Espace réservé du contenu 3">
            <a:extLst>
              <a:ext uri="{FF2B5EF4-FFF2-40B4-BE49-F238E27FC236}">
                <a16:creationId xmlns:a16="http://schemas.microsoft.com/office/drawing/2014/main" id="{362064BA-1202-4BF3-B34C-74664C1CDD9D}"/>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Styles de boutons</a:t>
            </a:r>
          </a:p>
        </p:txBody>
      </p:sp>
      <p:pic>
        <p:nvPicPr>
          <p:cNvPr id="10" name="Image 9">
            <a:extLst>
              <a:ext uri="{FF2B5EF4-FFF2-40B4-BE49-F238E27FC236}">
                <a16:creationId xmlns:a16="http://schemas.microsoft.com/office/drawing/2014/main" id="{681C8928-FBF0-4D6B-A66A-7BB5F72AA016}"/>
              </a:ext>
            </a:extLst>
          </p:cNvPr>
          <p:cNvPicPr>
            <a:picLocks noChangeAspect="1"/>
          </p:cNvPicPr>
          <p:nvPr/>
        </p:nvPicPr>
        <p:blipFill>
          <a:blip r:embed="rId2"/>
          <a:stretch>
            <a:fillRect/>
          </a:stretch>
        </p:blipFill>
        <p:spPr>
          <a:xfrm>
            <a:off x="2093841" y="5462583"/>
            <a:ext cx="7998893" cy="489011"/>
          </a:xfrm>
          <a:prstGeom prst="rect">
            <a:avLst/>
          </a:prstGeom>
        </p:spPr>
      </p:pic>
      <p:sp>
        <p:nvSpPr>
          <p:cNvPr id="11" name="ZoneTexte 10">
            <a:extLst>
              <a:ext uri="{FF2B5EF4-FFF2-40B4-BE49-F238E27FC236}">
                <a16:creationId xmlns:a16="http://schemas.microsoft.com/office/drawing/2014/main" id="{1E7C67DE-6CBB-4A3F-8D52-21562CC7A0D9}"/>
              </a:ext>
            </a:extLst>
          </p:cNvPr>
          <p:cNvSpPr txBox="1"/>
          <p:nvPr/>
        </p:nvSpPr>
        <p:spPr>
          <a:xfrm>
            <a:off x="1224061" y="2631970"/>
            <a:ext cx="9816904" cy="1938992"/>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De base</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btn-primary</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Primaire</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btn-secondary</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Secondaire</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btn-success</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Succès</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-info"&gt;</a:t>
            </a:r>
            <a:r>
              <a:rPr lang="fr-FR" sz="1200" dirty="0">
                <a:solidFill>
                  <a:srgbClr val="000000"/>
                </a:solidFill>
                <a:effectLst/>
                <a:latin typeface="Calibri" panose="020F0502020204030204" pitchFamily="34" charset="0"/>
              </a:rPr>
              <a:t>Info</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-warning"&gt;</a:t>
            </a:r>
            <a:r>
              <a:rPr lang="fr-FR" sz="1200" dirty="0">
                <a:solidFill>
                  <a:srgbClr val="000000"/>
                </a:solidFill>
                <a:effectLst/>
                <a:latin typeface="Calibri" panose="020F0502020204030204" pitchFamily="34" charset="0"/>
              </a:rPr>
              <a:t>Avertissement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-danger"&gt;</a:t>
            </a:r>
            <a:r>
              <a:rPr lang="fr-FR" sz="1200" dirty="0">
                <a:solidFill>
                  <a:srgbClr val="000000"/>
                </a:solidFill>
                <a:effectLst/>
                <a:latin typeface="Calibri" panose="020F0502020204030204" pitchFamily="34" charset="0"/>
              </a:rPr>
              <a:t>Danger</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btn-dark</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Sombre</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-light"&gt;</a:t>
            </a:r>
            <a:r>
              <a:rPr lang="fr-FR" sz="1200" dirty="0">
                <a:solidFill>
                  <a:srgbClr val="000000"/>
                </a:solidFill>
                <a:effectLst/>
                <a:latin typeface="Calibri" panose="020F0502020204030204" pitchFamily="34" charset="0"/>
              </a:rPr>
              <a:t>Léger</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btn-link</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Relier</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9" name="ZoneTexte 8">
            <a:extLst>
              <a:ext uri="{FF2B5EF4-FFF2-40B4-BE49-F238E27FC236}">
                <a16:creationId xmlns:a16="http://schemas.microsoft.com/office/drawing/2014/main" id="{E33A7B34-5ADC-4C96-8E2B-DA3213048CB4}"/>
              </a:ext>
            </a:extLst>
          </p:cNvPr>
          <p:cNvSpPr txBox="1"/>
          <p:nvPr/>
        </p:nvSpPr>
        <p:spPr>
          <a:xfrm>
            <a:off x="3797002" y="6039411"/>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77 : Styles de boutons</a:t>
            </a:r>
          </a:p>
        </p:txBody>
      </p:sp>
    </p:spTree>
    <p:extLst>
      <p:ext uri="{BB962C8B-B14F-4D97-AF65-F5344CB8AC3E}">
        <p14:creationId xmlns:p14="http://schemas.microsoft.com/office/powerpoint/2010/main" val="237043269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02-</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Maitriser les classes CSS de base</a:t>
            </a:r>
            <a:br>
              <a:rPr lang="fr-FR" sz="2000" b="1" u="none" strike="noStrike" kern="1200" cap="all" spc="0" dirty="0">
                <a:solidFill>
                  <a:srgbClr val="008245"/>
                </a:solidFill>
                <a:uFillTx/>
                <a:latin typeface="Calibri" panose="020F0502020204030204" pitchFamily="34" charset="0"/>
                <a:cs typeface="Calibri" panose="020F0502020204030204" pitchFamily="34" charset="0"/>
              </a:rPr>
            </a:b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Les boutons</a:t>
            </a:r>
          </a:p>
        </p:txBody>
      </p:sp>
      <p:sp>
        <p:nvSpPr>
          <p:cNvPr id="3" name="Espace réservé du contenu 2">
            <a:extLst>
              <a:ext uri="{FF2B5EF4-FFF2-40B4-BE49-F238E27FC236}">
                <a16:creationId xmlns:a16="http://schemas.microsoft.com/office/drawing/2014/main" id="{7116DC14-83E8-4EF0-A5DC-9530C1C45382}"/>
              </a:ext>
            </a:extLst>
          </p:cNvPr>
          <p:cNvSpPr>
            <a:spLocks noGrp="1"/>
          </p:cNvSpPr>
          <p:nvPr>
            <p:ph sz="quarter" idx="12"/>
          </p:nvPr>
        </p:nvSpPr>
        <p:spPr>
          <a:prstGeom prst="rect">
            <a:avLst/>
          </a:prstGeom>
        </p:spPr>
        <p:txBody>
          <a:bodyPr/>
          <a:lstStyle/>
          <a:p>
            <a:pPr marL="0" indent="0">
              <a:buNone/>
            </a:pPr>
            <a:r>
              <a:rPr lang="fr-FR" b="0" i="0" dirty="0">
                <a:solidFill>
                  <a:schemeClr val="tx1">
                    <a:lumMod val="65000"/>
                    <a:lumOff val="35000"/>
                  </a:schemeClr>
                </a:solidFill>
                <a:effectLst/>
              </a:rPr>
              <a:t>Bootstrap 5 fournit également huit types de contours des boutons :</a:t>
            </a:r>
            <a:endParaRPr lang="fr-FR" dirty="0">
              <a:solidFill>
                <a:schemeClr val="tx1">
                  <a:lumMod val="65000"/>
                  <a:lumOff val="35000"/>
                </a:schemeClr>
              </a:solidFill>
            </a:endParaRPr>
          </a:p>
        </p:txBody>
      </p:sp>
      <p:sp>
        <p:nvSpPr>
          <p:cNvPr id="4" name="Espace réservé du contenu 3">
            <a:extLst>
              <a:ext uri="{FF2B5EF4-FFF2-40B4-BE49-F238E27FC236}">
                <a16:creationId xmlns:a16="http://schemas.microsoft.com/office/drawing/2014/main" id="{362064BA-1202-4BF3-B34C-74664C1CDD9D}"/>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Contour du bouton</a:t>
            </a:r>
          </a:p>
        </p:txBody>
      </p:sp>
      <p:pic>
        <p:nvPicPr>
          <p:cNvPr id="9" name="Image 8">
            <a:extLst>
              <a:ext uri="{FF2B5EF4-FFF2-40B4-BE49-F238E27FC236}">
                <a16:creationId xmlns:a16="http://schemas.microsoft.com/office/drawing/2014/main" id="{CBA20424-B75D-46DE-AD60-649AA313BEC6}"/>
              </a:ext>
            </a:extLst>
          </p:cNvPr>
          <p:cNvPicPr>
            <a:picLocks noChangeAspect="1"/>
          </p:cNvPicPr>
          <p:nvPr/>
        </p:nvPicPr>
        <p:blipFill>
          <a:blip r:embed="rId2"/>
          <a:stretch>
            <a:fillRect/>
          </a:stretch>
        </p:blipFill>
        <p:spPr>
          <a:xfrm>
            <a:off x="2527954" y="4846873"/>
            <a:ext cx="7136092" cy="586692"/>
          </a:xfrm>
          <a:prstGeom prst="rect">
            <a:avLst/>
          </a:prstGeom>
        </p:spPr>
      </p:pic>
      <p:sp>
        <p:nvSpPr>
          <p:cNvPr id="12" name="ZoneTexte 11">
            <a:extLst>
              <a:ext uri="{FF2B5EF4-FFF2-40B4-BE49-F238E27FC236}">
                <a16:creationId xmlns:a16="http://schemas.microsoft.com/office/drawing/2014/main" id="{70847E0D-48EF-47C0-B41C-4CB3B917887F}"/>
              </a:ext>
            </a:extLst>
          </p:cNvPr>
          <p:cNvSpPr txBox="1"/>
          <p:nvPr/>
        </p:nvSpPr>
        <p:spPr>
          <a:xfrm>
            <a:off x="2702592" y="2702342"/>
            <a:ext cx="6781392" cy="1569660"/>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btn-outline-primary</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Primaire</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btn-outline-secondary</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Secondaire</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btn-outline-success</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Succès</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outline</a:t>
            </a:r>
            <a:r>
              <a:rPr lang="fr-FR" sz="1200" dirty="0">
                <a:solidFill>
                  <a:srgbClr val="0000CD"/>
                </a:solidFill>
                <a:effectLst/>
                <a:latin typeface="Calibri" panose="020F0502020204030204" pitchFamily="34" charset="0"/>
              </a:rPr>
              <a:t>-info"&gt;</a:t>
            </a:r>
            <a:r>
              <a:rPr lang="fr-FR" sz="1200" dirty="0">
                <a:solidFill>
                  <a:srgbClr val="000000"/>
                </a:solidFill>
                <a:effectLst/>
                <a:latin typeface="Calibri" panose="020F0502020204030204" pitchFamily="34" charset="0"/>
              </a:rPr>
              <a:t>Info</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outline</a:t>
            </a:r>
            <a:r>
              <a:rPr lang="fr-FR" sz="1200" dirty="0">
                <a:solidFill>
                  <a:srgbClr val="0000CD"/>
                </a:solidFill>
                <a:effectLst/>
                <a:latin typeface="Calibri" panose="020F0502020204030204" pitchFamily="34" charset="0"/>
              </a:rPr>
              <a:t>-warning"&gt;</a:t>
            </a:r>
            <a:r>
              <a:rPr lang="fr-FR" sz="1200" dirty="0">
                <a:solidFill>
                  <a:srgbClr val="000000"/>
                </a:solidFill>
                <a:effectLst/>
                <a:latin typeface="Calibri" panose="020F0502020204030204" pitchFamily="34" charset="0"/>
              </a:rPr>
              <a:t>Avertissement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outline</a:t>
            </a:r>
            <a:r>
              <a:rPr lang="fr-FR" sz="1200" dirty="0">
                <a:solidFill>
                  <a:srgbClr val="0000CD"/>
                </a:solidFill>
                <a:effectLst/>
                <a:latin typeface="Calibri" panose="020F0502020204030204" pitchFamily="34" charset="0"/>
              </a:rPr>
              <a:t>-danger"&gt;</a:t>
            </a:r>
            <a:r>
              <a:rPr lang="fr-FR" sz="1200" dirty="0">
                <a:solidFill>
                  <a:srgbClr val="000000"/>
                </a:solidFill>
                <a:effectLst/>
                <a:latin typeface="Calibri" panose="020F0502020204030204" pitchFamily="34" charset="0"/>
              </a:rPr>
              <a:t>Danger</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btn-outline-dark</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Sombre</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FF0000"/>
                </a:solidFill>
                <a:effectLst/>
                <a:latin typeface="Calibri" panose="020F0502020204030204" pitchFamily="34" charset="0"/>
              </a:rPr>
              <a:t> type</a:t>
            </a:r>
            <a:r>
              <a:rPr lang="fr-FR" sz="1200" dirty="0">
                <a:solidFill>
                  <a:srgbClr val="0000CD"/>
                </a:solidFill>
                <a:effectLst/>
                <a:latin typeface="Calibri" panose="020F0502020204030204" pitchFamily="34" charset="0"/>
              </a:rPr>
              <a:t>="button"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btn</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outline</a:t>
            </a:r>
            <a:r>
              <a:rPr lang="fr-FR" sz="1200" dirty="0">
                <a:solidFill>
                  <a:srgbClr val="0000CD"/>
                </a:solidFill>
                <a:effectLst/>
                <a:latin typeface="Calibri" panose="020F0502020204030204" pitchFamily="34" charset="0"/>
              </a:rPr>
              <a:t>-light </a:t>
            </a:r>
            <a:r>
              <a:rPr lang="fr-FR" sz="1200" dirty="0" err="1">
                <a:solidFill>
                  <a:srgbClr val="0000CD"/>
                </a:solidFill>
                <a:effectLst/>
                <a:latin typeface="Calibri" panose="020F0502020204030204" pitchFamily="34" charset="0"/>
              </a:rPr>
              <a:t>text-dark</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Léger</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/button</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8" name="ZoneTexte 7">
            <a:extLst>
              <a:ext uri="{FF2B5EF4-FFF2-40B4-BE49-F238E27FC236}">
                <a16:creationId xmlns:a16="http://schemas.microsoft.com/office/drawing/2014/main" id="{3C1D3893-0EBD-4119-BE43-1C13AFD6EC91}"/>
              </a:ext>
            </a:extLst>
          </p:cNvPr>
          <p:cNvSpPr txBox="1"/>
          <p:nvPr/>
        </p:nvSpPr>
        <p:spPr>
          <a:xfrm>
            <a:off x="3797003" y="5487618"/>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78 : Contour des boutons</a:t>
            </a:r>
          </a:p>
        </p:txBody>
      </p:sp>
    </p:spTree>
    <p:extLst>
      <p:ext uri="{BB962C8B-B14F-4D97-AF65-F5344CB8AC3E}">
        <p14:creationId xmlns:p14="http://schemas.microsoft.com/office/powerpoint/2010/main" val="342757756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B34991A7-CCF2-476D-B99D-31D59939C5A0}"/>
              </a:ext>
            </a:extLst>
          </p:cNvPr>
          <p:cNvSpPr>
            <a:spLocks noGrp="1"/>
          </p:cNvSpPr>
          <p:nvPr>
            <p:ph type="body" sz="quarter" idx="14"/>
          </p:nvPr>
        </p:nvSpPr>
        <p:spPr>
          <a:prstGeom prst="rect">
            <a:avLst/>
          </a:prstGeom>
        </p:spPr>
        <p:txBody>
          <a:bodyPr/>
          <a:lstStyle/>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Créer des barres de navigation et des menus déroulants </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Mettre en place la pagination</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Réaliser des barres de progression et des cartes</a:t>
            </a:r>
          </a:p>
        </p:txBody>
      </p:sp>
      <p:sp>
        <p:nvSpPr>
          <p:cNvPr id="8" name="Espace réservé du texte 7">
            <a:extLst>
              <a:ext uri="{FF2B5EF4-FFF2-40B4-BE49-F238E27FC236}">
                <a16:creationId xmlns:a16="http://schemas.microsoft.com/office/drawing/2014/main" id="{935C7283-5EC1-4C2A-AEE9-6F7DAD87FB0D}"/>
              </a:ext>
            </a:extLst>
          </p:cNvPr>
          <p:cNvSpPr>
            <a:spLocks noGrp="1"/>
          </p:cNvSpPr>
          <p:nvPr>
            <p:ph type="body" sz="quarter" idx="15"/>
          </p:nvPr>
        </p:nvSpPr>
        <p:spPr>
          <a:prstGeom prst="rect">
            <a:avLst/>
          </a:prstGeom>
        </p:spPr>
        <p:txBody>
          <a:bodyPr/>
          <a:lstStyle/>
          <a:p>
            <a:r>
              <a:rPr lang="fr-FR" dirty="0"/>
              <a:t>10 heures</a:t>
            </a:r>
          </a:p>
        </p:txBody>
      </p:sp>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3</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Utiliser les composants Bootstrap</a:t>
            </a:r>
          </a:p>
        </p:txBody>
      </p:sp>
    </p:spTree>
    <p:extLst>
      <p:ext uri="{BB962C8B-B14F-4D97-AF65-F5344CB8AC3E}">
        <p14:creationId xmlns:p14="http://schemas.microsoft.com/office/powerpoint/2010/main" val="2651676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56523"/>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82238"/>
            <a:ext cx="5064662" cy="444906"/>
          </a:xfrm>
          <a:prstGeom prst="rect">
            <a:avLst/>
          </a:prstGeom>
        </p:spPr>
        <p:txBody>
          <a:bodyPr/>
          <a:lstStyle/>
          <a:p>
            <a:r>
              <a:rPr lang="fr-FR" dirty="0"/>
              <a:t>Squelette d’une page HTML</a:t>
            </a:r>
          </a:p>
        </p:txBody>
      </p:sp>
      <p:sp>
        <p:nvSpPr>
          <p:cNvPr id="4" name="Espace réservé du contenu 3">
            <a:extLst>
              <a:ext uri="{FF2B5EF4-FFF2-40B4-BE49-F238E27FC236}">
                <a16:creationId xmlns:a16="http://schemas.microsoft.com/office/drawing/2014/main" id="{0891CD19-589C-4336-9A50-F7FFF7D8F1FD}"/>
              </a:ext>
            </a:extLst>
          </p:cNvPr>
          <p:cNvSpPr>
            <a:spLocks noGrp="1"/>
          </p:cNvSpPr>
          <p:nvPr>
            <p:ph sz="quarter" idx="13"/>
          </p:nvPr>
        </p:nvSpPr>
        <p:spPr/>
        <p:txBody>
          <a:bodyPr/>
          <a:lstStyle/>
          <a:p>
            <a:r>
              <a:rPr kumimoji="0" lang="fr-FR" sz="1600" b="1" i="0" u="none" strike="noStrike" kern="1200" cap="none" spc="0" normalizeH="0" baseline="0" noProof="0" dirty="0">
                <a:ln>
                  <a:noFill/>
                </a:ln>
                <a:solidFill>
                  <a:srgbClr val="008245"/>
                </a:solidFill>
                <a:effectLst/>
                <a:uLnTx/>
                <a:uFillTx/>
                <a:latin typeface="Calibri" panose="020F0502020204030204" pitchFamily="34" charset="0"/>
                <a:ea typeface="+mn-ea"/>
                <a:cs typeface="+mn-cs"/>
              </a:rPr>
              <a:t>Squelette d’une page Web</a:t>
            </a:r>
            <a:endParaRPr lang="fr-FR" dirty="0">
              <a:solidFill>
                <a:srgbClr val="008245"/>
              </a:solidFill>
            </a:endParaRPr>
          </a:p>
          <a:p>
            <a:endParaRPr lang="fr-FR" dirty="0"/>
          </a:p>
        </p:txBody>
      </p:sp>
      <p:sp>
        <p:nvSpPr>
          <p:cNvPr id="9" name="TextBox 8">
            <a:extLst>
              <a:ext uri="{FF2B5EF4-FFF2-40B4-BE49-F238E27FC236}">
                <a16:creationId xmlns:a16="http://schemas.microsoft.com/office/drawing/2014/main" id="{6A7FC9C6-C6B9-45FC-9CD3-9B1673A7E525}"/>
              </a:ext>
            </a:extLst>
          </p:cNvPr>
          <p:cNvSpPr txBox="1"/>
          <p:nvPr/>
        </p:nvSpPr>
        <p:spPr>
          <a:xfrm>
            <a:off x="526682" y="2226065"/>
            <a:ext cx="3201897" cy="461665"/>
          </a:xfrm>
          <a:prstGeom prst="rect">
            <a:avLst/>
          </a:prstGeom>
          <a:noFill/>
        </p:spPr>
        <p:txBody>
          <a:bodyPr wrap="square" rtlCol="0">
            <a:spAutoFit/>
          </a:bodyPr>
          <a:lstStyle/>
          <a:p>
            <a:pPr algn="ctr"/>
            <a:r>
              <a:rPr lang="fr-FR" sz="1200" dirty="0">
                <a:solidFill>
                  <a:schemeClr val="tx1">
                    <a:lumMod val="65000"/>
                    <a:lumOff val="35000"/>
                  </a:schemeClr>
                </a:solidFill>
                <a:latin typeface="Calibri" panose="020F0502020204030204" pitchFamily="34" charset="0"/>
                <a:cs typeface="Calibri" panose="020F0502020204030204" pitchFamily="34" charset="0"/>
              </a:rPr>
              <a:t>Déclaration du type de document </a:t>
            </a:r>
          </a:p>
          <a:p>
            <a:pPr algn="ctr"/>
            <a:r>
              <a:rPr lang="fr-FR" sz="1200" dirty="0">
                <a:solidFill>
                  <a:schemeClr val="tx1">
                    <a:lumMod val="65000"/>
                    <a:lumOff val="35000"/>
                  </a:schemeClr>
                </a:solidFill>
                <a:latin typeface="Calibri" panose="020F0502020204030204" pitchFamily="34" charset="0"/>
                <a:cs typeface="Calibri" panose="020F0502020204030204" pitchFamily="34" charset="0"/>
              </a:rPr>
              <a:t>(HTML 5)</a:t>
            </a:r>
          </a:p>
        </p:txBody>
      </p:sp>
      <p:sp>
        <p:nvSpPr>
          <p:cNvPr id="10" name="TextBox 9">
            <a:extLst>
              <a:ext uri="{FF2B5EF4-FFF2-40B4-BE49-F238E27FC236}">
                <a16:creationId xmlns:a16="http://schemas.microsoft.com/office/drawing/2014/main" id="{0C287E51-48E3-4B72-8495-A32047518D38}"/>
              </a:ext>
            </a:extLst>
          </p:cNvPr>
          <p:cNvSpPr txBox="1"/>
          <p:nvPr/>
        </p:nvSpPr>
        <p:spPr>
          <a:xfrm>
            <a:off x="526682" y="4251113"/>
            <a:ext cx="3005954" cy="461665"/>
          </a:xfrm>
          <a:prstGeom prst="rect">
            <a:avLst/>
          </a:prstGeom>
          <a:noFill/>
        </p:spPr>
        <p:txBody>
          <a:bodyPr wrap="square" rtlCol="0">
            <a:spAutoFit/>
          </a:bodyPr>
          <a:lstStyle/>
          <a:p>
            <a:pPr algn="ctr"/>
            <a:r>
              <a:rPr lang="en-US" sz="1200" dirty="0" err="1">
                <a:solidFill>
                  <a:schemeClr val="tx1">
                    <a:lumMod val="65000"/>
                    <a:lumOff val="35000"/>
                  </a:schemeClr>
                </a:solidFill>
                <a:latin typeface="Calibri" panose="020F0502020204030204" pitchFamily="34" charset="0"/>
                <a:cs typeface="Calibri" panose="020F0502020204030204" pitchFamily="34" charset="0"/>
              </a:rPr>
              <a:t>Élément</a:t>
            </a:r>
            <a:r>
              <a:rPr lang="en-US" sz="1200" dirty="0">
                <a:solidFill>
                  <a:schemeClr val="tx1">
                    <a:lumMod val="65000"/>
                    <a:lumOff val="35000"/>
                  </a:schemeClr>
                </a:solidFill>
                <a:latin typeface="Calibri" panose="020F0502020204030204" pitchFamily="34" charset="0"/>
                <a:cs typeface="Calibri" panose="020F0502020204030204" pitchFamily="34" charset="0"/>
              </a:rPr>
              <a:t> </a:t>
            </a:r>
            <a:r>
              <a:rPr lang="en-US" sz="1200" dirty="0" err="1">
                <a:solidFill>
                  <a:schemeClr val="tx1">
                    <a:lumMod val="65000"/>
                    <a:lumOff val="35000"/>
                  </a:schemeClr>
                </a:solidFill>
                <a:latin typeface="Calibri" panose="020F0502020204030204" pitchFamily="34" charset="0"/>
                <a:cs typeface="Calibri" panose="020F0502020204030204" pitchFamily="34" charset="0"/>
              </a:rPr>
              <a:t>racine</a:t>
            </a:r>
            <a:r>
              <a:rPr lang="en-US" sz="1200" dirty="0">
                <a:solidFill>
                  <a:schemeClr val="tx1">
                    <a:lumMod val="65000"/>
                    <a:lumOff val="35000"/>
                  </a:schemeClr>
                </a:solidFill>
                <a:latin typeface="Calibri" panose="020F0502020204030204" pitchFamily="34" charset="0"/>
                <a:cs typeface="Calibri" panose="020F0502020204030204" pitchFamily="34" charset="0"/>
              </a:rPr>
              <a:t> qui </a:t>
            </a:r>
            <a:r>
              <a:rPr lang="en-US" sz="1200" dirty="0" err="1">
                <a:solidFill>
                  <a:schemeClr val="tx1">
                    <a:lumMod val="65000"/>
                    <a:lumOff val="35000"/>
                  </a:schemeClr>
                </a:solidFill>
                <a:latin typeface="Calibri" panose="020F0502020204030204" pitchFamily="34" charset="0"/>
                <a:cs typeface="Calibri" panose="020F0502020204030204" pitchFamily="34" charset="0"/>
              </a:rPr>
              <a:t>contient</a:t>
            </a:r>
            <a:r>
              <a:rPr lang="en-US" sz="1200" dirty="0">
                <a:solidFill>
                  <a:schemeClr val="tx1">
                    <a:lumMod val="65000"/>
                    <a:lumOff val="35000"/>
                  </a:schemeClr>
                </a:solidFill>
                <a:latin typeface="Calibri" panose="020F0502020204030204" pitchFamily="34" charset="0"/>
                <a:cs typeface="Calibri" panose="020F0502020204030204" pitchFamily="34" charset="0"/>
              </a:rPr>
              <a:t> </a:t>
            </a:r>
            <a:r>
              <a:rPr lang="en-US" sz="1200" dirty="0" err="1">
                <a:solidFill>
                  <a:schemeClr val="tx1">
                    <a:lumMod val="65000"/>
                    <a:lumOff val="35000"/>
                  </a:schemeClr>
                </a:solidFill>
                <a:latin typeface="Calibri" panose="020F0502020204030204" pitchFamily="34" charset="0"/>
                <a:cs typeface="Calibri" panose="020F0502020204030204" pitchFamily="34" charset="0"/>
              </a:rPr>
              <a:t>tous</a:t>
            </a:r>
            <a:r>
              <a:rPr lang="en-US" sz="1200" dirty="0">
                <a:solidFill>
                  <a:schemeClr val="tx1">
                    <a:lumMod val="65000"/>
                    <a:lumOff val="35000"/>
                  </a:schemeClr>
                </a:solidFill>
                <a:latin typeface="Calibri" panose="020F0502020204030204" pitchFamily="34" charset="0"/>
                <a:cs typeface="Calibri" panose="020F0502020204030204" pitchFamily="34" charset="0"/>
              </a:rPr>
              <a:t> les </a:t>
            </a:r>
            <a:r>
              <a:rPr lang="en-US" sz="1200" dirty="0" err="1">
                <a:solidFill>
                  <a:schemeClr val="tx1">
                    <a:lumMod val="65000"/>
                    <a:lumOff val="35000"/>
                  </a:schemeClr>
                </a:solidFill>
                <a:latin typeface="Calibri" panose="020F0502020204030204" pitchFamily="34" charset="0"/>
                <a:cs typeface="Calibri" panose="020F0502020204030204" pitchFamily="34" charset="0"/>
              </a:rPr>
              <a:t>éléments</a:t>
            </a:r>
            <a:r>
              <a:rPr lang="en-US" sz="1200" dirty="0">
                <a:solidFill>
                  <a:schemeClr val="tx1">
                    <a:lumMod val="65000"/>
                    <a:lumOff val="35000"/>
                  </a:schemeClr>
                </a:solidFill>
                <a:latin typeface="Calibri" panose="020F0502020204030204" pitchFamily="34" charset="0"/>
                <a:cs typeface="Calibri" panose="020F0502020204030204" pitchFamily="34" charset="0"/>
              </a:rPr>
              <a:t> du document HTML</a:t>
            </a:r>
            <a:endParaRPr lang="fr-FR" sz="12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8" name="TextBox 13">
            <a:extLst>
              <a:ext uri="{FF2B5EF4-FFF2-40B4-BE49-F238E27FC236}">
                <a16:creationId xmlns:a16="http://schemas.microsoft.com/office/drawing/2014/main" id="{99D1F1C3-D83E-49BA-A512-EC5A0DC7CD1A}"/>
              </a:ext>
            </a:extLst>
          </p:cNvPr>
          <p:cNvSpPr txBox="1"/>
          <p:nvPr/>
        </p:nvSpPr>
        <p:spPr>
          <a:xfrm>
            <a:off x="8473665" y="4746946"/>
            <a:ext cx="2487307" cy="646331"/>
          </a:xfrm>
          <a:prstGeom prst="rect">
            <a:avLst/>
          </a:prstGeom>
          <a:noFill/>
        </p:spPr>
        <p:txBody>
          <a:bodyPr wrap="square" rtlCol="0">
            <a:spAutoFit/>
          </a:bodyPr>
          <a:lstStyle/>
          <a:p>
            <a:pPr algn="ctr"/>
            <a:r>
              <a:rPr lang="fr-FR" sz="1200" dirty="0">
                <a:solidFill>
                  <a:schemeClr val="tx1">
                    <a:lumMod val="65000"/>
                    <a:lumOff val="35000"/>
                  </a:schemeClr>
                </a:solidFill>
                <a:latin typeface="Calibri" panose="020F0502020204030204" pitchFamily="34" charset="0"/>
                <a:cs typeface="Calibri" panose="020F0502020204030204" pitchFamily="34" charset="0"/>
              </a:rPr>
              <a:t>Contient tout ce que nous voulons afficher dans la fenêtre du navigateur</a:t>
            </a:r>
          </a:p>
        </p:txBody>
      </p:sp>
      <p:pic>
        <p:nvPicPr>
          <p:cNvPr id="19" name="Picture 14">
            <a:extLst>
              <a:ext uri="{FF2B5EF4-FFF2-40B4-BE49-F238E27FC236}">
                <a16:creationId xmlns:a16="http://schemas.microsoft.com/office/drawing/2014/main" id="{20418E84-ADFF-4E45-B6E6-DFB7DB2FE45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321986" y="3159708"/>
            <a:ext cx="3548028" cy="2555869"/>
          </a:xfrm>
          <a:prstGeom prst="rect">
            <a:avLst/>
          </a:prstGeom>
        </p:spPr>
      </p:pic>
      <p:sp>
        <p:nvSpPr>
          <p:cNvPr id="15" name="TextBox 10">
            <a:extLst>
              <a:ext uri="{FF2B5EF4-FFF2-40B4-BE49-F238E27FC236}">
                <a16:creationId xmlns:a16="http://schemas.microsoft.com/office/drawing/2014/main" id="{060DD198-1CF2-40CD-A45C-33012126056D}"/>
              </a:ext>
            </a:extLst>
          </p:cNvPr>
          <p:cNvSpPr txBox="1"/>
          <p:nvPr/>
        </p:nvSpPr>
        <p:spPr>
          <a:xfrm>
            <a:off x="8222674" y="3674249"/>
            <a:ext cx="2989287" cy="461665"/>
          </a:xfrm>
          <a:prstGeom prst="rect">
            <a:avLst/>
          </a:prstGeom>
          <a:noFill/>
        </p:spPr>
        <p:txBody>
          <a:bodyPr wrap="square" rtlCol="0">
            <a:spAutoFit/>
          </a:bodyPr>
          <a:lstStyle/>
          <a:p>
            <a:pPr algn="ctr"/>
            <a:r>
              <a:rPr lang="fr-FR" sz="1200" dirty="0">
                <a:solidFill>
                  <a:schemeClr val="tx1">
                    <a:lumMod val="65000"/>
                    <a:lumOff val="35000"/>
                  </a:schemeClr>
                </a:solidFill>
                <a:latin typeface="Calibri" panose="020F0502020204030204" pitchFamily="34" charset="0"/>
                <a:cs typeface="Calibri" panose="020F0502020204030204" pitchFamily="34" charset="0"/>
              </a:rPr>
              <a:t>Contient des informations descriptives sur le document</a:t>
            </a:r>
          </a:p>
        </p:txBody>
      </p:sp>
      <p:sp>
        <p:nvSpPr>
          <p:cNvPr id="2" name="ZoneTexte 1">
            <a:extLst>
              <a:ext uri="{FF2B5EF4-FFF2-40B4-BE49-F238E27FC236}">
                <a16:creationId xmlns:a16="http://schemas.microsoft.com/office/drawing/2014/main" id="{B0B4314B-62CC-445F-AC8D-07684A9F913B}"/>
              </a:ext>
            </a:extLst>
          </p:cNvPr>
          <p:cNvSpPr txBox="1"/>
          <p:nvPr/>
        </p:nvSpPr>
        <p:spPr>
          <a:xfrm>
            <a:off x="3138604" y="6213288"/>
            <a:ext cx="5676900" cy="276999"/>
          </a:xfrm>
          <a:prstGeom prst="rect">
            <a:avLst/>
          </a:prstGeom>
          <a:noFill/>
        </p:spPr>
        <p:txBody>
          <a:bodyPr wrap="square" rtlCol="0">
            <a:spAutoFit/>
          </a:bodyPr>
          <a:lstStyle/>
          <a:p>
            <a:pPr algn="ctr"/>
            <a:r>
              <a:rPr lang="fr-FR" sz="1200" dirty="0">
                <a:solidFill>
                  <a:schemeClr val="bg1">
                    <a:lumMod val="65000"/>
                  </a:schemeClr>
                </a:solidFill>
                <a:latin typeface="Calibri" panose="020F0502020204030204" pitchFamily="34" charset="0"/>
                <a:cs typeface="Calibri" panose="020F0502020204030204" pitchFamily="34" charset="0"/>
              </a:rPr>
              <a:t>Figure 7 : Structure minimale d’un document html</a:t>
            </a:r>
          </a:p>
        </p:txBody>
      </p:sp>
    </p:spTree>
    <p:extLst>
      <p:ext uri="{BB962C8B-B14F-4D97-AF65-F5344CB8AC3E}">
        <p14:creationId xmlns:p14="http://schemas.microsoft.com/office/powerpoint/2010/main" val="1641317640"/>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3</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Utiliser les composants Bootstrap</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dirty="0">
                <a:solidFill>
                  <a:srgbClr val="FF7800"/>
                </a:solidFill>
                <a:latin typeface="Calibri" panose="020F0502020204030204" pitchFamily="34" charset="0"/>
                <a:ea typeface="맑은 고딕" pitchFamily="34"/>
                <a:cs typeface="Calibri" panose="020F0502020204030204" pitchFamily="34" charset="0"/>
              </a:rPr>
              <a:t>Barres de navigation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Menus déroulants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Pagination, badges et alertes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Barres de progression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Cartes (</a:t>
            </a:r>
            <a:r>
              <a:rPr lang="fr-FR" dirty="0" err="1">
                <a:solidFill>
                  <a:schemeClr val="bg1">
                    <a:lumMod val="65000"/>
                  </a:schemeClr>
                </a:solidFill>
                <a:ea typeface="맑은 고딕" pitchFamily="34"/>
                <a:cs typeface="Calibri" panose="020F0502020204030204" pitchFamily="34" charset="0"/>
              </a:rPr>
              <a:t>c</a:t>
            </a:r>
            <a:r>
              <a:rPr lang="fr-FR" sz="1600" dirty="0" err="1">
                <a:solidFill>
                  <a:schemeClr val="bg1">
                    <a:lumMod val="65000"/>
                  </a:schemeClr>
                </a:solidFill>
                <a:latin typeface="Calibri" panose="020F0502020204030204" pitchFamily="34" charset="0"/>
                <a:ea typeface="맑은 고딕" pitchFamily="34"/>
                <a:cs typeface="Calibri" panose="020F0502020204030204" pitchFamily="34" charset="0"/>
              </a:rPr>
              <a:t>ards</a:t>
            </a: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a:t>
            </a:r>
          </a:p>
        </p:txBody>
      </p:sp>
    </p:spTree>
    <p:extLst>
      <p:ext uri="{BB962C8B-B14F-4D97-AF65-F5344CB8AC3E}">
        <p14:creationId xmlns:p14="http://schemas.microsoft.com/office/powerpoint/2010/main" val="2541887866"/>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Barres de navigation</a:t>
            </a:r>
          </a:p>
        </p:txBody>
      </p:sp>
      <p:sp>
        <p:nvSpPr>
          <p:cNvPr id="3" name="Espace réservé du contenu 2">
            <a:extLst>
              <a:ext uri="{FF2B5EF4-FFF2-40B4-BE49-F238E27FC236}">
                <a16:creationId xmlns:a16="http://schemas.microsoft.com/office/drawing/2014/main" id="{7116DC14-83E8-4EF0-A5DC-9530C1C45382}"/>
              </a:ext>
            </a:extLst>
          </p:cNvPr>
          <p:cNvSpPr>
            <a:spLocks noGrp="1"/>
          </p:cNvSpPr>
          <p:nvPr>
            <p:ph sz="quarter" idx="12"/>
          </p:nvPr>
        </p:nvSpPr>
        <p:spPr>
          <a:prstGeom prst="rect">
            <a:avLst/>
          </a:prstGeom>
        </p:spPr>
        <p:txBody>
          <a:bodyPr/>
          <a:lstStyle/>
          <a:p>
            <a:pPr marL="0" indent="0" algn="just">
              <a:buNone/>
            </a:pPr>
            <a:r>
              <a:rPr lang="fr-FR" b="0" i="0" dirty="0">
                <a:solidFill>
                  <a:schemeClr val="tx1">
                    <a:lumMod val="65000"/>
                    <a:lumOff val="35000"/>
                  </a:schemeClr>
                </a:solidFill>
                <a:effectLst/>
                <a:latin typeface="Calibri" panose="020F0502020204030204" pitchFamily="34" charset="0"/>
              </a:rPr>
              <a:t>La classe </a:t>
            </a:r>
            <a:r>
              <a:rPr lang="fr-FR" b="1" i="0" dirty="0">
                <a:solidFill>
                  <a:schemeClr val="tx1">
                    <a:lumMod val="65000"/>
                    <a:lumOff val="35000"/>
                  </a:schemeClr>
                </a:solidFill>
                <a:effectLst/>
                <a:latin typeface="Calibri" panose="020F0502020204030204" pitchFamily="34" charset="0"/>
              </a:rPr>
              <a:t>.</a:t>
            </a:r>
            <a:r>
              <a:rPr lang="fr-FR" b="1" i="0" dirty="0" err="1">
                <a:solidFill>
                  <a:schemeClr val="tx1">
                    <a:lumMod val="65000"/>
                    <a:lumOff val="35000"/>
                  </a:schemeClr>
                </a:solidFill>
                <a:effectLst/>
                <a:latin typeface="Calibri" panose="020F0502020204030204" pitchFamily="34" charset="0"/>
              </a:rPr>
              <a:t>navbar</a:t>
            </a:r>
            <a:r>
              <a:rPr lang="fr-FR" b="0" i="0" dirty="0">
                <a:solidFill>
                  <a:schemeClr val="tx1">
                    <a:lumMod val="65000"/>
                    <a:lumOff val="35000"/>
                  </a:schemeClr>
                </a:solidFill>
                <a:effectLst/>
                <a:latin typeface="Calibri" panose="020F0502020204030204" pitchFamily="34" charset="0"/>
              </a:rPr>
              <a:t>, suivie de la classe de </a:t>
            </a:r>
            <a:r>
              <a:rPr lang="fr-FR" b="1" i="0" dirty="0">
                <a:solidFill>
                  <a:schemeClr val="tx1">
                    <a:lumMod val="65000"/>
                    <a:lumOff val="35000"/>
                  </a:schemeClr>
                </a:solidFill>
                <a:effectLst/>
                <a:latin typeface="Calibri" panose="020F0502020204030204" pitchFamily="34" charset="0"/>
              </a:rPr>
              <a:t>.</a:t>
            </a:r>
            <a:r>
              <a:rPr lang="fr-FR" b="1" i="0" dirty="0" err="1">
                <a:solidFill>
                  <a:schemeClr val="tx1">
                    <a:lumMod val="65000"/>
                    <a:lumOff val="35000"/>
                  </a:schemeClr>
                </a:solidFill>
                <a:effectLst/>
                <a:latin typeface="Calibri" panose="020F0502020204030204" pitchFamily="34" charset="0"/>
              </a:rPr>
              <a:t>navbar-expand-xxl|xl|lg|md|sm</a:t>
            </a:r>
            <a:r>
              <a:rPr lang="fr-FR" b="1" i="0" dirty="0">
                <a:solidFill>
                  <a:schemeClr val="tx1">
                    <a:lumMod val="65000"/>
                    <a:lumOff val="35000"/>
                  </a:schemeClr>
                </a:solidFill>
                <a:effectLst/>
                <a:latin typeface="Calibri" panose="020F0502020204030204" pitchFamily="34" charset="0"/>
              </a:rPr>
              <a:t> </a:t>
            </a:r>
            <a:r>
              <a:rPr lang="fr-FR" i="0" dirty="0">
                <a:solidFill>
                  <a:schemeClr val="tx1">
                    <a:lumMod val="65000"/>
                    <a:lumOff val="35000"/>
                  </a:schemeClr>
                </a:solidFill>
                <a:effectLst/>
                <a:latin typeface="Calibri" panose="020F0502020204030204" pitchFamily="34" charset="0"/>
              </a:rPr>
              <a:t>permet de créer une </a:t>
            </a:r>
            <a:r>
              <a:rPr lang="fr-FR" b="0" i="0" dirty="0">
                <a:solidFill>
                  <a:schemeClr val="tx1">
                    <a:lumMod val="65000"/>
                    <a:lumOff val="35000"/>
                  </a:schemeClr>
                </a:solidFill>
                <a:effectLst/>
                <a:latin typeface="Calibri" panose="020F0502020204030204" pitchFamily="34" charset="0"/>
              </a:rPr>
              <a:t>barre de navigation standard</a:t>
            </a:r>
          </a:p>
          <a:p>
            <a:pPr marL="0" indent="0" algn="just">
              <a:buNone/>
            </a:pPr>
            <a:r>
              <a:rPr lang="fr-FR" dirty="0">
                <a:solidFill>
                  <a:schemeClr val="tx1">
                    <a:lumMod val="65000"/>
                    <a:lumOff val="35000"/>
                  </a:schemeClr>
                </a:solidFill>
              </a:rPr>
              <a:t>Les éléments de </a:t>
            </a:r>
            <a:r>
              <a:rPr lang="fr-FR" b="0" i="0" dirty="0">
                <a:solidFill>
                  <a:schemeClr val="tx1">
                    <a:lumMod val="65000"/>
                    <a:lumOff val="35000"/>
                  </a:schemeClr>
                </a:solidFill>
                <a:effectLst/>
                <a:latin typeface="Calibri" panose="020F0502020204030204" pitchFamily="34" charset="0"/>
              </a:rPr>
              <a:t>barre de navigation seront </a:t>
            </a:r>
            <a:r>
              <a:rPr lang="fr-FR" b="0" i="0" dirty="0" err="1">
                <a:solidFill>
                  <a:schemeClr val="tx1">
                    <a:lumMod val="65000"/>
                    <a:lumOff val="35000"/>
                  </a:schemeClr>
                </a:solidFill>
                <a:effectLst/>
                <a:latin typeface="Calibri" panose="020F0502020204030204" pitchFamily="34" charset="0"/>
              </a:rPr>
              <a:t>emplipés</a:t>
            </a:r>
            <a:r>
              <a:rPr lang="fr-FR" b="0" i="0" dirty="0">
                <a:solidFill>
                  <a:schemeClr val="tx1">
                    <a:lumMod val="65000"/>
                    <a:lumOff val="35000"/>
                  </a:schemeClr>
                </a:solidFill>
                <a:effectLst/>
                <a:latin typeface="Calibri" panose="020F0502020204030204" pitchFamily="34" charset="0"/>
              </a:rPr>
              <a:t> verticalement sur des écrans </a:t>
            </a:r>
            <a:r>
              <a:rPr lang="fr-FR" b="1" i="0" dirty="0">
                <a:solidFill>
                  <a:schemeClr val="tx1">
                    <a:lumMod val="65000"/>
                    <a:lumOff val="35000"/>
                  </a:schemeClr>
                </a:solidFill>
                <a:effectLst/>
                <a:latin typeface="Calibri" panose="020F0502020204030204" pitchFamily="34" charset="0"/>
              </a:rPr>
              <a:t>xx large</a:t>
            </a:r>
            <a:r>
              <a:rPr lang="fr-FR" b="0" i="0" dirty="0">
                <a:solidFill>
                  <a:schemeClr val="tx1">
                    <a:lumMod val="65000"/>
                    <a:lumOff val="35000"/>
                  </a:schemeClr>
                </a:solidFill>
                <a:effectLst/>
                <a:latin typeface="Calibri" panose="020F0502020204030204" pitchFamily="34" charset="0"/>
              </a:rPr>
              <a:t>, </a:t>
            </a:r>
            <a:r>
              <a:rPr lang="fr-FR" b="1" i="0" dirty="0">
                <a:solidFill>
                  <a:schemeClr val="tx1">
                    <a:lumMod val="65000"/>
                    <a:lumOff val="35000"/>
                  </a:schemeClr>
                </a:solidFill>
                <a:effectLst/>
                <a:latin typeface="Calibri" panose="020F0502020204030204" pitchFamily="34" charset="0"/>
              </a:rPr>
              <a:t>extra large</a:t>
            </a:r>
            <a:r>
              <a:rPr lang="fr-FR" b="0" i="0" dirty="0">
                <a:solidFill>
                  <a:schemeClr val="tx1">
                    <a:lumMod val="65000"/>
                    <a:lumOff val="35000"/>
                  </a:schemeClr>
                </a:solidFill>
                <a:effectLst/>
                <a:latin typeface="Calibri" panose="020F0502020204030204" pitchFamily="34" charset="0"/>
              </a:rPr>
              <a:t>, </a:t>
            </a:r>
            <a:r>
              <a:rPr lang="fr-FR" b="1" i="0" dirty="0">
                <a:solidFill>
                  <a:schemeClr val="tx1">
                    <a:lumMod val="65000"/>
                    <a:lumOff val="35000"/>
                  </a:schemeClr>
                </a:solidFill>
                <a:effectLst/>
                <a:latin typeface="Calibri" panose="020F0502020204030204" pitchFamily="34" charset="0"/>
              </a:rPr>
              <a:t>large</a:t>
            </a:r>
            <a:r>
              <a:rPr lang="fr-FR" b="0" i="0" dirty="0">
                <a:solidFill>
                  <a:schemeClr val="tx1">
                    <a:lumMod val="65000"/>
                    <a:lumOff val="35000"/>
                  </a:schemeClr>
                </a:solidFill>
                <a:effectLst/>
                <a:latin typeface="Calibri" panose="020F0502020204030204" pitchFamily="34" charset="0"/>
              </a:rPr>
              <a:t>, </a:t>
            </a:r>
            <a:r>
              <a:rPr lang="fr-FR" b="1" i="0" dirty="0">
                <a:solidFill>
                  <a:schemeClr val="tx1">
                    <a:lumMod val="65000"/>
                    <a:lumOff val="35000"/>
                  </a:schemeClr>
                </a:solidFill>
                <a:effectLst/>
                <a:latin typeface="Calibri" panose="020F0502020204030204" pitchFamily="34" charset="0"/>
              </a:rPr>
              <a:t>moyen</a:t>
            </a:r>
            <a:r>
              <a:rPr lang="fr-FR" b="0" i="0" dirty="0">
                <a:solidFill>
                  <a:schemeClr val="tx1">
                    <a:lumMod val="65000"/>
                    <a:lumOff val="35000"/>
                  </a:schemeClr>
                </a:solidFill>
                <a:effectLst/>
                <a:latin typeface="Calibri" panose="020F0502020204030204" pitchFamily="34" charset="0"/>
              </a:rPr>
              <a:t> ou </a:t>
            </a:r>
            <a:r>
              <a:rPr lang="fr-FR" b="1" i="0" dirty="0">
                <a:solidFill>
                  <a:schemeClr val="tx1">
                    <a:lumMod val="65000"/>
                    <a:lumOff val="35000"/>
                  </a:schemeClr>
                </a:solidFill>
                <a:effectLst/>
                <a:latin typeface="Calibri" panose="020F0502020204030204" pitchFamily="34" charset="0"/>
              </a:rPr>
              <a:t>petit</a:t>
            </a:r>
            <a:r>
              <a:rPr lang="fr-FR" b="0" i="0" dirty="0">
                <a:solidFill>
                  <a:schemeClr val="tx1">
                    <a:lumMod val="65000"/>
                    <a:lumOff val="35000"/>
                  </a:schemeClr>
                </a:solidFill>
                <a:effectLst/>
                <a:latin typeface="Calibri" panose="020F0502020204030204" pitchFamily="34" charset="0"/>
              </a:rPr>
              <a:t>).</a:t>
            </a:r>
          </a:p>
          <a:p>
            <a:pPr marL="0" indent="0" algn="just">
              <a:buNone/>
            </a:pPr>
            <a:r>
              <a:rPr lang="fr-FR" b="0" i="0" dirty="0">
                <a:solidFill>
                  <a:schemeClr val="tx1">
                    <a:lumMod val="65000"/>
                    <a:lumOff val="35000"/>
                  </a:schemeClr>
                </a:solidFill>
                <a:effectLst/>
                <a:latin typeface="Calibri" panose="020F0502020204030204" pitchFamily="34" charset="0"/>
              </a:rPr>
              <a:t>Pour ajouter des liens dans la barre de navigation, on utilise un élément </a:t>
            </a:r>
            <a:r>
              <a:rPr lang="fr-FR" b="1" i="0" dirty="0">
                <a:solidFill>
                  <a:schemeClr val="tx1">
                    <a:lumMod val="65000"/>
                    <a:lumOff val="35000"/>
                  </a:schemeClr>
                </a:solidFill>
                <a:effectLst/>
                <a:latin typeface="Calibri" panose="020F0502020204030204" pitchFamily="34" charset="0"/>
              </a:rPr>
              <a:t>&lt;</a:t>
            </a:r>
            <a:r>
              <a:rPr lang="fr-FR" b="1" i="0" dirty="0" err="1">
                <a:solidFill>
                  <a:schemeClr val="tx1">
                    <a:lumMod val="65000"/>
                    <a:lumOff val="35000"/>
                  </a:schemeClr>
                </a:solidFill>
                <a:effectLst/>
                <a:latin typeface="Calibri" panose="020F0502020204030204" pitchFamily="34" charset="0"/>
              </a:rPr>
              <a:t>ul</a:t>
            </a:r>
            <a:r>
              <a:rPr lang="fr-FR" b="1" i="0" dirty="0">
                <a:solidFill>
                  <a:schemeClr val="tx1">
                    <a:lumMod val="65000"/>
                    <a:lumOff val="35000"/>
                  </a:schemeClr>
                </a:solidFill>
                <a:effectLst/>
                <a:latin typeface="Calibri" panose="020F0502020204030204" pitchFamily="34" charset="0"/>
              </a:rPr>
              <a:t>&gt; </a:t>
            </a:r>
            <a:r>
              <a:rPr lang="fr-FR" b="0" i="0" dirty="0">
                <a:solidFill>
                  <a:schemeClr val="tx1">
                    <a:lumMod val="65000"/>
                    <a:lumOff val="35000"/>
                  </a:schemeClr>
                </a:solidFill>
                <a:effectLst/>
                <a:latin typeface="Calibri" panose="020F0502020204030204" pitchFamily="34" charset="0"/>
              </a:rPr>
              <a:t>(ou un &lt;div&gt;) avec la c</a:t>
            </a:r>
            <a:r>
              <a:rPr lang="fr-FR" b="1" i="0" dirty="0">
                <a:solidFill>
                  <a:schemeClr val="tx1">
                    <a:lumMod val="65000"/>
                    <a:lumOff val="35000"/>
                  </a:schemeClr>
                </a:solidFill>
                <a:effectLst/>
                <a:latin typeface="Calibri" panose="020F0502020204030204" pitchFamily="34" charset="0"/>
              </a:rPr>
              <a:t>lass="</a:t>
            </a:r>
            <a:r>
              <a:rPr lang="fr-FR" b="1" i="0" dirty="0" err="1">
                <a:solidFill>
                  <a:schemeClr val="tx1">
                    <a:lumMod val="65000"/>
                    <a:lumOff val="35000"/>
                  </a:schemeClr>
                </a:solidFill>
                <a:effectLst/>
                <a:latin typeface="Calibri" panose="020F0502020204030204" pitchFamily="34" charset="0"/>
              </a:rPr>
              <a:t>navbar-nav</a:t>
            </a:r>
            <a:r>
              <a:rPr lang="fr-FR" b="1" i="0" dirty="0">
                <a:solidFill>
                  <a:schemeClr val="tx1">
                    <a:lumMod val="65000"/>
                    <a:lumOff val="35000"/>
                  </a:schemeClr>
                </a:solidFill>
                <a:effectLst/>
                <a:latin typeface="Calibri" panose="020F0502020204030204" pitchFamily="34" charset="0"/>
              </a:rPr>
              <a:t>". </a:t>
            </a:r>
          </a:p>
          <a:p>
            <a:pPr marL="0" indent="0" algn="just">
              <a:buNone/>
            </a:pPr>
            <a:r>
              <a:rPr lang="fr-FR" b="0" i="0" dirty="0">
                <a:solidFill>
                  <a:schemeClr val="tx1">
                    <a:lumMod val="65000"/>
                    <a:lumOff val="35000"/>
                  </a:schemeClr>
                </a:solidFill>
                <a:effectLst/>
                <a:latin typeface="Calibri" panose="020F0502020204030204" pitchFamily="34" charset="0"/>
              </a:rPr>
              <a:t>Les éléments </a:t>
            </a:r>
            <a:r>
              <a:rPr lang="fr-FR" b="1" i="0" dirty="0">
                <a:solidFill>
                  <a:schemeClr val="tx1">
                    <a:lumMod val="65000"/>
                    <a:lumOff val="35000"/>
                  </a:schemeClr>
                </a:solidFill>
                <a:effectLst/>
                <a:latin typeface="Calibri" panose="020F0502020204030204" pitchFamily="34" charset="0"/>
              </a:rPr>
              <a:t>&lt;li&gt; </a:t>
            </a:r>
            <a:r>
              <a:rPr lang="fr-FR" b="0" i="0" dirty="0">
                <a:solidFill>
                  <a:schemeClr val="tx1">
                    <a:lumMod val="65000"/>
                    <a:lumOff val="35000"/>
                  </a:schemeClr>
                </a:solidFill>
                <a:effectLst/>
                <a:latin typeface="Calibri" panose="020F0502020204030204" pitchFamily="34" charset="0"/>
              </a:rPr>
              <a:t>avec une classe </a:t>
            </a:r>
            <a:r>
              <a:rPr lang="fr-FR" b="1" i="0" dirty="0">
                <a:solidFill>
                  <a:schemeClr val="tx1">
                    <a:lumMod val="65000"/>
                    <a:lumOff val="35000"/>
                  </a:schemeClr>
                </a:solidFill>
                <a:effectLst/>
                <a:latin typeface="Calibri" panose="020F0502020204030204" pitchFamily="34" charset="0"/>
              </a:rPr>
              <a:t>.nav-item </a:t>
            </a:r>
            <a:r>
              <a:rPr lang="fr-FR" b="0" i="0" dirty="0">
                <a:solidFill>
                  <a:schemeClr val="tx1">
                    <a:lumMod val="65000"/>
                    <a:lumOff val="35000"/>
                  </a:schemeClr>
                </a:solidFill>
                <a:effectLst/>
                <a:latin typeface="Calibri" panose="020F0502020204030204" pitchFamily="34" charset="0"/>
              </a:rPr>
              <a:t>suivis d'un élément </a:t>
            </a:r>
            <a:r>
              <a:rPr lang="fr-FR" b="1" i="0" dirty="0">
                <a:solidFill>
                  <a:schemeClr val="tx1">
                    <a:lumMod val="65000"/>
                    <a:lumOff val="35000"/>
                  </a:schemeClr>
                </a:solidFill>
                <a:effectLst/>
                <a:latin typeface="Calibri" panose="020F0502020204030204" pitchFamily="34" charset="0"/>
              </a:rPr>
              <a:t>&lt;a&gt; </a:t>
            </a:r>
            <a:r>
              <a:rPr lang="fr-FR" b="0" i="0" dirty="0">
                <a:solidFill>
                  <a:schemeClr val="tx1">
                    <a:lumMod val="65000"/>
                    <a:lumOff val="35000"/>
                  </a:schemeClr>
                </a:solidFill>
                <a:effectLst/>
                <a:latin typeface="Calibri" panose="020F0502020204030204" pitchFamily="34" charset="0"/>
              </a:rPr>
              <a:t>avec une classe </a:t>
            </a:r>
            <a:r>
              <a:rPr lang="fr-FR" b="1" i="0" dirty="0">
                <a:solidFill>
                  <a:schemeClr val="tx1">
                    <a:lumMod val="65000"/>
                    <a:lumOff val="35000"/>
                  </a:schemeClr>
                </a:solidFill>
                <a:effectLst/>
                <a:latin typeface="Calibri" panose="020F0502020204030204" pitchFamily="34" charset="0"/>
              </a:rPr>
              <a:t>.</a:t>
            </a:r>
            <a:r>
              <a:rPr lang="fr-FR" b="1" i="0" dirty="0" err="1">
                <a:solidFill>
                  <a:schemeClr val="tx1">
                    <a:lumMod val="65000"/>
                    <a:lumOff val="35000"/>
                  </a:schemeClr>
                </a:solidFill>
                <a:effectLst/>
                <a:latin typeface="Calibri" panose="020F0502020204030204" pitchFamily="34" charset="0"/>
              </a:rPr>
              <a:t>nav-link</a:t>
            </a:r>
            <a:r>
              <a:rPr lang="fr-FR" b="1" i="0" dirty="0">
                <a:solidFill>
                  <a:schemeClr val="tx1">
                    <a:lumMod val="65000"/>
                    <a:lumOff val="35000"/>
                  </a:schemeClr>
                </a:solidFill>
                <a:effectLst/>
                <a:latin typeface="Calibri" panose="020F0502020204030204" pitchFamily="34" charset="0"/>
              </a:rPr>
              <a:t> </a:t>
            </a:r>
            <a:r>
              <a:rPr lang="fr-FR" dirty="0">
                <a:solidFill>
                  <a:schemeClr val="tx1">
                    <a:lumMod val="65000"/>
                    <a:lumOff val="35000"/>
                  </a:schemeClr>
                </a:solidFill>
              </a:rPr>
              <a:t>permettent de définir les options de navigation:</a:t>
            </a:r>
          </a:p>
          <a:p>
            <a:pPr marL="0" indent="0" algn="just">
              <a:buNone/>
            </a:pPr>
            <a:endParaRPr lang="fr-FR" dirty="0">
              <a:solidFill>
                <a:schemeClr val="tx1">
                  <a:lumMod val="65000"/>
                  <a:lumOff val="35000"/>
                </a:schemeClr>
              </a:solidFill>
              <a:latin typeface="Calibri" panose="020F0502020204030204" pitchFamily="34" charset="0"/>
            </a:endParaRPr>
          </a:p>
        </p:txBody>
      </p:sp>
      <p:sp>
        <p:nvSpPr>
          <p:cNvPr id="7" name="Espace réservé du contenu 3">
            <a:extLst>
              <a:ext uri="{FF2B5EF4-FFF2-40B4-BE49-F238E27FC236}">
                <a16:creationId xmlns:a16="http://schemas.microsoft.com/office/drawing/2014/main" id="{991CF18D-F0C2-4F8D-8F08-2C079FCFE8AD}"/>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Barre de navigation standard</a:t>
            </a:r>
          </a:p>
        </p:txBody>
      </p:sp>
      <p:pic>
        <p:nvPicPr>
          <p:cNvPr id="10" name="Image 9">
            <a:extLst>
              <a:ext uri="{FF2B5EF4-FFF2-40B4-BE49-F238E27FC236}">
                <a16:creationId xmlns:a16="http://schemas.microsoft.com/office/drawing/2014/main" id="{B28CBC22-04C7-457A-874F-125E75B0737A}"/>
              </a:ext>
            </a:extLst>
          </p:cNvPr>
          <p:cNvPicPr>
            <a:picLocks noChangeAspect="1"/>
          </p:cNvPicPr>
          <p:nvPr/>
        </p:nvPicPr>
        <p:blipFill>
          <a:blip r:embed="rId2"/>
          <a:stretch>
            <a:fillRect/>
          </a:stretch>
        </p:blipFill>
        <p:spPr>
          <a:xfrm>
            <a:off x="8367987" y="4124865"/>
            <a:ext cx="2533792" cy="426230"/>
          </a:xfrm>
          <a:prstGeom prst="rect">
            <a:avLst/>
          </a:prstGeom>
        </p:spPr>
      </p:pic>
      <p:sp>
        <p:nvSpPr>
          <p:cNvPr id="11" name="ZoneTexte 10">
            <a:extLst>
              <a:ext uri="{FF2B5EF4-FFF2-40B4-BE49-F238E27FC236}">
                <a16:creationId xmlns:a16="http://schemas.microsoft.com/office/drawing/2014/main" id="{FACADB38-B724-43BF-82CA-37D545778F5E}"/>
              </a:ext>
            </a:extLst>
          </p:cNvPr>
          <p:cNvSpPr txBox="1"/>
          <p:nvPr/>
        </p:nvSpPr>
        <p:spPr>
          <a:xfrm>
            <a:off x="720000" y="3568531"/>
            <a:ext cx="6927333" cy="1938992"/>
          </a:xfrm>
          <a:prstGeom prst="rect">
            <a:avLst/>
          </a:prstGeom>
          <a:noFill/>
          <a:ln>
            <a:solidFill>
              <a:srgbClr val="005BA7"/>
            </a:solidFill>
          </a:ln>
        </p:spPr>
        <p:txBody>
          <a:bodyPr wrap="square">
            <a:spAutoFit/>
          </a:bodyPr>
          <a:lstStyle/>
          <a:p>
            <a:r>
              <a:rPr lang="fr-FR" sz="1200" dirty="0">
                <a:solidFill>
                  <a:srgbClr val="0000CD"/>
                </a:solidFill>
                <a:effectLst/>
              </a:rPr>
              <a:t>&lt;</a:t>
            </a:r>
            <a:r>
              <a:rPr lang="fr-FR" sz="1200" dirty="0" err="1">
                <a:solidFill>
                  <a:srgbClr val="A52A2A"/>
                </a:solidFill>
                <a:effectLst/>
              </a:rPr>
              <a:t>nav</a:t>
            </a:r>
            <a:r>
              <a:rPr lang="fr-FR" sz="1200" dirty="0">
                <a:solidFill>
                  <a:srgbClr val="FF0000"/>
                </a:solidFill>
                <a:effectLst/>
              </a:rPr>
              <a:t> class</a:t>
            </a:r>
            <a:r>
              <a:rPr lang="fr-FR" sz="1200" dirty="0">
                <a:solidFill>
                  <a:srgbClr val="0000CD"/>
                </a:solidFill>
                <a:effectLst/>
              </a:rPr>
              <a:t>="</a:t>
            </a:r>
            <a:r>
              <a:rPr lang="fr-FR" sz="1200" dirty="0" err="1">
                <a:solidFill>
                  <a:srgbClr val="0000CD"/>
                </a:solidFill>
                <a:effectLst/>
              </a:rPr>
              <a:t>navbar</a:t>
            </a:r>
            <a:r>
              <a:rPr lang="fr-FR" sz="1200" dirty="0">
                <a:solidFill>
                  <a:srgbClr val="0000CD"/>
                </a:solidFill>
                <a:effectLst/>
              </a:rPr>
              <a:t> </a:t>
            </a:r>
            <a:r>
              <a:rPr lang="fr-FR" sz="1200" dirty="0" err="1">
                <a:solidFill>
                  <a:srgbClr val="0000CD"/>
                </a:solidFill>
                <a:effectLst/>
              </a:rPr>
              <a:t>navbar</a:t>
            </a:r>
            <a:r>
              <a:rPr lang="fr-FR" sz="1200" dirty="0">
                <a:solidFill>
                  <a:srgbClr val="0000CD"/>
                </a:solidFill>
                <a:effectLst/>
              </a:rPr>
              <a:t>-expand-</a:t>
            </a:r>
            <a:r>
              <a:rPr lang="fr-FR" sz="1200" dirty="0" err="1">
                <a:solidFill>
                  <a:srgbClr val="0000CD"/>
                </a:solidFill>
                <a:effectLst/>
              </a:rPr>
              <a:t>sm</a:t>
            </a:r>
            <a:r>
              <a:rPr lang="fr-FR" sz="1200" dirty="0">
                <a:solidFill>
                  <a:srgbClr val="0000CD"/>
                </a:solidFill>
                <a:effectLst/>
              </a:rPr>
              <a:t> </a:t>
            </a:r>
            <a:r>
              <a:rPr lang="fr-FR" sz="1200" dirty="0" err="1">
                <a:solidFill>
                  <a:srgbClr val="0000CD"/>
                </a:solidFill>
                <a:effectLst/>
              </a:rPr>
              <a:t>bg</a:t>
            </a:r>
            <a:r>
              <a:rPr lang="fr-FR" sz="1200" dirty="0">
                <a:solidFill>
                  <a:srgbClr val="0000CD"/>
                </a:solidFill>
                <a:effectLst/>
              </a:rPr>
              <a:t>-light"&gt;</a:t>
            </a:r>
            <a:br>
              <a:rPr lang="fr-FR" sz="1200" dirty="0"/>
            </a:br>
            <a:r>
              <a:rPr lang="fr-FR" sz="1200" dirty="0">
                <a:solidFill>
                  <a:srgbClr val="000000"/>
                </a:solidFill>
                <a:effectLst/>
              </a:rPr>
              <a:t>  </a:t>
            </a:r>
            <a:r>
              <a:rPr lang="fr-FR" sz="1200" dirty="0">
                <a:solidFill>
                  <a:srgbClr val="0000CD"/>
                </a:solidFill>
                <a:effectLst/>
              </a:rPr>
              <a:t>&lt;</a:t>
            </a:r>
            <a:r>
              <a:rPr lang="fr-FR" sz="1200" dirty="0">
                <a:solidFill>
                  <a:srgbClr val="A52A2A"/>
                </a:solidFill>
                <a:effectLst/>
              </a:rPr>
              <a:t>div</a:t>
            </a:r>
            <a:r>
              <a:rPr lang="fr-FR" sz="1200" dirty="0">
                <a:solidFill>
                  <a:srgbClr val="FF0000"/>
                </a:solidFill>
                <a:effectLst/>
              </a:rPr>
              <a:t> class</a:t>
            </a:r>
            <a:r>
              <a:rPr lang="fr-FR" sz="1200" dirty="0">
                <a:solidFill>
                  <a:srgbClr val="0000CD"/>
                </a:solidFill>
                <a:effectLst/>
              </a:rPr>
              <a:t>="container-</a:t>
            </a:r>
            <a:r>
              <a:rPr lang="fr-FR" sz="1200" dirty="0" err="1">
                <a:solidFill>
                  <a:srgbClr val="0000CD"/>
                </a:solidFill>
                <a:effectLst/>
              </a:rPr>
              <a:t>fluid</a:t>
            </a:r>
            <a:r>
              <a:rPr lang="fr-FR" sz="1200" dirty="0">
                <a:solidFill>
                  <a:srgbClr val="0000CD"/>
                </a:solidFill>
                <a:effectLst/>
              </a:rPr>
              <a:t>"&gt;</a:t>
            </a:r>
            <a:br>
              <a:rPr lang="fr-FR" sz="1200" dirty="0"/>
            </a:br>
            <a:r>
              <a:rPr lang="fr-FR" sz="1200" dirty="0">
                <a:solidFill>
                  <a:srgbClr val="000000"/>
                </a:solidFill>
                <a:effectLst/>
              </a:rPr>
              <a:t>    </a:t>
            </a:r>
            <a:r>
              <a:rPr lang="fr-FR" sz="1200" dirty="0">
                <a:solidFill>
                  <a:srgbClr val="008000"/>
                </a:solidFill>
                <a:effectLst/>
              </a:rPr>
              <a:t>&lt;!-- Links --&gt;</a:t>
            </a:r>
            <a:br>
              <a:rPr lang="fr-FR" sz="1200" dirty="0"/>
            </a:br>
            <a:r>
              <a:rPr lang="fr-FR" sz="1200" dirty="0">
                <a:solidFill>
                  <a:srgbClr val="000000"/>
                </a:solidFill>
                <a:effectLst/>
              </a:rPr>
              <a:t>    </a:t>
            </a:r>
            <a:r>
              <a:rPr lang="fr-FR" sz="1200" dirty="0">
                <a:solidFill>
                  <a:srgbClr val="0000CD"/>
                </a:solidFill>
                <a:effectLst/>
              </a:rPr>
              <a:t>&lt;</a:t>
            </a:r>
            <a:r>
              <a:rPr lang="fr-FR" sz="1200" dirty="0" err="1">
                <a:solidFill>
                  <a:srgbClr val="A52A2A"/>
                </a:solidFill>
                <a:effectLst/>
              </a:rPr>
              <a:t>ul</a:t>
            </a:r>
            <a:r>
              <a:rPr lang="fr-FR" sz="1200" dirty="0">
                <a:solidFill>
                  <a:srgbClr val="FF0000"/>
                </a:solidFill>
                <a:effectLst/>
              </a:rPr>
              <a:t> class</a:t>
            </a:r>
            <a:r>
              <a:rPr lang="fr-FR" sz="1200" dirty="0">
                <a:solidFill>
                  <a:srgbClr val="0000CD"/>
                </a:solidFill>
                <a:effectLst/>
              </a:rPr>
              <a:t>="</a:t>
            </a:r>
            <a:r>
              <a:rPr lang="fr-FR" sz="1200" dirty="0" err="1">
                <a:solidFill>
                  <a:srgbClr val="0000CD"/>
                </a:solidFill>
                <a:effectLst/>
              </a:rPr>
              <a:t>navbar-nav</a:t>
            </a:r>
            <a:r>
              <a:rPr lang="fr-FR" sz="1200" dirty="0">
                <a:solidFill>
                  <a:srgbClr val="0000CD"/>
                </a:solidFill>
                <a:effectLst/>
              </a:rPr>
              <a:t>"&gt;</a:t>
            </a:r>
            <a:br>
              <a:rPr lang="fr-FR" sz="1200" dirty="0"/>
            </a:br>
            <a:r>
              <a:rPr lang="fr-FR" sz="1200" dirty="0">
                <a:solidFill>
                  <a:srgbClr val="000000"/>
                </a:solidFill>
                <a:effectLst/>
              </a:rPr>
              <a:t>      </a:t>
            </a:r>
            <a:r>
              <a:rPr lang="fr-FR" sz="1200" dirty="0">
                <a:solidFill>
                  <a:srgbClr val="0000CD"/>
                </a:solidFill>
                <a:effectLst/>
              </a:rPr>
              <a:t>&lt;</a:t>
            </a:r>
            <a:r>
              <a:rPr lang="fr-FR" sz="1200" dirty="0">
                <a:solidFill>
                  <a:srgbClr val="A52A2A"/>
                </a:solidFill>
                <a:effectLst/>
              </a:rPr>
              <a:t>li</a:t>
            </a:r>
            <a:r>
              <a:rPr lang="fr-FR" sz="1200" dirty="0">
                <a:solidFill>
                  <a:srgbClr val="FF0000"/>
                </a:solidFill>
                <a:effectLst/>
              </a:rPr>
              <a:t> class</a:t>
            </a:r>
            <a:r>
              <a:rPr lang="fr-FR" sz="1200" dirty="0">
                <a:solidFill>
                  <a:srgbClr val="0000CD"/>
                </a:solidFill>
                <a:effectLst/>
              </a:rPr>
              <a:t>="</a:t>
            </a:r>
            <a:r>
              <a:rPr lang="fr-FR" sz="1200" dirty="0" err="1">
                <a:solidFill>
                  <a:srgbClr val="0000CD"/>
                </a:solidFill>
                <a:effectLst/>
              </a:rPr>
              <a:t>nav</a:t>
            </a:r>
            <a:r>
              <a:rPr lang="fr-FR" sz="1200" dirty="0">
                <a:solidFill>
                  <a:srgbClr val="0000CD"/>
                </a:solidFill>
                <a:effectLst/>
              </a:rPr>
              <a:t>-item"&gt;&lt;</a:t>
            </a:r>
            <a:r>
              <a:rPr lang="fr-FR" sz="1200" dirty="0">
                <a:solidFill>
                  <a:srgbClr val="A52A2A"/>
                </a:solidFill>
                <a:effectLst/>
              </a:rPr>
              <a:t>a</a:t>
            </a:r>
            <a:r>
              <a:rPr lang="fr-FR" sz="1200" dirty="0">
                <a:solidFill>
                  <a:srgbClr val="FF0000"/>
                </a:solidFill>
                <a:effectLst/>
              </a:rPr>
              <a:t> class</a:t>
            </a:r>
            <a:r>
              <a:rPr lang="fr-FR" sz="1200" dirty="0">
                <a:solidFill>
                  <a:srgbClr val="0000CD"/>
                </a:solidFill>
                <a:effectLst/>
              </a:rPr>
              <a:t>="</a:t>
            </a:r>
            <a:r>
              <a:rPr lang="fr-FR" sz="1200" dirty="0" err="1">
                <a:solidFill>
                  <a:srgbClr val="0000CD"/>
                </a:solidFill>
                <a:effectLst/>
              </a:rPr>
              <a:t>nav-link</a:t>
            </a:r>
            <a:r>
              <a:rPr lang="fr-FR" sz="1200" dirty="0">
                <a:solidFill>
                  <a:srgbClr val="0000CD"/>
                </a:solidFill>
                <a:effectLst/>
              </a:rPr>
              <a:t>"</a:t>
            </a:r>
            <a:r>
              <a:rPr lang="fr-FR" sz="1200" dirty="0">
                <a:solidFill>
                  <a:srgbClr val="FF0000"/>
                </a:solidFill>
                <a:effectLst/>
              </a:rPr>
              <a:t> href</a:t>
            </a:r>
            <a:r>
              <a:rPr lang="fr-FR" sz="1200" dirty="0">
                <a:solidFill>
                  <a:srgbClr val="0000CD"/>
                </a:solidFill>
                <a:effectLst/>
              </a:rPr>
              <a:t>="#"&gt;</a:t>
            </a:r>
            <a:r>
              <a:rPr lang="fr-FR" sz="1200" dirty="0">
                <a:solidFill>
                  <a:srgbClr val="000000"/>
                </a:solidFill>
                <a:effectLst/>
              </a:rPr>
              <a:t>Link 1</a:t>
            </a:r>
            <a:r>
              <a:rPr lang="fr-FR" sz="1200" dirty="0">
                <a:solidFill>
                  <a:srgbClr val="0000CD"/>
                </a:solidFill>
                <a:effectLst/>
              </a:rPr>
              <a:t>&lt;</a:t>
            </a:r>
            <a:r>
              <a:rPr lang="fr-FR" sz="1200" dirty="0">
                <a:solidFill>
                  <a:srgbClr val="A52A2A"/>
                </a:solidFill>
                <a:effectLst/>
              </a:rPr>
              <a:t>/a</a:t>
            </a:r>
            <a:r>
              <a:rPr lang="fr-FR" sz="1200" dirty="0">
                <a:solidFill>
                  <a:srgbClr val="0000CD"/>
                </a:solidFill>
                <a:effectLst/>
              </a:rPr>
              <a:t>&gt;&lt;</a:t>
            </a:r>
            <a:r>
              <a:rPr lang="fr-FR" sz="1200" dirty="0">
                <a:solidFill>
                  <a:srgbClr val="A52A2A"/>
                </a:solidFill>
                <a:effectLst/>
              </a:rPr>
              <a:t>/li</a:t>
            </a:r>
            <a:r>
              <a:rPr lang="fr-FR" sz="1200" dirty="0">
                <a:solidFill>
                  <a:srgbClr val="0000CD"/>
                </a:solidFill>
                <a:effectLst/>
              </a:rPr>
              <a:t>&gt;</a:t>
            </a:r>
            <a:br>
              <a:rPr lang="fr-FR" sz="1200" dirty="0"/>
            </a:br>
            <a:r>
              <a:rPr lang="fr-FR" sz="1200" dirty="0">
                <a:solidFill>
                  <a:srgbClr val="000000"/>
                </a:solidFill>
                <a:effectLst/>
              </a:rPr>
              <a:t>      </a:t>
            </a:r>
            <a:r>
              <a:rPr lang="fr-FR" sz="1200" dirty="0">
                <a:solidFill>
                  <a:srgbClr val="0000CD"/>
                </a:solidFill>
                <a:effectLst/>
              </a:rPr>
              <a:t>&lt;</a:t>
            </a:r>
            <a:r>
              <a:rPr lang="fr-FR" sz="1200" dirty="0">
                <a:solidFill>
                  <a:srgbClr val="A52A2A"/>
                </a:solidFill>
                <a:effectLst/>
              </a:rPr>
              <a:t>li</a:t>
            </a:r>
            <a:r>
              <a:rPr lang="fr-FR" sz="1200" dirty="0">
                <a:solidFill>
                  <a:srgbClr val="FF0000"/>
                </a:solidFill>
                <a:effectLst/>
              </a:rPr>
              <a:t> class</a:t>
            </a:r>
            <a:r>
              <a:rPr lang="fr-FR" sz="1200" dirty="0">
                <a:solidFill>
                  <a:srgbClr val="0000CD"/>
                </a:solidFill>
                <a:effectLst/>
              </a:rPr>
              <a:t>="</a:t>
            </a:r>
            <a:r>
              <a:rPr lang="fr-FR" sz="1200" dirty="0" err="1">
                <a:solidFill>
                  <a:srgbClr val="0000CD"/>
                </a:solidFill>
                <a:effectLst/>
              </a:rPr>
              <a:t>nav</a:t>
            </a:r>
            <a:r>
              <a:rPr lang="fr-FR" sz="1200" dirty="0">
                <a:solidFill>
                  <a:srgbClr val="0000CD"/>
                </a:solidFill>
                <a:effectLst/>
              </a:rPr>
              <a:t>-item"&gt;&lt;</a:t>
            </a:r>
            <a:r>
              <a:rPr lang="fr-FR" sz="1200" dirty="0">
                <a:solidFill>
                  <a:srgbClr val="A52A2A"/>
                </a:solidFill>
                <a:effectLst/>
              </a:rPr>
              <a:t>a</a:t>
            </a:r>
            <a:r>
              <a:rPr lang="fr-FR" sz="1200" dirty="0">
                <a:solidFill>
                  <a:srgbClr val="FF0000"/>
                </a:solidFill>
                <a:effectLst/>
              </a:rPr>
              <a:t> class</a:t>
            </a:r>
            <a:r>
              <a:rPr lang="fr-FR" sz="1200" dirty="0">
                <a:solidFill>
                  <a:srgbClr val="0000CD"/>
                </a:solidFill>
                <a:effectLst/>
              </a:rPr>
              <a:t>="</a:t>
            </a:r>
            <a:r>
              <a:rPr lang="fr-FR" sz="1200" dirty="0" err="1">
                <a:solidFill>
                  <a:srgbClr val="0000CD"/>
                </a:solidFill>
                <a:effectLst/>
              </a:rPr>
              <a:t>nav-link</a:t>
            </a:r>
            <a:r>
              <a:rPr lang="fr-FR" sz="1200" dirty="0">
                <a:solidFill>
                  <a:srgbClr val="0000CD"/>
                </a:solidFill>
                <a:effectLst/>
              </a:rPr>
              <a:t>"</a:t>
            </a:r>
            <a:r>
              <a:rPr lang="fr-FR" sz="1200" dirty="0">
                <a:solidFill>
                  <a:srgbClr val="FF0000"/>
                </a:solidFill>
                <a:effectLst/>
              </a:rPr>
              <a:t> href</a:t>
            </a:r>
            <a:r>
              <a:rPr lang="fr-FR" sz="1200" dirty="0">
                <a:solidFill>
                  <a:srgbClr val="0000CD"/>
                </a:solidFill>
                <a:effectLst/>
              </a:rPr>
              <a:t>="#"&gt;</a:t>
            </a:r>
            <a:r>
              <a:rPr lang="fr-FR" sz="1200" dirty="0">
                <a:solidFill>
                  <a:srgbClr val="000000"/>
                </a:solidFill>
                <a:effectLst/>
              </a:rPr>
              <a:t>Link 2</a:t>
            </a:r>
            <a:r>
              <a:rPr lang="fr-FR" sz="1200" dirty="0">
                <a:solidFill>
                  <a:srgbClr val="0000CD"/>
                </a:solidFill>
                <a:effectLst/>
              </a:rPr>
              <a:t>&lt;</a:t>
            </a:r>
            <a:r>
              <a:rPr lang="fr-FR" sz="1200" dirty="0">
                <a:solidFill>
                  <a:srgbClr val="A52A2A"/>
                </a:solidFill>
                <a:effectLst/>
              </a:rPr>
              <a:t>/a</a:t>
            </a:r>
            <a:r>
              <a:rPr lang="fr-FR" sz="1200" dirty="0">
                <a:solidFill>
                  <a:srgbClr val="0000CD"/>
                </a:solidFill>
                <a:effectLst/>
              </a:rPr>
              <a:t>&gt;&lt;</a:t>
            </a:r>
            <a:r>
              <a:rPr lang="fr-FR" sz="1200" dirty="0">
                <a:solidFill>
                  <a:srgbClr val="A52A2A"/>
                </a:solidFill>
                <a:effectLst/>
              </a:rPr>
              <a:t>/li</a:t>
            </a:r>
            <a:r>
              <a:rPr lang="fr-FR" sz="1200" dirty="0">
                <a:solidFill>
                  <a:srgbClr val="0000CD"/>
                </a:solidFill>
                <a:effectLst/>
              </a:rPr>
              <a:t>&gt;</a:t>
            </a:r>
            <a:br>
              <a:rPr lang="fr-FR" sz="1200" dirty="0"/>
            </a:br>
            <a:r>
              <a:rPr lang="fr-FR" sz="1200" dirty="0">
                <a:solidFill>
                  <a:srgbClr val="000000"/>
                </a:solidFill>
                <a:effectLst/>
              </a:rPr>
              <a:t>      </a:t>
            </a:r>
            <a:r>
              <a:rPr lang="fr-FR" sz="1200" dirty="0">
                <a:solidFill>
                  <a:srgbClr val="0000CD"/>
                </a:solidFill>
                <a:effectLst/>
              </a:rPr>
              <a:t>&lt;</a:t>
            </a:r>
            <a:r>
              <a:rPr lang="fr-FR" sz="1200" dirty="0">
                <a:solidFill>
                  <a:srgbClr val="A52A2A"/>
                </a:solidFill>
                <a:effectLst/>
              </a:rPr>
              <a:t>li</a:t>
            </a:r>
            <a:r>
              <a:rPr lang="fr-FR" sz="1200" dirty="0">
                <a:solidFill>
                  <a:srgbClr val="FF0000"/>
                </a:solidFill>
                <a:effectLst/>
              </a:rPr>
              <a:t> class</a:t>
            </a:r>
            <a:r>
              <a:rPr lang="fr-FR" sz="1200" dirty="0">
                <a:solidFill>
                  <a:srgbClr val="0000CD"/>
                </a:solidFill>
                <a:effectLst/>
              </a:rPr>
              <a:t>="</a:t>
            </a:r>
            <a:r>
              <a:rPr lang="fr-FR" sz="1200" dirty="0" err="1">
                <a:solidFill>
                  <a:srgbClr val="0000CD"/>
                </a:solidFill>
                <a:effectLst/>
              </a:rPr>
              <a:t>nav</a:t>
            </a:r>
            <a:r>
              <a:rPr lang="fr-FR" sz="1200" dirty="0">
                <a:solidFill>
                  <a:srgbClr val="0000CD"/>
                </a:solidFill>
                <a:effectLst/>
              </a:rPr>
              <a:t>-item"&gt;&lt;</a:t>
            </a:r>
            <a:r>
              <a:rPr lang="fr-FR" sz="1200" dirty="0">
                <a:solidFill>
                  <a:srgbClr val="A52A2A"/>
                </a:solidFill>
                <a:effectLst/>
              </a:rPr>
              <a:t>a</a:t>
            </a:r>
            <a:r>
              <a:rPr lang="fr-FR" sz="1200" dirty="0">
                <a:solidFill>
                  <a:srgbClr val="FF0000"/>
                </a:solidFill>
                <a:effectLst/>
              </a:rPr>
              <a:t> class</a:t>
            </a:r>
            <a:r>
              <a:rPr lang="fr-FR" sz="1200" dirty="0">
                <a:solidFill>
                  <a:srgbClr val="0000CD"/>
                </a:solidFill>
                <a:effectLst/>
              </a:rPr>
              <a:t>="</a:t>
            </a:r>
            <a:r>
              <a:rPr lang="fr-FR" sz="1200" dirty="0" err="1">
                <a:solidFill>
                  <a:srgbClr val="0000CD"/>
                </a:solidFill>
                <a:effectLst/>
              </a:rPr>
              <a:t>nav-link</a:t>
            </a:r>
            <a:r>
              <a:rPr lang="fr-FR" sz="1200" dirty="0">
                <a:solidFill>
                  <a:srgbClr val="0000CD"/>
                </a:solidFill>
                <a:effectLst/>
              </a:rPr>
              <a:t>"</a:t>
            </a:r>
            <a:r>
              <a:rPr lang="fr-FR" sz="1200" dirty="0">
                <a:solidFill>
                  <a:srgbClr val="FF0000"/>
                </a:solidFill>
                <a:effectLst/>
              </a:rPr>
              <a:t> href</a:t>
            </a:r>
            <a:r>
              <a:rPr lang="fr-FR" sz="1200" dirty="0">
                <a:solidFill>
                  <a:srgbClr val="0000CD"/>
                </a:solidFill>
                <a:effectLst/>
              </a:rPr>
              <a:t>="#"&gt;</a:t>
            </a:r>
            <a:r>
              <a:rPr lang="fr-FR" sz="1200" dirty="0">
                <a:solidFill>
                  <a:srgbClr val="000000"/>
                </a:solidFill>
                <a:effectLst/>
              </a:rPr>
              <a:t>Link 3</a:t>
            </a:r>
            <a:r>
              <a:rPr lang="fr-FR" sz="1200" dirty="0">
                <a:solidFill>
                  <a:srgbClr val="0000CD"/>
                </a:solidFill>
                <a:effectLst/>
              </a:rPr>
              <a:t>&lt;</a:t>
            </a:r>
            <a:r>
              <a:rPr lang="fr-FR" sz="1200" dirty="0">
                <a:solidFill>
                  <a:srgbClr val="A52A2A"/>
                </a:solidFill>
                <a:effectLst/>
              </a:rPr>
              <a:t>/a</a:t>
            </a:r>
            <a:r>
              <a:rPr lang="fr-FR" sz="1200" dirty="0">
                <a:solidFill>
                  <a:srgbClr val="0000CD"/>
                </a:solidFill>
                <a:effectLst/>
              </a:rPr>
              <a:t>&gt;&lt;</a:t>
            </a:r>
            <a:r>
              <a:rPr lang="fr-FR" sz="1200" dirty="0">
                <a:solidFill>
                  <a:srgbClr val="A52A2A"/>
                </a:solidFill>
                <a:effectLst/>
              </a:rPr>
              <a:t>/li</a:t>
            </a:r>
            <a:r>
              <a:rPr lang="fr-FR" sz="1200" dirty="0">
                <a:solidFill>
                  <a:srgbClr val="0000CD"/>
                </a:solidFill>
                <a:effectLst/>
              </a:rPr>
              <a:t>&gt;</a:t>
            </a:r>
            <a:br>
              <a:rPr lang="fr-FR" sz="1200" dirty="0"/>
            </a:br>
            <a:r>
              <a:rPr lang="fr-FR" sz="1200" dirty="0">
                <a:solidFill>
                  <a:srgbClr val="000000"/>
                </a:solidFill>
                <a:effectLst/>
              </a:rPr>
              <a:t>    </a:t>
            </a:r>
            <a:r>
              <a:rPr lang="fr-FR" sz="1200" dirty="0">
                <a:solidFill>
                  <a:srgbClr val="0000CD"/>
                </a:solidFill>
                <a:effectLst/>
              </a:rPr>
              <a:t>&lt;</a:t>
            </a:r>
            <a:r>
              <a:rPr lang="fr-FR" sz="1200" dirty="0">
                <a:solidFill>
                  <a:srgbClr val="A52A2A"/>
                </a:solidFill>
                <a:effectLst/>
              </a:rPr>
              <a:t>/</a:t>
            </a:r>
            <a:r>
              <a:rPr lang="fr-FR" sz="1200" dirty="0" err="1">
                <a:solidFill>
                  <a:srgbClr val="A52A2A"/>
                </a:solidFill>
                <a:effectLst/>
              </a:rPr>
              <a:t>ul</a:t>
            </a:r>
            <a:r>
              <a:rPr lang="fr-FR" sz="1200" dirty="0">
                <a:solidFill>
                  <a:srgbClr val="0000CD"/>
                </a:solidFill>
                <a:effectLst/>
              </a:rPr>
              <a:t>&gt;</a:t>
            </a:r>
            <a:br>
              <a:rPr lang="fr-FR" sz="1200" dirty="0"/>
            </a:br>
            <a:r>
              <a:rPr lang="fr-FR" sz="1200" dirty="0">
                <a:solidFill>
                  <a:srgbClr val="000000"/>
                </a:solidFill>
                <a:effectLst/>
              </a:rPr>
              <a:t>  </a:t>
            </a:r>
            <a:r>
              <a:rPr lang="fr-FR" sz="1200" dirty="0">
                <a:solidFill>
                  <a:srgbClr val="0000CD"/>
                </a:solidFill>
                <a:effectLst/>
              </a:rPr>
              <a:t>&lt;</a:t>
            </a:r>
            <a:r>
              <a:rPr lang="fr-FR" sz="1200" dirty="0">
                <a:solidFill>
                  <a:srgbClr val="A52A2A"/>
                </a:solidFill>
                <a:effectLst/>
              </a:rPr>
              <a:t>/div</a:t>
            </a:r>
            <a:r>
              <a:rPr lang="fr-FR" sz="1200" dirty="0">
                <a:solidFill>
                  <a:srgbClr val="0000CD"/>
                </a:solidFill>
                <a:effectLst/>
              </a:rPr>
              <a:t>&gt;</a:t>
            </a:r>
            <a:br>
              <a:rPr lang="fr-FR" sz="1200" dirty="0"/>
            </a:br>
            <a:r>
              <a:rPr lang="fr-FR" sz="1200" dirty="0">
                <a:solidFill>
                  <a:srgbClr val="0000CD"/>
                </a:solidFill>
                <a:effectLst/>
              </a:rPr>
              <a:t>&lt;</a:t>
            </a:r>
            <a:r>
              <a:rPr lang="fr-FR" sz="1200" dirty="0">
                <a:solidFill>
                  <a:srgbClr val="A52A2A"/>
                </a:solidFill>
                <a:effectLst/>
              </a:rPr>
              <a:t>/</a:t>
            </a:r>
            <a:r>
              <a:rPr lang="fr-FR" sz="1200" dirty="0" err="1">
                <a:solidFill>
                  <a:srgbClr val="A52A2A"/>
                </a:solidFill>
                <a:effectLst/>
              </a:rPr>
              <a:t>nav</a:t>
            </a:r>
            <a:r>
              <a:rPr lang="fr-FR" sz="1200" dirty="0">
                <a:solidFill>
                  <a:srgbClr val="0000CD"/>
                </a:solidFill>
                <a:effectLst/>
              </a:rPr>
              <a:t>&gt;y</a:t>
            </a:r>
            <a:endParaRPr lang="fr-FR" sz="1200" dirty="0"/>
          </a:p>
        </p:txBody>
      </p:sp>
      <p:sp>
        <p:nvSpPr>
          <p:cNvPr id="8" name="ZoneTexte 7">
            <a:extLst>
              <a:ext uri="{FF2B5EF4-FFF2-40B4-BE49-F238E27FC236}">
                <a16:creationId xmlns:a16="http://schemas.microsoft.com/office/drawing/2014/main" id="{1F2C2D80-9AED-4FBD-B89B-15D31F252672}"/>
              </a:ext>
            </a:extLst>
          </p:cNvPr>
          <p:cNvSpPr txBox="1"/>
          <p:nvPr/>
        </p:nvSpPr>
        <p:spPr>
          <a:xfrm>
            <a:off x="7338598" y="4749309"/>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79 : Barre de navigation standard</a:t>
            </a:r>
          </a:p>
        </p:txBody>
      </p:sp>
    </p:spTree>
    <p:extLst>
      <p:ext uri="{BB962C8B-B14F-4D97-AF65-F5344CB8AC3E}">
        <p14:creationId xmlns:p14="http://schemas.microsoft.com/office/powerpoint/2010/main" val="35063818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Barres de navigation </a:t>
            </a:r>
          </a:p>
        </p:txBody>
      </p:sp>
      <p:sp>
        <p:nvSpPr>
          <p:cNvPr id="3" name="Espace réservé du contenu 2">
            <a:extLst>
              <a:ext uri="{FF2B5EF4-FFF2-40B4-BE49-F238E27FC236}">
                <a16:creationId xmlns:a16="http://schemas.microsoft.com/office/drawing/2014/main" id="{7116DC14-83E8-4EF0-A5DC-9530C1C45382}"/>
              </a:ext>
            </a:extLst>
          </p:cNvPr>
          <p:cNvSpPr>
            <a:spLocks noGrp="1"/>
          </p:cNvSpPr>
          <p:nvPr>
            <p:ph sz="quarter" idx="12"/>
          </p:nvPr>
        </p:nvSpPr>
        <p:spPr>
          <a:prstGeom prst="rect">
            <a:avLst/>
          </a:prstGeom>
        </p:spPr>
        <p:txBody>
          <a:bodyPr/>
          <a:lstStyle/>
          <a:p>
            <a:pPr marL="0" indent="0" algn="just">
              <a:buNone/>
            </a:pPr>
            <a:r>
              <a:rPr lang="fr-FR" dirty="0">
                <a:solidFill>
                  <a:schemeClr val="tx1">
                    <a:lumMod val="65000"/>
                    <a:lumOff val="35000"/>
                  </a:schemeClr>
                </a:solidFill>
              </a:rPr>
              <a:t>U</a:t>
            </a:r>
            <a:r>
              <a:rPr lang="fr-FR" b="0" i="0" dirty="0">
                <a:solidFill>
                  <a:schemeClr val="tx1">
                    <a:lumMod val="65000"/>
                    <a:lumOff val="35000"/>
                  </a:schemeClr>
                </a:solidFill>
                <a:effectLst/>
                <a:latin typeface="Calibri" panose="020F0502020204030204" pitchFamily="34" charset="0"/>
              </a:rPr>
              <a:t>ne barre de navigation verticale peut être obtenue en supprimant la classe </a:t>
            </a:r>
            <a:r>
              <a:rPr lang="fr-FR" b="1" i="0" dirty="0">
                <a:solidFill>
                  <a:schemeClr val="tx1">
                    <a:lumMod val="65000"/>
                    <a:lumOff val="35000"/>
                  </a:schemeClr>
                </a:solidFill>
                <a:effectLst/>
                <a:latin typeface="Calibri" panose="020F0502020204030204" pitchFamily="34" charset="0"/>
              </a:rPr>
              <a:t>.</a:t>
            </a:r>
            <a:r>
              <a:rPr lang="fr-FR" b="1" i="0" dirty="0" err="1">
                <a:solidFill>
                  <a:schemeClr val="tx1">
                    <a:lumMod val="65000"/>
                    <a:lumOff val="35000"/>
                  </a:schemeClr>
                </a:solidFill>
                <a:effectLst/>
                <a:latin typeface="Calibri" panose="020F0502020204030204" pitchFamily="34" charset="0"/>
              </a:rPr>
              <a:t>navbar</a:t>
            </a:r>
            <a:r>
              <a:rPr lang="fr-FR" b="1" i="0" dirty="0">
                <a:solidFill>
                  <a:schemeClr val="tx1">
                    <a:lumMod val="65000"/>
                    <a:lumOff val="35000"/>
                  </a:schemeClr>
                </a:solidFill>
                <a:effectLst/>
                <a:latin typeface="Calibri" panose="020F0502020204030204" pitchFamily="34" charset="0"/>
              </a:rPr>
              <a:t>-expand-* </a:t>
            </a:r>
            <a:r>
              <a:rPr lang="fr-FR" b="0" i="0" dirty="0">
                <a:solidFill>
                  <a:schemeClr val="tx1">
                    <a:lumMod val="65000"/>
                    <a:lumOff val="35000"/>
                  </a:schemeClr>
                </a:solidFill>
                <a:effectLst/>
                <a:latin typeface="Calibri" panose="020F0502020204030204" pitchFamily="34" charset="0"/>
              </a:rPr>
              <a:t>:</a:t>
            </a:r>
            <a:endParaRPr lang="fr-FR" dirty="0">
              <a:solidFill>
                <a:schemeClr val="tx1">
                  <a:lumMod val="65000"/>
                  <a:lumOff val="35000"/>
                </a:schemeClr>
              </a:solidFill>
              <a:latin typeface="Calibri" panose="020F0502020204030204" pitchFamily="34" charset="0"/>
            </a:endParaRPr>
          </a:p>
        </p:txBody>
      </p:sp>
      <p:sp>
        <p:nvSpPr>
          <p:cNvPr id="10" name="Espace réservé du contenu 3">
            <a:extLst>
              <a:ext uri="{FF2B5EF4-FFF2-40B4-BE49-F238E27FC236}">
                <a16:creationId xmlns:a16="http://schemas.microsoft.com/office/drawing/2014/main" id="{53CA36C9-5697-4F98-8A5C-CF5DB11E557E}"/>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Barre de navigation verticale</a:t>
            </a:r>
          </a:p>
        </p:txBody>
      </p:sp>
      <p:sp>
        <p:nvSpPr>
          <p:cNvPr id="8" name="ZoneTexte 7">
            <a:extLst>
              <a:ext uri="{FF2B5EF4-FFF2-40B4-BE49-F238E27FC236}">
                <a16:creationId xmlns:a16="http://schemas.microsoft.com/office/drawing/2014/main" id="{57EADFEF-04EB-480F-A12C-FC7E42B4AC78}"/>
              </a:ext>
            </a:extLst>
          </p:cNvPr>
          <p:cNvSpPr txBox="1"/>
          <p:nvPr/>
        </p:nvSpPr>
        <p:spPr>
          <a:xfrm>
            <a:off x="832312" y="2344788"/>
            <a:ext cx="4422860" cy="3231654"/>
          </a:xfrm>
          <a:prstGeom prst="rect">
            <a:avLst/>
          </a:prstGeom>
          <a:noFill/>
          <a:ln>
            <a:solidFill>
              <a:srgbClr val="005BA7"/>
            </a:solidFill>
          </a:ln>
        </p:spPr>
        <p:txBody>
          <a:bodyPr wrap="square">
            <a:spAutoFit/>
          </a:bodyPr>
          <a:lstStyle/>
          <a:p>
            <a:r>
              <a:rPr lang="fr-FR" sz="1200" dirty="0">
                <a:solidFill>
                  <a:srgbClr val="008000"/>
                </a:solidFill>
                <a:effectLst/>
                <a:latin typeface="Calibri" panose="020F0502020204030204" pitchFamily="34" charset="0"/>
              </a:rPr>
              <a:t>&lt;!-- A grey vertical </a:t>
            </a:r>
            <a:r>
              <a:rPr lang="fr-FR" sz="1200" dirty="0" err="1">
                <a:solidFill>
                  <a:srgbClr val="008000"/>
                </a:solidFill>
                <a:effectLst/>
                <a:latin typeface="Calibri" panose="020F0502020204030204" pitchFamily="34" charset="0"/>
              </a:rPr>
              <a:t>navbar</a:t>
            </a:r>
            <a:r>
              <a:rPr lang="fr-FR" sz="1200" dirty="0">
                <a:solidFill>
                  <a:srgbClr val="008000"/>
                </a:solidFill>
                <a:effectLst/>
                <a:latin typeface="Calibri" panose="020F0502020204030204" pitchFamily="34" charset="0"/>
              </a:rPr>
              <a:t> --&gt;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nav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navbar</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navbar</a:t>
            </a:r>
            <a:r>
              <a:rPr lang="fr-FR" sz="1200" dirty="0">
                <a:solidFill>
                  <a:srgbClr val="0000CD"/>
                </a:solidFill>
                <a:effectLst/>
                <a:latin typeface="Calibri" panose="020F0502020204030204" pitchFamily="34" charset="0"/>
              </a:rPr>
              <a:t>-expand-</a:t>
            </a:r>
            <a:r>
              <a:rPr lang="fr-FR" sz="1200" dirty="0" err="1">
                <a:solidFill>
                  <a:srgbClr val="0000CD"/>
                </a:solidFill>
                <a:effectLst/>
                <a:latin typeface="Calibri" panose="020F0502020204030204" pitchFamily="34" charset="0"/>
              </a:rPr>
              <a:t>sm</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bg</a:t>
            </a:r>
            <a:r>
              <a:rPr lang="fr-FR" sz="1200" dirty="0">
                <a:solidFill>
                  <a:srgbClr val="0000CD"/>
                </a:solidFill>
                <a:effectLst/>
                <a:latin typeface="Calibri" panose="020F0502020204030204" pitchFamily="34" charset="0"/>
              </a:rPr>
              <a:t>-light"&gt;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="container-</a:t>
            </a:r>
            <a:r>
              <a:rPr lang="fr-FR" sz="1200" dirty="0" err="1">
                <a:solidFill>
                  <a:srgbClr val="0000CD"/>
                </a:solidFill>
                <a:effectLst/>
                <a:latin typeface="Calibri" panose="020F0502020204030204" pitchFamily="34" charset="0"/>
              </a:rPr>
              <a:t>fluid</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8000"/>
                </a:solidFill>
                <a:effectLst/>
                <a:latin typeface="Calibri" panose="020F0502020204030204" pitchFamily="34" charset="0"/>
              </a:rPr>
              <a:t>&lt;!-- Links --&gt;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navbar</a:t>
            </a:r>
            <a:r>
              <a:rPr lang="fr-FR" sz="1200" dirty="0">
                <a:solidFill>
                  <a:srgbClr val="0000CD"/>
                </a:solidFill>
                <a:effectLst/>
                <a:latin typeface="Calibri" panose="020F0502020204030204" pitchFamily="34" charset="0"/>
              </a:rPr>
              <a:t>-nav"&gt;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="nav-item"&gt;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="nav-</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Lien 1</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="nav-item"&gt;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="nav-</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Lien 2</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="nav-item"&gt;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="nav-</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Lien 3</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/nav</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9" name="Espace réservé du contenu 2">
            <a:extLst>
              <a:ext uri="{FF2B5EF4-FFF2-40B4-BE49-F238E27FC236}">
                <a16:creationId xmlns:a16="http://schemas.microsoft.com/office/drawing/2014/main" id="{1175653B-0D4F-4015-9F00-F9EFF09DB9EA}"/>
              </a:ext>
            </a:extLst>
          </p:cNvPr>
          <p:cNvSpPr txBox="1">
            <a:spLocks/>
          </p:cNvSpPr>
          <p:nvPr/>
        </p:nvSpPr>
        <p:spPr>
          <a:xfrm>
            <a:off x="5707117" y="4034985"/>
            <a:ext cx="777766" cy="939396"/>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Calibri" panose="020F0502020204030204" pitchFamily="34" charset="0"/>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solidFill>
                <a:srgbClr val="0070C0"/>
              </a:solidFill>
            </a:endParaRPr>
          </a:p>
        </p:txBody>
      </p:sp>
      <p:sp>
        <p:nvSpPr>
          <p:cNvPr id="4" name="Rectangle 3">
            <a:extLst>
              <a:ext uri="{FF2B5EF4-FFF2-40B4-BE49-F238E27FC236}">
                <a16:creationId xmlns:a16="http://schemas.microsoft.com/office/drawing/2014/main" id="{8DA7F33C-FF46-4BBE-B73F-E6B050435478}"/>
              </a:ext>
            </a:extLst>
          </p:cNvPr>
          <p:cNvSpPr/>
          <p:nvPr/>
        </p:nvSpPr>
        <p:spPr>
          <a:xfrm>
            <a:off x="7619191" y="2344788"/>
            <a:ext cx="918567" cy="1084212"/>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indent="0" algn="ctr">
              <a:buFont typeface="Arial" panose="020B0604020202020204" pitchFamily="34" charset="0"/>
              <a:buNone/>
            </a:pPr>
            <a:r>
              <a:rPr lang="fr-FR" sz="1600" dirty="0">
                <a:solidFill>
                  <a:srgbClr val="0070C0"/>
                </a:solidFill>
              </a:rPr>
              <a:t>Lien 1</a:t>
            </a:r>
          </a:p>
          <a:p>
            <a:pPr marL="0" indent="0" algn="ctr">
              <a:buFont typeface="Arial" panose="020B0604020202020204" pitchFamily="34" charset="0"/>
              <a:buNone/>
            </a:pPr>
            <a:r>
              <a:rPr lang="fr-FR" sz="1600" dirty="0">
                <a:solidFill>
                  <a:srgbClr val="0070C0"/>
                </a:solidFill>
              </a:rPr>
              <a:t>Lien 2</a:t>
            </a:r>
          </a:p>
          <a:p>
            <a:pPr marL="0" indent="0" algn="ctr">
              <a:buFont typeface="Arial" panose="020B0604020202020204" pitchFamily="34" charset="0"/>
              <a:buNone/>
            </a:pPr>
            <a:r>
              <a:rPr lang="fr-FR" sz="1600" dirty="0">
                <a:solidFill>
                  <a:srgbClr val="0070C0"/>
                </a:solidFill>
              </a:rPr>
              <a:t>Lien 3</a:t>
            </a:r>
          </a:p>
        </p:txBody>
      </p:sp>
      <p:sp>
        <p:nvSpPr>
          <p:cNvPr id="11" name="ZoneTexte 10">
            <a:extLst>
              <a:ext uri="{FF2B5EF4-FFF2-40B4-BE49-F238E27FC236}">
                <a16:creationId xmlns:a16="http://schemas.microsoft.com/office/drawing/2014/main" id="{E929B71B-831A-4BA5-B7AC-10EFD28CC770}"/>
              </a:ext>
            </a:extLst>
          </p:cNvPr>
          <p:cNvSpPr txBox="1"/>
          <p:nvPr/>
        </p:nvSpPr>
        <p:spPr>
          <a:xfrm>
            <a:off x="5782190" y="3571649"/>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80 : Barre de navigation verticale</a:t>
            </a:r>
          </a:p>
        </p:txBody>
      </p:sp>
    </p:spTree>
    <p:extLst>
      <p:ext uri="{BB962C8B-B14F-4D97-AF65-F5344CB8AC3E}">
        <p14:creationId xmlns:p14="http://schemas.microsoft.com/office/powerpoint/2010/main" val="108804760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Barres de navigation </a:t>
            </a:r>
          </a:p>
        </p:txBody>
      </p:sp>
      <p:sp>
        <p:nvSpPr>
          <p:cNvPr id="6" name="Espace réservé du contenu 5">
            <a:extLst>
              <a:ext uri="{FF2B5EF4-FFF2-40B4-BE49-F238E27FC236}">
                <a16:creationId xmlns:a16="http://schemas.microsoft.com/office/drawing/2014/main" id="{54FF52AE-8B3C-4DA7-9B5A-6F03FD85C318}"/>
              </a:ext>
            </a:extLst>
          </p:cNvPr>
          <p:cNvSpPr>
            <a:spLocks noGrp="1"/>
          </p:cNvSpPr>
          <p:nvPr>
            <p:ph sz="quarter" idx="12"/>
          </p:nvPr>
        </p:nvSpPr>
        <p:spPr>
          <a:prstGeom prst="rect">
            <a:avLst/>
          </a:prstGeom>
        </p:spPr>
        <p:txBody>
          <a:bodyPr/>
          <a:lstStyle/>
          <a:p>
            <a:pPr marL="0" indent="0">
              <a:buNone/>
            </a:pPr>
            <a:r>
              <a:rPr lang="fr-FR" b="0" i="0" dirty="0">
                <a:solidFill>
                  <a:schemeClr val="tx1">
                    <a:lumMod val="65000"/>
                    <a:lumOff val="35000"/>
                  </a:schemeClr>
                </a:solidFill>
                <a:effectLst/>
              </a:rPr>
              <a:t>La classe .</a:t>
            </a:r>
            <a:r>
              <a:rPr lang="fr-FR" b="1" i="0" dirty="0" err="1">
                <a:solidFill>
                  <a:schemeClr val="tx1">
                    <a:lumMod val="65000"/>
                    <a:lumOff val="35000"/>
                  </a:schemeClr>
                </a:solidFill>
                <a:effectLst/>
              </a:rPr>
              <a:t>justify</a:t>
            </a:r>
            <a:r>
              <a:rPr lang="fr-FR" b="1" i="0" dirty="0">
                <a:solidFill>
                  <a:schemeClr val="tx1">
                    <a:lumMod val="65000"/>
                    <a:lumOff val="35000"/>
                  </a:schemeClr>
                </a:solidFill>
                <a:effectLst/>
              </a:rPr>
              <a:t>-content-center</a:t>
            </a:r>
            <a:r>
              <a:rPr lang="fr-FR" b="0" i="0" dirty="0">
                <a:solidFill>
                  <a:schemeClr val="tx1">
                    <a:lumMod val="65000"/>
                    <a:lumOff val="35000"/>
                  </a:schemeClr>
                </a:solidFill>
                <a:effectLst/>
              </a:rPr>
              <a:t> permet centrer la barre de navigation :</a:t>
            </a:r>
            <a:endParaRPr lang="fr-FR" dirty="0">
              <a:solidFill>
                <a:schemeClr val="tx1">
                  <a:lumMod val="65000"/>
                  <a:lumOff val="35000"/>
                </a:schemeClr>
              </a:solidFill>
            </a:endParaRPr>
          </a:p>
          <a:p>
            <a:endParaRPr lang="fr-FR" dirty="0">
              <a:solidFill>
                <a:schemeClr val="tx1">
                  <a:lumMod val="65000"/>
                  <a:lumOff val="35000"/>
                </a:schemeClr>
              </a:solidFill>
            </a:endParaRPr>
          </a:p>
        </p:txBody>
      </p:sp>
      <p:sp>
        <p:nvSpPr>
          <p:cNvPr id="8" name="Espace réservé du contenu 3">
            <a:extLst>
              <a:ext uri="{FF2B5EF4-FFF2-40B4-BE49-F238E27FC236}">
                <a16:creationId xmlns:a16="http://schemas.microsoft.com/office/drawing/2014/main" id="{0C15E2A0-3760-419B-B57D-649FF9F63871}"/>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Barre de navigation centrée</a:t>
            </a:r>
          </a:p>
        </p:txBody>
      </p:sp>
      <p:pic>
        <p:nvPicPr>
          <p:cNvPr id="10" name="Image 9">
            <a:extLst>
              <a:ext uri="{FF2B5EF4-FFF2-40B4-BE49-F238E27FC236}">
                <a16:creationId xmlns:a16="http://schemas.microsoft.com/office/drawing/2014/main" id="{8F3647E4-3164-4BFA-B63E-13C030BF5216}"/>
              </a:ext>
            </a:extLst>
          </p:cNvPr>
          <p:cNvPicPr>
            <a:picLocks noChangeAspect="1"/>
          </p:cNvPicPr>
          <p:nvPr/>
        </p:nvPicPr>
        <p:blipFill>
          <a:blip r:embed="rId2"/>
          <a:stretch>
            <a:fillRect/>
          </a:stretch>
        </p:blipFill>
        <p:spPr>
          <a:xfrm>
            <a:off x="5019973" y="4130245"/>
            <a:ext cx="2152052" cy="512393"/>
          </a:xfrm>
          <a:prstGeom prst="rect">
            <a:avLst/>
          </a:prstGeom>
        </p:spPr>
      </p:pic>
      <p:sp>
        <p:nvSpPr>
          <p:cNvPr id="11" name="ZoneTexte 10">
            <a:extLst>
              <a:ext uri="{FF2B5EF4-FFF2-40B4-BE49-F238E27FC236}">
                <a16:creationId xmlns:a16="http://schemas.microsoft.com/office/drawing/2014/main" id="{CA03D93D-8BB5-4E86-8482-7F08A56D17CF}"/>
              </a:ext>
            </a:extLst>
          </p:cNvPr>
          <p:cNvSpPr txBox="1"/>
          <p:nvPr/>
        </p:nvSpPr>
        <p:spPr>
          <a:xfrm>
            <a:off x="3426249" y="3188935"/>
            <a:ext cx="5339501" cy="646331"/>
          </a:xfrm>
          <a:prstGeom prst="rect">
            <a:avLst/>
          </a:prstGeom>
          <a:noFill/>
          <a:ln>
            <a:solidFill>
              <a:srgbClr val="005BA7"/>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nav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="navbar navbar-expand-</a:t>
            </a:r>
            <a:r>
              <a:rPr lang="en-US" sz="1200" dirty="0" err="1">
                <a:solidFill>
                  <a:srgbClr val="0000CD"/>
                </a:solidFill>
                <a:effectLst/>
                <a:latin typeface="Calibri" panose="020F0502020204030204" pitchFamily="34" charset="0"/>
              </a:rPr>
              <a:t>sm</a:t>
            </a:r>
            <a:r>
              <a:rPr lang="en-US" sz="1200" dirty="0">
                <a:solidFill>
                  <a:srgbClr val="0000CD"/>
                </a:solidFill>
                <a:effectLst/>
                <a:latin typeface="Calibri" panose="020F0502020204030204" pitchFamily="34" charset="0"/>
              </a:rPr>
              <a:t> </a:t>
            </a:r>
            <a:r>
              <a:rPr lang="en-US" sz="1200" dirty="0" err="1">
                <a:solidFill>
                  <a:srgbClr val="0000CD"/>
                </a:solidFill>
                <a:effectLst/>
                <a:latin typeface="Calibri" panose="020F0502020204030204" pitchFamily="34" charset="0"/>
              </a:rPr>
              <a:t>bg</a:t>
            </a:r>
            <a:r>
              <a:rPr lang="en-US" sz="1200" dirty="0">
                <a:solidFill>
                  <a:srgbClr val="0000CD"/>
                </a:solidFill>
                <a:effectLst/>
                <a:latin typeface="Calibri" panose="020F0502020204030204" pitchFamily="34" charset="0"/>
              </a:rPr>
              <a:t>-light justify-content-center"&gt;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/nav</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7" name="ZoneTexte 6">
            <a:extLst>
              <a:ext uri="{FF2B5EF4-FFF2-40B4-BE49-F238E27FC236}">
                <a16:creationId xmlns:a16="http://schemas.microsoft.com/office/drawing/2014/main" id="{5BFEBBFE-5B24-46CB-9621-802EF2D0CDF6}"/>
              </a:ext>
            </a:extLst>
          </p:cNvPr>
          <p:cNvSpPr txBox="1"/>
          <p:nvPr/>
        </p:nvSpPr>
        <p:spPr>
          <a:xfrm>
            <a:off x="3909847" y="4814739"/>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81 : Barre de navigation centrée</a:t>
            </a:r>
          </a:p>
        </p:txBody>
      </p:sp>
    </p:spTree>
    <p:extLst>
      <p:ext uri="{BB962C8B-B14F-4D97-AF65-F5344CB8AC3E}">
        <p14:creationId xmlns:p14="http://schemas.microsoft.com/office/powerpoint/2010/main" val="198307462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Barres de navigation</a:t>
            </a:r>
          </a:p>
        </p:txBody>
      </p:sp>
      <p:sp>
        <p:nvSpPr>
          <p:cNvPr id="6" name="Espace réservé du contenu 5">
            <a:extLst>
              <a:ext uri="{FF2B5EF4-FFF2-40B4-BE49-F238E27FC236}">
                <a16:creationId xmlns:a16="http://schemas.microsoft.com/office/drawing/2014/main" id="{54FF52AE-8B3C-4DA7-9B5A-6F03FD85C318}"/>
              </a:ext>
            </a:extLst>
          </p:cNvPr>
          <p:cNvSpPr>
            <a:spLocks noGrp="1"/>
          </p:cNvSpPr>
          <p:nvPr>
            <p:ph sz="quarter" idx="12"/>
          </p:nvPr>
        </p:nvSpPr>
        <p:spPr>
          <a:prstGeom prst="rect">
            <a:avLst/>
          </a:prstGeom>
        </p:spPr>
        <p:txBody>
          <a:bodyPr/>
          <a:lstStyle/>
          <a:p>
            <a:pPr marL="0" indent="0" algn="just">
              <a:buNone/>
            </a:pPr>
            <a:r>
              <a:rPr lang="fr-FR" b="0" i="0" dirty="0">
                <a:solidFill>
                  <a:schemeClr val="tx1">
                    <a:lumMod val="65000"/>
                    <a:lumOff val="35000"/>
                  </a:schemeClr>
                </a:solidFill>
                <a:effectLst/>
                <a:latin typeface="Calibri" panose="020F0502020204030204" pitchFamily="34" charset="0"/>
              </a:rPr>
              <a:t>Les classes .</a:t>
            </a:r>
            <a:r>
              <a:rPr lang="fr-FR" b="1" i="0" dirty="0">
                <a:solidFill>
                  <a:schemeClr val="tx1">
                    <a:lumMod val="65000"/>
                    <a:lumOff val="35000"/>
                  </a:schemeClr>
                </a:solidFill>
                <a:effectLst/>
                <a:latin typeface="Calibri" panose="020F0502020204030204" pitchFamily="34" charset="0"/>
              </a:rPr>
              <a:t> </a:t>
            </a:r>
            <a:r>
              <a:rPr lang="fr-FR" b="1" i="0" dirty="0" err="1">
                <a:solidFill>
                  <a:schemeClr val="tx1">
                    <a:lumMod val="65000"/>
                    <a:lumOff val="35000"/>
                  </a:schemeClr>
                </a:solidFill>
                <a:effectLst/>
                <a:latin typeface="Calibri" panose="020F0502020204030204" pitchFamily="34" charset="0"/>
              </a:rPr>
              <a:t>navbar</a:t>
            </a:r>
            <a:r>
              <a:rPr lang="fr-FR" b="1" i="0" dirty="0">
                <a:solidFill>
                  <a:schemeClr val="tx1">
                    <a:lumMod val="65000"/>
                    <a:lumOff val="35000"/>
                  </a:schemeClr>
                </a:solidFill>
                <a:effectLst/>
                <a:latin typeface="Calibri" panose="020F0502020204030204" pitchFamily="34" charset="0"/>
              </a:rPr>
              <a:t>-light </a:t>
            </a:r>
            <a:r>
              <a:rPr lang="fr-FR" i="0" dirty="0">
                <a:solidFill>
                  <a:schemeClr val="tx1">
                    <a:lumMod val="65000"/>
                    <a:lumOff val="35000"/>
                  </a:schemeClr>
                </a:solidFill>
                <a:effectLst/>
                <a:latin typeface="Calibri" panose="020F0502020204030204" pitchFamily="34" charset="0"/>
              </a:rPr>
              <a:t>et </a:t>
            </a:r>
            <a:r>
              <a:rPr lang="fr-FR" b="1" i="0" dirty="0" err="1">
                <a:solidFill>
                  <a:schemeClr val="tx1">
                    <a:lumMod val="65000"/>
                    <a:lumOff val="35000"/>
                  </a:schemeClr>
                </a:solidFill>
                <a:effectLst/>
                <a:latin typeface="Calibri" panose="020F0502020204030204" pitchFamily="34" charset="0"/>
              </a:rPr>
              <a:t>navbar-dark</a:t>
            </a:r>
            <a:r>
              <a:rPr lang="fr-FR" b="1" i="0" dirty="0">
                <a:solidFill>
                  <a:schemeClr val="tx1">
                    <a:lumMod val="65000"/>
                    <a:lumOff val="35000"/>
                  </a:schemeClr>
                </a:solidFill>
                <a:effectLst/>
                <a:latin typeface="Calibri" panose="020F0502020204030204" pitchFamily="34" charset="0"/>
              </a:rPr>
              <a:t> </a:t>
            </a:r>
            <a:r>
              <a:rPr lang="fr-FR" b="0" i="0" dirty="0">
                <a:solidFill>
                  <a:schemeClr val="tx1">
                    <a:lumMod val="65000"/>
                    <a:lumOff val="35000"/>
                  </a:schemeClr>
                </a:solidFill>
                <a:effectLst/>
                <a:latin typeface="Calibri" panose="020F0502020204030204" pitchFamily="34" charset="0"/>
              </a:rPr>
              <a:t>permettent de colorer la barre de navigation :</a:t>
            </a:r>
            <a:endParaRPr lang="fr-FR" dirty="0">
              <a:solidFill>
                <a:schemeClr val="tx1">
                  <a:lumMod val="65000"/>
                  <a:lumOff val="35000"/>
                </a:schemeClr>
              </a:solidFill>
              <a:latin typeface="Calibri" panose="020F0502020204030204" pitchFamily="34" charset="0"/>
            </a:endParaRPr>
          </a:p>
        </p:txBody>
      </p:sp>
      <p:sp>
        <p:nvSpPr>
          <p:cNvPr id="8" name="Espace réservé du contenu 3">
            <a:extLst>
              <a:ext uri="{FF2B5EF4-FFF2-40B4-BE49-F238E27FC236}">
                <a16:creationId xmlns:a16="http://schemas.microsoft.com/office/drawing/2014/main" id="{8B1FC40B-B388-4916-B1E4-ED1FE207C50E}"/>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Barre de navigation coloriée</a:t>
            </a:r>
          </a:p>
        </p:txBody>
      </p:sp>
      <p:sp>
        <p:nvSpPr>
          <p:cNvPr id="7" name="ZoneTexte 6">
            <a:extLst>
              <a:ext uri="{FF2B5EF4-FFF2-40B4-BE49-F238E27FC236}">
                <a16:creationId xmlns:a16="http://schemas.microsoft.com/office/drawing/2014/main" id="{35905B59-B5F1-4847-AF70-9ADE502E0A74}"/>
              </a:ext>
            </a:extLst>
          </p:cNvPr>
          <p:cNvSpPr txBox="1"/>
          <p:nvPr/>
        </p:nvSpPr>
        <p:spPr>
          <a:xfrm>
            <a:off x="783234" y="2337436"/>
            <a:ext cx="8534937" cy="3231654"/>
          </a:xfrm>
          <a:prstGeom prst="rect">
            <a:avLst/>
          </a:prstGeom>
          <a:noFill/>
          <a:ln>
            <a:solidFill>
              <a:srgbClr val="005BA7"/>
            </a:solidFill>
          </a:ln>
        </p:spPr>
        <p:txBody>
          <a:bodyPr wrap="square">
            <a:spAutoFit/>
          </a:bodyPr>
          <a:lstStyle/>
          <a:p>
            <a:r>
              <a:rPr lang="fr-FR" sz="1200" dirty="0">
                <a:solidFill>
                  <a:srgbClr val="008000"/>
                </a:solidFill>
                <a:effectLst/>
                <a:latin typeface="Calibri" panose="020F0502020204030204" pitchFamily="34" charset="0"/>
              </a:rPr>
              <a:t>&lt;!-- Grey </a:t>
            </a:r>
            <a:r>
              <a:rPr lang="fr-FR" sz="1200" dirty="0" err="1">
                <a:solidFill>
                  <a:srgbClr val="008000"/>
                </a:solidFill>
                <a:effectLst/>
                <a:latin typeface="Calibri" panose="020F0502020204030204" pitchFamily="34" charset="0"/>
              </a:rPr>
              <a:t>with</a:t>
            </a:r>
            <a:r>
              <a:rPr lang="fr-FR" sz="1200" dirty="0">
                <a:solidFill>
                  <a:srgbClr val="008000"/>
                </a:solidFill>
                <a:effectLst/>
                <a:latin typeface="Calibri" panose="020F0502020204030204" pitchFamily="34" charset="0"/>
              </a:rPr>
              <a:t> black text --&gt;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nav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navbar</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navbar</a:t>
            </a:r>
            <a:r>
              <a:rPr lang="fr-FR" sz="1200" dirty="0">
                <a:solidFill>
                  <a:srgbClr val="0000CD"/>
                </a:solidFill>
                <a:effectLst/>
                <a:latin typeface="Calibri" panose="020F0502020204030204" pitchFamily="34" charset="0"/>
              </a:rPr>
              <a:t>-expand-</a:t>
            </a:r>
            <a:r>
              <a:rPr lang="fr-FR" sz="1200" dirty="0" err="1">
                <a:solidFill>
                  <a:srgbClr val="0000CD"/>
                </a:solidFill>
                <a:effectLst/>
                <a:latin typeface="Calibri" panose="020F0502020204030204" pitchFamily="34" charset="0"/>
              </a:rPr>
              <a:t>sm</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bg</a:t>
            </a:r>
            <a:r>
              <a:rPr lang="fr-FR" sz="1200" dirty="0">
                <a:solidFill>
                  <a:srgbClr val="0000CD"/>
                </a:solidFill>
                <a:effectLst/>
                <a:latin typeface="Calibri" panose="020F0502020204030204" pitchFamily="34" charset="0"/>
              </a:rPr>
              <a:t>-light </a:t>
            </a:r>
            <a:r>
              <a:rPr lang="fr-FR" sz="1200" dirty="0" err="1">
                <a:solidFill>
                  <a:srgbClr val="0000CD"/>
                </a:solidFill>
                <a:effectLst/>
                <a:latin typeface="Calibri" panose="020F0502020204030204" pitchFamily="34" charset="0"/>
              </a:rPr>
              <a:t>navbar</a:t>
            </a:r>
            <a:r>
              <a:rPr lang="fr-FR" sz="1200" dirty="0">
                <a:solidFill>
                  <a:srgbClr val="0000CD"/>
                </a:solidFill>
                <a:effectLst/>
                <a:latin typeface="Calibri" panose="020F0502020204030204" pitchFamily="34" charset="0"/>
              </a:rPr>
              <a:t>-light"&gt;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="container-</a:t>
            </a:r>
            <a:r>
              <a:rPr lang="fr-FR" sz="1200" dirty="0" err="1">
                <a:solidFill>
                  <a:srgbClr val="0000CD"/>
                </a:solidFill>
                <a:effectLst/>
                <a:latin typeface="Calibri" panose="020F0502020204030204" pitchFamily="34" charset="0"/>
              </a:rPr>
              <a:t>fluid</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navbar</a:t>
            </a:r>
            <a:r>
              <a:rPr lang="fr-FR" sz="1200" dirty="0">
                <a:solidFill>
                  <a:srgbClr val="0000CD"/>
                </a:solidFill>
                <a:effectLst/>
                <a:latin typeface="Calibri" panose="020F0502020204030204" pitchFamily="34" charset="0"/>
              </a:rPr>
              <a:t>-nav"&gt;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="nav-item"&gt;&lt;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="nav-link active"</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Active</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="nav-item"&gt;&lt;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="nav-link"</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Link</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="nav-item"&gt;&lt;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="nav-link"</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Link</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="nav-item"&gt;&lt;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="nav-link </a:t>
            </a:r>
            <a:r>
              <a:rPr lang="fr-FR" sz="1200" dirty="0" err="1">
                <a:solidFill>
                  <a:srgbClr val="0000CD"/>
                </a:solidFill>
                <a:effectLst/>
                <a:latin typeface="Calibri" panose="020F0502020204030204" pitchFamily="34" charset="0"/>
              </a:rPr>
              <a:t>disabled</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err="1">
                <a:solidFill>
                  <a:srgbClr val="000000"/>
                </a:solidFill>
                <a:effectLst/>
                <a:latin typeface="Calibri" panose="020F0502020204030204" pitchFamily="34" charset="0"/>
              </a:rPr>
              <a:t>Disabled</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/nav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br>
              <a:rPr lang="fr-FR" sz="1200" dirty="0">
                <a:latin typeface="Calibri" panose="020F0502020204030204" pitchFamily="34" charset="0"/>
              </a:rPr>
            </a:br>
            <a:r>
              <a:rPr lang="fr-FR" sz="1200" dirty="0">
                <a:solidFill>
                  <a:srgbClr val="008000"/>
                </a:solidFill>
                <a:effectLst/>
                <a:latin typeface="Calibri" panose="020F0502020204030204" pitchFamily="34" charset="0"/>
              </a:rPr>
              <a:t>&lt;!-- Fond noir avec texte blanc --&gt;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nav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navbar</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navbar</a:t>
            </a:r>
            <a:r>
              <a:rPr lang="fr-FR" sz="1200" dirty="0">
                <a:solidFill>
                  <a:srgbClr val="0000CD"/>
                </a:solidFill>
                <a:effectLst/>
                <a:latin typeface="Calibri" panose="020F0502020204030204" pitchFamily="34" charset="0"/>
              </a:rPr>
              <a:t>-expand-</a:t>
            </a:r>
            <a:r>
              <a:rPr lang="fr-FR" sz="1200" dirty="0" err="1">
                <a:solidFill>
                  <a:srgbClr val="0000CD"/>
                </a:solidFill>
                <a:effectLst/>
                <a:latin typeface="Calibri" panose="020F0502020204030204" pitchFamily="34" charset="0"/>
              </a:rPr>
              <a:t>sm</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bg-dark</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navbar-dark</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/nav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br>
              <a:rPr lang="fr-FR" sz="1200" dirty="0">
                <a:latin typeface="Calibri" panose="020F0502020204030204" pitchFamily="34" charset="0"/>
              </a:rPr>
            </a:br>
            <a:r>
              <a:rPr lang="fr-FR" sz="1200" dirty="0">
                <a:solidFill>
                  <a:srgbClr val="008000"/>
                </a:solidFill>
                <a:effectLst/>
                <a:latin typeface="Calibri" panose="020F0502020204030204" pitchFamily="34" charset="0"/>
              </a:rPr>
              <a:t>&lt;!-- Fond bleu avec texte blanc --&gt;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nav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navbar</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navbar</a:t>
            </a:r>
            <a:r>
              <a:rPr lang="fr-FR" sz="1200" dirty="0">
                <a:solidFill>
                  <a:srgbClr val="0000CD"/>
                </a:solidFill>
                <a:effectLst/>
                <a:latin typeface="Calibri" panose="020F0502020204030204" pitchFamily="34" charset="0"/>
              </a:rPr>
              <a:t>-expand-</a:t>
            </a:r>
            <a:r>
              <a:rPr lang="fr-FR" sz="1200" dirty="0" err="1">
                <a:solidFill>
                  <a:srgbClr val="0000CD"/>
                </a:solidFill>
                <a:effectLst/>
                <a:latin typeface="Calibri" panose="020F0502020204030204" pitchFamily="34" charset="0"/>
              </a:rPr>
              <a:t>sm</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bg-primary</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navbar-dark</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/nav</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Tree>
    <p:extLst>
      <p:ext uri="{BB962C8B-B14F-4D97-AF65-F5344CB8AC3E}">
        <p14:creationId xmlns:p14="http://schemas.microsoft.com/office/powerpoint/2010/main" val="187853187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3</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Utiliser les composants Bootstrap</a:t>
            </a:r>
          </a:p>
        </p:txBody>
      </p:sp>
      <p:sp>
        <p:nvSpPr>
          <p:cNvPr id="4" name="Espace réservé du texte 3">
            <a:extLst>
              <a:ext uri="{FF2B5EF4-FFF2-40B4-BE49-F238E27FC236}">
                <a16:creationId xmlns:a16="http://schemas.microsoft.com/office/drawing/2014/main" id="{13399CB1-A016-48F0-BABD-DB6E0F1EA8EC}"/>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Barres de navigation</a:t>
            </a:r>
          </a:p>
          <a:p>
            <a:pPr algn="just" defTabSz="829543">
              <a:spcBef>
                <a:spcPts val="1270"/>
              </a:spcBef>
              <a:buSzPts val="1800"/>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Menus déroulants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Pagination, badges et alertes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Barres de progression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Cartes (</a:t>
            </a:r>
            <a:r>
              <a:rPr lang="fr-FR" sz="1600" dirty="0" err="1">
                <a:solidFill>
                  <a:schemeClr val="bg1">
                    <a:lumMod val="65000"/>
                  </a:schemeClr>
                </a:solidFill>
                <a:ea typeface="맑은 고딕" pitchFamily="34"/>
                <a:cs typeface="Calibri" panose="020F0502020204030204" pitchFamily="34" charset="0"/>
              </a:rPr>
              <a:t>c</a:t>
            </a:r>
            <a:r>
              <a:rPr lang="fr-FR" sz="1600" dirty="0" err="1">
                <a:solidFill>
                  <a:schemeClr val="bg1">
                    <a:lumMod val="65000"/>
                  </a:schemeClr>
                </a:solidFill>
                <a:latin typeface="Calibri" panose="020F0502020204030204" pitchFamily="34" charset="0"/>
                <a:ea typeface="맑은 고딕" pitchFamily="34"/>
                <a:cs typeface="Calibri" panose="020F0502020204030204" pitchFamily="34" charset="0"/>
              </a:rPr>
              <a:t>ards</a:t>
            </a: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a:t>
            </a:r>
          </a:p>
          <a:p>
            <a:endParaRPr lang="fr-FR" dirty="0"/>
          </a:p>
        </p:txBody>
      </p:sp>
    </p:spTree>
    <p:extLst>
      <p:ext uri="{BB962C8B-B14F-4D97-AF65-F5344CB8AC3E}">
        <p14:creationId xmlns:p14="http://schemas.microsoft.com/office/powerpoint/2010/main" val="151756325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solidFill>
                  <a:schemeClr val="tx1">
                    <a:lumMod val="65000"/>
                    <a:lumOff val="35000"/>
                  </a:schemeClr>
                </a:solidFill>
              </a:rPr>
              <a:t>Les menus déroulants</a:t>
            </a:r>
          </a:p>
        </p:txBody>
      </p:sp>
      <p:sp>
        <p:nvSpPr>
          <p:cNvPr id="14" name="Espace réservé du contenu 13">
            <a:extLst>
              <a:ext uri="{FF2B5EF4-FFF2-40B4-BE49-F238E27FC236}">
                <a16:creationId xmlns:a16="http://schemas.microsoft.com/office/drawing/2014/main" id="{211260AE-C4E3-4C17-A5CA-348F0833F148}"/>
              </a:ext>
            </a:extLst>
          </p:cNvPr>
          <p:cNvSpPr>
            <a:spLocks noGrp="1"/>
          </p:cNvSpPr>
          <p:nvPr>
            <p:ph sz="quarter" idx="12"/>
          </p:nvPr>
        </p:nvSpPr>
        <p:spPr>
          <a:prstGeom prst="rect">
            <a:avLst/>
          </a:prstGeom>
        </p:spPr>
        <p:txBody>
          <a:bodyPr/>
          <a:lstStyle/>
          <a:p>
            <a:endParaRPr lang="fr-FR" dirty="0">
              <a:solidFill>
                <a:schemeClr val="tx1">
                  <a:lumMod val="65000"/>
                  <a:lumOff val="35000"/>
                </a:schemeClr>
              </a:solidFill>
            </a:endParaRPr>
          </a:p>
          <a:p>
            <a:endParaRPr lang="fr-FR" dirty="0"/>
          </a:p>
        </p:txBody>
      </p:sp>
      <p:sp>
        <p:nvSpPr>
          <p:cNvPr id="3" name="Espace réservé du contenu 2">
            <a:extLst>
              <a:ext uri="{FF2B5EF4-FFF2-40B4-BE49-F238E27FC236}">
                <a16:creationId xmlns:a16="http://schemas.microsoft.com/office/drawing/2014/main" id="{A1764B57-A1FD-4644-9E6F-043D169A2801}"/>
              </a:ext>
            </a:extLst>
          </p:cNvPr>
          <p:cNvSpPr>
            <a:spLocks noGrp="1"/>
          </p:cNvSpPr>
          <p:nvPr>
            <p:ph sz="quarter" idx="13"/>
          </p:nvPr>
        </p:nvSpPr>
        <p:spPr/>
        <p:txBody>
          <a:bodyPr/>
          <a:lstStyle/>
          <a:p>
            <a:r>
              <a:rPr lang="fr-FR" dirty="0">
                <a:solidFill>
                  <a:schemeClr val="tx1">
                    <a:lumMod val="65000"/>
                    <a:lumOff val="35000"/>
                  </a:schemeClr>
                </a:solidFill>
              </a:rPr>
              <a:t>M</a:t>
            </a:r>
            <a:r>
              <a:rPr lang="fr-FR" dirty="0">
                <a:solidFill>
                  <a:schemeClr val="tx1">
                    <a:lumMod val="65000"/>
                    <a:lumOff val="35000"/>
                  </a:schemeClr>
                </a:solidFill>
                <a:latin typeface="Calibri" panose="020F0502020204030204" pitchFamily="34" charset="0"/>
              </a:rPr>
              <a:t>enu déroulant avec bouton </a:t>
            </a:r>
            <a:r>
              <a:rPr lang="fr-FR" dirty="0">
                <a:solidFill>
                  <a:schemeClr val="tx1">
                    <a:lumMod val="65000"/>
                    <a:lumOff val="35000"/>
                  </a:schemeClr>
                </a:solidFill>
              </a:rPr>
              <a:t>s</a:t>
            </a:r>
            <a:r>
              <a:rPr lang="fr-FR" dirty="0">
                <a:solidFill>
                  <a:schemeClr val="tx1">
                    <a:lumMod val="65000"/>
                    <a:lumOff val="35000"/>
                  </a:schemeClr>
                </a:solidFill>
                <a:latin typeface="Calibri" panose="020F0502020204030204" pitchFamily="34" charset="0"/>
              </a:rPr>
              <a:t>imple</a:t>
            </a:r>
          </a:p>
          <a:p>
            <a:endParaRPr lang="fr-FR" dirty="0"/>
          </a:p>
        </p:txBody>
      </p:sp>
      <p:sp>
        <p:nvSpPr>
          <p:cNvPr id="8" name="ZoneTexte 7">
            <a:extLst>
              <a:ext uri="{FF2B5EF4-FFF2-40B4-BE49-F238E27FC236}">
                <a16:creationId xmlns:a16="http://schemas.microsoft.com/office/drawing/2014/main" id="{90C53E58-3BD6-4439-A74B-D80E6A2F5AA7}"/>
              </a:ext>
            </a:extLst>
          </p:cNvPr>
          <p:cNvSpPr txBox="1"/>
          <p:nvPr/>
        </p:nvSpPr>
        <p:spPr>
          <a:xfrm>
            <a:off x="1326570" y="2450535"/>
            <a:ext cx="8900160" cy="2308324"/>
          </a:xfrm>
          <a:prstGeom prst="rect">
            <a:avLst/>
          </a:prstGeom>
          <a:noFill/>
          <a:ln>
            <a:solidFill>
              <a:srgbClr val="005BA7"/>
            </a:solidFill>
          </a:ln>
        </p:spPr>
        <p:txBody>
          <a:bodyPr wrap="square">
            <a:spAutoFit/>
          </a:bodyPr>
          <a:lstStyle/>
          <a:p>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div</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class</a:t>
            </a:r>
            <a:r>
              <a:rPr lang="en-US" sz="1200" b="0" dirty="0">
                <a:solidFill>
                  <a:srgbClr val="777777"/>
                </a:solidFill>
                <a:effectLst/>
                <a:latin typeface="Calibri" panose="020F0502020204030204" pitchFamily="34" charset="0"/>
              </a:rPr>
              <a:t>="</a:t>
            </a:r>
            <a:r>
              <a:rPr lang="en-US" sz="1200" b="0" dirty="0" err="1">
                <a:solidFill>
                  <a:srgbClr val="448C27"/>
                </a:solidFill>
                <a:effectLst/>
                <a:latin typeface="Calibri" panose="020F0502020204030204" pitchFamily="34" charset="0"/>
              </a:rPr>
              <a:t>btn</a:t>
            </a:r>
            <a:r>
              <a:rPr lang="en-US" sz="1200" b="0" dirty="0">
                <a:solidFill>
                  <a:srgbClr val="448C27"/>
                </a:solidFill>
                <a:effectLst/>
                <a:latin typeface="Calibri" panose="020F0502020204030204" pitchFamily="34" charset="0"/>
              </a:rPr>
              <a:t>-group</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&gt;</a:t>
            </a:r>
            <a:endParaRPr lang="en-US" sz="1200" b="0" dirty="0">
              <a:solidFill>
                <a:srgbClr val="333333"/>
              </a:solidFill>
              <a:effectLst/>
              <a:latin typeface="Calibri" panose="020F0502020204030204" pitchFamily="34" charset="0"/>
            </a:endParaRPr>
          </a:p>
          <a:p>
            <a:r>
              <a:rPr lang="en-US" sz="1200" b="0" dirty="0">
                <a:solidFill>
                  <a:srgbClr val="333333"/>
                </a:solidFill>
                <a:effectLst/>
                <a:latin typeface="Calibri" panose="020F0502020204030204" pitchFamily="34" charset="0"/>
              </a:rPr>
              <a:t>    </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button</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type</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button</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class</a:t>
            </a:r>
            <a:r>
              <a:rPr lang="en-US" sz="1200" b="0" dirty="0">
                <a:solidFill>
                  <a:srgbClr val="777777"/>
                </a:solidFill>
                <a:effectLst/>
                <a:latin typeface="Calibri" panose="020F0502020204030204" pitchFamily="34" charset="0"/>
              </a:rPr>
              <a:t>="</a:t>
            </a:r>
            <a:r>
              <a:rPr lang="en-US" sz="1200" b="0" dirty="0" err="1">
                <a:solidFill>
                  <a:srgbClr val="448C27"/>
                </a:solidFill>
                <a:effectLst/>
                <a:latin typeface="Calibri" panose="020F0502020204030204" pitchFamily="34" charset="0"/>
              </a:rPr>
              <a:t>btn</a:t>
            </a:r>
            <a:r>
              <a:rPr lang="en-US" sz="1200" b="0" dirty="0">
                <a:solidFill>
                  <a:srgbClr val="448C27"/>
                </a:solidFill>
                <a:effectLst/>
                <a:latin typeface="Calibri" panose="020F0502020204030204" pitchFamily="34" charset="0"/>
              </a:rPr>
              <a:t> </a:t>
            </a:r>
            <a:r>
              <a:rPr lang="en-US" sz="1200" b="0" dirty="0" err="1">
                <a:solidFill>
                  <a:srgbClr val="448C27"/>
                </a:solidFill>
                <a:effectLst/>
                <a:latin typeface="Calibri" panose="020F0502020204030204" pitchFamily="34" charset="0"/>
              </a:rPr>
              <a:t>btn</a:t>
            </a:r>
            <a:r>
              <a:rPr lang="en-US" sz="1200" b="0" dirty="0">
                <a:solidFill>
                  <a:srgbClr val="448C27"/>
                </a:solidFill>
                <a:effectLst/>
                <a:latin typeface="Calibri" panose="020F0502020204030204" pitchFamily="34" charset="0"/>
              </a:rPr>
              <a:t>-default dropdown-toggle</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data-toggle</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dropdown</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aria-</a:t>
            </a:r>
            <a:r>
              <a:rPr lang="en-US" sz="1200" b="0" i="1" dirty="0" err="1">
                <a:solidFill>
                  <a:srgbClr val="8190A0"/>
                </a:solidFill>
                <a:effectLst/>
                <a:latin typeface="Calibri" panose="020F0502020204030204" pitchFamily="34" charset="0"/>
              </a:rPr>
              <a:t>haspopup</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true</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aria-expanded</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false</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&gt;</a:t>
            </a:r>
            <a:r>
              <a:rPr lang="en-US" sz="1200" b="0" dirty="0">
                <a:solidFill>
                  <a:srgbClr val="333333"/>
                </a:solidFill>
                <a:effectLst/>
                <a:latin typeface="Calibri" panose="020F0502020204030204" pitchFamily="34" charset="0"/>
              </a:rPr>
              <a:t> Menu </a:t>
            </a:r>
            <a:r>
              <a:rPr lang="en-US" sz="1200" b="0" dirty="0" err="1">
                <a:solidFill>
                  <a:srgbClr val="333333"/>
                </a:solidFill>
                <a:effectLst/>
                <a:latin typeface="Calibri" panose="020F0502020204030204" pitchFamily="34" charset="0"/>
              </a:rPr>
              <a:t>déroulant</a:t>
            </a:r>
            <a:r>
              <a:rPr lang="en-US" sz="1200" b="0" dirty="0">
                <a:solidFill>
                  <a:srgbClr val="333333"/>
                </a:solidFill>
                <a:effectLst/>
                <a:latin typeface="Calibri" panose="020F0502020204030204" pitchFamily="34" charset="0"/>
              </a:rPr>
              <a:t> </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span</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class</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caret</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&gt;&lt;/</a:t>
            </a:r>
            <a:r>
              <a:rPr lang="en-US" sz="1200" b="0" dirty="0">
                <a:solidFill>
                  <a:srgbClr val="4B69C6"/>
                </a:solidFill>
                <a:effectLst/>
                <a:latin typeface="Calibri" panose="020F0502020204030204" pitchFamily="34" charset="0"/>
              </a:rPr>
              <a:t>span</a:t>
            </a:r>
            <a:r>
              <a:rPr lang="en-US" sz="1200" b="0" dirty="0">
                <a:solidFill>
                  <a:srgbClr val="91B3E0"/>
                </a:solidFill>
                <a:effectLst/>
                <a:latin typeface="Calibri" panose="020F0502020204030204" pitchFamily="34" charset="0"/>
              </a:rPr>
              <a:t>&gt;</a:t>
            </a:r>
            <a:endParaRPr lang="en-US" sz="1200" b="0" dirty="0">
              <a:solidFill>
                <a:srgbClr val="333333"/>
              </a:solidFill>
              <a:effectLst/>
              <a:latin typeface="Calibri" panose="020F0502020204030204" pitchFamily="34" charset="0"/>
            </a:endParaRPr>
          </a:p>
          <a:p>
            <a:r>
              <a:rPr lang="en-US" sz="1200" b="0" dirty="0">
                <a:solidFill>
                  <a:srgbClr val="333333"/>
                </a:solidFill>
                <a:effectLst/>
                <a:latin typeface="Calibri" panose="020F0502020204030204" pitchFamily="34" charset="0"/>
              </a:rPr>
              <a:t>    </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button</a:t>
            </a:r>
            <a:r>
              <a:rPr lang="en-US" sz="1200" b="0" dirty="0">
                <a:solidFill>
                  <a:srgbClr val="91B3E0"/>
                </a:solidFill>
                <a:effectLst/>
                <a:latin typeface="Calibri" panose="020F0502020204030204" pitchFamily="34" charset="0"/>
              </a:rPr>
              <a:t>&gt;</a:t>
            </a:r>
            <a:endParaRPr lang="en-US" sz="1200" b="0" dirty="0">
              <a:solidFill>
                <a:srgbClr val="333333"/>
              </a:solidFill>
              <a:effectLst/>
              <a:latin typeface="Calibri" panose="020F0502020204030204" pitchFamily="34" charset="0"/>
            </a:endParaRPr>
          </a:p>
          <a:p>
            <a:r>
              <a:rPr lang="en-US" sz="1200" b="0" dirty="0">
                <a:solidFill>
                  <a:srgbClr val="333333"/>
                </a:solidFill>
                <a:effectLst/>
                <a:latin typeface="Calibri" panose="020F0502020204030204" pitchFamily="34" charset="0"/>
              </a:rPr>
              <a:t>    </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ul</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class</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dropdown-menu</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&gt;</a:t>
            </a:r>
            <a:endParaRPr lang="en-US" sz="1200" b="0" dirty="0">
              <a:solidFill>
                <a:srgbClr val="333333"/>
              </a:solidFill>
              <a:effectLst/>
              <a:latin typeface="Calibri" panose="020F0502020204030204" pitchFamily="34" charset="0"/>
            </a:endParaRPr>
          </a:p>
          <a:p>
            <a:r>
              <a:rPr lang="en-US" sz="1200" b="0" dirty="0">
                <a:solidFill>
                  <a:srgbClr val="333333"/>
                </a:solidFill>
                <a:effectLst/>
                <a:latin typeface="Calibri" panose="020F0502020204030204" pitchFamily="34" charset="0"/>
              </a:rPr>
              <a:t>       </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li</a:t>
            </a:r>
            <a:r>
              <a:rPr lang="en-US" sz="1200" b="0" dirty="0">
                <a:solidFill>
                  <a:srgbClr val="91B3E0"/>
                </a:solidFill>
                <a:effectLst/>
                <a:latin typeface="Calibri" panose="020F0502020204030204" pitchFamily="34" charset="0"/>
              </a:rPr>
              <a:t>&gt;&lt;</a:t>
            </a:r>
            <a:r>
              <a:rPr lang="en-US" sz="1200" b="0" dirty="0">
                <a:solidFill>
                  <a:srgbClr val="4B69C6"/>
                </a:solidFill>
                <a:effectLst/>
                <a:latin typeface="Calibri" panose="020F0502020204030204" pitchFamily="34" charset="0"/>
              </a:rPr>
              <a:t>a</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href</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title</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Lien 1</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&gt;</a:t>
            </a:r>
            <a:r>
              <a:rPr lang="en-US" sz="1200" b="0" dirty="0">
                <a:solidFill>
                  <a:srgbClr val="333333"/>
                </a:solidFill>
                <a:effectLst/>
                <a:latin typeface="Calibri" panose="020F0502020204030204" pitchFamily="34" charset="0"/>
              </a:rPr>
              <a:t>Lien 1</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a</a:t>
            </a:r>
            <a:r>
              <a:rPr lang="en-US" sz="1200" b="0" dirty="0">
                <a:solidFill>
                  <a:srgbClr val="91B3E0"/>
                </a:solidFill>
                <a:effectLst/>
                <a:latin typeface="Calibri" panose="020F0502020204030204" pitchFamily="34" charset="0"/>
              </a:rPr>
              <a:t>&gt;&lt;/</a:t>
            </a:r>
            <a:r>
              <a:rPr lang="en-US" sz="1200" b="0" dirty="0">
                <a:solidFill>
                  <a:srgbClr val="4B69C6"/>
                </a:solidFill>
                <a:effectLst/>
                <a:latin typeface="Calibri" panose="020F0502020204030204" pitchFamily="34" charset="0"/>
              </a:rPr>
              <a:t>li</a:t>
            </a:r>
            <a:r>
              <a:rPr lang="en-US" sz="1200" b="0" dirty="0">
                <a:solidFill>
                  <a:srgbClr val="91B3E0"/>
                </a:solidFill>
                <a:effectLst/>
                <a:latin typeface="Calibri" panose="020F0502020204030204" pitchFamily="34" charset="0"/>
              </a:rPr>
              <a:t>&gt;</a:t>
            </a:r>
            <a:endParaRPr lang="en-US" sz="1200" b="0" dirty="0">
              <a:solidFill>
                <a:srgbClr val="333333"/>
              </a:solidFill>
              <a:effectLst/>
              <a:latin typeface="Calibri" panose="020F0502020204030204" pitchFamily="34" charset="0"/>
            </a:endParaRPr>
          </a:p>
          <a:p>
            <a:r>
              <a:rPr lang="en-US" sz="1200" b="0" dirty="0">
                <a:solidFill>
                  <a:srgbClr val="333333"/>
                </a:solidFill>
                <a:effectLst/>
                <a:latin typeface="Calibri" panose="020F0502020204030204" pitchFamily="34" charset="0"/>
              </a:rPr>
              <a:t>       </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li</a:t>
            </a:r>
            <a:r>
              <a:rPr lang="en-US" sz="1200" b="0" dirty="0">
                <a:solidFill>
                  <a:srgbClr val="91B3E0"/>
                </a:solidFill>
                <a:effectLst/>
                <a:latin typeface="Calibri" panose="020F0502020204030204" pitchFamily="34" charset="0"/>
              </a:rPr>
              <a:t>&gt;&lt;</a:t>
            </a:r>
            <a:r>
              <a:rPr lang="en-US" sz="1200" b="0" dirty="0">
                <a:solidFill>
                  <a:srgbClr val="4B69C6"/>
                </a:solidFill>
                <a:effectLst/>
                <a:latin typeface="Calibri" panose="020F0502020204030204" pitchFamily="34" charset="0"/>
              </a:rPr>
              <a:t>a</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href</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title</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Lien 2</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&gt;</a:t>
            </a:r>
            <a:r>
              <a:rPr lang="en-US" sz="1200" b="0" dirty="0">
                <a:solidFill>
                  <a:srgbClr val="333333"/>
                </a:solidFill>
                <a:effectLst/>
                <a:latin typeface="Calibri" panose="020F0502020204030204" pitchFamily="34" charset="0"/>
              </a:rPr>
              <a:t>Lien 2</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a</a:t>
            </a:r>
            <a:r>
              <a:rPr lang="en-US" sz="1200" b="0" dirty="0">
                <a:solidFill>
                  <a:srgbClr val="91B3E0"/>
                </a:solidFill>
                <a:effectLst/>
                <a:latin typeface="Calibri" panose="020F0502020204030204" pitchFamily="34" charset="0"/>
              </a:rPr>
              <a:t>&gt;&lt;/</a:t>
            </a:r>
            <a:r>
              <a:rPr lang="en-US" sz="1200" b="0" dirty="0">
                <a:solidFill>
                  <a:srgbClr val="4B69C6"/>
                </a:solidFill>
                <a:effectLst/>
                <a:latin typeface="Calibri" panose="020F0502020204030204" pitchFamily="34" charset="0"/>
              </a:rPr>
              <a:t>li</a:t>
            </a:r>
            <a:r>
              <a:rPr lang="en-US" sz="1200" b="0" dirty="0">
                <a:solidFill>
                  <a:srgbClr val="91B3E0"/>
                </a:solidFill>
                <a:effectLst/>
                <a:latin typeface="Calibri" panose="020F0502020204030204" pitchFamily="34" charset="0"/>
              </a:rPr>
              <a:t>&gt;</a:t>
            </a:r>
            <a:endParaRPr lang="en-US" sz="1200" b="0" dirty="0">
              <a:solidFill>
                <a:srgbClr val="333333"/>
              </a:solidFill>
              <a:effectLst/>
              <a:latin typeface="Calibri" panose="020F0502020204030204" pitchFamily="34" charset="0"/>
            </a:endParaRPr>
          </a:p>
          <a:p>
            <a:r>
              <a:rPr lang="en-US" sz="1200" b="0" dirty="0">
                <a:solidFill>
                  <a:srgbClr val="333333"/>
                </a:solidFill>
                <a:effectLst/>
                <a:latin typeface="Calibri" panose="020F0502020204030204" pitchFamily="34" charset="0"/>
              </a:rPr>
              <a:t>       </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li</a:t>
            </a:r>
            <a:r>
              <a:rPr lang="en-US" sz="1200" b="0" dirty="0">
                <a:solidFill>
                  <a:srgbClr val="91B3E0"/>
                </a:solidFill>
                <a:effectLst/>
                <a:latin typeface="Calibri" panose="020F0502020204030204" pitchFamily="34" charset="0"/>
              </a:rPr>
              <a:t>&gt;&lt;</a:t>
            </a:r>
            <a:r>
              <a:rPr lang="en-US" sz="1200" b="0" dirty="0">
                <a:solidFill>
                  <a:srgbClr val="4B69C6"/>
                </a:solidFill>
                <a:effectLst/>
                <a:latin typeface="Calibri" panose="020F0502020204030204" pitchFamily="34" charset="0"/>
              </a:rPr>
              <a:t>a</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href</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title</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Lien 3</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&gt;</a:t>
            </a:r>
            <a:r>
              <a:rPr lang="en-US" sz="1200" b="0" dirty="0">
                <a:solidFill>
                  <a:srgbClr val="333333"/>
                </a:solidFill>
                <a:effectLst/>
                <a:latin typeface="Calibri" panose="020F0502020204030204" pitchFamily="34" charset="0"/>
              </a:rPr>
              <a:t>Lien 3</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a</a:t>
            </a:r>
            <a:r>
              <a:rPr lang="en-US" sz="1200" b="0" dirty="0">
                <a:solidFill>
                  <a:srgbClr val="91B3E0"/>
                </a:solidFill>
                <a:effectLst/>
                <a:latin typeface="Calibri" panose="020F0502020204030204" pitchFamily="34" charset="0"/>
              </a:rPr>
              <a:t>&gt;&lt;/</a:t>
            </a:r>
            <a:r>
              <a:rPr lang="en-US" sz="1200" b="0" dirty="0">
                <a:solidFill>
                  <a:srgbClr val="4B69C6"/>
                </a:solidFill>
                <a:effectLst/>
                <a:latin typeface="Calibri" panose="020F0502020204030204" pitchFamily="34" charset="0"/>
              </a:rPr>
              <a:t>li</a:t>
            </a:r>
            <a:r>
              <a:rPr lang="en-US" sz="1200" b="0" dirty="0">
                <a:solidFill>
                  <a:srgbClr val="91B3E0"/>
                </a:solidFill>
                <a:effectLst/>
                <a:latin typeface="Calibri" panose="020F0502020204030204" pitchFamily="34" charset="0"/>
              </a:rPr>
              <a:t>&gt;</a:t>
            </a:r>
            <a:endParaRPr lang="en-US" sz="1200" b="0" dirty="0">
              <a:solidFill>
                <a:srgbClr val="333333"/>
              </a:solidFill>
              <a:effectLst/>
              <a:latin typeface="Calibri" panose="020F0502020204030204" pitchFamily="34" charset="0"/>
            </a:endParaRPr>
          </a:p>
          <a:p>
            <a:r>
              <a:rPr lang="en-US" sz="1200" b="0" dirty="0">
                <a:solidFill>
                  <a:srgbClr val="333333"/>
                </a:solidFill>
                <a:effectLst/>
                <a:latin typeface="Calibri" panose="020F0502020204030204" pitchFamily="34" charset="0"/>
              </a:rPr>
              <a:t>       </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li</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role</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separator</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class</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divider</a:t>
            </a:r>
            <a:r>
              <a:rPr lang="en-US"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&gt;&lt;/</a:t>
            </a:r>
            <a:r>
              <a:rPr lang="fr-FR" sz="1200" b="0" dirty="0">
                <a:solidFill>
                  <a:srgbClr val="4B69C6"/>
                </a:solidFill>
                <a:effectLst/>
                <a:latin typeface="Calibri" panose="020F0502020204030204" pitchFamily="34" charset="0"/>
              </a:rPr>
              <a:t>li</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en-US" sz="1200" b="0" dirty="0">
                <a:solidFill>
                  <a:srgbClr val="333333"/>
                </a:solidFill>
                <a:effectLst/>
                <a:latin typeface="Calibri" panose="020F0502020204030204" pitchFamily="34" charset="0"/>
              </a:rPr>
              <a:t>       </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li</a:t>
            </a:r>
            <a:r>
              <a:rPr lang="en-US" sz="1200" b="0" dirty="0">
                <a:solidFill>
                  <a:srgbClr val="91B3E0"/>
                </a:solidFill>
                <a:effectLst/>
                <a:latin typeface="Calibri" panose="020F0502020204030204" pitchFamily="34" charset="0"/>
              </a:rPr>
              <a:t>&gt;&lt;</a:t>
            </a:r>
            <a:r>
              <a:rPr lang="en-US" sz="1200" b="0" dirty="0">
                <a:solidFill>
                  <a:srgbClr val="4B69C6"/>
                </a:solidFill>
                <a:effectLst/>
                <a:latin typeface="Calibri" panose="020F0502020204030204" pitchFamily="34" charset="0"/>
              </a:rPr>
              <a:t>a</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href</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 </a:t>
            </a:r>
            <a:r>
              <a:rPr lang="en-US" sz="1200" b="0" i="1" dirty="0">
                <a:solidFill>
                  <a:srgbClr val="8190A0"/>
                </a:solidFill>
                <a:effectLst/>
                <a:latin typeface="Calibri" panose="020F0502020204030204" pitchFamily="34" charset="0"/>
              </a:rPr>
              <a:t>title</a:t>
            </a:r>
            <a:r>
              <a:rPr lang="en-US" sz="1200" b="0" dirty="0">
                <a:solidFill>
                  <a:srgbClr val="777777"/>
                </a:solidFill>
                <a:effectLst/>
                <a:latin typeface="Calibri" panose="020F0502020204030204" pitchFamily="34" charset="0"/>
              </a:rPr>
              <a:t>="</a:t>
            </a:r>
            <a:r>
              <a:rPr lang="en-US" sz="1200" b="0" dirty="0">
                <a:solidFill>
                  <a:srgbClr val="448C27"/>
                </a:solidFill>
                <a:effectLst/>
                <a:latin typeface="Calibri" panose="020F0502020204030204" pitchFamily="34" charset="0"/>
              </a:rPr>
              <a:t>Lien 4</a:t>
            </a:r>
            <a:r>
              <a:rPr lang="en-US" sz="1200" b="0" dirty="0">
                <a:solidFill>
                  <a:srgbClr val="777777"/>
                </a:solidFill>
                <a:effectLst/>
                <a:latin typeface="Calibri" panose="020F0502020204030204" pitchFamily="34" charset="0"/>
              </a:rPr>
              <a:t>"</a:t>
            </a:r>
            <a:r>
              <a:rPr lang="en-US" sz="1200" b="0" dirty="0">
                <a:solidFill>
                  <a:srgbClr val="91B3E0"/>
                </a:solidFill>
                <a:effectLst/>
                <a:latin typeface="Calibri" panose="020F0502020204030204" pitchFamily="34" charset="0"/>
              </a:rPr>
              <a:t>&gt;</a:t>
            </a:r>
            <a:r>
              <a:rPr lang="en-US" sz="1200" b="0" dirty="0">
                <a:solidFill>
                  <a:srgbClr val="333333"/>
                </a:solidFill>
                <a:effectLst/>
                <a:latin typeface="Calibri" panose="020F0502020204030204" pitchFamily="34" charset="0"/>
              </a:rPr>
              <a:t>Lien 4&gt;</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a</a:t>
            </a:r>
            <a:r>
              <a:rPr lang="en-US" sz="1200" b="0" dirty="0">
                <a:solidFill>
                  <a:srgbClr val="91B3E0"/>
                </a:solidFill>
                <a:effectLst/>
                <a:latin typeface="Calibri" panose="020F0502020204030204" pitchFamily="34" charset="0"/>
              </a:rPr>
              <a:t>&gt;&lt;/</a:t>
            </a:r>
            <a:r>
              <a:rPr lang="en-US" sz="1200" b="0" dirty="0">
                <a:solidFill>
                  <a:srgbClr val="4B69C6"/>
                </a:solidFill>
                <a:effectLst/>
                <a:latin typeface="Calibri" panose="020F0502020204030204" pitchFamily="34" charset="0"/>
              </a:rPr>
              <a:t>li</a:t>
            </a:r>
            <a:r>
              <a:rPr lang="en-US" sz="1200" b="0" dirty="0">
                <a:solidFill>
                  <a:srgbClr val="91B3E0"/>
                </a:solidFill>
                <a:effectLst/>
                <a:latin typeface="Calibri" panose="020F0502020204030204" pitchFamily="34" charset="0"/>
              </a:rPr>
              <a:t>&gt;</a:t>
            </a:r>
            <a:endParaRPr lang="en-US" sz="1200" b="0" dirty="0">
              <a:solidFill>
                <a:srgbClr val="333333"/>
              </a:solidFill>
              <a:effectLst/>
              <a:latin typeface="Calibri" panose="020F0502020204030204" pitchFamily="34" charset="0"/>
            </a:endParaRPr>
          </a:p>
          <a:p>
            <a:r>
              <a:rPr lang="en-US" sz="1200" b="0" dirty="0">
                <a:solidFill>
                  <a:srgbClr val="333333"/>
                </a:solidFill>
                <a:effectLst/>
                <a:latin typeface="Calibri" panose="020F0502020204030204" pitchFamily="34" charset="0"/>
              </a:rPr>
              <a:t>    </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ul</a:t>
            </a:r>
            <a:r>
              <a:rPr lang="en-US" sz="1200" b="0" dirty="0">
                <a:solidFill>
                  <a:srgbClr val="91B3E0"/>
                </a:solidFill>
                <a:effectLst/>
                <a:latin typeface="Calibri" panose="020F0502020204030204" pitchFamily="34" charset="0"/>
              </a:rPr>
              <a:t>&gt;</a:t>
            </a:r>
            <a:endParaRPr lang="en-US" sz="1200" b="0" dirty="0">
              <a:solidFill>
                <a:srgbClr val="333333"/>
              </a:solidFill>
              <a:effectLst/>
              <a:latin typeface="Calibri" panose="020F0502020204030204" pitchFamily="34" charset="0"/>
            </a:endParaRPr>
          </a:p>
          <a:p>
            <a:r>
              <a:rPr lang="en-US" sz="1200" b="0" dirty="0">
                <a:solidFill>
                  <a:srgbClr val="333333"/>
                </a:solidFill>
                <a:effectLst/>
                <a:latin typeface="Calibri" panose="020F0502020204030204" pitchFamily="34" charset="0"/>
              </a:rPr>
              <a:t>  </a:t>
            </a:r>
            <a:r>
              <a:rPr lang="en-US" sz="1200" b="0" dirty="0">
                <a:solidFill>
                  <a:srgbClr val="91B3E0"/>
                </a:solidFill>
                <a:effectLst/>
                <a:latin typeface="Calibri" panose="020F0502020204030204" pitchFamily="34" charset="0"/>
              </a:rPr>
              <a:t>&lt;/</a:t>
            </a:r>
            <a:r>
              <a:rPr lang="en-US" sz="1200" b="0" dirty="0">
                <a:solidFill>
                  <a:srgbClr val="4B69C6"/>
                </a:solidFill>
                <a:effectLst/>
                <a:latin typeface="Calibri" panose="020F0502020204030204" pitchFamily="34" charset="0"/>
              </a:rPr>
              <a:t>div</a:t>
            </a:r>
            <a:r>
              <a:rPr lang="en-US" sz="1200" b="0" dirty="0">
                <a:solidFill>
                  <a:srgbClr val="91B3E0"/>
                </a:solidFill>
                <a:effectLst/>
                <a:latin typeface="Calibri" panose="020F0502020204030204" pitchFamily="34" charset="0"/>
              </a:rPr>
              <a:t>&gt;</a:t>
            </a:r>
            <a:endParaRPr lang="en-US" sz="1200" b="0" dirty="0">
              <a:solidFill>
                <a:srgbClr val="333333"/>
              </a:solidFill>
              <a:effectLst/>
              <a:latin typeface="Calibri" panose="020F0502020204030204" pitchFamily="34" charset="0"/>
            </a:endParaRPr>
          </a:p>
        </p:txBody>
      </p:sp>
      <p:pic>
        <p:nvPicPr>
          <p:cNvPr id="9" name="Image 8">
            <a:extLst>
              <a:ext uri="{FF2B5EF4-FFF2-40B4-BE49-F238E27FC236}">
                <a16:creationId xmlns:a16="http://schemas.microsoft.com/office/drawing/2014/main" id="{0958F223-C96D-4C0A-9FD7-9F072AB43B3C}"/>
              </a:ext>
            </a:extLst>
          </p:cNvPr>
          <p:cNvPicPr>
            <a:picLocks noChangeAspect="1"/>
          </p:cNvPicPr>
          <p:nvPr/>
        </p:nvPicPr>
        <p:blipFill>
          <a:blip r:embed="rId2"/>
          <a:stretch>
            <a:fillRect/>
          </a:stretch>
        </p:blipFill>
        <p:spPr>
          <a:xfrm>
            <a:off x="8355842" y="3604697"/>
            <a:ext cx="1870888" cy="1996375"/>
          </a:xfrm>
          <a:prstGeom prst="rect">
            <a:avLst/>
          </a:prstGeom>
          <a:ln>
            <a:solidFill>
              <a:srgbClr val="005BA7"/>
            </a:solidFill>
          </a:ln>
        </p:spPr>
      </p:pic>
      <p:sp>
        <p:nvSpPr>
          <p:cNvPr id="7" name="ZoneTexte 6">
            <a:extLst>
              <a:ext uri="{FF2B5EF4-FFF2-40B4-BE49-F238E27FC236}">
                <a16:creationId xmlns:a16="http://schemas.microsoft.com/office/drawing/2014/main" id="{799A18E9-F32E-4F15-8318-E19206DF52C7}"/>
              </a:ext>
            </a:extLst>
          </p:cNvPr>
          <p:cNvSpPr txBox="1"/>
          <p:nvPr/>
        </p:nvSpPr>
        <p:spPr>
          <a:xfrm>
            <a:off x="6826356" y="5781853"/>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82 : Menu déroulant avec bouton simple</a:t>
            </a:r>
          </a:p>
        </p:txBody>
      </p:sp>
    </p:spTree>
    <p:extLst>
      <p:ext uri="{BB962C8B-B14F-4D97-AF65-F5344CB8AC3E}">
        <p14:creationId xmlns:p14="http://schemas.microsoft.com/office/powerpoint/2010/main" val="374491386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solidFill>
                  <a:schemeClr val="tx1">
                    <a:lumMod val="65000"/>
                    <a:lumOff val="35000"/>
                  </a:schemeClr>
                </a:solidFill>
              </a:rPr>
              <a:t>Les menus déroulants</a:t>
            </a:r>
          </a:p>
        </p:txBody>
      </p:sp>
      <p:sp>
        <p:nvSpPr>
          <p:cNvPr id="3" name="Espace réservé du contenu 2">
            <a:extLst>
              <a:ext uri="{FF2B5EF4-FFF2-40B4-BE49-F238E27FC236}">
                <a16:creationId xmlns:a16="http://schemas.microsoft.com/office/drawing/2014/main" id="{621A31EA-8711-4316-A050-9CD7F6FD2FCC}"/>
              </a:ext>
            </a:extLst>
          </p:cNvPr>
          <p:cNvSpPr>
            <a:spLocks noGrp="1"/>
          </p:cNvSpPr>
          <p:nvPr>
            <p:ph sz="quarter" idx="13"/>
          </p:nvPr>
        </p:nvSpPr>
        <p:spPr/>
        <p:txBody>
          <a:bodyPr/>
          <a:lstStyle/>
          <a:p>
            <a:r>
              <a:rPr lang="fr-FR" sz="1600" b="1" dirty="0">
                <a:solidFill>
                  <a:schemeClr val="tx1">
                    <a:lumMod val="65000"/>
                    <a:lumOff val="35000"/>
                  </a:schemeClr>
                </a:solidFill>
                <a:latin typeface="Calibri" panose="020F0502020204030204" pitchFamily="34" charset="0"/>
              </a:rPr>
              <a:t>Menu déroulant avec bouton divisé</a:t>
            </a:r>
          </a:p>
          <a:p>
            <a:endParaRPr lang="fr-FR" dirty="0"/>
          </a:p>
        </p:txBody>
      </p:sp>
      <p:sp>
        <p:nvSpPr>
          <p:cNvPr id="7" name="ZoneTexte 6">
            <a:extLst>
              <a:ext uri="{FF2B5EF4-FFF2-40B4-BE49-F238E27FC236}">
                <a16:creationId xmlns:a16="http://schemas.microsoft.com/office/drawing/2014/main" id="{FBBCC727-1FC3-437D-8DA0-C97BD509AD85}"/>
              </a:ext>
            </a:extLst>
          </p:cNvPr>
          <p:cNvSpPr txBox="1"/>
          <p:nvPr/>
        </p:nvSpPr>
        <p:spPr>
          <a:xfrm>
            <a:off x="703669" y="2235091"/>
            <a:ext cx="10443943" cy="2677656"/>
          </a:xfrm>
          <a:prstGeom prst="rect">
            <a:avLst/>
          </a:prstGeom>
          <a:noFill/>
          <a:ln>
            <a:solidFill>
              <a:srgbClr val="005BA7"/>
            </a:solidFill>
          </a:ln>
        </p:spPr>
        <p:txBody>
          <a:bodyPr wrap="square">
            <a:spAutoFit/>
          </a:bodyPr>
          <a:lstStyle/>
          <a:p>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div</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class</a:t>
            </a:r>
            <a:r>
              <a:rPr lang="fr-FR" sz="1200" b="0" dirty="0">
                <a:solidFill>
                  <a:srgbClr val="777777"/>
                </a:solidFill>
                <a:effectLst/>
                <a:latin typeface="Calibri" panose="020F0502020204030204" pitchFamily="34" charset="0"/>
              </a:rPr>
              <a:t>="</a:t>
            </a:r>
            <a:r>
              <a:rPr lang="fr-FR" sz="1200" b="0" dirty="0" err="1">
                <a:solidFill>
                  <a:srgbClr val="448C27"/>
                </a:solidFill>
                <a:effectLst/>
                <a:latin typeface="Calibri" panose="020F0502020204030204" pitchFamily="34" charset="0"/>
              </a:rPr>
              <a:t>btn</a:t>
            </a:r>
            <a:r>
              <a:rPr lang="fr-FR" sz="1200" b="0" dirty="0">
                <a:solidFill>
                  <a:srgbClr val="448C27"/>
                </a:solidFill>
                <a:effectLst/>
                <a:latin typeface="Calibri" panose="020F0502020204030204" pitchFamily="34" charset="0"/>
              </a:rPr>
              <a:t>-group</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button</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type</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button</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class</a:t>
            </a:r>
            <a:r>
              <a:rPr lang="fr-FR" sz="1200" b="0" dirty="0">
                <a:solidFill>
                  <a:srgbClr val="777777"/>
                </a:solidFill>
                <a:effectLst/>
                <a:latin typeface="Calibri" panose="020F0502020204030204" pitchFamily="34" charset="0"/>
              </a:rPr>
              <a:t>="</a:t>
            </a:r>
            <a:r>
              <a:rPr lang="fr-FR" sz="1200" b="0" dirty="0" err="1">
                <a:solidFill>
                  <a:srgbClr val="448C27"/>
                </a:solidFill>
                <a:effectLst/>
                <a:latin typeface="Calibri" panose="020F0502020204030204" pitchFamily="34" charset="0"/>
              </a:rPr>
              <a:t>btn</a:t>
            </a:r>
            <a:r>
              <a:rPr lang="fr-FR" sz="1200" b="0" dirty="0">
                <a:solidFill>
                  <a:srgbClr val="448C27"/>
                </a:solidFill>
                <a:effectLst/>
                <a:latin typeface="Calibri" panose="020F0502020204030204" pitchFamily="34" charset="0"/>
              </a:rPr>
              <a:t> </a:t>
            </a:r>
            <a:r>
              <a:rPr lang="fr-FR" sz="1200" b="0" dirty="0" err="1">
                <a:solidFill>
                  <a:srgbClr val="448C27"/>
                </a:solidFill>
                <a:effectLst/>
                <a:latin typeface="Calibri" panose="020F0502020204030204" pitchFamily="34" charset="0"/>
              </a:rPr>
              <a:t>btn</a:t>
            </a:r>
            <a:r>
              <a:rPr lang="fr-FR" sz="1200" b="0" dirty="0">
                <a:solidFill>
                  <a:srgbClr val="448C27"/>
                </a:solidFill>
                <a:effectLst/>
                <a:latin typeface="Calibri" panose="020F0502020204030204" pitchFamily="34" charset="0"/>
              </a:rPr>
              <a:t>-default</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Menu déroulant</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button</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button</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type</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button</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class</a:t>
            </a:r>
            <a:r>
              <a:rPr lang="fr-FR" sz="1200" b="0" dirty="0">
                <a:solidFill>
                  <a:srgbClr val="777777"/>
                </a:solidFill>
                <a:effectLst/>
                <a:latin typeface="Calibri" panose="020F0502020204030204" pitchFamily="34" charset="0"/>
              </a:rPr>
              <a:t>="</a:t>
            </a:r>
            <a:r>
              <a:rPr lang="fr-FR" sz="1200" b="0" dirty="0" err="1">
                <a:solidFill>
                  <a:srgbClr val="448C27"/>
                </a:solidFill>
                <a:effectLst/>
                <a:latin typeface="Calibri" panose="020F0502020204030204" pitchFamily="34" charset="0"/>
              </a:rPr>
              <a:t>btn</a:t>
            </a:r>
            <a:r>
              <a:rPr lang="fr-FR" sz="1200" b="0" dirty="0">
                <a:solidFill>
                  <a:srgbClr val="448C27"/>
                </a:solidFill>
                <a:effectLst/>
                <a:latin typeface="Calibri" panose="020F0502020204030204" pitchFamily="34" charset="0"/>
              </a:rPr>
              <a:t> </a:t>
            </a:r>
            <a:r>
              <a:rPr lang="fr-FR" sz="1200" b="0" dirty="0" err="1">
                <a:solidFill>
                  <a:srgbClr val="448C27"/>
                </a:solidFill>
                <a:effectLst/>
                <a:latin typeface="Calibri" panose="020F0502020204030204" pitchFamily="34" charset="0"/>
              </a:rPr>
              <a:t>btn</a:t>
            </a:r>
            <a:r>
              <a:rPr lang="fr-FR" sz="1200" b="0" dirty="0">
                <a:solidFill>
                  <a:srgbClr val="448C27"/>
                </a:solidFill>
                <a:effectLst/>
                <a:latin typeface="Calibri" panose="020F0502020204030204" pitchFamily="34" charset="0"/>
              </a:rPr>
              <a:t>-default </a:t>
            </a:r>
            <a:r>
              <a:rPr lang="fr-FR" sz="1200" b="0" dirty="0" err="1">
                <a:solidFill>
                  <a:srgbClr val="448C27"/>
                </a:solidFill>
                <a:effectLst/>
                <a:latin typeface="Calibri" panose="020F0502020204030204" pitchFamily="34" charset="0"/>
              </a:rPr>
              <a:t>dropdown-toggle</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data-</a:t>
            </a:r>
            <a:r>
              <a:rPr lang="fr-FR" sz="1200" b="0" i="1" dirty="0" err="1">
                <a:solidFill>
                  <a:srgbClr val="8190A0"/>
                </a:solidFill>
                <a:effectLst/>
                <a:latin typeface="Calibri" panose="020F0502020204030204" pitchFamily="34" charset="0"/>
              </a:rPr>
              <a:t>toggle</a:t>
            </a:r>
            <a:r>
              <a:rPr lang="fr-FR" sz="1200" b="0" dirty="0">
                <a:solidFill>
                  <a:srgbClr val="777777"/>
                </a:solidFill>
                <a:effectLst/>
                <a:latin typeface="Calibri" panose="020F0502020204030204" pitchFamily="34" charset="0"/>
              </a:rPr>
              <a:t>="</a:t>
            </a:r>
            <a:r>
              <a:rPr lang="fr-FR" sz="1200" b="0" dirty="0" err="1">
                <a:solidFill>
                  <a:srgbClr val="448C27"/>
                </a:solidFill>
                <a:effectLst/>
                <a:latin typeface="Calibri" panose="020F0502020204030204" pitchFamily="34" charset="0"/>
              </a:rPr>
              <a:t>dropdown</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aria-</a:t>
            </a:r>
            <a:r>
              <a:rPr lang="fr-FR" sz="1200" b="0" i="1" dirty="0" err="1">
                <a:solidFill>
                  <a:srgbClr val="8190A0"/>
                </a:solidFill>
                <a:effectLst/>
                <a:latin typeface="Calibri" panose="020F0502020204030204" pitchFamily="34" charset="0"/>
              </a:rPr>
              <a:t>haspopup</a:t>
            </a:r>
            <a:r>
              <a:rPr lang="fr-FR" sz="1200" b="0" dirty="0">
                <a:solidFill>
                  <a:srgbClr val="777777"/>
                </a:solidFill>
                <a:effectLst/>
                <a:latin typeface="Calibri" panose="020F0502020204030204" pitchFamily="34" charset="0"/>
              </a:rPr>
              <a:t>="</a:t>
            </a:r>
            <a:r>
              <a:rPr lang="fr-FR" sz="1200" b="0" dirty="0" err="1">
                <a:solidFill>
                  <a:srgbClr val="448C27"/>
                </a:solidFill>
                <a:effectLst/>
                <a:latin typeface="Calibri" panose="020F0502020204030204" pitchFamily="34" charset="0"/>
              </a:rPr>
              <a:t>true</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aria-</a:t>
            </a:r>
            <a:r>
              <a:rPr lang="fr-FR" sz="1200" b="0" i="1" dirty="0" err="1">
                <a:solidFill>
                  <a:srgbClr val="8190A0"/>
                </a:solidFill>
                <a:effectLst/>
                <a:latin typeface="Calibri" panose="020F0502020204030204" pitchFamily="34" charset="0"/>
              </a:rPr>
              <a:t>expanded</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false</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   </a:t>
            </a: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span</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class</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caret</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&gt;&lt;/</a:t>
            </a:r>
            <a:r>
              <a:rPr lang="fr-FR" sz="1200" b="0" dirty="0">
                <a:solidFill>
                  <a:srgbClr val="4B69C6"/>
                </a:solidFill>
                <a:effectLst/>
                <a:latin typeface="Calibri" panose="020F0502020204030204" pitchFamily="34" charset="0"/>
              </a:rPr>
              <a:t>span</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span</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class</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sr-</a:t>
            </a:r>
            <a:r>
              <a:rPr lang="fr-FR" sz="1200" b="0" dirty="0" err="1">
                <a:solidFill>
                  <a:srgbClr val="448C27"/>
                </a:solidFill>
                <a:effectLst/>
                <a:latin typeface="Calibri" panose="020F0502020204030204" pitchFamily="34" charset="0"/>
              </a:rPr>
              <a:t>only</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r>
              <a:rPr lang="fr-FR" sz="1200" b="0" dirty="0" err="1">
                <a:solidFill>
                  <a:srgbClr val="333333"/>
                </a:solidFill>
                <a:effectLst/>
                <a:latin typeface="Calibri" panose="020F0502020204030204" pitchFamily="34" charset="0"/>
              </a:rPr>
              <a:t>Toggle</a:t>
            </a:r>
            <a:r>
              <a:rPr lang="fr-FR" sz="1200" b="0" dirty="0">
                <a:solidFill>
                  <a:srgbClr val="333333"/>
                </a:solidFill>
                <a:effectLst/>
                <a:latin typeface="Calibri" panose="020F0502020204030204" pitchFamily="34" charset="0"/>
              </a:rPr>
              <a:t> </a:t>
            </a:r>
            <a:r>
              <a:rPr lang="fr-FR" sz="1200" b="0" dirty="0" err="1">
                <a:solidFill>
                  <a:srgbClr val="333333"/>
                </a:solidFill>
                <a:effectLst/>
                <a:latin typeface="Calibri" panose="020F0502020204030204" pitchFamily="34" charset="0"/>
              </a:rPr>
              <a:t>Dropdown</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span</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button</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ul</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class</a:t>
            </a:r>
            <a:r>
              <a:rPr lang="fr-FR" sz="1200" b="0" dirty="0">
                <a:solidFill>
                  <a:srgbClr val="777777"/>
                </a:solidFill>
                <a:effectLst/>
                <a:latin typeface="Calibri" panose="020F0502020204030204" pitchFamily="34" charset="0"/>
              </a:rPr>
              <a:t>="</a:t>
            </a:r>
            <a:r>
              <a:rPr lang="fr-FR" sz="1200" b="0" dirty="0" err="1">
                <a:solidFill>
                  <a:srgbClr val="448C27"/>
                </a:solidFill>
                <a:effectLst/>
                <a:latin typeface="Calibri" panose="020F0502020204030204" pitchFamily="34" charset="0"/>
              </a:rPr>
              <a:t>dropdown</a:t>
            </a:r>
            <a:r>
              <a:rPr lang="fr-FR" sz="1200" b="0" dirty="0">
                <a:solidFill>
                  <a:srgbClr val="448C27"/>
                </a:solidFill>
                <a:effectLst/>
                <a:latin typeface="Calibri" panose="020F0502020204030204" pitchFamily="34" charset="0"/>
              </a:rPr>
              <a:t>-menu</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li</a:t>
            </a:r>
            <a:r>
              <a:rPr lang="fr-FR" sz="1200" b="0" dirty="0">
                <a:solidFill>
                  <a:srgbClr val="91B3E0"/>
                </a:solidFill>
                <a:effectLst/>
                <a:latin typeface="Calibri" panose="020F0502020204030204" pitchFamily="34" charset="0"/>
              </a:rPr>
              <a:t>&gt;&lt;</a:t>
            </a:r>
            <a:r>
              <a:rPr lang="fr-FR" sz="1200" b="0" dirty="0">
                <a:solidFill>
                  <a:srgbClr val="4B69C6"/>
                </a:solidFill>
                <a:effectLst/>
                <a:latin typeface="Calibri" panose="020F0502020204030204" pitchFamily="34" charset="0"/>
              </a:rPr>
              <a:t>a</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href</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title</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Lien 1</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Lien 1</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a</a:t>
            </a:r>
            <a:r>
              <a:rPr lang="fr-FR" sz="1200" b="0" dirty="0">
                <a:solidFill>
                  <a:srgbClr val="91B3E0"/>
                </a:solidFill>
                <a:effectLst/>
                <a:latin typeface="Calibri" panose="020F0502020204030204" pitchFamily="34" charset="0"/>
              </a:rPr>
              <a:t>&gt;&lt;/</a:t>
            </a:r>
            <a:r>
              <a:rPr lang="fr-FR" sz="1200" b="0" dirty="0">
                <a:solidFill>
                  <a:srgbClr val="4B69C6"/>
                </a:solidFill>
                <a:effectLst/>
                <a:latin typeface="Calibri" panose="020F0502020204030204" pitchFamily="34" charset="0"/>
              </a:rPr>
              <a:t>li</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li</a:t>
            </a:r>
            <a:r>
              <a:rPr lang="fr-FR" sz="1200" b="0" dirty="0">
                <a:solidFill>
                  <a:srgbClr val="91B3E0"/>
                </a:solidFill>
                <a:effectLst/>
                <a:latin typeface="Calibri" panose="020F0502020204030204" pitchFamily="34" charset="0"/>
              </a:rPr>
              <a:t>&gt;&lt;</a:t>
            </a:r>
            <a:r>
              <a:rPr lang="fr-FR" sz="1200" b="0" dirty="0">
                <a:solidFill>
                  <a:srgbClr val="4B69C6"/>
                </a:solidFill>
                <a:effectLst/>
                <a:latin typeface="Calibri" panose="020F0502020204030204" pitchFamily="34" charset="0"/>
              </a:rPr>
              <a:t>a</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href</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title</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Lien 2</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Lien 2</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a</a:t>
            </a:r>
            <a:r>
              <a:rPr lang="fr-FR" sz="1200" b="0" dirty="0">
                <a:solidFill>
                  <a:srgbClr val="91B3E0"/>
                </a:solidFill>
                <a:effectLst/>
                <a:latin typeface="Calibri" panose="020F0502020204030204" pitchFamily="34" charset="0"/>
              </a:rPr>
              <a:t>&gt;&lt;/</a:t>
            </a:r>
            <a:r>
              <a:rPr lang="fr-FR" sz="1200" b="0" dirty="0">
                <a:solidFill>
                  <a:srgbClr val="4B69C6"/>
                </a:solidFill>
                <a:effectLst/>
                <a:latin typeface="Calibri" panose="020F0502020204030204" pitchFamily="34" charset="0"/>
              </a:rPr>
              <a:t>li</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li</a:t>
            </a:r>
            <a:r>
              <a:rPr lang="fr-FR" sz="1200" b="0" dirty="0">
                <a:solidFill>
                  <a:srgbClr val="91B3E0"/>
                </a:solidFill>
                <a:effectLst/>
                <a:latin typeface="Calibri" panose="020F0502020204030204" pitchFamily="34" charset="0"/>
              </a:rPr>
              <a:t>&gt;&lt;</a:t>
            </a:r>
            <a:r>
              <a:rPr lang="fr-FR" sz="1200" b="0" dirty="0">
                <a:solidFill>
                  <a:srgbClr val="4B69C6"/>
                </a:solidFill>
                <a:effectLst/>
                <a:latin typeface="Calibri" panose="020F0502020204030204" pitchFamily="34" charset="0"/>
              </a:rPr>
              <a:t>a</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href</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title</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Lien 3</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Lien 3</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a</a:t>
            </a:r>
            <a:r>
              <a:rPr lang="fr-FR" sz="1200" b="0" dirty="0">
                <a:solidFill>
                  <a:srgbClr val="91B3E0"/>
                </a:solidFill>
                <a:effectLst/>
                <a:latin typeface="Calibri" panose="020F0502020204030204" pitchFamily="34" charset="0"/>
              </a:rPr>
              <a:t>&gt;&lt;/</a:t>
            </a:r>
            <a:r>
              <a:rPr lang="fr-FR" sz="1200" b="0" dirty="0">
                <a:solidFill>
                  <a:srgbClr val="4B69C6"/>
                </a:solidFill>
                <a:effectLst/>
                <a:latin typeface="Calibri" panose="020F0502020204030204" pitchFamily="34" charset="0"/>
              </a:rPr>
              <a:t>li</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li</a:t>
            </a:r>
            <a:r>
              <a:rPr lang="fr-FR" sz="1200" b="0" dirty="0">
                <a:solidFill>
                  <a:srgbClr val="91B3E0"/>
                </a:solidFill>
                <a:effectLst/>
                <a:latin typeface="Calibri" panose="020F0502020204030204" pitchFamily="34" charset="0"/>
              </a:rPr>
              <a:t> </a:t>
            </a:r>
            <a:r>
              <a:rPr lang="fr-FR" sz="1200" b="0" i="1" dirty="0" err="1">
                <a:solidFill>
                  <a:srgbClr val="8190A0"/>
                </a:solidFill>
                <a:effectLst/>
                <a:latin typeface="Calibri" panose="020F0502020204030204" pitchFamily="34" charset="0"/>
              </a:rPr>
              <a:t>role</a:t>
            </a:r>
            <a:r>
              <a:rPr lang="fr-FR" sz="1200" b="0" dirty="0">
                <a:solidFill>
                  <a:srgbClr val="777777"/>
                </a:solidFill>
                <a:effectLst/>
                <a:latin typeface="Calibri" panose="020F0502020204030204" pitchFamily="34" charset="0"/>
              </a:rPr>
              <a:t>="</a:t>
            </a:r>
            <a:r>
              <a:rPr lang="fr-FR" sz="1200" b="0" dirty="0" err="1">
                <a:solidFill>
                  <a:srgbClr val="448C27"/>
                </a:solidFill>
                <a:effectLst/>
                <a:latin typeface="Calibri" panose="020F0502020204030204" pitchFamily="34" charset="0"/>
              </a:rPr>
              <a:t>separator</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class</a:t>
            </a:r>
            <a:r>
              <a:rPr lang="fr-FR" sz="1200" b="0" dirty="0">
                <a:solidFill>
                  <a:srgbClr val="777777"/>
                </a:solidFill>
                <a:effectLst/>
                <a:latin typeface="Calibri" panose="020F0502020204030204" pitchFamily="34" charset="0"/>
              </a:rPr>
              <a:t>="</a:t>
            </a:r>
            <a:r>
              <a:rPr lang="fr-FR" sz="1200" b="0" dirty="0" err="1">
                <a:solidFill>
                  <a:srgbClr val="448C27"/>
                </a:solidFill>
                <a:effectLst/>
                <a:latin typeface="Calibri" panose="020F0502020204030204" pitchFamily="34" charset="0"/>
              </a:rPr>
              <a:t>divider</a:t>
            </a:r>
            <a:r>
              <a:rPr lang="fr-FR" sz="1200" b="0" dirty="0">
                <a:solidFill>
                  <a:srgbClr val="777777"/>
                </a:solidFill>
                <a:effectLst/>
                <a:latin typeface="Calibri" panose="020F0502020204030204" pitchFamily="34" charset="0"/>
              </a:rPr>
              <a:t>"</a:t>
            </a:r>
            <a:r>
              <a:rPr lang="fr-FR" sz="1200" b="0" dirty="0">
                <a:solidFill>
                  <a:srgbClr val="660000"/>
                </a:solidFill>
                <a:effectLst/>
                <a:latin typeface="Calibri" panose="020F0502020204030204" pitchFamily="34" charset="0"/>
              </a:rPr>
              <a:t>&lt;/li</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li</a:t>
            </a:r>
            <a:r>
              <a:rPr lang="fr-FR" sz="1200" b="0" dirty="0">
                <a:solidFill>
                  <a:srgbClr val="91B3E0"/>
                </a:solidFill>
                <a:effectLst/>
                <a:latin typeface="Calibri" panose="020F0502020204030204" pitchFamily="34" charset="0"/>
              </a:rPr>
              <a:t>&gt;&lt;</a:t>
            </a:r>
            <a:r>
              <a:rPr lang="fr-FR" sz="1200" b="0" dirty="0">
                <a:solidFill>
                  <a:srgbClr val="4B69C6"/>
                </a:solidFill>
                <a:effectLst/>
                <a:latin typeface="Calibri" panose="020F0502020204030204" pitchFamily="34" charset="0"/>
              </a:rPr>
              <a:t>a</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href</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title</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Lien 4</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Lien 4</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a</a:t>
            </a:r>
            <a:r>
              <a:rPr lang="fr-FR" sz="1200" b="0" dirty="0">
                <a:solidFill>
                  <a:srgbClr val="91B3E0"/>
                </a:solidFill>
                <a:effectLst/>
                <a:latin typeface="Calibri" panose="020F0502020204030204" pitchFamily="34" charset="0"/>
              </a:rPr>
              <a:t>&gt;&lt;/</a:t>
            </a:r>
            <a:r>
              <a:rPr lang="fr-FR" sz="1200" b="0" dirty="0">
                <a:solidFill>
                  <a:srgbClr val="4B69C6"/>
                </a:solidFill>
                <a:effectLst/>
                <a:latin typeface="Calibri" panose="020F0502020204030204" pitchFamily="34" charset="0"/>
              </a:rPr>
              <a:t>li</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ul</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div</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p:txBody>
      </p:sp>
      <p:pic>
        <p:nvPicPr>
          <p:cNvPr id="10" name="Image 9">
            <a:extLst>
              <a:ext uri="{FF2B5EF4-FFF2-40B4-BE49-F238E27FC236}">
                <a16:creationId xmlns:a16="http://schemas.microsoft.com/office/drawing/2014/main" id="{3380D992-6AA3-4DAC-9674-20741D2AA0E9}"/>
              </a:ext>
            </a:extLst>
          </p:cNvPr>
          <p:cNvPicPr>
            <a:picLocks noChangeAspect="1"/>
          </p:cNvPicPr>
          <p:nvPr/>
        </p:nvPicPr>
        <p:blipFill>
          <a:blip r:embed="rId2"/>
          <a:stretch>
            <a:fillRect/>
          </a:stretch>
        </p:blipFill>
        <p:spPr>
          <a:xfrm>
            <a:off x="9000749" y="3604775"/>
            <a:ext cx="2146863" cy="2320212"/>
          </a:xfrm>
          <a:prstGeom prst="rect">
            <a:avLst/>
          </a:prstGeom>
          <a:ln>
            <a:solidFill>
              <a:srgbClr val="005BA7"/>
            </a:solidFill>
          </a:ln>
        </p:spPr>
      </p:pic>
      <p:sp>
        <p:nvSpPr>
          <p:cNvPr id="8" name="ZoneTexte 7">
            <a:extLst>
              <a:ext uri="{FF2B5EF4-FFF2-40B4-BE49-F238E27FC236}">
                <a16:creationId xmlns:a16="http://schemas.microsoft.com/office/drawing/2014/main" id="{64445321-7673-4014-A7BC-070E110117C6}"/>
              </a:ext>
            </a:extLst>
          </p:cNvPr>
          <p:cNvSpPr txBox="1"/>
          <p:nvPr/>
        </p:nvSpPr>
        <p:spPr>
          <a:xfrm>
            <a:off x="7340790" y="6070352"/>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83 : Menu déroulant avec bouton divisé</a:t>
            </a:r>
          </a:p>
        </p:txBody>
      </p:sp>
    </p:spTree>
    <p:extLst>
      <p:ext uri="{BB962C8B-B14F-4D97-AF65-F5344CB8AC3E}">
        <p14:creationId xmlns:p14="http://schemas.microsoft.com/office/powerpoint/2010/main" val="177179373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3</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Utiliser les composants Bootstrap</a:t>
            </a:r>
          </a:p>
        </p:txBody>
      </p:sp>
      <p:sp>
        <p:nvSpPr>
          <p:cNvPr id="5" name="Espace réservé du texte 4">
            <a:extLst>
              <a:ext uri="{FF2B5EF4-FFF2-40B4-BE49-F238E27FC236}">
                <a16:creationId xmlns:a16="http://schemas.microsoft.com/office/drawing/2014/main" id="{DF1A1A69-3DEA-443B-8C0B-00C42A174A1E}"/>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Barres de navigation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Menus déroulants </a:t>
            </a:r>
          </a:p>
          <a:p>
            <a:pPr algn="just" defTabSz="829543">
              <a:spcBef>
                <a:spcPts val="1270"/>
              </a:spcBef>
              <a:buSzPts val="1800"/>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Pagination, badges et alertes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Barres de progression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Cartes (</a:t>
            </a:r>
            <a:r>
              <a:rPr lang="fr-FR" sz="1600" dirty="0" err="1">
                <a:solidFill>
                  <a:schemeClr val="bg1">
                    <a:lumMod val="65000"/>
                  </a:schemeClr>
                </a:solidFill>
                <a:ea typeface="맑은 고딕" pitchFamily="34"/>
                <a:cs typeface="Calibri" panose="020F0502020204030204" pitchFamily="34" charset="0"/>
              </a:rPr>
              <a:t>c</a:t>
            </a:r>
            <a:r>
              <a:rPr lang="fr-FR" sz="1600" dirty="0" err="1">
                <a:solidFill>
                  <a:schemeClr val="bg1">
                    <a:lumMod val="65000"/>
                  </a:schemeClr>
                </a:solidFill>
                <a:latin typeface="Calibri" panose="020F0502020204030204" pitchFamily="34" charset="0"/>
                <a:ea typeface="맑은 고딕" pitchFamily="34"/>
                <a:cs typeface="Calibri" panose="020F0502020204030204" pitchFamily="34" charset="0"/>
              </a:rPr>
              <a:t>ards</a:t>
            </a: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a:t>
            </a:r>
          </a:p>
          <a:p>
            <a:endParaRPr lang="fr-FR" dirty="0"/>
          </a:p>
        </p:txBody>
      </p:sp>
    </p:spTree>
    <p:extLst>
      <p:ext uri="{BB962C8B-B14F-4D97-AF65-F5344CB8AC3E}">
        <p14:creationId xmlns:p14="http://schemas.microsoft.com/office/powerpoint/2010/main" val="418043952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Pagination, badges et alertes</a:t>
            </a:r>
          </a:p>
          <a:p>
            <a:endParaRPr lang="fr-FR" sz="1800" dirty="0">
              <a:solidFill>
                <a:schemeClr val="tx1">
                  <a:lumMod val="65000"/>
                  <a:lumOff val="35000"/>
                </a:schemeClr>
              </a:solidFill>
            </a:endParaRPr>
          </a:p>
        </p:txBody>
      </p:sp>
      <p:sp>
        <p:nvSpPr>
          <p:cNvPr id="14" name="Espace réservé du contenu 13">
            <a:extLst>
              <a:ext uri="{FF2B5EF4-FFF2-40B4-BE49-F238E27FC236}">
                <a16:creationId xmlns:a16="http://schemas.microsoft.com/office/drawing/2014/main" id="{211260AE-C4E3-4C17-A5CA-348F0833F148}"/>
              </a:ext>
            </a:extLst>
          </p:cNvPr>
          <p:cNvSpPr>
            <a:spLocks noGrp="1"/>
          </p:cNvSpPr>
          <p:nvPr>
            <p:ph sz="quarter" idx="12"/>
          </p:nvPr>
        </p:nvSpPr>
        <p:spPr>
          <a:prstGeom prst="rect">
            <a:avLst/>
          </a:prstGeom>
        </p:spPr>
        <p:txBody>
          <a:bodyPr/>
          <a:lstStyle/>
          <a:p>
            <a:endParaRPr lang="fr-FR" b="1" dirty="0">
              <a:solidFill>
                <a:schemeClr val="tx1">
                  <a:lumMod val="65000"/>
                  <a:lumOff val="35000"/>
                </a:schemeClr>
              </a:solidFill>
            </a:endParaRPr>
          </a:p>
          <a:p>
            <a:pPr marL="0" indent="0">
              <a:buNone/>
            </a:pPr>
            <a:r>
              <a:rPr lang="fr-FR" b="0" i="0" dirty="0">
                <a:solidFill>
                  <a:schemeClr val="tx1">
                    <a:lumMod val="65000"/>
                    <a:lumOff val="35000"/>
                  </a:schemeClr>
                </a:solidFill>
                <a:effectLst/>
                <a:latin typeface="Calibri" panose="020F0502020204030204" pitchFamily="34" charset="0"/>
              </a:rPr>
              <a:t>Les alertes sont créées avec la classe </a:t>
            </a:r>
            <a:r>
              <a:rPr lang="fr-FR" b="1" i="0" dirty="0">
                <a:solidFill>
                  <a:schemeClr val="tx1">
                    <a:lumMod val="65000"/>
                    <a:lumOff val="35000"/>
                  </a:schemeClr>
                </a:solidFill>
                <a:effectLst/>
                <a:latin typeface="Calibri" panose="020F0502020204030204" pitchFamily="34" charset="0"/>
              </a:rPr>
              <a:t>.</a:t>
            </a:r>
            <a:r>
              <a:rPr lang="fr-FR" b="1" i="0" dirty="0" err="1">
                <a:solidFill>
                  <a:schemeClr val="tx1">
                    <a:lumMod val="65000"/>
                    <a:lumOff val="35000"/>
                  </a:schemeClr>
                </a:solidFill>
                <a:effectLst/>
                <a:latin typeface="Calibri" panose="020F0502020204030204" pitchFamily="34" charset="0"/>
              </a:rPr>
              <a:t>alert</a:t>
            </a:r>
            <a:r>
              <a:rPr lang="fr-FR" b="1" i="0" dirty="0">
                <a:solidFill>
                  <a:schemeClr val="tx1">
                    <a:lumMod val="65000"/>
                    <a:lumOff val="35000"/>
                  </a:schemeClr>
                </a:solidFill>
                <a:effectLst/>
                <a:latin typeface="Calibri" panose="020F0502020204030204" pitchFamily="34" charset="0"/>
              </a:rPr>
              <a:t>, </a:t>
            </a:r>
            <a:r>
              <a:rPr lang="fr-FR" b="0" i="0" dirty="0">
                <a:solidFill>
                  <a:schemeClr val="tx1">
                    <a:lumMod val="65000"/>
                    <a:lumOff val="35000"/>
                  </a:schemeClr>
                </a:solidFill>
                <a:effectLst/>
                <a:latin typeface="Calibri" panose="020F0502020204030204" pitchFamily="34" charset="0"/>
              </a:rPr>
              <a:t>suivie de l'une des classes </a:t>
            </a:r>
            <a:r>
              <a:rPr lang="fr-FR" i="0" dirty="0">
                <a:solidFill>
                  <a:schemeClr val="tx1">
                    <a:lumMod val="65000"/>
                    <a:lumOff val="35000"/>
                  </a:schemeClr>
                </a:solidFill>
                <a:effectLst/>
                <a:latin typeface="Calibri" panose="020F0502020204030204" pitchFamily="34" charset="0"/>
              </a:rPr>
              <a:t>contextuelles</a:t>
            </a:r>
            <a:r>
              <a:rPr lang="fr-FR" b="1" i="0" dirty="0">
                <a:solidFill>
                  <a:schemeClr val="tx1">
                    <a:lumMod val="65000"/>
                    <a:lumOff val="35000"/>
                  </a:schemeClr>
                </a:solidFill>
                <a:effectLst/>
                <a:latin typeface="Calibri" panose="020F0502020204030204" pitchFamily="34" charset="0"/>
              </a:rPr>
              <a:t> .</a:t>
            </a:r>
            <a:r>
              <a:rPr lang="fr-FR" b="1" i="0" dirty="0" err="1">
                <a:solidFill>
                  <a:schemeClr val="tx1">
                    <a:lumMod val="65000"/>
                    <a:lumOff val="35000"/>
                  </a:schemeClr>
                </a:solidFill>
                <a:effectLst/>
                <a:latin typeface="Calibri" panose="020F0502020204030204" pitchFamily="34" charset="0"/>
              </a:rPr>
              <a:t>alert-success</a:t>
            </a:r>
            <a:r>
              <a:rPr lang="fr-FR" b="1" i="0" dirty="0">
                <a:solidFill>
                  <a:schemeClr val="tx1">
                    <a:lumMod val="65000"/>
                    <a:lumOff val="35000"/>
                  </a:schemeClr>
                </a:solidFill>
                <a:effectLst/>
                <a:latin typeface="Calibri" panose="020F0502020204030204" pitchFamily="34" charset="0"/>
              </a:rPr>
              <a:t>, .</a:t>
            </a:r>
            <a:r>
              <a:rPr lang="fr-FR" b="1" i="0" dirty="0" err="1">
                <a:solidFill>
                  <a:schemeClr val="tx1">
                    <a:lumMod val="65000"/>
                    <a:lumOff val="35000"/>
                  </a:schemeClr>
                </a:solidFill>
                <a:effectLst/>
                <a:latin typeface="Calibri" panose="020F0502020204030204" pitchFamily="34" charset="0"/>
              </a:rPr>
              <a:t>alert</a:t>
            </a:r>
            <a:r>
              <a:rPr lang="fr-FR" b="1" i="0" dirty="0">
                <a:solidFill>
                  <a:schemeClr val="tx1">
                    <a:lumMod val="65000"/>
                    <a:lumOff val="35000"/>
                  </a:schemeClr>
                </a:solidFill>
                <a:effectLst/>
                <a:latin typeface="Calibri" panose="020F0502020204030204" pitchFamily="34" charset="0"/>
              </a:rPr>
              <a:t>-info, .</a:t>
            </a:r>
            <a:r>
              <a:rPr lang="fr-FR" b="1" i="0" dirty="0" err="1">
                <a:solidFill>
                  <a:schemeClr val="tx1">
                    <a:lumMod val="65000"/>
                    <a:lumOff val="35000"/>
                  </a:schemeClr>
                </a:solidFill>
                <a:effectLst/>
                <a:latin typeface="Calibri" panose="020F0502020204030204" pitchFamily="34" charset="0"/>
              </a:rPr>
              <a:t>alert</a:t>
            </a:r>
            <a:r>
              <a:rPr lang="fr-FR" b="1" i="0" dirty="0">
                <a:solidFill>
                  <a:schemeClr val="tx1">
                    <a:lumMod val="65000"/>
                    <a:lumOff val="35000"/>
                  </a:schemeClr>
                </a:solidFill>
                <a:effectLst/>
                <a:latin typeface="Calibri" panose="020F0502020204030204" pitchFamily="34" charset="0"/>
              </a:rPr>
              <a:t>-warning, .</a:t>
            </a:r>
            <a:r>
              <a:rPr lang="fr-FR" b="1" i="0" dirty="0" err="1">
                <a:solidFill>
                  <a:schemeClr val="tx1">
                    <a:lumMod val="65000"/>
                    <a:lumOff val="35000"/>
                  </a:schemeClr>
                </a:solidFill>
                <a:effectLst/>
                <a:latin typeface="Calibri" panose="020F0502020204030204" pitchFamily="34" charset="0"/>
              </a:rPr>
              <a:t>alert</a:t>
            </a:r>
            <a:r>
              <a:rPr lang="fr-FR" b="1" i="0" dirty="0">
                <a:solidFill>
                  <a:schemeClr val="tx1">
                    <a:lumMod val="65000"/>
                    <a:lumOff val="35000"/>
                  </a:schemeClr>
                </a:solidFill>
                <a:effectLst/>
                <a:latin typeface="Calibri" panose="020F0502020204030204" pitchFamily="34" charset="0"/>
              </a:rPr>
              <a:t>-danger, .</a:t>
            </a:r>
            <a:r>
              <a:rPr lang="fr-FR" b="1" i="0" dirty="0" err="1">
                <a:solidFill>
                  <a:schemeClr val="tx1">
                    <a:lumMod val="65000"/>
                    <a:lumOff val="35000"/>
                  </a:schemeClr>
                </a:solidFill>
                <a:effectLst/>
                <a:latin typeface="Calibri" panose="020F0502020204030204" pitchFamily="34" charset="0"/>
              </a:rPr>
              <a:t>alert-primary</a:t>
            </a:r>
            <a:r>
              <a:rPr lang="fr-FR" b="1" i="0" dirty="0">
                <a:solidFill>
                  <a:schemeClr val="tx1">
                    <a:lumMod val="65000"/>
                    <a:lumOff val="35000"/>
                  </a:schemeClr>
                </a:solidFill>
                <a:effectLst/>
                <a:latin typeface="Calibri" panose="020F0502020204030204" pitchFamily="34" charset="0"/>
              </a:rPr>
              <a:t>, .</a:t>
            </a:r>
            <a:r>
              <a:rPr lang="fr-FR" b="1" i="0" dirty="0" err="1">
                <a:solidFill>
                  <a:schemeClr val="tx1">
                    <a:lumMod val="65000"/>
                    <a:lumOff val="35000"/>
                  </a:schemeClr>
                </a:solidFill>
                <a:effectLst/>
                <a:latin typeface="Calibri" panose="020F0502020204030204" pitchFamily="34" charset="0"/>
              </a:rPr>
              <a:t>alert-secondary</a:t>
            </a:r>
            <a:r>
              <a:rPr lang="fr-FR" b="1" i="0" dirty="0">
                <a:solidFill>
                  <a:schemeClr val="tx1">
                    <a:lumMod val="65000"/>
                    <a:lumOff val="35000"/>
                  </a:schemeClr>
                </a:solidFill>
                <a:effectLst/>
                <a:latin typeface="Calibri" panose="020F0502020204030204" pitchFamily="34" charset="0"/>
              </a:rPr>
              <a:t>, .</a:t>
            </a:r>
            <a:r>
              <a:rPr lang="fr-FR" b="1" i="0" dirty="0" err="1">
                <a:solidFill>
                  <a:schemeClr val="tx1">
                    <a:lumMod val="65000"/>
                    <a:lumOff val="35000"/>
                  </a:schemeClr>
                </a:solidFill>
                <a:effectLst/>
                <a:latin typeface="Calibri" panose="020F0502020204030204" pitchFamily="34" charset="0"/>
              </a:rPr>
              <a:t>alert-lightou</a:t>
            </a:r>
            <a:r>
              <a:rPr lang="fr-FR" b="1" i="0" dirty="0">
                <a:solidFill>
                  <a:schemeClr val="tx1">
                    <a:lumMod val="65000"/>
                    <a:lumOff val="35000"/>
                  </a:schemeClr>
                </a:solidFill>
                <a:effectLst/>
                <a:latin typeface="Calibri" panose="020F0502020204030204" pitchFamily="34" charset="0"/>
              </a:rPr>
              <a:t> .</a:t>
            </a:r>
            <a:r>
              <a:rPr lang="fr-FR" b="1" i="0" dirty="0" err="1">
                <a:solidFill>
                  <a:schemeClr val="tx1">
                    <a:lumMod val="65000"/>
                    <a:lumOff val="35000"/>
                  </a:schemeClr>
                </a:solidFill>
                <a:effectLst/>
                <a:latin typeface="Calibri" panose="020F0502020204030204" pitchFamily="34" charset="0"/>
              </a:rPr>
              <a:t>alert-dark</a:t>
            </a:r>
            <a:r>
              <a:rPr lang="fr-FR" b="0" i="0" dirty="0">
                <a:solidFill>
                  <a:schemeClr val="tx1">
                    <a:lumMod val="65000"/>
                    <a:lumOff val="35000"/>
                  </a:schemeClr>
                </a:solidFill>
                <a:effectLst/>
                <a:latin typeface="Calibri" panose="020F0502020204030204" pitchFamily="34" charset="0"/>
              </a:rPr>
              <a:t> :</a:t>
            </a:r>
            <a:endParaRPr lang="fr-FR" dirty="0">
              <a:solidFill>
                <a:schemeClr val="tx1">
                  <a:lumMod val="65000"/>
                  <a:lumOff val="35000"/>
                </a:schemeClr>
              </a:solidFill>
              <a:latin typeface="Calibri" panose="020F0502020204030204" pitchFamily="34" charset="0"/>
            </a:endParaRPr>
          </a:p>
          <a:p>
            <a:endParaRPr lang="fr-FR" b="1" dirty="0">
              <a:solidFill>
                <a:schemeClr val="tx1">
                  <a:lumMod val="65000"/>
                  <a:lumOff val="35000"/>
                </a:schemeClr>
              </a:solidFill>
              <a:latin typeface="Calibri" panose="020F0502020204030204" pitchFamily="34" charset="0"/>
            </a:endParaRPr>
          </a:p>
        </p:txBody>
      </p:sp>
      <p:sp>
        <p:nvSpPr>
          <p:cNvPr id="10" name="Espace réservé du contenu 13">
            <a:extLst>
              <a:ext uri="{FF2B5EF4-FFF2-40B4-BE49-F238E27FC236}">
                <a16:creationId xmlns:a16="http://schemas.microsoft.com/office/drawing/2014/main" id="{C13AA230-8F03-4BAD-840D-9B0AB180B2D1}"/>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Les alertes</a:t>
            </a:r>
          </a:p>
        </p:txBody>
      </p:sp>
      <p:sp>
        <p:nvSpPr>
          <p:cNvPr id="11" name="ZoneTexte 10">
            <a:extLst>
              <a:ext uri="{FF2B5EF4-FFF2-40B4-BE49-F238E27FC236}">
                <a16:creationId xmlns:a16="http://schemas.microsoft.com/office/drawing/2014/main" id="{6B0C28E3-DBDF-48B4-AA78-C829E8D91487}"/>
              </a:ext>
            </a:extLst>
          </p:cNvPr>
          <p:cNvSpPr txBox="1"/>
          <p:nvPr/>
        </p:nvSpPr>
        <p:spPr>
          <a:xfrm>
            <a:off x="1373851" y="2998850"/>
            <a:ext cx="9444297" cy="461665"/>
          </a:xfrm>
          <a:prstGeom prst="rect">
            <a:avLst/>
          </a:prstGeom>
          <a:noFill/>
          <a:ln>
            <a:solidFill>
              <a:srgbClr val="005BA7"/>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="alert alert-success"&gt;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strong</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 Succès!</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/strong</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 </a:t>
            </a:r>
            <a:r>
              <a:rPr lang="fr-FR" sz="1200" dirty="0">
                <a:solidFill>
                  <a:srgbClr val="000000"/>
                </a:solidFill>
                <a:effectLst/>
                <a:latin typeface="Calibri" panose="020F0502020204030204" pitchFamily="34" charset="0"/>
              </a:rPr>
              <a:t>Indique une action réussie ou positive.</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3" name="Rectangle : coins arrondis 2">
            <a:extLst>
              <a:ext uri="{FF2B5EF4-FFF2-40B4-BE49-F238E27FC236}">
                <a16:creationId xmlns:a16="http://schemas.microsoft.com/office/drawing/2014/main" id="{8BBB5868-A9BD-4C9D-80C5-EF36D5ADBCA5}"/>
              </a:ext>
            </a:extLst>
          </p:cNvPr>
          <p:cNvSpPr/>
          <p:nvPr/>
        </p:nvSpPr>
        <p:spPr>
          <a:xfrm>
            <a:off x="2191322" y="3779204"/>
            <a:ext cx="7809357" cy="523220"/>
          </a:xfrm>
          <a:prstGeom prst="roundRect">
            <a:avLst/>
          </a:prstGeom>
          <a:solidFill>
            <a:srgbClr val="FF78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200" b="1" dirty="0">
                <a:solidFill>
                  <a:schemeClr val="tx1"/>
                </a:solidFill>
              </a:rPr>
              <a:t>Succès ! </a:t>
            </a:r>
            <a:r>
              <a:rPr lang="fr-FR" sz="1200" dirty="0">
                <a:solidFill>
                  <a:schemeClr val="tx1"/>
                </a:solidFill>
              </a:rPr>
              <a:t>Cette boîte d’alerte peut indiquer une action réussie ou positive.</a:t>
            </a:r>
          </a:p>
        </p:txBody>
      </p:sp>
      <p:sp>
        <p:nvSpPr>
          <p:cNvPr id="8" name="Rectangle : coins arrondis 7">
            <a:extLst>
              <a:ext uri="{FF2B5EF4-FFF2-40B4-BE49-F238E27FC236}">
                <a16:creationId xmlns:a16="http://schemas.microsoft.com/office/drawing/2014/main" id="{BC9D90D6-70A0-431E-B748-68A897691F45}"/>
              </a:ext>
            </a:extLst>
          </p:cNvPr>
          <p:cNvSpPr/>
          <p:nvPr/>
        </p:nvSpPr>
        <p:spPr>
          <a:xfrm>
            <a:off x="2201831" y="4454824"/>
            <a:ext cx="7809357" cy="523220"/>
          </a:xfrm>
          <a:prstGeom prst="round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200" b="1" dirty="0">
                <a:solidFill>
                  <a:schemeClr val="tx1"/>
                </a:solidFill>
              </a:rPr>
              <a:t>Info ! </a:t>
            </a:r>
            <a:r>
              <a:rPr lang="fr-FR" sz="1200" dirty="0">
                <a:solidFill>
                  <a:schemeClr val="tx1"/>
                </a:solidFill>
              </a:rPr>
              <a:t>Cette boîte d’alerte pourrait indiquer un changement ou une action informative neutre. </a:t>
            </a:r>
          </a:p>
        </p:txBody>
      </p:sp>
      <p:sp>
        <p:nvSpPr>
          <p:cNvPr id="9" name="Rectangle : coins arrondis 8">
            <a:extLst>
              <a:ext uri="{FF2B5EF4-FFF2-40B4-BE49-F238E27FC236}">
                <a16:creationId xmlns:a16="http://schemas.microsoft.com/office/drawing/2014/main" id="{24C589E5-DA06-45C1-AEB6-B81F71D6EAC3}"/>
              </a:ext>
            </a:extLst>
          </p:cNvPr>
          <p:cNvSpPr/>
          <p:nvPr/>
        </p:nvSpPr>
        <p:spPr>
          <a:xfrm>
            <a:off x="2191320" y="5130444"/>
            <a:ext cx="7809357" cy="523220"/>
          </a:xfrm>
          <a:prstGeom prst="roundRect">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200" b="1" dirty="0">
                <a:solidFill>
                  <a:schemeClr val="tx1"/>
                </a:solidFill>
              </a:rPr>
              <a:t>Avertissement ! </a:t>
            </a:r>
            <a:r>
              <a:rPr lang="fr-FR" sz="1200" dirty="0">
                <a:solidFill>
                  <a:schemeClr val="tx1"/>
                </a:solidFill>
              </a:rPr>
              <a:t>Cette boîte d’alerte peut indiquer un avertissement qui peut nécessiter votre attention.</a:t>
            </a:r>
          </a:p>
        </p:txBody>
      </p:sp>
      <p:sp>
        <p:nvSpPr>
          <p:cNvPr id="12" name="ZoneTexte 11">
            <a:extLst>
              <a:ext uri="{FF2B5EF4-FFF2-40B4-BE49-F238E27FC236}">
                <a16:creationId xmlns:a16="http://schemas.microsoft.com/office/drawing/2014/main" id="{3D7C0ED8-3391-4052-9B9E-DD1446DC5B6D}"/>
              </a:ext>
            </a:extLst>
          </p:cNvPr>
          <p:cNvSpPr txBox="1"/>
          <p:nvPr/>
        </p:nvSpPr>
        <p:spPr>
          <a:xfrm>
            <a:off x="3797003" y="5803056"/>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84 : Les alertes</a:t>
            </a:r>
          </a:p>
        </p:txBody>
      </p:sp>
    </p:spTree>
    <p:extLst>
      <p:ext uri="{BB962C8B-B14F-4D97-AF65-F5344CB8AC3E}">
        <p14:creationId xmlns:p14="http://schemas.microsoft.com/office/powerpoint/2010/main" val="557238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6FC352E-216B-47E2-826B-2C469BB21B90}"/>
              </a:ext>
            </a:extLst>
          </p:cNvPr>
          <p:cNvSpPr>
            <a:spLocks noGrp="1"/>
          </p:cNvSpPr>
          <p:nvPr>
            <p:ph sz="quarter" idx="13"/>
          </p:nvPr>
        </p:nvSpPr>
        <p:spPr/>
        <p:txBody>
          <a:bodyPr/>
          <a:lstStyle/>
          <a:p>
            <a:r>
              <a:rPr kumimoji="0" lang="fr-FR" sz="1600" b="1" i="0" u="none" strike="noStrike" kern="1200" cap="none" spc="0" normalizeH="0" baseline="0" noProof="0" dirty="0">
                <a:ln>
                  <a:noFill/>
                </a:ln>
                <a:solidFill>
                  <a:srgbClr val="008245"/>
                </a:solidFill>
                <a:effectLst/>
                <a:uLnTx/>
                <a:uFillTx/>
                <a:latin typeface="Calibri" panose="020F0502020204030204" pitchFamily="34" charset="0"/>
                <a:ea typeface="+mn-ea"/>
                <a:cs typeface="+mn-cs"/>
              </a:rPr>
              <a:t>Notion de balise</a:t>
            </a:r>
            <a:endParaRPr lang="fr-FR" dirty="0">
              <a:solidFill>
                <a:srgbClr val="008245"/>
              </a:solidFill>
            </a:endParaRPr>
          </a:p>
          <a:p>
            <a:endParaRPr lang="fr-FR" dirty="0"/>
          </a:p>
        </p:txBody>
      </p:sp>
      <p:sp>
        <p:nvSpPr>
          <p:cNvPr id="9" name="ZoneTexte 8">
            <a:extLst>
              <a:ext uri="{FF2B5EF4-FFF2-40B4-BE49-F238E27FC236}">
                <a16:creationId xmlns:a16="http://schemas.microsoft.com/office/drawing/2014/main" id="{B29B5EBF-1B74-4E02-A499-C920E60E7D6A}"/>
              </a:ext>
            </a:extLst>
          </p:cNvPr>
          <p:cNvSpPr txBox="1"/>
          <p:nvPr/>
        </p:nvSpPr>
        <p:spPr>
          <a:xfrm>
            <a:off x="869688" y="2094639"/>
            <a:ext cx="10422426" cy="646331"/>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cs typeface="Calibri" panose="020F0502020204030204" pitchFamily="34" charset="0"/>
              </a:rPr>
              <a:t>Une balise est un élément de texte encadrée par les caractères inférieur (&lt;) et supérieur (&gt;)</a:t>
            </a:r>
          </a:p>
          <a:p>
            <a:pPr marL="171450" indent="-17145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cs typeface="Calibri" panose="020F0502020204030204" pitchFamily="34" charset="0"/>
              </a:rPr>
              <a:t>Une balise correspond à un élément du code HTML d'une page web (un objet, une mise en forme, ..) </a:t>
            </a:r>
          </a:p>
          <a:p>
            <a:pPr marL="171450" indent="-17145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cs typeface="Calibri" panose="020F0502020204030204" pitchFamily="34" charset="0"/>
              </a:rPr>
              <a:t>Une balise a généralement la forme suivante :</a:t>
            </a:r>
          </a:p>
        </p:txBody>
      </p:sp>
      <p:sp>
        <p:nvSpPr>
          <p:cNvPr id="10" name="ZoneTexte 9">
            <a:extLst>
              <a:ext uri="{FF2B5EF4-FFF2-40B4-BE49-F238E27FC236}">
                <a16:creationId xmlns:a16="http://schemas.microsoft.com/office/drawing/2014/main" id="{4C461939-9172-42B5-AE11-0CD533CDC570}"/>
              </a:ext>
            </a:extLst>
          </p:cNvPr>
          <p:cNvSpPr txBox="1"/>
          <p:nvPr/>
        </p:nvSpPr>
        <p:spPr>
          <a:xfrm>
            <a:off x="2603462" y="3377510"/>
            <a:ext cx="7762008" cy="461665"/>
          </a:xfrm>
          <a:prstGeom prst="rect">
            <a:avLst/>
          </a:prstGeom>
          <a:noFill/>
          <a:ln>
            <a:solidFill>
              <a:srgbClr val="00B050"/>
            </a:solidFill>
          </a:ln>
        </p:spPr>
        <p:txBody>
          <a:bodyPr wrap="square">
            <a:spAutoFit/>
          </a:bodyPr>
          <a:lstStyle/>
          <a:p>
            <a:r>
              <a:rPr lang="fr-FR" sz="2400" dirty="0">
                <a:solidFill>
                  <a:srgbClr val="91B3E0"/>
                </a:solidFill>
                <a:effectLst/>
                <a:latin typeface="Calibri" panose="020F0502020204030204" pitchFamily="34" charset="0"/>
              </a:rPr>
              <a:t>&lt;</a:t>
            </a:r>
            <a:r>
              <a:rPr lang="fr-FR" sz="2400" dirty="0">
                <a:solidFill>
                  <a:srgbClr val="4B69C6"/>
                </a:solidFill>
                <a:effectLst/>
                <a:latin typeface="Calibri" panose="020F0502020204030204" pitchFamily="34" charset="0"/>
              </a:rPr>
              <a:t>balise</a:t>
            </a:r>
            <a:r>
              <a:rPr lang="fr-FR" sz="2400" dirty="0">
                <a:solidFill>
                  <a:srgbClr val="91B3E0"/>
                </a:solidFill>
                <a:effectLst/>
                <a:latin typeface="Calibri" panose="020F0502020204030204" pitchFamily="34" charset="0"/>
              </a:rPr>
              <a:t> </a:t>
            </a:r>
            <a:r>
              <a:rPr lang="fr-FR" sz="2400" dirty="0">
                <a:solidFill>
                  <a:srgbClr val="8190A0"/>
                </a:solidFill>
                <a:effectLst/>
                <a:latin typeface="Calibri" panose="020F0502020204030204" pitchFamily="34" charset="0"/>
              </a:rPr>
              <a:t>attribut</a:t>
            </a:r>
            <a:r>
              <a:rPr lang="fr-FR" sz="2400" dirty="0">
                <a:solidFill>
                  <a:srgbClr val="777777"/>
                </a:solidFill>
                <a:effectLst/>
                <a:latin typeface="Calibri" panose="020F0502020204030204" pitchFamily="34" charset="0"/>
              </a:rPr>
              <a:t>=</a:t>
            </a:r>
            <a:r>
              <a:rPr lang="fr-FR" sz="2400" dirty="0">
                <a:solidFill>
                  <a:srgbClr val="448C27"/>
                </a:solidFill>
                <a:effectLst/>
                <a:latin typeface="Calibri" panose="020F0502020204030204" pitchFamily="34" charset="0"/>
              </a:rPr>
              <a:t>valeur</a:t>
            </a:r>
            <a:r>
              <a:rPr lang="fr-FR" sz="2400" dirty="0">
                <a:solidFill>
                  <a:srgbClr val="91B3E0"/>
                </a:solidFill>
                <a:effectLst/>
                <a:latin typeface="Calibri" panose="020F0502020204030204" pitchFamily="34" charset="0"/>
              </a:rPr>
              <a:t>&gt;</a:t>
            </a:r>
            <a:r>
              <a:rPr lang="fr-FR" sz="2400" dirty="0">
                <a:solidFill>
                  <a:srgbClr val="333333"/>
                </a:solidFill>
                <a:effectLst/>
                <a:latin typeface="Calibri" panose="020F0502020204030204" pitchFamily="34" charset="0"/>
              </a:rPr>
              <a:t>Contenu</a:t>
            </a:r>
            <a:r>
              <a:rPr lang="fr-FR" sz="2400" dirty="0">
                <a:solidFill>
                  <a:srgbClr val="91B3E0"/>
                </a:solidFill>
                <a:effectLst/>
                <a:latin typeface="Calibri" panose="020F0502020204030204" pitchFamily="34" charset="0"/>
              </a:rPr>
              <a:t>&lt;/</a:t>
            </a:r>
            <a:r>
              <a:rPr lang="fr-FR" sz="2400" dirty="0">
                <a:solidFill>
                  <a:srgbClr val="4B69C6"/>
                </a:solidFill>
                <a:effectLst/>
                <a:latin typeface="Calibri" panose="020F0502020204030204" pitchFamily="34" charset="0"/>
              </a:rPr>
              <a:t>balise</a:t>
            </a:r>
            <a:r>
              <a:rPr lang="fr-FR" sz="2400" dirty="0">
                <a:solidFill>
                  <a:srgbClr val="91B3E0"/>
                </a:solidFill>
                <a:effectLst/>
                <a:latin typeface="Calibri" panose="020F0502020204030204" pitchFamily="34" charset="0"/>
              </a:rPr>
              <a:t>&gt;</a:t>
            </a:r>
            <a:endParaRPr lang="fr-FR" sz="2400" dirty="0">
              <a:solidFill>
                <a:srgbClr val="333333"/>
              </a:solidFill>
              <a:effectLst/>
              <a:latin typeface="Calibri" panose="020F0502020204030204" pitchFamily="34" charset="0"/>
            </a:endParaRPr>
          </a:p>
        </p:txBody>
      </p:sp>
      <p:sp>
        <p:nvSpPr>
          <p:cNvPr id="15" name="ZoneTexte 14">
            <a:extLst>
              <a:ext uri="{FF2B5EF4-FFF2-40B4-BE49-F238E27FC236}">
                <a16:creationId xmlns:a16="http://schemas.microsoft.com/office/drawing/2014/main" id="{7438B8ED-AC87-47B5-9BAD-4E39A3EFA445}"/>
              </a:ext>
            </a:extLst>
          </p:cNvPr>
          <p:cNvSpPr txBox="1"/>
          <p:nvPr/>
        </p:nvSpPr>
        <p:spPr>
          <a:xfrm>
            <a:off x="1393129" y="4736083"/>
            <a:ext cx="1145057" cy="276999"/>
          </a:xfrm>
          <a:prstGeom prst="rect">
            <a:avLst/>
          </a:prstGeom>
          <a:solidFill>
            <a:schemeClr val="bg1">
              <a:lumMod val="75000"/>
            </a:schemeClr>
          </a:solidFill>
          <a:ln>
            <a:solidFill>
              <a:schemeClr val="accent1"/>
            </a:solidFill>
          </a:ln>
        </p:spPr>
        <p:txBody>
          <a:bodyPr wrap="none" rtlCol="0">
            <a:spAutoFit/>
          </a:bodyPr>
          <a:lstStyle/>
          <a:p>
            <a:r>
              <a:rPr lang="fr-FR" sz="1200" dirty="0">
                <a:latin typeface="Calibri" panose="020F0502020204030204" pitchFamily="34" charset="0"/>
              </a:rPr>
              <a:t>Balise ouvrante</a:t>
            </a:r>
          </a:p>
        </p:txBody>
      </p:sp>
      <p:cxnSp>
        <p:nvCxnSpPr>
          <p:cNvPr id="18" name="Connecteur droit avec flèche 17">
            <a:extLst>
              <a:ext uri="{FF2B5EF4-FFF2-40B4-BE49-F238E27FC236}">
                <a16:creationId xmlns:a16="http://schemas.microsoft.com/office/drawing/2014/main" id="{4AC781F8-88EA-4B41-A309-94697A181010}"/>
              </a:ext>
            </a:extLst>
          </p:cNvPr>
          <p:cNvCxnSpPr>
            <a:cxnSpLocks/>
            <a:stCxn id="15" idx="0"/>
          </p:cNvCxnSpPr>
          <p:nvPr/>
        </p:nvCxnSpPr>
        <p:spPr>
          <a:xfrm flipV="1">
            <a:off x="1965658" y="3839175"/>
            <a:ext cx="1573619" cy="8969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A471942A-640E-4DC3-AB95-F89AFA37B5F8}"/>
              </a:ext>
            </a:extLst>
          </p:cNvPr>
          <p:cNvSpPr txBox="1"/>
          <p:nvPr/>
        </p:nvSpPr>
        <p:spPr>
          <a:xfrm>
            <a:off x="9345652" y="4736083"/>
            <a:ext cx="1160382" cy="276999"/>
          </a:xfrm>
          <a:prstGeom prst="rect">
            <a:avLst/>
          </a:prstGeom>
          <a:solidFill>
            <a:schemeClr val="bg1">
              <a:lumMod val="75000"/>
            </a:schemeClr>
          </a:solidFill>
          <a:ln>
            <a:solidFill>
              <a:schemeClr val="accent1"/>
            </a:solidFill>
          </a:ln>
        </p:spPr>
        <p:txBody>
          <a:bodyPr wrap="none" rtlCol="0">
            <a:spAutoFit/>
          </a:bodyPr>
          <a:lstStyle/>
          <a:p>
            <a:r>
              <a:rPr lang="fr-FR" sz="1200" dirty="0">
                <a:latin typeface="Calibri" panose="020F0502020204030204" pitchFamily="34" charset="0"/>
              </a:rPr>
              <a:t>Balise fermante</a:t>
            </a:r>
          </a:p>
        </p:txBody>
      </p:sp>
      <p:cxnSp>
        <p:nvCxnSpPr>
          <p:cNvPr id="20" name="Connecteur droit avec flèche 19">
            <a:extLst>
              <a:ext uri="{FF2B5EF4-FFF2-40B4-BE49-F238E27FC236}">
                <a16:creationId xmlns:a16="http://schemas.microsoft.com/office/drawing/2014/main" id="{28402A5B-4121-46DA-814B-DE3C778BA6FB}"/>
              </a:ext>
            </a:extLst>
          </p:cNvPr>
          <p:cNvCxnSpPr>
            <a:cxnSpLocks/>
            <a:stCxn id="19" idx="0"/>
          </p:cNvCxnSpPr>
          <p:nvPr/>
        </p:nvCxnSpPr>
        <p:spPr>
          <a:xfrm flipH="1" flipV="1">
            <a:off x="7723671" y="3839175"/>
            <a:ext cx="2202172" cy="8969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D574B5AE-0B6B-4DE6-A391-8CB287E558C7}"/>
              </a:ext>
            </a:extLst>
          </p:cNvPr>
          <p:cNvSpPr txBox="1"/>
          <p:nvPr/>
        </p:nvSpPr>
        <p:spPr>
          <a:xfrm>
            <a:off x="3829197" y="4736083"/>
            <a:ext cx="4882202" cy="276999"/>
          </a:xfrm>
          <a:prstGeom prst="rect">
            <a:avLst/>
          </a:prstGeom>
          <a:solidFill>
            <a:schemeClr val="bg1">
              <a:lumMod val="75000"/>
            </a:schemeClr>
          </a:solidFill>
          <a:ln>
            <a:solidFill>
              <a:schemeClr val="accent1"/>
            </a:solidFill>
          </a:ln>
        </p:spPr>
        <p:txBody>
          <a:bodyPr wrap="square" rtlCol="0">
            <a:spAutoFit/>
          </a:bodyPr>
          <a:lstStyle/>
          <a:p>
            <a:pPr algn="ctr"/>
            <a:r>
              <a:rPr lang="fr-FR" sz="1200" dirty="0">
                <a:latin typeface="Calibri" panose="020F0502020204030204" pitchFamily="34" charset="0"/>
              </a:rPr>
              <a:t>On change ces valeurs pour modifier l'apparence de l'objet</a:t>
            </a:r>
          </a:p>
        </p:txBody>
      </p:sp>
      <p:cxnSp>
        <p:nvCxnSpPr>
          <p:cNvPr id="22" name="Connecteur droit avec flèche 21">
            <a:extLst>
              <a:ext uri="{FF2B5EF4-FFF2-40B4-BE49-F238E27FC236}">
                <a16:creationId xmlns:a16="http://schemas.microsoft.com/office/drawing/2014/main" id="{4AA0D195-742E-4BA1-B1F0-DA3F28252E21}"/>
              </a:ext>
            </a:extLst>
          </p:cNvPr>
          <p:cNvCxnSpPr>
            <a:cxnSpLocks/>
            <a:stCxn id="21" idx="0"/>
          </p:cNvCxnSpPr>
          <p:nvPr/>
        </p:nvCxnSpPr>
        <p:spPr>
          <a:xfrm flipH="1" flipV="1">
            <a:off x="5581614" y="4088557"/>
            <a:ext cx="688684" cy="6475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Accolade fermante 22">
            <a:extLst>
              <a:ext uri="{FF2B5EF4-FFF2-40B4-BE49-F238E27FC236}">
                <a16:creationId xmlns:a16="http://schemas.microsoft.com/office/drawing/2014/main" id="{BB4FF1D1-FF3B-4484-BE2B-76DABB985A1A}"/>
              </a:ext>
            </a:extLst>
          </p:cNvPr>
          <p:cNvSpPr/>
          <p:nvPr/>
        </p:nvSpPr>
        <p:spPr>
          <a:xfrm rot="5400000">
            <a:off x="5443459" y="2724328"/>
            <a:ext cx="249382" cy="2479075"/>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latin typeface="Calibri" panose="020F0502020204030204" pitchFamily="34" charset="0"/>
            </a:endParaRPr>
          </a:p>
        </p:txBody>
      </p:sp>
      <p:sp>
        <p:nvSpPr>
          <p:cNvPr id="24" name="ZoneTexte 23">
            <a:extLst>
              <a:ext uri="{FF2B5EF4-FFF2-40B4-BE49-F238E27FC236}">
                <a16:creationId xmlns:a16="http://schemas.microsoft.com/office/drawing/2014/main" id="{F665F6C0-D429-41A2-9CFB-C6A51684523D}"/>
              </a:ext>
            </a:extLst>
          </p:cNvPr>
          <p:cNvSpPr txBox="1"/>
          <p:nvPr/>
        </p:nvSpPr>
        <p:spPr>
          <a:xfrm>
            <a:off x="3714621" y="5505524"/>
            <a:ext cx="4749629"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8 : Forme d’une balise HTML</a:t>
            </a:r>
          </a:p>
        </p:txBody>
      </p:sp>
      <p:sp>
        <p:nvSpPr>
          <p:cNvPr id="27" name="Titre 15">
            <a:extLst>
              <a:ext uri="{FF2B5EF4-FFF2-40B4-BE49-F238E27FC236}">
                <a16:creationId xmlns:a16="http://schemas.microsoft.com/office/drawing/2014/main" id="{D8DCD6AC-E201-4C11-9766-05EDF33E079D}"/>
              </a:ext>
            </a:extLst>
          </p:cNvPr>
          <p:cNvSpPr>
            <a:spLocks noGrp="1"/>
          </p:cNvSpPr>
          <p:nvPr>
            <p:ph type="title"/>
          </p:nvPr>
        </p:nvSpPr>
        <p:spPr>
          <a:xfrm>
            <a:off x="180000" y="556523"/>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28" name="Espace réservé du texte 16">
            <a:extLst>
              <a:ext uri="{FF2B5EF4-FFF2-40B4-BE49-F238E27FC236}">
                <a16:creationId xmlns:a16="http://schemas.microsoft.com/office/drawing/2014/main" id="{52235FDB-55D9-40F3-89B8-5F78F1930EB2}"/>
              </a:ext>
            </a:extLst>
          </p:cNvPr>
          <p:cNvSpPr>
            <a:spLocks noGrp="1"/>
          </p:cNvSpPr>
          <p:nvPr>
            <p:ph type="body" sz="quarter" idx="11"/>
          </p:nvPr>
        </p:nvSpPr>
        <p:spPr>
          <a:xfrm>
            <a:off x="190510" y="882238"/>
            <a:ext cx="5064662" cy="444906"/>
          </a:xfrm>
          <a:prstGeom prst="rect">
            <a:avLst/>
          </a:prstGeom>
        </p:spPr>
        <p:txBody>
          <a:bodyPr/>
          <a:lstStyle/>
          <a:p>
            <a:r>
              <a:rPr lang="fr-FR" dirty="0"/>
              <a:t>Squelette d’une page HTML</a:t>
            </a:r>
          </a:p>
        </p:txBody>
      </p:sp>
    </p:spTree>
    <p:extLst>
      <p:ext uri="{BB962C8B-B14F-4D97-AF65-F5344CB8AC3E}">
        <p14:creationId xmlns:p14="http://schemas.microsoft.com/office/powerpoint/2010/main" val="383245913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xfrm>
            <a:off x="180000" y="452230"/>
            <a:ext cx="5075172" cy="415143"/>
          </a:xfrm>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4294967295"/>
          </p:nvPr>
        </p:nvSpPr>
        <p:spPr>
          <a:xfrm>
            <a:off x="190510" y="777945"/>
            <a:ext cx="5064662" cy="444906"/>
          </a:xfrm>
          <a:prstGeom prst="rect">
            <a:avLst/>
          </a:prstGeom>
        </p:spPr>
        <p:txBody>
          <a:bodyPr/>
          <a:lstStyle/>
          <a:p>
            <a:r>
              <a:rPr lang="fr-FR" sz="1800" dirty="0"/>
              <a:t>Pagination, badges et alertes</a:t>
            </a:r>
          </a:p>
        </p:txBody>
      </p:sp>
      <p:sp>
        <p:nvSpPr>
          <p:cNvPr id="14" name="Espace réservé du contenu 13">
            <a:extLst>
              <a:ext uri="{FF2B5EF4-FFF2-40B4-BE49-F238E27FC236}">
                <a16:creationId xmlns:a16="http://schemas.microsoft.com/office/drawing/2014/main" id="{211260AE-C4E3-4C17-A5CA-348F0833F148}"/>
              </a:ext>
            </a:extLst>
          </p:cNvPr>
          <p:cNvSpPr>
            <a:spLocks noGrp="1"/>
          </p:cNvSpPr>
          <p:nvPr>
            <p:ph sz="quarter" idx="4294967295"/>
          </p:nvPr>
        </p:nvSpPr>
        <p:spPr>
          <a:xfrm>
            <a:off x="720000" y="1943056"/>
            <a:ext cx="9463091" cy="4374379"/>
          </a:xfrm>
          <a:prstGeom prst="rect">
            <a:avLst/>
          </a:prstGeom>
        </p:spPr>
        <p:txBody>
          <a:bodyPr/>
          <a:lstStyle/>
          <a:p>
            <a:pPr marL="0" indent="0" algn="just">
              <a:buNone/>
            </a:pPr>
            <a:r>
              <a:rPr lang="fr-FR" sz="1400" b="0" i="0" dirty="0">
                <a:solidFill>
                  <a:schemeClr val="tx1">
                    <a:lumMod val="65000"/>
                    <a:lumOff val="35000"/>
                  </a:schemeClr>
                </a:solidFill>
                <a:effectLst/>
              </a:rPr>
              <a:t>La classe </a:t>
            </a:r>
            <a:r>
              <a:rPr lang="fr-FR" sz="1400" b="1" i="0" dirty="0">
                <a:solidFill>
                  <a:schemeClr val="tx1">
                    <a:lumMod val="65000"/>
                    <a:lumOff val="35000"/>
                  </a:schemeClr>
                </a:solidFill>
                <a:effectLst/>
              </a:rPr>
              <a:t>.</a:t>
            </a:r>
            <a:r>
              <a:rPr lang="fr-FR" sz="1400" b="1" i="0" dirty="0" err="1">
                <a:solidFill>
                  <a:schemeClr val="tx1">
                    <a:lumMod val="65000"/>
                    <a:lumOff val="35000"/>
                  </a:schemeClr>
                </a:solidFill>
                <a:effectLst/>
              </a:rPr>
              <a:t>alert-link</a:t>
            </a:r>
            <a:r>
              <a:rPr lang="fr-FR" sz="1400" b="1" i="0" dirty="0">
                <a:solidFill>
                  <a:schemeClr val="tx1">
                    <a:lumMod val="65000"/>
                    <a:lumOff val="35000"/>
                  </a:schemeClr>
                </a:solidFill>
                <a:effectLst/>
              </a:rPr>
              <a:t>, </a:t>
            </a:r>
            <a:r>
              <a:rPr lang="fr-FR" dirty="0">
                <a:solidFill>
                  <a:schemeClr val="tx1">
                    <a:lumMod val="65000"/>
                    <a:lumOff val="35000"/>
                  </a:schemeClr>
                </a:solidFill>
              </a:rPr>
              <a:t>ajoutée aux </a:t>
            </a:r>
            <a:r>
              <a:rPr lang="fr-FR" sz="1400" b="0" i="0" dirty="0">
                <a:solidFill>
                  <a:schemeClr val="tx1">
                    <a:lumMod val="65000"/>
                    <a:lumOff val="35000"/>
                  </a:schemeClr>
                </a:solidFill>
                <a:effectLst/>
              </a:rPr>
              <a:t>liens à l'intérieur de la boite d'alerte, permet de créer des </a:t>
            </a:r>
            <a:r>
              <a:rPr lang="fr-FR" dirty="0">
                <a:solidFill>
                  <a:schemeClr val="tx1">
                    <a:lumMod val="65000"/>
                    <a:lumOff val="35000"/>
                  </a:schemeClr>
                </a:solidFill>
              </a:rPr>
              <a:t>"</a:t>
            </a:r>
            <a:r>
              <a:rPr lang="fr-FR" sz="1400" b="0" i="0" dirty="0">
                <a:solidFill>
                  <a:schemeClr val="tx1">
                    <a:lumMod val="65000"/>
                    <a:lumOff val="35000"/>
                  </a:schemeClr>
                </a:solidFill>
                <a:effectLst/>
              </a:rPr>
              <a:t>liens de couleur assortie" :</a:t>
            </a:r>
            <a:endParaRPr lang="fr-FR" sz="1400" dirty="0">
              <a:solidFill>
                <a:schemeClr val="tx1">
                  <a:lumMod val="65000"/>
                  <a:lumOff val="35000"/>
                </a:schemeClr>
              </a:solidFill>
            </a:endParaRPr>
          </a:p>
        </p:txBody>
      </p:sp>
      <p:sp>
        <p:nvSpPr>
          <p:cNvPr id="8" name="ZoneTexte 7">
            <a:extLst>
              <a:ext uri="{FF2B5EF4-FFF2-40B4-BE49-F238E27FC236}">
                <a16:creationId xmlns:a16="http://schemas.microsoft.com/office/drawing/2014/main" id="{E551783B-749D-4CA6-8015-4ED0A0E2FBCD}"/>
              </a:ext>
            </a:extLst>
          </p:cNvPr>
          <p:cNvSpPr txBox="1"/>
          <p:nvPr/>
        </p:nvSpPr>
        <p:spPr>
          <a:xfrm>
            <a:off x="992833" y="2416877"/>
            <a:ext cx="9102437" cy="738664"/>
          </a:xfrm>
          <a:prstGeom prst="rect">
            <a:avLst/>
          </a:prstGeom>
          <a:noFill/>
          <a:ln>
            <a:solidFill>
              <a:srgbClr val="005BA7"/>
            </a:solidFill>
          </a:ln>
        </p:spPr>
        <p:txBody>
          <a:bodyPr wrap="square">
            <a:spAutoFit/>
          </a:bodyPr>
          <a:lstStyle/>
          <a:p>
            <a:r>
              <a:rPr lang="en-US" sz="1400" dirty="0">
                <a:solidFill>
                  <a:srgbClr val="0000CD"/>
                </a:solidFill>
                <a:effectLst/>
                <a:latin typeface="Calibri" panose="020F0502020204030204" pitchFamily="34" charset="0"/>
              </a:rPr>
              <a:t>&lt;</a:t>
            </a:r>
            <a:r>
              <a:rPr lang="en-US" sz="1400" dirty="0">
                <a:solidFill>
                  <a:srgbClr val="A52A2A"/>
                </a:solidFill>
                <a:effectLst/>
                <a:latin typeface="Calibri" panose="020F0502020204030204" pitchFamily="34" charset="0"/>
              </a:rPr>
              <a:t>div</a:t>
            </a:r>
            <a:r>
              <a:rPr lang="en-US" sz="1400" dirty="0">
                <a:solidFill>
                  <a:srgbClr val="FF0000"/>
                </a:solidFill>
                <a:effectLst/>
                <a:latin typeface="Calibri" panose="020F0502020204030204" pitchFamily="34" charset="0"/>
              </a:rPr>
              <a:t> class</a:t>
            </a:r>
            <a:r>
              <a:rPr lang="en-US" sz="1400" dirty="0">
                <a:solidFill>
                  <a:srgbClr val="0000CD"/>
                </a:solidFill>
                <a:effectLst/>
                <a:latin typeface="Calibri" panose="020F0502020204030204" pitchFamily="34" charset="0"/>
              </a:rPr>
              <a:t>="alert alert-success"&gt;</a:t>
            </a:r>
            <a:br>
              <a:rPr lang="en-US" sz="1400" dirty="0">
                <a:latin typeface="Calibri" panose="020F0502020204030204" pitchFamily="34" charset="0"/>
              </a:rPr>
            </a:br>
            <a:r>
              <a:rPr lang="en-US" sz="1400" dirty="0">
                <a:solidFill>
                  <a:srgbClr val="000000"/>
                </a:solidFill>
                <a:effectLst/>
                <a:latin typeface="Calibri" panose="020F0502020204030204" pitchFamily="34" charset="0"/>
              </a:rPr>
              <a:t>  </a:t>
            </a:r>
            <a:r>
              <a:rPr lang="en-US" sz="1400" dirty="0">
                <a:solidFill>
                  <a:srgbClr val="0000CD"/>
                </a:solidFill>
                <a:effectLst/>
                <a:latin typeface="Calibri" panose="020F0502020204030204" pitchFamily="34" charset="0"/>
              </a:rPr>
              <a:t>&lt;</a:t>
            </a:r>
            <a:r>
              <a:rPr lang="en-US" sz="1400" dirty="0">
                <a:solidFill>
                  <a:srgbClr val="A52A2A"/>
                </a:solidFill>
                <a:effectLst/>
                <a:latin typeface="Calibri" panose="020F0502020204030204" pitchFamily="34" charset="0"/>
              </a:rPr>
              <a:t>strong</a:t>
            </a:r>
            <a:r>
              <a:rPr lang="en-US" sz="1400" dirty="0">
                <a:solidFill>
                  <a:srgbClr val="0000CD"/>
                </a:solidFill>
                <a:effectLst/>
                <a:latin typeface="Calibri" panose="020F0502020204030204" pitchFamily="34" charset="0"/>
              </a:rPr>
              <a:t>&gt;</a:t>
            </a:r>
            <a:r>
              <a:rPr lang="en-US" sz="1400" dirty="0">
                <a:solidFill>
                  <a:srgbClr val="000000"/>
                </a:solidFill>
                <a:effectLst/>
                <a:latin typeface="Calibri" panose="020F0502020204030204" pitchFamily="34" charset="0"/>
              </a:rPr>
              <a:t> Succès!</a:t>
            </a:r>
            <a:r>
              <a:rPr lang="en-US" sz="1400" dirty="0">
                <a:solidFill>
                  <a:srgbClr val="0000CD"/>
                </a:solidFill>
                <a:effectLst/>
                <a:latin typeface="Calibri" panose="020F0502020204030204" pitchFamily="34" charset="0"/>
              </a:rPr>
              <a:t>&lt;</a:t>
            </a:r>
            <a:r>
              <a:rPr lang="en-US" sz="1400" dirty="0">
                <a:solidFill>
                  <a:srgbClr val="A52A2A"/>
                </a:solidFill>
                <a:effectLst/>
                <a:latin typeface="Calibri" panose="020F0502020204030204" pitchFamily="34" charset="0"/>
              </a:rPr>
              <a:t>/strong</a:t>
            </a:r>
            <a:r>
              <a:rPr lang="en-US" sz="1400" dirty="0">
                <a:solidFill>
                  <a:srgbClr val="0000CD"/>
                </a:solidFill>
                <a:effectLst/>
                <a:latin typeface="Calibri" panose="020F0502020204030204" pitchFamily="34" charset="0"/>
              </a:rPr>
              <a:t>&gt;</a:t>
            </a:r>
            <a:r>
              <a:rPr lang="en-US" sz="1400" dirty="0">
                <a:solidFill>
                  <a:srgbClr val="000000"/>
                </a:solidFill>
                <a:effectLst/>
                <a:latin typeface="Calibri" panose="020F0502020204030204" pitchFamily="34" charset="0"/>
              </a:rPr>
              <a:t> Vous </a:t>
            </a:r>
            <a:r>
              <a:rPr lang="en-US" sz="1400" dirty="0" err="1">
                <a:solidFill>
                  <a:srgbClr val="000000"/>
                </a:solidFill>
                <a:effectLst/>
                <a:latin typeface="Calibri" panose="020F0502020204030204" pitchFamily="34" charset="0"/>
              </a:rPr>
              <a:t>deviez</a:t>
            </a:r>
            <a:r>
              <a:rPr lang="en-US" sz="1400" dirty="0">
                <a:solidFill>
                  <a:srgbClr val="0000CD"/>
                </a:solidFill>
                <a:effectLst/>
                <a:latin typeface="Calibri" panose="020F0502020204030204" pitchFamily="34" charset="0"/>
              </a:rPr>
              <a:t>&lt;</a:t>
            </a:r>
            <a:r>
              <a:rPr lang="en-US" sz="1400" dirty="0">
                <a:solidFill>
                  <a:srgbClr val="A52A2A"/>
                </a:solidFill>
                <a:effectLst/>
                <a:latin typeface="Calibri" panose="020F0502020204030204" pitchFamily="34" charset="0"/>
              </a:rPr>
              <a:t>a</a:t>
            </a:r>
            <a:r>
              <a:rPr lang="en-US" sz="1400" dirty="0">
                <a:solidFill>
                  <a:srgbClr val="FF0000"/>
                </a:solidFill>
                <a:effectLst/>
                <a:latin typeface="Calibri" panose="020F0502020204030204" pitchFamily="34" charset="0"/>
              </a:rPr>
              <a:t> href</a:t>
            </a:r>
            <a:r>
              <a:rPr lang="en-US" sz="1400" dirty="0">
                <a:solidFill>
                  <a:srgbClr val="0000CD"/>
                </a:solidFill>
                <a:effectLst/>
                <a:latin typeface="Calibri" panose="020F0502020204030204" pitchFamily="34" charset="0"/>
              </a:rPr>
              <a:t>="#"</a:t>
            </a:r>
            <a:r>
              <a:rPr lang="en-US" sz="1400" dirty="0">
                <a:solidFill>
                  <a:srgbClr val="FF0000"/>
                </a:solidFill>
                <a:effectLst/>
                <a:latin typeface="Calibri" panose="020F0502020204030204" pitchFamily="34" charset="0"/>
              </a:rPr>
              <a:t> class</a:t>
            </a:r>
            <a:r>
              <a:rPr lang="en-US" sz="1400" dirty="0">
                <a:solidFill>
                  <a:srgbClr val="0000CD"/>
                </a:solidFill>
                <a:effectLst/>
                <a:latin typeface="Calibri" panose="020F0502020204030204" pitchFamily="34" charset="0"/>
              </a:rPr>
              <a:t>="alert-link"&gt; </a:t>
            </a:r>
            <a:r>
              <a:rPr lang="en-US" sz="1400" dirty="0">
                <a:solidFill>
                  <a:srgbClr val="000000"/>
                </a:solidFill>
                <a:latin typeface="Calibri" panose="020F0502020204030204" pitchFamily="34" charset="0"/>
              </a:rPr>
              <a:t>l</a:t>
            </a:r>
            <a:r>
              <a:rPr lang="en-US" sz="1400" dirty="0">
                <a:solidFill>
                  <a:srgbClr val="000000"/>
                </a:solidFill>
                <a:effectLst/>
                <a:latin typeface="Calibri" panose="020F0502020204030204" pitchFamily="34" charset="0"/>
              </a:rPr>
              <a:t>ire ce message</a:t>
            </a:r>
            <a:r>
              <a:rPr lang="en-US" sz="1400" dirty="0">
                <a:solidFill>
                  <a:srgbClr val="0000CD"/>
                </a:solidFill>
                <a:effectLst/>
                <a:latin typeface="Calibri" panose="020F0502020204030204" pitchFamily="34" charset="0"/>
              </a:rPr>
              <a:t>&lt;</a:t>
            </a:r>
            <a:r>
              <a:rPr lang="en-US" sz="1400" dirty="0">
                <a:solidFill>
                  <a:srgbClr val="A52A2A"/>
                </a:solidFill>
                <a:effectLst/>
                <a:latin typeface="Calibri" panose="020F0502020204030204" pitchFamily="34" charset="0"/>
              </a:rPr>
              <a:t>/a</a:t>
            </a:r>
            <a:r>
              <a:rPr lang="en-US" sz="1400" dirty="0">
                <a:solidFill>
                  <a:srgbClr val="0000CD"/>
                </a:solidFill>
                <a:effectLst/>
                <a:latin typeface="Calibri" panose="020F0502020204030204" pitchFamily="34" charset="0"/>
              </a:rPr>
              <a:t>&gt;</a:t>
            </a:r>
            <a:r>
              <a:rPr lang="en-US" sz="1400" dirty="0">
                <a:solidFill>
                  <a:srgbClr val="000000"/>
                </a:solidFill>
                <a:effectLst/>
                <a:latin typeface="Calibri" panose="020F0502020204030204" pitchFamily="34" charset="0"/>
              </a:rPr>
              <a:t>.</a:t>
            </a:r>
            <a:br>
              <a:rPr lang="en-US" sz="1400" dirty="0">
                <a:latin typeface="Calibri" panose="020F0502020204030204" pitchFamily="34" charset="0"/>
              </a:rPr>
            </a:br>
            <a:r>
              <a:rPr lang="en-US" sz="1400" dirty="0">
                <a:solidFill>
                  <a:srgbClr val="0000CD"/>
                </a:solidFill>
                <a:effectLst/>
                <a:latin typeface="Calibri" panose="020F0502020204030204" pitchFamily="34" charset="0"/>
              </a:rPr>
              <a:t>&lt;</a:t>
            </a:r>
            <a:r>
              <a:rPr lang="en-US" sz="1400" dirty="0">
                <a:solidFill>
                  <a:srgbClr val="A52A2A"/>
                </a:solidFill>
                <a:effectLst/>
                <a:latin typeface="Calibri" panose="020F0502020204030204" pitchFamily="34" charset="0"/>
              </a:rPr>
              <a:t>/div</a:t>
            </a:r>
            <a:r>
              <a:rPr lang="en-US" sz="1400" dirty="0">
                <a:solidFill>
                  <a:srgbClr val="0000CD"/>
                </a:solidFill>
                <a:effectLst/>
                <a:latin typeface="Calibri" panose="020F0502020204030204" pitchFamily="34" charset="0"/>
              </a:rPr>
              <a:t>&gt;</a:t>
            </a:r>
            <a:endParaRPr lang="fr-FR" sz="1400" dirty="0">
              <a:latin typeface="Calibri" panose="020F0502020204030204" pitchFamily="34" charset="0"/>
            </a:endParaRPr>
          </a:p>
        </p:txBody>
      </p:sp>
      <p:sp>
        <p:nvSpPr>
          <p:cNvPr id="9" name="Rectangle : coins arrondis 8">
            <a:extLst>
              <a:ext uri="{FF2B5EF4-FFF2-40B4-BE49-F238E27FC236}">
                <a16:creationId xmlns:a16="http://schemas.microsoft.com/office/drawing/2014/main" id="{FCD4F12F-364B-4FAB-80D2-39896B671450}"/>
              </a:ext>
            </a:extLst>
          </p:cNvPr>
          <p:cNvSpPr/>
          <p:nvPr/>
        </p:nvSpPr>
        <p:spPr>
          <a:xfrm>
            <a:off x="2285915" y="3429000"/>
            <a:ext cx="7809357" cy="523220"/>
          </a:xfrm>
          <a:prstGeom prst="roundRect">
            <a:avLst/>
          </a:prstGeom>
          <a:solidFill>
            <a:srgbClr val="FF78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200" b="1" dirty="0">
                <a:solidFill>
                  <a:schemeClr val="tx1"/>
                </a:solidFill>
              </a:rPr>
              <a:t>Succès ! </a:t>
            </a:r>
            <a:r>
              <a:rPr lang="fr-FR" sz="1200" dirty="0">
                <a:solidFill>
                  <a:schemeClr val="tx1"/>
                </a:solidFill>
              </a:rPr>
              <a:t>Vous devriez </a:t>
            </a:r>
            <a:r>
              <a:rPr lang="fr-FR" sz="1200" b="1" u="sng" dirty="0">
                <a:solidFill>
                  <a:schemeClr val="tx1"/>
                </a:solidFill>
              </a:rPr>
              <a:t>lire ce message.</a:t>
            </a:r>
          </a:p>
        </p:txBody>
      </p:sp>
      <p:sp>
        <p:nvSpPr>
          <p:cNvPr id="10" name="Rectangle : coins arrondis 9">
            <a:extLst>
              <a:ext uri="{FF2B5EF4-FFF2-40B4-BE49-F238E27FC236}">
                <a16:creationId xmlns:a16="http://schemas.microsoft.com/office/drawing/2014/main" id="{43B6B967-75A3-4752-84AD-700170F48B67}"/>
              </a:ext>
            </a:extLst>
          </p:cNvPr>
          <p:cNvSpPr/>
          <p:nvPr/>
        </p:nvSpPr>
        <p:spPr>
          <a:xfrm>
            <a:off x="2296424" y="4104620"/>
            <a:ext cx="7809357" cy="523220"/>
          </a:xfrm>
          <a:prstGeom prst="round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200" b="1" dirty="0">
                <a:solidFill>
                  <a:schemeClr val="tx1"/>
                </a:solidFill>
              </a:rPr>
              <a:t>Info ! </a:t>
            </a:r>
            <a:r>
              <a:rPr lang="fr-FR" sz="1200" dirty="0">
                <a:solidFill>
                  <a:schemeClr val="tx1"/>
                </a:solidFill>
              </a:rPr>
              <a:t>Vous devriez </a:t>
            </a:r>
            <a:r>
              <a:rPr lang="fr-FR" sz="1200" b="1" u="sng" dirty="0">
                <a:solidFill>
                  <a:schemeClr val="tx1"/>
                </a:solidFill>
              </a:rPr>
              <a:t>lire ce message.</a:t>
            </a:r>
            <a:endParaRPr lang="fr-FR" sz="1200" dirty="0">
              <a:solidFill>
                <a:schemeClr val="tx1"/>
              </a:solidFill>
            </a:endParaRPr>
          </a:p>
        </p:txBody>
      </p:sp>
      <p:sp>
        <p:nvSpPr>
          <p:cNvPr id="11" name="Rectangle : coins arrondis 10">
            <a:extLst>
              <a:ext uri="{FF2B5EF4-FFF2-40B4-BE49-F238E27FC236}">
                <a16:creationId xmlns:a16="http://schemas.microsoft.com/office/drawing/2014/main" id="{62FE60C8-EC5A-44AE-82C9-FFF262FB56B5}"/>
              </a:ext>
            </a:extLst>
          </p:cNvPr>
          <p:cNvSpPr/>
          <p:nvPr/>
        </p:nvSpPr>
        <p:spPr>
          <a:xfrm>
            <a:off x="2285913" y="4780240"/>
            <a:ext cx="7809357" cy="523220"/>
          </a:xfrm>
          <a:prstGeom prst="roundRect">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200" b="1" dirty="0">
                <a:solidFill>
                  <a:schemeClr val="tx1"/>
                </a:solidFill>
              </a:rPr>
              <a:t>Avertissement ! </a:t>
            </a:r>
            <a:r>
              <a:rPr lang="fr-FR" sz="1200" dirty="0">
                <a:solidFill>
                  <a:schemeClr val="tx1"/>
                </a:solidFill>
              </a:rPr>
              <a:t>Vous devriez </a:t>
            </a:r>
            <a:r>
              <a:rPr lang="fr-FR" sz="1200" b="1" u="sng" dirty="0">
                <a:solidFill>
                  <a:schemeClr val="tx1"/>
                </a:solidFill>
              </a:rPr>
              <a:t>lire ce message.</a:t>
            </a:r>
            <a:endParaRPr lang="fr-FR" sz="1200" dirty="0">
              <a:solidFill>
                <a:schemeClr val="tx1"/>
              </a:solidFill>
            </a:endParaRPr>
          </a:p>
        </p:txBody>
      </p:sp>
      <p:sp>
        <p:nvSpPr>
          <p:cNvPr id="12" name="ZoneTexte 11">
            <a:extLst>
              <a:ext uri="{FF2B5EF4-FFF2-40B4-BE49-F238E27FC236}">
                <a16:creationId xmlns:a16="http://schemas.microsoft.com/office/drawing/2014/main" id="{4437C060-DB4A-4854-92D8-18CFF42D1A75}"/>
              </a:ext>
            </a:extLst>
          </p:cNvPr>
          <p:cNvSpPr txBox="1"/>
          <p:nvPr/>
        </p:nvSpPr>
        <p:spPr>
          <a:xfrm>
            <a:off x="4213784" y="5623537"/>
            <a:ext cx="4592570" cy="307777"/>
          </a:xfrm>
          <a:prstGeom prst="rect">
            <a:avLst/>
          </a:prstGeom>
          <a:noFill/>
        </p:spPr>
        <p:txBody>
          <a:bodyPr wrap="square" rtlCol="0">
            <a:spAutoFit/>
          </a:bodyPr>
          <a:lstStyle/>
          <a:p>
            <a:pPr algn="ctr"/>
            <a:r>
              <a:rPr lang="fr-FR" sz="1400" dirty="0">
                <a:latin typeface="Calibri" panose="020F0502020204030204" pitchFamily="34" charset="0"/>
              </a:rPr>
              <a:t>Figure 85 : Liens d’alertes</a:t>
            </a:r>
          </a:p>
        </p:txBody>
      </p:sp>
      <p:sp>
        <p:nvSpPr>
          <p:cNvPr id="13" name="Espace réservé du contenu 13">
            <a:extLst>
              <a:ext uri="{FF2B5EF4-FFF2-40B4-BE49-F238E27FC236}">
                <a16:creationId xmlns:a16="http://schemas.microsoft.com/office/drawing/2014/main" id="{2BA8DF33-F8F3-4E93-83F2-F6E6AB776126}"/>
              </a:ext>
            </a:extLst>
          </p:cNvPr>
          <p:cNvSpPr>
            <a:spLocks noGrp="1"/>
          </p:cNvSpPr>
          <p:nvPr>
            <p:ph sz="quarter" idx="4294967295"/>
          </p:nvPr>
        </p:nvSpPr>
        <p:spPr>
          <a:xfrm>
            <a:off x="720000" y="1620000"/>
            <a:ext cx="4659947" cy="319714"/>
          </a:xfrm>
          <a:prstGeom prst="rect">
            <a:avLst/>
          </a:prstGeom>
        </p:spPr>
        <p:txBody>
          <a:bodyPr/>
          <a:lstStyle/>
          <a:p>
            <a:r>
              <a:rPr lang="fr-FR" sz="1600" b="1" dirty="0">
                <a:solidFill>
                  <a:schemeClr val="tx1">
                    <a:lumMod val="65000"/>
                    <a:lumOff val="35000"/>
                  </a:schemeClr>
                </a:solidFill>
                <a:latin typeface="Calibri" panose="020F0502020204030204" pitchFamily="34" charset="0"/>
              </a:rPr>
              <a:t>Les liens d’alertes</a:t>
            </a:r>
          </a:p>
        </p:txBody>
      </p:sp>
    </p:spTree>
    <p:extLst>
      <p:ext uri="{BB962C8B-B14F-4D97-AF65-F5344CB8AC3E}">
        <p14:creationId xmlns:p14="http://schemas.microsoft.com/office/powerpoint/2010/main" val="352409145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Pagination, badges et alertes</a:t>
            </a:r>
          </a:p>
        </p:txBody>
      </p:sp>
      <p:sp>
        <p:nvSpPr>
          <p:cNvPr id="14" name="Espace réservé du contenu 13">
            <a:extLst>
              <a:ext uri="{FF2B5EF4-FFF2-40B4-BE49-F238E27FC236}">
                <a16:creationId xmlns:a16="http://schemas.microsoft.com/office/drawing/2014/main" id="{211260AE-C4E3-4C17-A5CA-348F0833F148}"/>
              </a:ext>
            </a:extLst>
          </p:cNvPr>
          <p:cNvSpPr>
            <a:spLocks noGrp="1"/>
          </p:cNvSpPr>
          <p:nvPr>
            <p:ph sz="quarter" idx="12"/>
          </p:nvPr>
        </p:nvSpPr>
        <p:spPr>
          <a:prstGeom prst="rect">
            <a:avLst/>
          </a:prstGeom>
        </p:spPr>
        <p:txBody>
          <a:bodyPr/>
          <a:lstStyle/>
          <a:p>
            <a:pPr marL="0" indent="0" algn="just">
              <a:buNone/>
            </a:pPr>
            <a:r>
              <a:rPr lang="fr-FR" b="0" i="0" dirty="0">
                <a:solidFill>
                  <a:schemeClr val="tx1">
                    <a:lumMod val="65000"/>
                    <a:lumOff val="35000"/>
                  </a:schemeClr>
                </a:solidFill>
                <a:effectLst/>
                <a:latin typeface="Calibri" panose="020F0502020204030204" pitchFamily="34" charset="0"/>
              </a:rPr>
              <a:t>Pour fermer le message d'alerte, on utilise la classe </a:t>
            </a:r>
            <a:r>
              <a:rPr lang="fr-FR" b="1" i="0" dirty="0">
                <a:solidFill>
                  <a:schemeClr val="tx1">
                    <a:lumMod val="65000"/>
                    <a:lumOff val="35000"/>
                  </a:schemeClr>
                </a:solidFill>
                <a:effectLst/>
                <a:latin typeface="Calibri" panose="020F0502020204030204" pitchFamily="34" charset="0"/>
              </a:rPr>
              <a:t>.</a:t>
            </a:r>
            <a:r>
              <a:rPr lang="fr-FR" b="1" i="0" dirty="0" err="1">
                <a:solidFill>
                  <a:schemeClr val="tx1">
                    <a:lumMod val="65000"/>
                    <a:lumOff val="35000"/>
                  </a:schemeClr>
                </a:solidFill>
                <a:effectLst/>
                <a:latin typeface="Calibri" panose="020F0502020204030204" pitchFamily="34" charset="0"/>
              </a:rPr>
              <a:t>alert-dismissible</a:t>
            </a:r>
            <a:r>
              <a:rPr lang="fr-FR" b="1" i="0" dirty="0">
                <a:solidFill>
                  <a:schemeClr val="tx1">
                    <a:lumMod val="65000"/>
                    <a:lumOff val="35000"/>
                  </a:schemeClr>
                </a:solidFill>
                <a:effectLst/>
                <a:latin typeface="Calibri" panose="020F0502020204030204" pitchFamily="34" charset="0"/>
              </a:rPr>
              <a:t> </a:t>
            </a:r>
            <a:r>
              <a:rPr lang="fr-FR" b="0" i="0" dirty="0">
                <a:solidFill>
                  <a:schemeClr val="tx1">
                    <a:lumMod val="65000"/>
                    <a:lumOff val="35000"/>
                  </a:schemeClr>
                </a:solidFill>
                <a:effectLst/>
                <a:latin typeface="Calibri" panose="020F0502020204030204" pitchFamily="34" charset="0"/>
              </a:rPr>
              <a:t>au conteneur d'alerte. </a:t>
            </a:r>
          </a:p>
          <a:p>
            <a:pPr marL="0" indent="0" algn="just">
              <a:buNone/>
            </a:pPr>
            <a:r>
              <a:rPr lang="fr-FR" b="0" i="0" dirty="0">
                <a:solidFill>
                  <a:schemeClr val="tx1">
                    <a:lumMod val="65000"/>
                    <a:lumOff val="35000"/>
                  </a:schemeClr>
                </a:solidFill>
                <a:effectLst/>
                <a:latin typeface="Calibri" panose="020F0502020204030204" pitchFamily="34" charset="0"/>
              </a:rPr>
              <a:t>Pour fermer l’alerte, utilisez les classes </a:t>
            </a:r>
            <a:r>
              <a:rPr lang="fr-FR" b="1" i="0" dirty="0">
                <a:solidFill>
                  <a:schemeClr val="tx1">
                    <a:lumMod val="65000"/>
                    <a:lumOff val="35000"/>
                  </a:schemeClr>
                </a:solidFill>
                <a:effectLst/>
                <a:latin typeface="Calibri" panose="020F0502020204030204" pitchFamily="34" charset="0"/>
              </a:rPr>
              <a:t>class="</a:t>
            </a:r>
            <a:r>
              <a:rPr lang="fr-FR" b="1" i="0" dirty="0" err="1">
                <a:solidFill>
                  <a:schemeClr val="tx1">
                    <a:lumMod val="65000"/>
                    <a:lumOff val="35000"/>
                  </a:schemeClr>
                </a:solidFill>
                <a:effectLst/>
                <a:latin typeface="Calibri" panose="020F0502020204030204" pitchFamily="34" charset="0"/>
              </a:rPr>
              <a:t>btn</a:t>
            </a:r>
            <a:r>
              <a:rPr lang="fr-FR" b="1" i="0" dirty="0">
                <a:solidFill>
                  <a:schemeClr val="tx1">
                    <a:lumMod val="65000"/>
                    <a:lumOff val="35000"/>
                  </a:schemeClr>
                </a:solidFill>
                <a:effectLst/>
                <a:latin typeface="Calibri" panose="020F0502020204030204" pitchFamily="34" charset="0"/>
              </a:rPr>
              <a:t>-close</a:t>
            </a:r>
            <a:r>
              <a:rPr lang="fr-FR" b="1" i="0" dirty="0">
                <a:solidFill>
                  <a:schemeClr val="tx1">
                    <a:lumMod val="65000"/>
                    <a:lumOff val="35000"/>
                  </a:schemeClr>
                </a:solidFill>
                <a:effectLst/>
                <a:cs typeface="Calibri" panose="020F0502020204030204" pitchFamily="34" charset="0"/>
              </a:rPr>
              <a:t>"</a:t>
            </a:r>
            <a:r>
              <a:rPr lang="fr-FR" b="1" dirty="0">
                <a:solidFill>
                  <a:schemeClr val="tx1">
                    <a:lumMod val="65000"/>
                    <a:lumOff val="35000"/>
                  </a:schemeClr>
                </a:solidFill>
                <a:cs typeface="Calibri" panose="020F0502020204030204" pitchFamily="34" charset="0"/>
              </a:rPr>
              <a:t> </a:t>
            </a:r>
            <a:r>
              <a:rPr lang="fr-FR" i="0" dirty="0">
                <a:solidFill>
                  <a:schemeClr val="tx1">
                    <a:lumMod val="65000"/>
                    <a:lumOff val="35000"/>
                  </a:schemeClr>
                </a:solidFill>
                <a:effectLst/>
                <a:latin typeface="Calibri" panose="020F0502020204030204" pitchFamily="34" charset="0"/>
              </a:rPr>
              <a:t>et</a:t>
            </a:r>
            <a:r>
              <a:rPr lang="fr-FR" b="1" i="0" dirty="0">
                <a:solidFill>
                  <a:schemeClr val="tx1">
                    <a:lumMod val="65000"/>
                    <a:lumOff val="35000"/>
                  </a:schemeClr>
                </a:solidFill>
                <a:effectLst/>
                <a:latin typeface="Calibri" panose="020F0502020204030204" pitchFamily="34" charset="0"/>
              </a:rPr>
              <a:t> data-bs-</a:t>
            </a:r>
            <a:r>
              <a:rPr lang="fr-FR" b="1" i="0" dirty="0" err="1">
                <a:solidFill>
                  <a:schemeClr val="tx1">
                    <a:lumMod val="65000"/>
                    <a:lumOff val="35000"/>
                  </a:schemeClr>
                </a:solidFill>
                <a:effectLst/>
                <a:latin typeface="Calibri" panose="020F0502020204030204" pitchFamily="34" charset="0"/>
              </a:rPr>
              <a:t>dismiss</a:t>
            </a:r>
            <a:r>
              <a:rPr lang="fr-FR" b="1" i="0" dirty="0">
                <a:solidFill>
                  <a:schemeClr val="tx1">
                    <a:lumMod val="65000"/>
                    <a:lumOff val="35000"/>
                  </a:schemeClr>
                </a:solidFill>
                <a:effectLst/>
                <a:latin typeface="Calibri" panose="020F0502020204030204" pitchFamily="34" charset="0"/>
              </a:rPr>
              <a:t>="</a:t>
            </a:r>
            <a:r>
              <a:rPr lang="fr-FR" b="1" i="0" dirty="0" err="1">
                <a:solidFill>
                  <a:schemeClr val="tx1">
                    <a:lumMod val="65000"/>
                    <a:lumOff val="35000"/>
                  </a:schemeClr>
                </a:solidFill>
                <a:effectLst/>
                <a:latin typeface="Calibri" panose="020F0502020204030204" pitchFamily="34" charset="0"/>
              </a:rPr>
              <a:t>alert</a:t>
            </a:r>
            <a:r>
              <a:rPr lang="fr-FR" b="1" i="0" dirty="0">
                <a:solidFill>
                  <a:schemeClr val="tx1">
                    <a:lumMod val="65000"/>
                    <a:lumOff val="35000"/>
                  </a:schemeClr>
                </a:solidFill>
                <a:effectLst/>
                <a:latin typeface="Calibri" panose="020F0502020204030204" pitchFamily="34" charset="0"/>
              </a:rPr>
              <a:t>"</a:t>
            </a:r>
            <a:r>
              <a:rPr lang="fr-FR" b="0" i="0" dirty="0">
                <a:solidFill>
                  <a:schemeClr val="tx1">
                    <a:lumMod val="65000"/>
                    <a:lumOff val="35000"/>
                  </a:schemeClr>
                </a:solidFill>
                <a:effectLst/>
                <a:latin typeface="Calibri" panose="020F0502020204030204" pitchFamily="34" charset="0"/>
              </a:rPr>
              <a:t> à un lien ou à un élément de bouton.</a:t>
            </a:r>
            <a:endParaRPr lang="fr-FR" dirty="0">
              <a:solidFill>
                <a:schemeClr val="tx1">
                  <a:lumMod val="65000"/>
                  <a:lumOff val="35000"/>
                </a:schemeClr>
              </a:solidFill>
              <a:latin typeface="Calibri" panose="020F0502020204030204" pitchFamily="34" charset="0"/>
            </a:endParaRPr>
          </a:p>
        </p:txBody>
      </p:sp>
      <p:sp>
        <p:nvSpPr>
          <p:cNvPr id="15" name="Espace réservé du contenu 13">
            <a:extLst>
              <a:ext uri="{FF2B5EF4-FFF2-40B4-BE49-F238E27FC236}">
                <a16:creationId xmlns:a16="http://schemas.microsoft.com/office/drawing/2014/main" id="{8C49EF06-CEFD-4113-899B-0CAC189C1BE3}"/>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Fermeture d’alertes</a:t>
            </a:r>
          </a:p>
        </p:txBody>
      </p:sp>
      <p:sp>
        <p:nvSpPr>
          <p:cNvPr id="9" name="ZoneTexte 8">
            <a:extLst>
              <a:ext uri="{FF2B5EF4-FFF2-40B4-BE49-F238E27FC236}">
                <a16:creationId xmlns:a16="http://schemas.microsoft.com/office/drawing/2014/main" id="{3A4AF850-B8CE-400D-A197-7BD5C3E3ECEB}"/>
              </a:ext>
            </a:extLst>
          </p:cNvPr>
          <p:cNvSpPr txBox="1"/>
          <p:nvPr/>
        </p:nvSpPr>
        <p:spPr>
          <a:xfrm>
            <a:off x="2111838" y="2681833"/>
            <a:ext cx="7962900" cy="830997"/>
          </a:xfrm>
          <a:prstGeom prst="rect">
            <a:avLst/>
          </a:prstGeom>
          <a:noFill/>
          <a:ln>
            <a:solidFill>
              <a:srgbClr val="005BA7"/>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="alert alert-success alert-dismissible"&gt;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button</a:t>
            </a:r>
            <a:r>
              <a:rPr lang="en-US" sz="1200" dirty="0">
                <a:solidFill>
                  <a:srgbClr val="FF0000"/>
                </a:solidFill>
                <a:effectLst/>
                <a:latin typeface="Calibri" panose="020F0502020204030204" pitchFamily="34" charset="0"/>
              </a:rPr>
              <a:t> type</a:t>
            </a:r>
            <a:r>
              <a:rPr lang="en-US" sz="1200" dirty="0">
                <a:solidFill>
                  <a:srgbClr val="0000CD"/>
                </a:solidFill>
                <a:effectLst/>
                <a:latin typeface="Calibri" panose="020F0502020204030204" pitchFamily="34" charset="0"/>
              </a:rPr>
              <a:t>="button"</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a:t>
            </a:r>
            <a:r>
              <a:rPr lang="en-US" sz="1200" dirty="0" err="1">
                <a:solidFill>
                  <a:srgbClr val="0000CD"/>
                </a:solidFill>
                <a:effectLst/>
                <a:latin typeface="Calibri" panose="020F0502020204030204" pitchFamily="34" charset="0"/>
              </a:rPr>
              <a:t>btn</a:t>
            </a:r>
            <a:r>
              <a:rPr lang="en-US" sz="1200" dirty="0">
                <a:solidFill>
                  <a:srgbClr val="0000CD"/>
                </a:solidFill>
                <a:effectLst/>
                <a:latin typeface="Calibri" panose="020F0502020204030204" pitchFamily="34" charset="0"/>
              </a:rPr>
              <a:t>-close"</a:t>
            </a:r>
            <a:r>
              <a:rPr lang="en-US" sz="1200" dirty="0">
                <a:solidFill>
                  <a:srgbClr val="FF0000"/>
                </a:solidFill>
                <a:effectLst/>
                <a:latin typeface="Calibri" panose="020F0502020204030204" pitchFamily="34" charset="0"/>
              </a:rPr>
              <a:t> data-bs-dismiss</a:t>
            </a:r>
            <a:r>
              <a:rPr lang="en-US" sz="1200" dirty="0">
                <a:solidFill>
                  <a:srgbClr val="0000CD"/>
                </a:solidFill>
                <a:effectLst/>
                <a:latin typeface="Calibri" panose="020F0502020204030204" pitchFamily="34" charset="0"/>
              </a:rPr>
              <a:t>="alert"&gt;&lt;</a:t>
            </a:r>
            <a:r>
              <a:rPr lang="en-US" sz="1200" dirty="0">
                <a:solidFill>
                  <a:srgbClr val="A52A2A"/>
                </a:solidFill>
                <a:effectLst/>
                <a:latin typeface="Calibri" panose="020F0502020204030204" pitchFamily="34" charset="0"/>
              </a:rPr>
              <a:t>/button</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strong</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Succès!</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/strong</a:t>
            </a:r>
            <a:r>
              <a:rPr lang="en-US" sz="1200" dirty="0">
                <a:solidFill>
                  <a:srgbClr val="0000CD"/>
                </a:solidFill>
                <a:effectLst/>
                <a:latin typeface="Calibri" panose="020F0502020204030204" pitchFamily="34" charset="0"/>
              </a:rPr>
              <a:t>&gt;</a:t>
            </a:r>
            <a:r>
              <a:rPr lang="en-US" sz="1200" dirty="0">
                <a:solidFill>
                  <a:srgbClr val="000000"/>
                </a:solidFill>
                <a:effectLst/>
                <a:latin typeface="Calibri" panose="020F0502020204030204" pitchFamily="34" charset="0"/>
              </a:rPr>
              <a:t> </a:t>
            </a:r>
            <a:r>
              <a:rPr lang="fr-FR" sz="1200" dirty="0">
                <a:solidFill>
                  <a:srgbClr val="000000"/>
                </a:solidFill>
                <a:effectLst/>
                <a:latin typeface="Calibri" panose="020F0502020204030204" pitchFamily="34" charset="0"/>
              </a:rPr>
              <a:t>Cette boite d'alerte peut indiquer une action réussie ou positive.</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pic>
        <p:nvPicPr>
          <p:cNvPr id="10" name="Image 9">
            <a:extLst>
              <a:ext uri="{FF2B5EF4-FFF2-40B4-BE49-F238E27FC236}">
                <a16:creationId xmlns:a16="http://schemas.microsoft.com/office/drawing/2014/main" id="{BD52E8AD-A0DE-4C30-919B-BA690ECD617A}"/>
              </a:ext>
            </a:extLst>
          </p:cNvPr>
          <p:cNvPicPr>
            <a:picLocks noChangeAspect="1"/>
          </p:cNvPicPr>
          <p:nvPr/>
        </p:nvPicPr>
        <p:blipFill>
          <a:blip r:embed="rId2"/>
          <a:stretch>
            <a:fillRect/>
          </a:stretch>
        </p:blipFill>
        <p:spPr>
          <a:xfrm>
            <a:off x="3159315" y="3681227"/>
            <a:ext cx="5873370" cy="596169"/>
          </a:xfrm>
          <a:prstGeom prst="rect">
            <a:avLst/>
          </a:prstGeom>
        </p:spPr>
      </p:pic>
      <p:sp>
        <p:nvSpPr>
          <p:cNvPr id="11" name="ZoneTexte 10">
            <a:extLst>
              <a:ext uri="{FF2B5EF4-FFF2-40B4-BE49-F238E27FC236}">
                <a16:creationId xmlns:a16="http://schemas.microsoft.com/office/drawing/2014/main" id="{E879BF40-8F84-4B05-8529-824B0CC4FD1F}"/>
              </a:ext>
            </a:extLst>
          </p:cNvPr>
          <p:cNvSpPr txBox="1"/>
          <p:nvPr/>
        </p:nvSpPr>
        <p:spPr>
          <a:xfrm>
            <a:off x="720000" y="4670729"/>
            <a:ext cx="4419376" cy="338554"/>
          </a:xfrm>
          <a:prstGeom prst="rect">
            <a:avLst/>
          </a:prstGeom>
          <a:noFill/>
        </p:spPr>
        <p:txBody>
          <a:bodyPr wrap="square">
            <a:spAutoFit/>
          </a:bodyPr>
          <a:lstStyle/>
          <a:p>
            <a:pPr algn="just"/>
            <a:r>
              <a:rPr lang="fr-FR" sz="1600" b="1" dirty="0">
                <a:solidFill>
                  <a:schemeClr val="tx1">
                    <a:lumMod val="65000"/>
                    <a:lumOff val="35000"/>
                  </a:schemeClr>
                </a:solidFill>
                <a:latin typeface="Calibri" panose="020F0502020204030204" pitchFamily="34" charset="0"/>
              </a:rPr>
              <a:t>Alertes animées</a:t>
            </a:r>
          </a:p>
        </p:txBody>
      </p:sp>
      <p:sp>
        <p:nvSpPr>
          <p:cNvPr id="12" name="ZoneTexte 11">
            <a:extLst>
              <a:ext uri="{FF2B5EF4-FFF2-40B4-BE49-F238E27FC236}">
                <a16:creationId xmlns:a16="http://schemas.microsoft.com/office/drawing/2014/main" id="{0A3A3BF8-0D98-4EA9-A29F-146DC816B941}"/>
              </a:ext>
            </a:extLst>
          </p:cNvPr>
          <p:cNvSpPr txBox="1"/>
          <p:nvPr/>
        </p:nvSpPr>
        <p:spPr>
          <a:xfrm>
            <a:off x="700276" y="4993217"/>
            <a:ext cx="7825159" cy="276999"/>
          </a:xfrm>
          <a:prstGeom prst="rect">
            <a:avLst/>
          </a:prstGeom>
          <a:noFill/>
        </p:spPr>
        <p:txBody>
          <a:bodyPr wrap="square">
            <a:spAutoFit/>
          </a:bodyPr>
          <a:lstStyle/>
          <a:p>
            <a:pPr algn="just"/>
            <a:r>
              <a:rPr lang="fr-FR" sz="1200" b="0" i="0" dirty="0">
                <a:solidFill>
                  <a:schemeClr val="tx1">
                    <a:lumMod val="65000"/>
                    <a:lumOff val="35000"/>
                  </a:schemeClr>
                </a:solidFill>
                <a:effectLst/>
                <a:latin typeface="Calibri" panose="020F0502020204030204" pitchFamily="34" charset="0"/>
              </a:rPr>
              <a:t>Les classes </a:t>
            </a:r>
            <a:r>
              <a:rPr lang="fr-FR" sz="1200" b="1" i="0" dirty="0">
                <a:solidFill>
                  <a:schemeClr val="tx1">
                    <a:lumMod val="65000"/>
                    <a:lumOff val="35000"/>
                  </a:schemeClr>
                </a:solidFill>
                <a:effectLst/>
                <a:latin typeface="Calibri" panose="020F0502020204030204" pitchFamily="34" charset="0"/>
              </a:rPr>
              <a:t>.fade </a:t>
            </a:r>
            <a:r>
              <a:rPr lang="fr-FR" sz="1200" b="0" i="0" dirty="0">
                <a:solidFill>
                  <a:schemeClr val="tx1">
                    <a:lumMod val="65000"/>
                    <a:lumOff val="35000"/>
                  </a:schemeClr>
                </a:solidFill>
                <a:effectLst/>
                <a:latin typeface="Calibri" panose="020F0502020204030204" pitchFamily="34" charset="0"/>
              </a:rPr>
              <a:t>et </a:t>
            </a:r>
            <a:r>
              <a:rPr lang="fr-FR" sz="1200" b="1" i="0" dirty="0">
                <a:solidFill>
                  <a:schemeClr val="tx1">
                    <a:lumMod val="65000"/>
                    <a:lumOff val="35000"/>
                  </a:schemeClr>
                </a:solidFill>
                <a:effectLst/>
                <a:latin typeface="Calibri" panose="020F0502020204030204" pitchFamily="34" charset="0"/>
              </a:rPr>
              <a:t>.show </a:t>
            </a:r>
            <a:r>
              <a:rPr lang="fr-FR" sz="1200" b="0" i="0" dirty="0">
                <a:solidFill>
                  <a:schemeClr val="tx1">
                    <a:lumMod val="65000"/>
                    <a:lumOff val="35000"/>
                  </a:schemeClr>
                </a:solidFill>
                <a:effectLst/>
                <a:latin typeface="Calibri" panose="020F0502020204030204" pitchFamily="34" charset="0"/>
              </a:rPr>
              <a:t>ajoutent un effet de décoloration lors de la fermeture du message d'alerte :</a:t>
            </a:r>
            <a:endParaRPr lang="fr-FR" sz="1200" dirty="0">
              <a:solidFill>
                <a:schemeClr val="tx1">
                  <a:lumMod val="65000"/>
                  <a:lumOff val="35000"/>
                </a:schemeClr>
              </a:solidFill>
              <a:latin typeface="Calibri" panose="020F0502020204030204" pitchFamily="34" charset="0"/>
            </a:endParaRPr>
          </a:p>
        </p:txBody>
      </p:sp>
      <p:sp>
        <p:nvSpPr>
          <p:cNvPr id="13" name="ZoneTexte 12">
            <a:extLst>
              <a:ext uri="{FF2B5EF4-FFF2-40B4-BE49-F238E27FC236}">
                <a16:creationId xmlns:a16="http://schemas.microsoft.com/office/drawing/2014/main" id="{679B3DAF-2DC7-4BE5-B554-4B3393D501B9}"/>
              </a:ext>
            </a:extLst>
          </p:cNvPr>
          <p:cNvSpPr txBox="1"/>
          <p:nvPr/>
        </p:nvSpPr>
        <p:spPr>
          <a:xfrm>
            <a:off x="2111838" y="5427778"/>
            <a:ext cx="7962900" cy="276999"/>
          </a:xfrm>
          <a:prstGeom prst="rect">
            <a:avLst/>
          </a:prstGeom>
          <a:noFill/>
          <a:ln>
            <a:solidFill>
              <a:schemeClr val="accent1"/>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alert</a:t>
            </a:r>
            <a:r>
              <a:rPr lang="fr-FR" sz="1200" dirty="0">
                <a:solidFill>
                  <a:srgbClr val="0000CD"/>
                </a:solidFill>
                <a:effectLst/>
                <a:latin typeface="Calibri" panose="020F0502020204030204" pitchFamily="34" charset="0"/>
              </a:rPr>
              <a:t> </a:t>
            </a:r>
            <a:r>
              <a:rPr lang="fr-FR" sz="1200" dirty="0" err="1">
                <a:solidFill>
                  <a:srgbClr val="0000CD"/>
                </a:solidFill>
                <a:effectLst/>
                <a:latin typeface="Calibri" panose="020F0502020204030204" pitchFamily="34" charset="0"/>
              </a:rPr>
              <a:t>alert</a:t>
            </a:r>
            <a:r>
              <a:rPr lang="fr-FR" sz="1200" dirty="0">
                <a:solidFill>
                  <a:srgbClr val="0000CD"/>
                </a:solidFill>
                <a:effectLst/>
                <a:latin typeface="Calibri" panose="020F0502020204030204" pitchFamily="34" charset="0"/>
              </a:rPr>
              <a:t>-danger </a:t>
            </a:r>
            <a:r>
              <a:rPr lang="fr-FR" sz="1200" dirty="0" err="1">
                <a:solidFill>
                  <a:srgbClr val="0000CD"/>
                </a:solidFill>
                <a:effectLst/>
                <a:latin typeface="Calibri" panose="020F0502020204030204" pitchFamily="34" charset="0"/>
              </a:rPr>
              <a:t>alert-dismissible</a:t>
            </a:r>
            <a:r>
              <a:rPr lang="fr-FR" sz="1200" dirty="0">
                <a:solidFill>
                  <a:srgbClr val="0000CD"/>
                </a:solidFill>
                <a:effectLst/>
                <a:latin typeface="Calibri" panose="020F0502020204030204" pitchFamily="34" charset="0"/>
              </a:rPr>
              <a:t> fade show"&gt;</a:t>
            </a:r>
            <a:endParaRPr lang="fr-FR" sz="1200" dirty="0">
              <a:latin typeface="Calibri" panose="020F0502020204030204" pitchFamily="34" charset="0"/>
            </a:endParaRPr>
          </a:p>
        </p:txBody>
      </p:sp>
      <p:sp>
        <p:nvSpPr>
          <p:cNvPr id="16" name="ZoneTexte 15">
            <a:extLst>
              <a:ext uri="{FF2B5EF4-FFF2-40B4-BE49-F238E27FC236}">
                <a16:creationId xmlns:a16="http://schemas.microsoft.com/office/drawing/2014/main" id="{85B0FE20-5A1E-406F-B22B-E3BC68CD3050}"/>
              </a:ext>
            </a:extLst>
          </p:cNvPr>
          <p:cNvSpPr txBox="1"/>
          <p:nvPr/>
        </p:nvSpPr>
        <p:spPr>
          <a:xfrm>
            <a:off x="3797003" y="4310118"/>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86 : fermeture d’alerte</a:t>
            </a:r>
          </a:p>
        </p:txBody>
      </p:sp>
    </p:spTree>
    <p:extLst>
      <p:ext uri="{BB962C8B-B14F-4D97-AF65-F5344CB8AC3E}">
        <p14:creationId xmlns:p14="http://schemas.microsoft.com/office/powerpoint/2010/main" val="379950318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Pagination, badges et alertes</a:t>
            </a:r>
          </a:p>
        </p:txBody>
      </p:sp>
      <p:sp>
        <p:nvSpPr>
          <p:cNvPr id="14" name="Espace réservé du contenu 13">
            <a:extLst>
              <a:ext uri="{FF2B5EF4-FFF2-40B4-BE49-F238E27FC236}">
                <a16:creationId xmlns:a16="http://schemas.microsoft.com/office/drawing/2014/main" id="{211260AE-C4E3-4C17-A5CA-348F0833F148}"/>
              </a:ext>
            </a:extLst>
          </p:cNvPr>
          <p:cNvSpPr>
            <a:spLocks noGrp="1"/>
          </p:cNvSpPr>
          <p:nvPr>
            <p:ph sz="quarter" idx="12"/>
          </p:nvPr>
        </p:nvSpPr>
        <p:spPr>
          <a:prstGeom prst="rect">
            <a:avLst/>
          </a:prstGeom>
        </p:spPr>
        <p:txBody>
          <a:bodyPr/>
          <a:lstStyle/>
          <a:p>
            <a:pPr marL="0" indent="0">
              <a:buNone/>
            </a:pPr>
            <a:r>
              <a:rPr lang="fr-FR" dirty="0">
                <a:solidFill>
                  <a:schemeClr val="tx1">
                    <a:lumMod val="65000"/>
                    <a:lumOff val="35000"/>
                  </a:schemeClr>
                </a:solidFill>
                <a:latin typeface="Calibri" panose="020F0502020204030204" pitchFamily="34" charset="0"/>
              </a:rPr>
              <a:t>La pagination permet de structurer le contenu des pages (les résultats d’une opération de recherche par exemple)</a:t>
            </a:r>
          </a:p>
          <a:p>
            <a:pPr marL="0" indent="0">
              <a:buNone/>
            </a:pPr>
            <a:r>
              <a:rPr lang="fr-FR" dirty="0">
                <a:solidFill>
                  <a:schemeClr val="tx1">
                    <a:lumMod val="65000"/>
                    <a:lumOff val="35000"/>
                  </a:schemeClr>
                </a:solidFill>
                <a:latin typeface="Calibri" panose="020F0502020204030204" pitchFamily="34" charset="0"/>
              </a:rPr>
              <a:t>Pour créer une pagination de base, ajouter la classe</a:t>
            </a:r>
            <a:r>
              <a:rPr lang="fr-FR" b="1" dirty="0">
                <a:solidFill>
                  <a:schemeClr val="tx1">
                    <a:lumMod val="65000"/>
                    <a:lumOff val="35000"/>
                  </a:schemeClr>
                </a:solidFill>
                <a:latin typeface="Calibri" panose="020F0502020204030204" pitchFamily="34" charset="0"/>
              </a:rPr>
              <a:t> .pagination </a:t>
            </a:r>
            <a:r>
              <a:rPr lang="fr-FR" dirty="0">
                <a:solidFill>
                  <a:schemeClr val="tx1">
                    <a:lumMod val="65000"/>
                    <a:lumOff val="35000"/>
                  </a:schemeClr>
                </a:solidFill>
                <a:latin typeface="Calibri" panose="020F0502020204030204" pitchFamily="34" charset="0"/>
              </a:rPr>
              <a:t>à un élément &lt;ul&gt;. Ajouter aussi la classe </a:t>
            </a:r>
            <a:r>
              <a:rPr lang="fr-FR" b="1" dirty="0">
                <a:solidFill>
                  <a:schemeClr val="tx1">
                    <a:lumMod val="65000"/>
                    <a:lumOff val="35000"/>
                  </a:schemeClr>
                </a:solidFill>
                <a:latin typeface="Calibri" panose="020F0502020204030204" pitchFamily="34" charset="0"/>
              </a:rPr>
              <a:t>.page-item (associée aux </a:t>
            </a:r>
            <a:r>
              <a:rPr lang="fr-FR" dirty="0">
                <a:solidFill>
                  <a:schemeClr val="tx1">
                    <a:lumMod val="65000"/>
                    <a:lumOff val="35000"/>
                  </a:schemeClr>
                </a:solidFill>
                <a:latin typeface="Calibri" panose="020F0502020204030204" pitchFamily="34" charset="0"/>
              </a:rPr>
              <a:t>éléments &lt;li&gt;) et la classe  </a:t>
            </a:r>
            <a:r>
              <a:rPr lang="fr-FR" b="1" dirty="0">
                <a:solidFill>
                  <a:schemeClr val="tx1">
                    <a:lumMod val="65000"/>
                    <a:lumOff val="35000"/>
                  </a:schemeClr>
                </a:solidFill>
                <a:latin typeface="Calibri" panose="020F0502020204030204" pitchFamily="34" charset="0"/>
              </a:rPr>
              <a:t>.page-</a:t>
            </a:r>
            <a:r>
              <a:rPr lang="fr-FR" b="1" dirty="0" err="1">
                <a:solidFill>
                  <a:schemeClr val="tx1">
                    <a:lumMod val="65000"/>
                    <a:lumOff val="35000"/>
                  </a:schemeClr>
                </a:solidFill>
                <a:latin typeface="Calibri" panose="020F0502020204030204" pitchFamily="34" charset="0"/>
              </a:rPr>
              <a:t>link</a:t>
            </a:r>
            <a:r>
              <a:rPr lang="fr-FR" b="1" dirty="0">
                <a:solidFill>
                  <a:schemeClr val="tx1">
                    <a:lumMod val="65000"/>
                    <a:lumOff val="35000"/>
                  </a:schemeClr>
                </a:solidFill>
                <a:latin typeface="Calibri" panose="020F0502020204030204" pitchFamily="34" charset="0"/>
              </a:rPr>
              <a:t> </a:t>
            </a:r>
            <a:r>
              <a:rPr lang="fr-FR" dirty="0">
                <a:solidFill>
                  <a:schemeClr val="tx1">
                    <a:lumMod val="65000"/>
                    <a:lumOff val="35000"/>
                  </a:schemeClr>
                </a:solidFill>
                <a:latin typeface="Calibri" panose="020F0502020204030204" pitchFamily="34" charset="0"/>
              </a:rPr>
              <a:t>associée à chaque lien à l'intérieur &lt;li&gt; :</a:t>
            </a:r>
          </a:p>
        </p:txBody>
      </p:sp>
      <p:sp>
        <p:nvSpPr>
          <p:cNvPr id="7" name="Espace réservé du contenu 13">
            <a:extLst>
              <a:ext uri="{FF2B5EF4-FFF2-40B4-BE49-F238E27FC236}">
                <a16:creationId xmlns:a16="http://schemas.microsoft.com/office/drawing/2014/main" id="{72D033F6-A8DC-4640-B003-41215C9B18D2}"/>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Pagination</a:t>
            </a:r>
          </a:p>
        </p:txBody>
      </p:sp>
      <p:sp>
        <p:nvSpPr>
          <p:cNvPr id="15" name="ZoneTexte 14">
            <a:extLst>
              <a:ext uri="{FF2B5EF4-FFF2-40B4-BE49-F238E27FC236}">
                <a16:creationId xmlns:a16="http://schemas.microsoft.com/office/drawing/2014/main" id="{C0631088-07B8-4394-AAD2-C41F5E011DC4}"/>
              </a:ext>
            </a:extLst>
          </p:cNvPr>
          <p:cNvSpPr txBox="1"/>
          <p:nvPr/>
        </p:nvSpPr>
        <p:spPr>
          <a:xfrm>
            <a:off x="1359478" y="2954203"/>
            <a:ext cx="9473045" cy="1384995"/>
          </a:xfrm>
          <a:prstGeom prst="rect">
            <a:avLst/>
          </a:prstGeom>
          <a:noFill/>
          <a:ln>
            <a:solidFill>
              <a:schemeClr val="accent1"/>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="pagination"&gt;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err="1">
                <a:solidFill>
                  <a:srgbClr val="000000"/>
                </a:solidFill>
                <a:effectLst/>
                <a:latin typeface="Calibri" panose="020F0502020204030204" pitchFamily="34" charset="0"/>
              </a:rPr>
              <a:t>Previous</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1</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2</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3</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Next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pic>
        <p:nvPicPr>
          <p:cNvPr id="16" name="Image 15">
            <a:extLst>
              <a:ext uri="{FF2B5EF4-FFF2-40B4-BE49-F238E27FC236}">
                <a16:creationId xmlns:a16="http://schemas.microsoft.com/office/drawing/2014/main" id="{889D134F-8F3D-4106-BB00-D4807D8EBA7A}"/>
              </a:ext>
            </a:extLst>
          </p:cNvPr>
          <p:cNvPicPr>
            <a:picLocks noChangeAspect="1"/>
          </p:cNvPicPr>
          <p:nvPr/>
        </p:nvPicPr>
        <p:blipFill>
          <a:blip r:embed="rId2"/>
          <a:stretch>
            <a:fillRect/>
          </a:stretch>
        </p:blipFill>
        <p:spPr>
          <a:xfrm>
            <a:off x="4854825" y="5153918"/>
            <a:ext cx="2482350" cy="489311"/>
          </a:xfrm>
          <a:prstGeom prst="rect">
            <a:avLst/>
          </a:prstGeom>
        </p:spPr>
      </p:pic>
      <p:sp>
        <p:nvSpPr>
          <p:cNvPr id="8" name="ZoneTexte 7">
            <a:extLst>
              <a:ext uri="{FF2B5EF4-FFF2-40B4-BE49-F238E27FC236}">
                <a16:creationId xmlns:a16="http://schemas.microsoft.com/office/drawing/2014/main" id="{7CE4753A-8CEB-4DFA-8C98-7922769CB2B0}"/>
              </a:ext>
            </a:extLst>
          </p:cNvPr>
          <p:cNvSpPr txBox="1"/>
          <p:nvPr/>
        </p:nvSpPr>
        <p:spPr>
          <a:xfrm>
            <a:off x="3797003" y="5794154"/>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87 : Pagination</a:t>
            </a:r>
          </a:p>
        </p:txBody>
      </p:sp>
    </p:spTree>
    <p:extLst>
      <p:ext uri="{BB962C8B-B14F-4D97-AF65-F5344CB8AC3E}">
        <p14:creationId xmlns:p14="http://schemas.microsoft.com/office/powerpoint/2010/main" val="235575047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Pagination, badges et alertes</a:t>
            </a:r>
          </a:p>
        </p:txBody>
      </p:sp>
      <p:sp>
        <p:nvSpPr>
          <p:cNvPr id="14" name="Espace réservé du contenu 13">
            <a:extLst>
              <a:ext uri="{FF2B5EF4-FFF2-40B4-BE49-F238E27FC236}">
                <a16:creationId xmlns:a16="http://schemas.microsoft.com/office/drawing/2014/main" id="{211260AE-C4E3-4C17-A5CA-348F0833F148}"/>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La classe </a:t>
            </a:r>
            <a:r>
              <a:rPr lang="fr-FR" b="1" dirty="0">
                <a:latin typeface="Calibri" panose="020F0502020204030204" pitchFamily="34" charset="0"/>
              </a:rPr>
              <a:t>.active </a:t>
            </a:r>
            <a:r>
              <a:rPr lang="fr-FR" dirty="0">
                <a:latin typeface="Calibri" panose="020F0502020204030204" pitchFamily="34" charset="0"/>
              </a:rPr>
              <a:t>est utilisée pour « surligner » la page en cours :</a:t>
            </a:r>
          </a:p>
        </p:txBody>
      </p:sp>
      <p:sp>
        <p:nvSpPr>
          <p:cNvPr id="9" name="Espace réservé du contenu 13">
            <a:extLst>
              <a:ext uri="{FF2B5EF4-FFF2-40B4-BE49-F238E27FC236}">
                <a16:creationId xmlns:a16="http://schemas.microsoft.com/office/drawing/2014/main" id="{B8E353D4-EB20-4F10-9B00-E9E1DD0129A7}"/>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Pagination (état actif)</a:t>
            </a:r>
          </a:p>
        </p:txBody>
      </p:sp>
      <p:pic>
        <p:nvPicPr>
          <p:cNvPr id="7" name="Image 6">
            <a:extLst>
              <a:ext uri="{FF2B5EF4-FFF2-40B4-BE49-F238E27FC236}">
                <a16:creationId xmlns:a16="http://schemas.microsoft.com/office/drawing/2014/main" id="{D9053915-2887-4861-8559-B41CF89255BE}"/>
              </a:ext>
            </a:extLst>
          </p:cNvPr>
          <p:cNvPicPr>
            <a:picLocks noChangeAspect="1"/>
          </p:cNvPicPr>
          <p:nvPr/>
        </p:nvPicPr>
        <p:blipFill>
          <a:blip r:embed="rId2"/>
          <a:stretch>
            <a:fillRect/>
          </a:stretch>
        </p:blipFill>
        <p:spPr>
          <a:xfrm>
            <a:off x="4746661" y="4438436"/>
            <a:ext cx="2949721" cy="472881"/>
          </a:xfrm>
          <a:prstGeom prst="rect">
            <a:avLst/>
          </a:prstGeom>
        </p:spPr>
      </p:pic>
      <p:sp>
        <p:nvSpPr>
          <p:cNvPr id="8" name="ZoneTexte 7">
            <a:extLst>
              <a:ext uri="{FF2B5EF4-FFF2-40B4-BE49-F238E27FC236}">
                <a16:creationId xmlns:a16="http://schemas.microsoft.com/office/drawing/2014/main" id="{709322EC-3ABE-4DBA-95FC-9AC3EF0814D3}"/>
              </a:ext>
            </a:extLst>
          </p:cNvPr>
          <p:cNvSpPr txBox="1"/>
          <p:nvPr/>
        </p:nvSpPr>
        <p:spPr>
          <a:xfrm>
            <a:off x="1310985" y="2480144"/>
            <a:ext cx="9570027" cy="1384995"/>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="pagination"&gt;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err="1">
                <a:solidFill>
                  <a:srgbClr val="000000"/>
                </a:solidFill>
                <a:effectLst/>
                <a:latin typeface="Calibri" panose="020F0502020204030204" pitchFamily="34" charset="0"/>
              </a:rPr>
              <a:t>Previous</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1</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 active"&gt;&lt;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2</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3</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Next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10" name="ZoneTexte 9">
            <a:extLst>
              <a:ext uri="{FF2B5EF4-FFF2-40B4-BE49-F238E27FC236}">
                <a16:creationId xmlns:a16="http://schemas.microsoft.com/office/drawing/2014/main" id="{45AC6BA1-0B2B-43D9-BC31-680D81C831F9}"/>
              </a:ext>
            </a:extLst>
          </p:cNvPr>
          <p:cNvSpPr txBox="1"/>
          <p:nvPr/>
        </p:nvSpPr>
        <p:spPr>
          <a:xfrm>
            <a:off x="3925236" y="5045120"/>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88 : état actif d’une pagination</a:t>
            </a:r>
          </a:p>
        </p:txBody>
      </p:sp>
    </p:spTree>
    <p:extLst>
      <p:ext uri="{BB962C8B-B14F-4D97-AF65-F5344CB8AC3E}">
        <p14:creationId xmlns:p14="http://schemas.microsoft.com/office/powerpoint/2010/main" val="1619631906"/>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Pagination, badges et alertes</a:t>
            </a:r>
          </a:p>
        </p:txBody>
      </p:sp>
      <p:sp>
        <p:nvSpPr>
          <p:cNvPr id="4" name="Espace réservé du contenu 3">
            <a:extLst>
              <a:ext uri="{FF2B5EF4-FFF2-40B4-BE49-F238E27FC236}">
                <a16:creationId xmlns:a16="http://schemas.microsoft.com/office/drawing/2014/main" id="{1A77A553-4F51-4F11-A8EB-B07939299E45}"/>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Les blocs de pagination peuvent également être dimensionnés à une taille plus grande ou plus petite.</a:t>
            </a:r>
          </a:p>
          <a:p>
            <a:pPr marL="0" indent="0">
              <a:buNone/>
            </a:pPr>
            <a:r>
              <a:rPr lang="fr-FR" dirty="0">
                <a:solidFill>
                  <a:schemeClr val="tx1">
                    <a:lumMod val="65000"/>
                    <a:lumOff val="35000"/>
                  </a:schemeClr>
                </a:solidFill>
                <a:latin typeface="Calibri" panose="020F0502020204030204" pitchFamily="34" charset="0"/>
              </a:rPr>
              <a:t>Ajouter la classe </a:t>
            </a:r>
            <a:r>
              <a:rPr lang="fr-FR" b="1" dirty="0">
                <a:solidFill>
                  <a:schemeClr val="tx1">
                    <a:lumMod val="65000"/>
                    <a:lumOff val="35000"/>
                  </a:schemeClr>
                </a:solidFill>
                <a:latin typeface="Calibri" panose="020F0502020204030204" pitchFamily="34" charset="0"/>
              </a:rPr>
              <a:t>.pagination-lg </a:t>
            </a:r>
            <a:r>
              <a:rPr lang="fr-FR" dirty="0">
                <a:solidFill>
                  <a:schemeClr val="tx1">
                    <a:lumMod val="65000"/>
                    <a:lumOff val="35000"/>
                  </a:schemeClr>
                </a:solidFill>
                <a:latin typeface="Calibri" panose="020F0502020204030204" pitchFamily="34" charset="0"/>
              </a:rPr>
              <a:t>pour les grands blocs ou </a:t>
            </a:r>
            <a:r>
              <a:rPr lang="fr-FR" b="1" dirty="0">
                <a:solidFill>
                  <a:schemeClr val="tx1">
                    <a:lumMod val="65000"/>
                    <a:lumOff val="35000"/>
                  </a:schemeClr>
                </a:solidFill>
                <a:latin typeface="Calibri" panose="020F0502020204030204" pitchFamily="34" charset="0"/>
              </a:rPr>
              <a:t>.pagination-</a:t>
            </a:r>
            <a:r>
              <a:rPr lang="fr-FR" b="1" dirty="0" err="1">
                <a:solidFill>
                  <a:schemeClr val="tx1">
                    <a:lumMod val="65000"/>
                    <a:lumOff val="35000"/>
                  </a:schemeClr>
                </a:solidFill>
                <a:latin typeface="Calibri" panose="020F0502020204030204" pitchFamily="34" charset="0"/>
              </a:rPr>
              <a:t>sm</a:t>
            </a:r>
            <a:r>
              <a:rPr lang="fr-FR" b="1" dirty="0">
                <a:solidFill>
                  <a:schemeClr val="tx1">
                    <a:lumMod val="65000"/>
                    <a:lumOff val="35000"/>
                  </a:schemeClr>
                </a:solidFill>
                <a:latin typeface="Calibri" panose="020F0502020204030204" pitchFamily="34" charset="0"/>
              </a:rPr>
              <a:t> </a:t>
            </a:r>
            <a:r>
              <a:rPr lang="fr-FR" dirty="0">
                <a:solidFill>
                  <a:schemeClr val="tx1">
                    <a:lumMod val="65000"/>
                    <a:lumOff val="35000"/>
                  </a:schemeClr>
                </a:solidFill>
                <a:latin typeface="Calibri" panose="020F0502020204030204" pitchFamily="34" charset="0"/>
              </a:rPr>
              <a:t>pour les petits blocs.</a:t>
            </a:r>
          </a:p>
          <a:p>
            <a:pPr marL="0" indent="0">
              <a:buNone/>
            </a:pPr>
            <a:endParaRPr lang="fr-FR" sz="1100" dirty="0"/>
          </a:p>
        </p:txBody>
      </p:sp>
      <p:sp>
        <p:nvSpPr>
          <p:cNvPr id="8" name="Espace réservé du contenu 13">
            <a:extLst>
              <a:ext uri="{FF2B5EF4-FFF2-40B4-BE49-F238E27FC236}">
                <a16:creationId xmlns:a16="http://schemas.microsoft.com/office/drawing/2014/main" id="{EBBF94E3-6B59-4F90-8732-1E71F58D10AD}"/>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 Dimensionnement de la pagination</a:t>
            </a:r>
          </a:p>
        </p:txBody>
      </p:sp>
      <p:pic>
        <p:nvPicPr>
          <p:cNvPr id="12" name="Image 11">
            <a:extLst>
              <a:ext uri="{FF2B5EF4-FFF2-40B4-BE49-F238E27FC236}">
                <a16:creationId xmlns:a16="http://schemas.microsoft.com/office/drawing/2014/main" id="{744FAED3-F5D4-4EEA-8E4C-0E0493C0E9F4}"/>
              </a:ext>
            </a:extLst>
          </p:cNvPr>
          <p:cNvPicPr>
            <a:picLocks noChangeAspect="1"/>
          </p:cNvPicPr>
          <p:nvPr/>
        </p:nvPicPr>
        <p:blipFill>
          <a:blip r:embed="rId2"/>
          <a:stretch>
            <a:fillRect/>
          </a:stretch>
        </p:blipFill>
        <p:spPr>
          <a:xfrm>
            <a:off x="6725775" y="2892261"/>
            <a:ext cx="4696460" cy="1073477"/>
          </a:xfrm>
          <a:prstGeom prst="rect">
            <a:avLst/>
          </a:prstGeom>
        </p:spPr>
      </p:pic>
      <p:sp>
        <p:nvSpPr>
          <p:cNvPr id="17" name="ZoneTexte 16">
            <a:extLst>
              <a:ext uri="{FF2B5EF4-FFF2-40B4-BE49-F238E27FC236}">
                <a16:creationId xmlns:a16="http://schemas.microsoft.com/office/drawing/2014/main" id="{912DBD26-7840-45DC-9F21-1DC5CCBEBC35}"/>
              </a:ext>
            </a:extLst>
          </p:cNvPr>
          <p:cNvSpPr txBox="1"/>
          <p:nvPr/>
        </p:nvSpPr>
        <p:spPr>
          <a:xfrm>
            <a:off x="906487" y="2710370"/>
            <a:ext cx="5674436" cy="2677656"/>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="pagination pagination-lg"&gt;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err="1">
                <a:solidFill>
                  <a:srgbClr val="000000"/>
                </a:solidFill>
                <a:effectLst/>
                <a:latin typeface="Calibri" panose="020F0502020204030204" pitchFamily="34" charset="0"/>
              </a:rPr>
              <a:t>Previous</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1</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2</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3</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Next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="pagination pagination-</a:t>
            </a:r>
            <a:r>
              <a:rPr lang="fr-FR" sz="1200" dirty="0" err="1">
                <a:solidFill>
                  <a:srgbClr val="0000CD"/>
                </a:solidFill>
                <a:effectLst/>
                <a:latin typeface="Calibri" panose="020F0502020204030204" pitchFamily="34" charset="0"/>
              </a:rPr>
              <a:t>sm</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err="1">
                <a:solidFill>
                  <a:srgbClr val="000000"/>
                </a:solidFill>
                <a:effectLst/>
                <a:latin typeface="Calibri" panose="020F0502020204030204" pitchFamily="34" charset="0"/>
              </a:rPr>
              <a:t>Previous</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1</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2</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3</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a:t>
            </a:r>
            <a:r>
              <a:rPr lang="fr-FR" sz="1200" dirty="0" err="1">
                <a:solidFill>
                  <a:srgbClr val="0000CD"/>
                </a:solidFill>
                <a:effectLst/>
                <a:latin typeface="Calibri" panose="020F0502020204030204" pitchFamily="34" charset="0"/>
              </a:rPr>
              <a:t>link</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Next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9" name="ZoneTexte 8">
            <a:extLst>
              <a:ext uri="{FF2B5EF4-FFF2-40B4-BE49-F238E27FC236}">
                <a16:creationId xmlns:a16="http://schemas.microsoft.com/office/drawing/2014/main" id="{85362E29-4661-417A-A4C9-F4902B2A44FB}"/>
              </a:ext>
            </a:extLst>
          </p:cNvPr>
          <p:cNvSpPr txBox="1"/>
          <p:nvPr/>
        </p:nvSpPr>
        <p:spPr>
          <a:xfrm>
            <a:off x="6580923" y="4043721"/>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89 : dimensionnement d’une pagination</a:t>
            </a:r>
          </a:p>
        </p:txBody>
      </p:sp>
    </p:spTree>
    <p:extLst>
      <p:ext uri="{BB962C8B-B14F-4D97-AF65-F5344CB8AC3E}">
        <p14:creationId xmlns:p14="http://schemas.microsoft.com/office/powerpoint/2010/main" val="68625450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Pagination, badges et alertes</a:t>
            </a:r>
          </a:p>
        </p:txBody>
      </p:sp>
      <p:sp>
        <p:nvSpPr>
          <p:cNvPr id="4" name="Espace réservé du contenu 3">
            <a:extLst>
              <a:ext uri="{FF2B5EF4-FFF2-40B4-BE49-F238E27FC236}">
                <a16:creationId xmlns:a16="http://schemas.microsoft.com/office/drawing/2014/main" id="{1A77A553-4F51-4F11-A8EB-B07939299E45}"/>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Les classes utilitaires permettent de modifier l'alignement de la pagination :</a:t>
            </a:r>
          </a:p>
        </p:txBody>
      </p:sp>
      <p:sp>
        <p:nvSpPr>
          <p:cNvPr id="7" name="Espace réservé du contenu 13">
            <a:extLst>
              <a:ext uri="{FF2B5EF4-FFF2-40B4-BE49-F238E27FC236}">
                <a16:creationId xmlns:a16="http://schemas.microsoft.com/office/drawing/2014/main" id="{B7D78C2C-1C08-414F-BB55-C00E262D7657}"/>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 Alignement de la pagination</a:t>
            </a:r>
          </a:p>
        </p:txBody>
      </p:sp>
      <p:pic>
        <p:nvPicPr>
          <p:cNvPr id="8" name="Image 7">
            <a:extLst>
              <a:ext uri="{FF2B5EF4-FFF2-40B4-BE49-F238E27FC236}">
                <a16:creationId xmlns:a16="http://schemas.microsoft.com/office/drawing/2014/main" id="{F77BF9F3-F0DB-48A3-9049-7B22867D73C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71128" y="5160480"/>
            <a:ext cx="6444320" cy="919575"/>
          </a:xfrm>
          <a:prstGeom prst="rect">
            <a:avLst/>
          </a:prstGeom>
          <a:ln>
            <a:solidFill>
              <a:srgbClr val="005BA7"/>
            </a:solidFill>
          </a:ln>
        </p:spPr>
      </p:pic>
      <p:sp>
        <p:nvSpPr>
          <p:cNvPr id="9" name="ZoneTexte 8">
            <a:extLst>
              <a:ext uri="{FF2B5EF4-FFF2-40B4-BE49-F238E27FC236}">
                <a16:creationId xmlns:a16="http://schemas.microsoft.com/office/drawing/2014/main" id="{A58EA197-1241-46BD-AAC8-D7483616382E}"/>
              </a:ext>
            </a:extLst>
          </p:cNvPr>
          <p:cNvSpPr txBox="1"/>
          <p:nvPr/>
        </p:nvSpPr>
        <p:spPr>
          <a:xfrm>
            <a:off x="2047194" y="2258208"/>
            <a:ext cx="8097612" cy="2677656"/>
          </a:xfrm>
          <a:prstGeom prst="rect">
            <a:avLst/>
          </a:prstGeom>
          <a:noFill/>
          <a:ln>
            <a:solidFill>
              <a:srgbClr val="005BA7"/>
            </a:solidFill>
          </a:ln>
        </p:spPr>
        <p:txBody>
          <a:bodyPr wrap="square">
            <a:spAutoFit/>
          </a:bodyPr>
          <a:lstStyle/>
          <a:p>
            <a:pPr algn="l"/>
            <a:r>
              <a:rPr lang="fr-FR" sz="1200" dirty="0">
                <a:solidFill>
                  <a:srgbClr val="008000"/>
                </a:solidFill>
                <a:effectLst/>
                <a:latin typeface="Calibri" panose="020F0502020204030204" pitchFamily="34" charset="0"/>
              </a:rPr>
              <a:t>&lt;!-- Default (</a:t>
            </a:r>
            <a:r>
              <a:rPr lang="fr-FR" sz="1200" dirty="0" err="1">
                <a:solidFill>
                  <a:srgbClr val="008000"/>
                </a:solidFill>
                <a:effectLst/>
                <a:latin typeface="Calibri" panose="020F0502020204030204" pitchFamily="34" charset="0"/>
              </a:rPr>
              <a:t>left-aligned</a:t>
            </a:r>
            <a:r>
              <a:rPr lang="fr-FR" sz="1200" dirty="0">
                <a:solidFill>
                  <a:srgbClr val="008000"/>
                </a:solidFill>
                <a:effectLst/>
                <a:latin typeface="Calibri" panose="020F0502020204030204" pitchFamily="34" charset="0"/>
              </a:rPr>
              <a:t>) --&gt;</a:t>
            </a:r>
            <a:br>
              <a:rPr lang="fr-FR" sz="1200" dirty="0">
                <a:solidFill>
                  <a:srgbClr val="000000"/>
                </a:solidFill>
                <a:effectLst/>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="pagination"</a:t>
            </a:r>
            <a:r>
              <a:rPr lang="fr-FR" sz="1200" dirty="0">
                <a:solidFill>
                  <a:srgbClr val="FF0000"/>
                </a:solidFill>
                <a:effectLst/>
                <a:latin typeface="Calibri" panose="020F0502020204030204" pitchFamily="34" charset="0"/>
              </a:rPr>
              <a:t> style</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margin</a:t>
            </a:r>
            <a:r>
              <a:rPr lang="fr-FR" sz="1200" dirty="0">
                <a:solidFill>
                  <a:srgbClr val="0000CD"/>
                </a:solidFill>
                <a:effectLst/>
                <a:latin typeface="Calibri" panose="020F0502020204030204" pitchFamily="34" charset="0"/>
              </a:rPr>
              <a:t> :20px 0"&gt;</a:t>
            </a:r>
            <a:br>
              <a:rPr lang="fr-FR" sz="1200" dirty="0">
                <a:solidFill>
                  <a:srgbClr val="000000"/>
                </a:solidFill>
                <a:effectLst/>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a:t>
            </a:r>
            <a:r>
              <a:rPr lang="fr-FR" sz="1200" dirty="0">
                <a:solidFill>
                  <a:srgbClr val="000000"/>
                </a:solidFill>
                <a:effectLst/>
                <a:latin typeface="Calibri" panose="020F0502020204030204" pitchFamily="34" charset="0"/>
              </a:rPr>
              <a: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solidFill>
                  <a:srgbClr val="000000"/>
                </a:solidFill>
                <a:effectLst/>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0000CD"/>
                </a:solidFill>
                <a:effectLst/>
                <a:latin typeface="Calibri" panose="020F0502020204030204" pitchFamily="34" charset="0"/>
              </a:rPr>
              <a:t>&gt;</a:t>
            </a:r>
            <a:br>
              <a:rPr lang="fr-FR" sz="1200" dirty="0">
                <a:solidFill>
                  <a:srgbClr val="000000"/>
                </a:solidFill>
                <a:effectLst/>
                <a:latin typeface="Calibri" panose="020F0502020204030204" pitchFamily="34" charset="0"/>
              </a:rPr>
            </a:br>
            <a:br>
              <a:rPr lang="fr-FR" sz="1200" dirty="0">
                <a:solidFill>
                  <a:srgbClr val="000000"/>
                </a:solidFill>
                <a:effectLst/>
                <a:latin typeface="Calibri" panose="020F0502020204030204" pitchFamily="34" charset="0"/>
              </a:rPr>
            </a:br>
            <a:r>
              <a:rPr lang="fr-FR" sz="1200" dirty="0">
                <a:solidFill>
                  <a:srgbClr val="008000"/>
                </a:solidFill>
                <a:effectLst/>
                <a:latin typeface="Calibri" panose="020F0502020204030204" pitchFamily="34" charset="0"/>
              </a:rPr>
              <a:t>&lt;!-- Center-</a:t>
            </a:r>
            <a:r>
              <a:rPr lang="fr-FR" sz="1200" dirty="0" err="1">
                <a:solidFill>
                  <a:srgbClr val="008000"/>
                </a:solidFill>
                <a:effectLst/>
                <a:latin typeface="Calibri" panose="020F0502020204030204" pitchFamily="34" charset="0"/>
              </a:rPr>
              <a:t>aligned</a:t>
            </a:r>
            <a:r>
              <a:rPr lang="fr-FR" sz="1200" dirty="0">
                <a:solidFill>
                  <a:srgbClr val="008000"/>
                </a:solidFill>
                <a:effectLst/>
                <a:latin typeface="Calibri" panose="020F0502020204030204" pitchFamily="34" charset="0"/>
              </a:rPr>
              <a:t> --&gt;</a:t>
            </a:r>
            <a:br>
              <a:rPr lang="fr-FR" sz="1200" dirty="0">
                <a:solidFill>
                  <a:srgbClr val="000000"/>
                </a:solidFill>
                <a:effectLst/>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="pagination </a:t>
            </a:r>
            <a:r>
              <a:rPr lang="fr-FR" sz="1200" dirty="0" err="1">
                <a:solidFill>
                  <a:srgbClr val="0000CD"/>
                </a:solidFill>
                <a:effectLst/>
                <a:latin typeface="Calibri" panose="020F0502020204030204" pitchFamily="34" charset="0"/>
              </a:rPr>
              <a:t>justify</a:t>
            </a:r>
            <a:r>
              <a:rPr lang="fr-FR" sz="1200" dirty="0">
                <a:solidFill>
                  <a:srgbClr val="0000CD"/>
                </a:solidFill>
                <a:effectLst/>
                <a:latin typeface="Calibri" panose="020F0502020204030204" pitchFamily="34" charset="0"/>
              </a:rPr>
              <a:t>-content-center"</a:t>
            </a:r>
            <a:r>
              <a:rPr lang="fr-FR" sz="1200" dirty="0">
                <a:solidFill>
                  <a:srgbClr val="FF0000"/>
                </a:solidFill>
                <a:effectLst/>
                <a:latin typeface="Calibri" panose="020F0502020204030204" pitchFamily="34" charset="0"/>
              </a:rPr>
              <a:t> style</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margin</a:t>
            </a:r>
            <a:r>
              <a:rPr lang="fr-FR" sz="1200" dirty="0">
                <a:solidFill>
                  <a:srgbClr val="0000CD"/>
                </a:solidFill>
                <a:effectLst/>
                <a:latin typeface="Calibri" panose="020F0502020204030204" pitchFamily="34" charset="0"/>
              </a:rPr>
              <a:t> :20px 0"&gt;</a:t>
            </a:r>
            <a:br>
              <a:rPr lang="fr-FR" sz="1200" dirty="0">
                <a:solidFill>
                  <a:srgbClr val="000000"/>
                </a:solidFill>
                <a:effectLst/>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a:t>
            </a:r>
            <a:r>
              <a:rPr lang="fr-FR" sz="1200" dirty="0">
                <a:solidFill>
                  <a:srgbClr val="000000"/>
                </a:solidFill>
                <a:effectLst/>
                <a:latin typeface="Calibri" panose="020F0502020204030204" pitchFamily="34" charset="0"/>
              </a:rPr>
              <a: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solidFill>
                  <a:srgbClr val="000000"/>
                </a:solidFill>
                <a:effectLst/>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0000CD"/>
                </a:solidFill>
                <a:effectLst/>
                <a:latin typeface="Calibri" panose="020F0502020204030204" pitchFamily="34" charset="0"/>
              </a:rPr>
              <a:t>&gt;</a:t>
            </a:r>
            <a:br>
              <a:rPr lang="fr-FR" sz="1200" dirty="0">
                <a:solidFill>
                  <a:srgbClr val="000000"/>
                </a:solidFill>
                <a:effectLst/>
                <a:latin typeface="Calibri" panose="020F0502020204030204" pitchFamily="34" charset="0"/>
              </a:rPr>
            </a:br>
            <a:br>
              <a:rPr lang="fr-FR" sz="1200" dirty="0">
                <a:solidFill>
                  <a:srgbClr val="000000"/>
                </a:solidFill>
                <a:effectLst/>
                <a:latin typeface="Calibri" panose="020F0502020204030204" pitchFamily="34" charset="0"/>
              </a:rPr>
            </a:br>
            <a:r>
              <a:rPr lang="fr-FR" sz="1200" dirty="0">
                <a:solidFill>
                  <a:srgbClr val="008000"/>
                </a:solidFill>
                <a:effectLst/>
                <a:latin typeface="Calibri" panose="020F0502020204030204" pitchFamily="34" charset="0"/>
              </a:rPr>
              <a:t>&lt;!-- Right-</a:t>
            </a:r>
            <a:r>
              <a:rPr lang="fr-FR" sz="1200" dirty="0" err="1">
                <a:solidFill>
                  <a:srgbClr val="008000"/>
                </a:solidFill>
                <a:effectLst/>
                <a:latin typeface="Calibri" panose="020F0502020204030204" pitchFamily="34" charset="0"/>
              </a:rPr>
              <a:t>aligned</a:t>
            </a:r>
            <a:r>
              <a:rPr lang="fr-FR" sz="1200" dirty="0">
                <a:solidFill>
                  <a:srgbClr val="008000"/>
                </a:solidFill>
                <a:effectLst/>
                <a:latin typeface="Calibri" panose="020F0502020204030204" pitchFamily="34" charset="0"/>
              </a:rPr>
              <a:t> --&gt;</a:t>
            </a:r>
            <a:br>
              <a:rPr lang="fr-FR" sz="1200" dirty="0">
                <a:solidFill>
                  <a:srgbClr val="000000"/>
                </a:solidFill>
                <a:effectLst/>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="pagination </a:t>
            </a:r>
            <a:r>
              <a:rPr lang="fr-FR" sz="1200" dirty="0" err="1">
                <a:solidFill>
                  <a:srgbClr val="0000CD"/>
                </a:solidFill>
                <a:effectLst/>
                <a:latin typeface="Calibri" panose="020F0502020204030204" pitchFamily="34" charset="0"/>
              </a:rPr>
              <a:t>justify</a:t>
            </a:r>
            <a:r>
              <a:rPr lang="fr-FR" sz="1200" dirty="0">
                <a:solidFill>
                  <a:srgbClr val="0000CD"/>
                </a:solidFill>
                <a:effectLst/>
                <a:latin typeface="Calibri" panose="020F0502020204030204" pitchFamily="34" charset="0"/>
              </a:rPr>
              <a:t>-content-end"</a:t>
            </a:r>
            <a:r>
              <a:rPr lang="fr-FR" sz="1200" dirty="0">
                <a:solidFill>
                  <a:srgbClr val="FF0000"/>
                </a:solidFill>
                <a:effectLst/>
                <a:latin typeface="Calibri" panose="020F0502020204030204" pitchFamily="34" charset="0"/>
              </a:rPr>
              <a:t> style</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margin</a:t>
            </a:r>
            <a:r>
              <a:rPr lang="fr-FR" sz="1200" dirty="0">
                <a:solidFill>
                  <a:srgbClr val="0000CD"/>
                </a:solidFill>
                <a:effectLst/>
                <a:latin typeface="Calibri" panose="020F0502020204030204" pitchFamily="34" charset="0"/>
              </a:rPr>
              <a:t> :20px 0"&gt;</a:t>
            </a:r>
            <a:br>
              <a:rPr lang="fr-FR" sz="1200" dirty="0">
                <a:solidFill>
                  <a:srgbClr val="000000"/>
                </a:solidFill>
                <a:effectLst/>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="page-item"&gt;</a:t>
            </a:r>
            <a:r>
              <a:rPr lang="fr-FR" sz="1200" dirty="0">
                <a:solidFill>
                  <a:srgbClr val="000000"/>
                </a:solidFill>
                <a:effectLst/>
                <a:latin typeface="Calibri" panose="020F0502020204030204" pitchFamily="34" charset="0"/>
              </a:rPr>
              <a: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solidFill>
                  <a:srgbClr val="000000"/>
                </a:solidFill>
                <a:effectLst/>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0000CD"/>
                </a:solidFill>
                <a:effectLst/>
                <a:latin typeface="Calibri" panose="020F0502020204030204" pitchFamily="34" charset="0"/>
              </a:rPr>
              <a:t>&gt;</a:t>
            </a:r>
            <a:endParaRPr lang="fr-FR" sz="1200" b="0" i="0" dirty="0">
              <a:solidFill>
                <a:srgbClr val="000000"/>
              </a:solidFill>
              <a:effectLst/>
              <a:latin typeface="Calibri" panose="020F0502020204030204" pitchFamily="34" charset="0"/>
            </a:endParaRPr>
          </a:p>
        </p:txBody>
      </p:sp>
      <p:sp>
        <p:nvSpPr>
          <p:cNvPr id="10" name="ZoneTexte 9">
            <a:extLst>
              <a:ext uri="{FF2B5EF4-FFF2-40B4-BE49-F238E27FC236}">
                <a16:creationId xmlns:a16="http://schemas.microsoft.com/office/drawing/2014/main" id="{D89BFC3D-B415-4C32-B7F6-011E5682EA2A}"/>
              </a:ext>
            </a:extLst>
          </p:cNvPr>
          <p:cNvSpPr txBox="1"/>
          <p:nvPr/>
        </p:nvSpPr>
        <p:spPr>
          <a:xfrm>
            <a:off x="3797003" y="6156857"/>
            <a:ext cx="4592570" cy="261610"/>
          </a:xfrm>
          <a:prstGeom prst="rect">
            <a:avLst/>
          </a:prstGeom>
          <a:noFill/>
        </p:spPr>
        <p:txBody>
          <a:bodyPr wrap="square" rtlCol="0">
            <a:spAutoFit/>
          </a:bodyPr>
          <a:lstStyle/>
          <a:p>
            <a:pPr algn="ctr"/>
            <a:r>
              <a:rPr lang="fr-FR" sz="1100" i="1" dirty="0">
                <a:solidFill>
                  <a:schemeClr val="bg1">
                    <a:lumMod val="65000"/>
                  </a:schemeClr>
                </a:solidFill>
                <a:latin typeface="Calibri" panose="020F0502020204030204" pitchFamily="34" charset="0"/>
              </a:rPr>
              <a:t>Figure 90 : Alignement d’une pagination</a:t>
            </a:r>
          </a:p>
        </p:txBody>
      </p:sp>
    </p:spTree>
    <p:extLst>
      <p:ext uri="{BB962C8B-B14F-4D97-AF65-F5344CB8AC3E}">
        <p14:creationId xmlns:p14="http://schemas.microsoft.com/office/powerpoint/2010/main" val="30909608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Pagination, badges et alertes</a:t>
            </a:r>
          </a:p>
        </p:txBody>
      </p:sp>
      <p:sp>
        <p:nvSpPr>
          <p:cNvPr id="4" name="Espace réservé du contenu 3">
            <a:extLst>
              <a:ext uri="{FF2B5EF4-FFF2-40B4-BE49-F238E27FC236}">
                <a16:creationId xmlns:a16="http://schemas.microsoft.com/office/drawing/2014/main" id="{1A77A553-4F51-4F11-A8EB-B07939299E45}"/>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Une autre forme de pagination est le fil d'Ariane :</a:t>
            </a:r>
          </a:p>
        </p:txBody>
      </p:sp>
      <p:sp>
        <p:nvSpPr>
          <p:cNvPr id="11" name="Espace réservé du contenu 13">
            <a:extLst>
              <a:ext uri="{FF2B5EF4-FFF2-40B4-BE49-F238E27FC236}">
                <a16:creationId xmlns:a16="http://schemas.microsoft.com/office/drawing/2014/main" id="{12F7B9CD-D6E1-4EEA-9C2E-8B87F117F291}"/>
              </a:ext>
            </a:extLst>
          </p:cNvPr>
          <p:cNvSpPr>
            <a:spLocks noGrp="1"/>
          </p:cNvSpPr>
          <p:nvPr>
            <p:ph sz="quarter" idx="13"/>
          </p:nvPr>
        </p:nvSpPr>
        <p:spPr>
          <a:prstGeom prst="rect">
            <a:avLst/>
          </a:prstGeom>
        </p:spPr>
        <p:txBody>
          <a:bodyPr/>
          <a:lstStyle/>
          <a:p>
            <a:r>
              <a:rPr lang="fr-FR" sz="1600" b="1" dirty="0" err="1">
                <a:solidFill>
                  <a:schemeClr val="tx1">
                    <a:lumMod val="65000"/>
                    <a:lumOff val="35000"/>
                  </a:schemeClr>
                </a:solidFill>
                <a:latin typeface="Calibri" panose="020F0502020204030204" pitchFamily="34" charset="0"/>
              </a:rPr>
              <a:t>Breadcrumbs</a:t>
            </a:r>
            <a:endParaRPr lang="fr-FR" sz="1600" b="1" dirty="0">
              <a:solidFill>
                <a:schemeClr val="tx1">
                  <a:lumMod val="65000"/>
                  <a:lumOff val="35000"/>
                </a:schemeClr>
              </a:solidFill>
              <a:latin typeface="Calibri" panose="020F0502020204030204" pitchFamily="34" charset="0"/>
            </a:endParaRPr>
          </a:p>
        </p:txBody>
      </p:sp>
      <p:pic>
        <p:nvPicPr>
          <p:cNvPr id="8" name="Image 7">
            <a:extLst>
              <a:ext uri="{FF2B5EF4-FFF2-40B4-BE49-F238E27FC236}">
                <a16:creationId xmlns:a16="http://schemas.microsoft.com/office/drawing/2014/main" id="{74B677F2-98EA-44D1-961F-2CCB4A0FF8CD}"/>
              </a:ext>
            </a:extLst>
          </p:cNvPr>
          <p:cNvPicPr>
            <a:picLocks noChangeAspect="1"/>
          </p:cNvPicPr>
          <p:nvPr/>
        </p:nvPicPr>
        <p:blipFill>
          <a:blip r:embed="rId2"/>
          <a:stretch>
            <a:fillRect/>
          </a:stretch>
        </p:blipFill>
        <p:spPr>
          <a:xfrm>
            <a:off x="720000" y="2298973"/>
            <a:ext cx="3145430" cy="430703"/>
          </a:xfrm>
          <a:prstGeom prst="rect">
            <a:avLst/>
          </a:prstGeom>
        </p:spPr>
      </p:pic>
      <p:sp>
        <p:nvSpPr>
          <p:cNvPr id="9" name="ZoneTexte 8">
            <a:extLst>
              <a:ext uri="{FF2B5EF4-FFF2-40B4-BE49-F238E27FC236}">
                <a16:creationId xmlns:a16="http://schemas.microsoft.com/office/drawing/2014/main" id="{7F8C240D-1547-4588-9569-4877F651EA74}"/>
              </a:ext>
            </a:extLst>
          </p:cNvPr>
          <p:cNvSpPr txBox="1"/>
          <p:nvPr/>
        </p:nvSpPr>
        <p:spPr>
          <a:xfrm>
            <a:off x="609824" y="3275111"/>
            <a:ext cx="9936029" cy="276999"/>
          </a:xfrm>
          <a:prstGeom prst="rect">
            <a:avLst/>
          </a:prstGeom>
          <a:noFill/>
        </p:spPr>
        <p:txBody>
          <a:bodyPr wrap="square">
            <a:spAutoFit/>
          </a:bodyPr>
          <a:lstStyle/>
          <a:p>
            <a:pPr algn="just"/>
            <a:r>
              <a:rPr lang="fr-FR" sz="1200" dirty="0">
                <a:solidFill>
                  <a:schemeClr val="tx1">
                    <a:lumMod val="65000"/>
                    <a:lumOff val="35000"/>
                  </a:schemeClr>
                </a:solidFill>
                <a:latin typeface="Calibri" panose="020F0502020204030204" pitchFamily="34" charset="0"/>
              </a:rPr>
              <a:t>Les classes</a:t>
            </a:r>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breadcrumb</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et</a:t>
            </a:r>
            <a:r>
              <a:rPr lang="fr-FR" sz="1200" b="1" dirty="0">
                <a:solidFill>
                  <a:schemeClr val="tx1">
                    <a:lumMod val="65000"/>
                    <a:lumOff val="35000"/>
                  </a:schemeClr>
                </a:solidFill>
                <a:latin typeface="Calibri" panose="020F0502020204030204" pitchFamily="34" charset="0"/>
              </a:rPr>
              <a:t> .</a:t>
            </a:r>
            <a:r>
              <a:rPr lang="fr-FR" sz="1200" b="1" dirty="0" err="1">
                <a:solidFill>
                  <a:schemeClr val="tx1">
                    <a:lumMod val="65000"/>
                    <a:lumOff val="35000"/>
                  </a:schemeClr>
                </a:solidFill>
                <a:latin typeface="Calibri" panose="020F0502020204030204" pitchFamily="34" charset="0"/>
              </a:rPr>
              <a:t>breadcrumb</a:t>
            </a:r>
            <a:r>
              <a:rPr lang="fr-FR" sz="1200" b="1" dirty="0">
                <a:solidFill>
                  <a:schemeClr val="tx1">
                    <a:lumMod val="65000"/>
                    <a:lumOff val="35000"/>
                  </a:schemeClr>
                </a:solidFill>
                <a:latin typeface="Calibri" panose="020F0502020204030204" pitchFamily="34" charset="0"/>
              </a:rPr>
              <a:t>-item </a:t>
            </a:r>
            <a:r>
              <a:rPr lang="fr-FR" sz="1200" dirty="0">
                <a:solidFill>
                  <a:schemeClr val="tx1">
                    <a:lumMod val="65000"/>
                    <a:lumOff val="35000"/>
                  </a:schemeClr>
                </a:solidFill>
                <a:latin typeface="Calibri" panose="020F0502020204030204" pitchFamily="34" charset="0"/>
              </a:rPr>
              <a:t>indiquent l'emplacement de la page actuelle dans une hiérarchie de navigation :</a:t>
            </a:r>
          </a:p>
        </p:txBody>
      </p:sp>
      <p:sp>
        <p:nvSpPr>
          <p:cNvPr id="10" name="ZoneTexte 9">
            <a:extLst>
              <a:ext uri="{FF2B5EF4-FFF2-40B4-BE49-F238E27FC236}">
                <a16:creationId xmlns:a16="http://schemas.microsoft.com/office/drawing/2014/main" id="{7E9BF86A-CB95-42EC-8C1A-A5F3590FDE2A}"/>
              </a:ext>
            </a:extLst>
          </p:cNvPr>
          <p:cNvSpPr txBox="1"/>
          <p:nvPr/>
        </p:nvSpPr>
        <p:spPr>
          <a:xfrm>
            <a:off x="2403605" y="3712366"/>
            <a:ext cx="7082134" cy="1200329"/>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breadcrumb</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breadcrumb</a:t>
            </a:r>
            <a:r>
              <a:rPr lang="fr-FR" sz="1200" dirty="0">
                <a:solidFill>
                  <a:srgbClr val="0000CD"/>
                </a:solidFill>
                <a:effectLst/>
                <a:latin typeface="Calibri" panose="020F0502020204030204" pitchFamily="34" charset="0"/>
              </a:rPr>
              <a:t>-item"&gt;&lt;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Photos</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breadcrumb</a:t>
            </a:r>
            <a:r>
              <a:rPr lang="fr-FR" sz="1200" dirty="0">
                <a:solidFill>
                  <a:srgbClr val="0000CD"/>
                </a:solidFill>
                <a:effectLst/>
                <a:latin typeface="Calibri" panose="020F0502020204030204" pitchFamily="34" charset="0"/>
              </a:rPr>
              <a:t>-item"&gt;&lt;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Summer 2017</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breadcrumb</a:t>
            </a:r>
            <a:r>
              <a:rPr lang="fr-FR" sz="1200" dirty="0">
                <a:solidFill>
                  <a:srgbClr val="0000CD"/>
                </a:solidFill>
                <a:effectLst/>
                <a:latin typeface="Calibri" panose="020F0502020204030204" pitchFamily="34" charset="0"/>
              </a:rPr>
              <a:t>-item"&gt;&lt;</a:t>
            </a:r>
            <a:r>
              <a:rPr lang="fr-FR" sz="1200" dirty="0">
                <a:solidFill>
                  <a:srgbClr val="A52A2A"/>
                </a:solidFill>
                <a:effectLst/>
                <a:latin typeface="Calibri" panose="020F0502020204030204" pitchFamily="34" charset="0"/>
              </a:rPr>
              <a:t>a</a:t>
            </a:r>
            <a:r>
              <a:rPr lang="fr-FR" sz="1200" dirty="0">
                <a:solidFill>
                  <a:srgbClr val="FF0000"/>
                </a:solidFill>
                <a:effectLst/>
                <a:latin typeface="Calibri" panose="020F0502020204030204" pitchFamily="34" charset="0"/>
              </a:rPr>
              <a:t> href</a:t>
            </a:r>
            <a:r>
              <a:rPr lang="fr-FR" sz="1200" dirty="0">
                <a:solidFill>
                  <a:srgbClr val="0000CD"/>
                </a:solidFill>
                <a:effectLst/>
                <a:latin typeface="Calibri" panose="020F0502020204030204" pitchFamily="34" charset="0"/>
              </a:rPr>
              <a:t>="#"&gt;</a:t>
            </a:r>
            <a:r>
              <a:rPr lang="fr-FR" sz="1200" dirty="0" err="1">
                <a:solidFill>
                  <a:srgbClr val="000000"/>
                </a:solidFill>
                <a:effectLst/>
                <a:latin typeface="Calibri" panose="020F0502020204030204" pitchFamily="34" charset="0"/>
              </a:rPr>
              <a:t>Italy</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/a</a:t>
            </a:r>
            <a:r>
              <a:rPr lang="fr-FR" sz="1200" dirty="0">
                <a:solidFill>
                  <a:srgbClr val="0000CD"/>
                </a:solidFill>
                <a:effectLst/>
                <a:latin typeface="Calibri" panose="020F0502020204030204" pitchFamily="34" charset="0"/>
              </a:rPr>
              <a:t>&gt;&lt;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breadcrumb</a:t>
            </a:r>
            <a:r>
              <a:rPr lang="fr-FR" sz="1200" dirty="0">
                <a:solidFill>
                  <a:srgbClr val="0000CD"/>
                </a:solidFill>
                <a:effectLst/>
                <a:latin typeface="Calibri" panose="020F0502020204030204" pitchFamily="34" charset="0"/>
              </a:rPr>
              <a:t>-item active"&gt;</a:t>
            </a:r>
            <a:r>
              <a:rPr lang="fr-FR" sz="1200" dirty="0">
                <a:solidFill>
                  <a:srgbClr val="000000"/>
                </a:solidFill>
                <a:effectLst/>
                <a:latin typeface="Calibri" panose="020F0502020204030204" pitchFamily="34" charset="0"/>
              </a:rPr>
              <a:t>Rome</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/li</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/ul</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Tree>
    <p:extLst>
      <p:ext uri="{BB962C8B-B14F-4D97-AF65-F5344CB8AC3E}">
        <p14:creationId xmlns:p14="http://schemas.microsoft.com/office/powerpoint/2010/main" val="28034586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Pagination, badges et alertes</a:t>
            </a:r>
          </a:p>
        </p:txBody>
      </p:sp>
      <p:sp>
        <p:nvSpPr>
          <p:cNvPr id="4" name="Espace réservé du contenu 3">
            <a:extLst>
              <a:ext uri="{FF2B5EF4-FFF2-40B4-BE49-F238E27FC236}">
                <a16:creationId xmlns:a16="http://schemas.microsoft.com/office/drawing/2014/main" id="{1A77A553-4F51-4F11-A8EB-B07939299E45}"/>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La classe </a:t>
            </a:r>
            <a:r>
              <a:rPr lang="fr-FR" b="1" dirty="0">
                <a:latin typeface="Calibri" panose="020F0502020204030204" pitchFamily="34" charset="0"/>
              </a:rPr>
              <a:t>.badge e</a:t>
            </a:r>
            <a:r>
              <a:rPr lang="fr-FR" dirty="0">
                <a:latin typeface="Calibri" panose="020F0502020204030204" pitchFamily="34" charset="0"/>
              </a:rPr>
              <a:t>n combinaison avec une classe contextuelle (comme </a:t>
            </a:r>
            <a:r>
              <a:rPr lang="fr-FR" b="1" dirty="0">
                <a:latin typeface="Calibri" panose="020F0502020204030204" pitchFamily="34" charset="0"/>
              </a:rPr>
              <a:t>.</a:t>
            </a:r>
            <a:r>
              <a:rPr lang="fr-FR" b="1" dirty="0" err="1">
                <a:latin typeface="Calibri" panose="020F0502020204030204" pitchFamily="34" charset="0"/>
              </a:rPr>
              <a:t>bg-secondary</a:t>
            </a:r>
            <a:r>
              <a:rPr lang="fr-FR" dirty="0">
                <a:latin typeface="Calibri" panose="020F0502020204030204" pitchFamily="34" charset="0"/>
              </a:rPr>
              <a:t>) dans les éléments &lt;span&gt; permet de créer des badges rectangulaires. Ces badges s'adaptent à la taille de l'élément parent :</a:t>
            </a:r>
          </a:p>
        </p:txBody>
      </p:sp>
      <p:sp>
        <p:nvSpPr>
          <p:cNvPr id="23" name="Espace réservé du contenu 13">
            <a:extLst>
              <a:ext uri="{FF2B5EF4-FFF2-40B4-BE49-F238E27FC236}">
                <a16:creationId xmlns:a16="http://schemas.microsoft.com/office/drawing/2014/main" id="{379D39A4-0838-445B-AE19-DF9272552B29}"/>
              </a:ext>
            </a:extLst>
          </p:cNvPr>
          <p:cNvSpPr>
            <a:spLocks noGrp="1"/>
          </p:cNvSpPr>
          <p:nvPr>
            <p:ph sz="quarter" idx="13"/>
          </p:nvPr>
        </p:nvSpPr>
        <p:spPr>
          <a:prstGeom prst="rect">
            <a:avLst/>
          </a:prstGeom>
        </p:spPr>
        <p:txBody>
          <a:bodyPr/>
          <a:lstStyle/>
          <a:p>
            <a:r>
              <a:rPr lang="fr-FR" sz="1600" b="1" dirty="0" err="1">
                <a:solidFill>
                  <a:schemeClr val="tx1">
                    <a:lumMod val="65000"/>
                    <a:lumOff val="35000"/>
                  </a:schemeClr>
                </a:solidFill>
                <a:latin typeface="Calibri" panose="020F0502020204030204" pitchFamily="34" charset="0"/>
              </a:rPr>
              <a:t>Breadcrumbs</a:t>
            </a:r>
            <a:endParaRPr lang="fr-FR" sz="1600" b="1" dirty="0">
              <a:solidFill>
                <a:schemeClr val="tx1">
                  <a:lumMod val="65000"/>
                  <a:lumOff val="35000"/>
                </a:schemeClr>
              </a:solidFill>
              <a:latin typeface="Calibri" panose="020F0502020204030204" pitchFamily="34" charset="0"/>
            </a:endParaRPr>
          </a:p>
        </p:txBody>
      </p:sp>
      <p:sp>
        <p:nvSpPr>
          <p:cNvPr id="11" name="ZoneTexte 10">
            <a:extLst>
              <a:ext uri="{FF2B5EF4-FFF2-40B4-BE49-F238E27FC236}">
                <a16:creationId xmlns:a16="http://schemas.microsoft.com/office/drawing/2014/main" id="{9AAA847A-D330-41A0-9B10-FCF0CB4B314C}"/>
              </a:ext>
            </a:extLst>
          </p:cNvPr>
          <p:cNvSpPr txBox="1"/>
          <p:nvPr/>
        </p:nvSpPr>
        <p:spPr>
          <a:xfrm>
            <a:off x="918414" y="2626956"/>
            <a:ext cx="9944099" cy="307777"/>
          </a:xfrm>
          <a:prstGeom prst="rect">
            <a:avLst/>
          </a:prstGeom>
          <a:noFill/>
          <a:ln>
            <a:solidFill>
              <a:srgbClr val="005BA7"/>
            </a:solidFill>
          </a:ln>
        </p:spPr>
        <p:txBody>
          <a:bodyPr wrap="square">
            <a:spAutoFit/>
          </a:bodyPr>
          <a:lstStyle/>
          <a:p>
            <a:r>
              <a:rPr lang="en-US" sz="1400" dirty="0">
                <a:solidFill>
                  <a:srgbClr val="0000CD"/>
                </a:solidFill>
                <a:effectLst/>
                <a:latin typeface="Calibri" panose="020F0502020204030204" pitchFamily="34" charset="0"/>
              </a:rPr>
              <a:t>&lt;</a:t>
            </a:r>
            <a:r>
              <a:rPr lang="en-US" sz="1400" dirty="0">
                <a:solidFill>
                  <a:srgbClr val="A52A2A"/>
                </a:solidFill>
                <a:effectLst/>
                <a:latin typeface="Calibri" panose="020F0502020204030204" pitchFamily="34" charset="0"/>
              </a:rPr>
              <a:t>h1</a:t>
            </a:r>
            <a:r>
              <a:rPr lang="en-US" sz="1400" dirty="0">
                <a:solidFill>
                  <a:srgbClr val="0000CD"/>
                </a:solidFill>
                <a:effectLst/>
                <a:latin typeface="Calibri" panose="020F0502020204030204" pitchFamily="34" charset="0"/>
              </a:rPr>
              <a:t>&gt;</a:t>
            </a:r>
            <a:r>
              <a:rPr lang="en-US" sz="1400" dirty="0" err="1">
                <a:solidFill>
                  <a:srgbClr val="000000"/>
                </a:solidFill>
                <a:effectLst/>
                <a:latin typeface="Calibri" panose="020F0502020204030204" pitchFamily="34" charset="0"/>
              </a:rPr>
              <a:t>Exemple</a:t>
            </a:r>
            <a:r>
              <a:rPr lang="en-US" sz="1400" dirty="0">
                <a:solidFill>
                  <a:srgbClr val="0000CD"/>
                </a:solidFill>
                <a:effectLst/>
                <a:latin typeface="Calibri" panose="020F0502020204030204" pitchFamily="34" charset="0"/>
              </a:rPr>
              <a:t>&lt;</a:t>
            </a:r>
            <a:r>
              <a:rPr lang="en-US" sz="1400" dirty="0">
                <a:solidFill>
                  <a:srgbClr val="A52A2A"/>
                </a:solidFill>
                <a:effectLst/>
                <a:latin typeface="Calibri" panose="020F0502020204030204" pitchFamily="34" charset="0"/>
              </a:rPr>
              <a:t>span</a:t>
            </a:r>
            <a:r>
              <a:rPr lang="en-US" sz="1400" dirty="0">
                <a:solidFill>
                  <a:srgbClr val="FF0000"/>
                </a:solidFill>
                <a:effectLst/>
                <a:latin typeface="Calibri" panose="020F0502020204030204" pitchFamily="34" charset="0"/>
              </a:rPr>
              <a:t> class</a:t>
            </a:r>
            <a:r>
              <a:rPr lang="en-US" sz="1400" dirty="0">
                <a:solidFill>
                  <a:srgbClr val="0000CD"/>
                </a:solidFill>
                <a:effectLst/>
                <a:latin typeface="Calibri" panose="020F0502020204030204" pitchFamily="34" charset="0"/>
              </a:rPr>
              <a:t>="badge </a:t>
            </a:r>
            <a:r>
              <a:rPr lang="en-US" sz="1400" dirty="0" err="1">
                <a:solidFill>
                  <a:srgbClr val="0000CD"/>
                </a:solidFill>
                <a:effectLst/>
                <a:latin typeface="Calibri" panose="020F0502020204030204" pitchFamily="34" charset="0"/>
              </a:rPr>
              <a:t>bg</a:t>
            </a:r>
            <a:r>
              <a:rPr lang="en-US" sz="1400" dirty="0">
                <a:solidFill>
                  <a:srgbClr val="0000CD"/>
                </a:solidFill>
                <a:effectLst/>
                <a:latin typeface="Calibri" panose="020F0502020204030204" pitchFamily="34" charset="0"/>
              </a:rPr>
              <a:t>-secondary"&gt;</a:t>
            </a:r>
            <a:r>
              <a:rPr lang="en-US" sz="1400" dirty="0">
                <a:solidFill>
                  <a:srgbClr val="000000"/>
                </a:solidFill>
                <a:effectLst/>
                <a:latin typeface="Calibri" panose="020F0502020204030204" pitchFamily="34" charset="0"/>
              </a:rPr>
              <a:t>Nouveau</a:t>
            </a:r>
            <a:r>
              <a:rPr lang="en-US" sz="1400" dirty="0">
                <a:solidFill>
                  <a:srgbClr val="0000CD"/>
                </a:solidFill>
                <a:effectLst/>
                <a:latin typeface="Calibri" panose="020F0502020204030204" pitchFamily="34" charset="0"/>
              </a:rPr>
              <a:t>&lt;</a:t>
            </a:r>
            <a:r>
              <a:rPr lang="en-US" sz="1400" dirty="0">
                <a:solidFill>
                  <a:srgbClr val="A52A2A"/>
                </a:solidFill>
                <a:effectLst/>
                <a:latin typeface="Calibri" panose="020F0502020204030204" pitchFamily="34" charset="0"/>
              </a:rPr>
              <a:t>/span</a:t>
            </a:r>
            <a:r>
              <a:rPr lang="en-US" sz="1400" dirty="0">
                <a:solidFill>
                  <a:srgbClr val="0000CD"/>
                </a:solidFill>
                <a:effectLst/>
                <a:latin typeface="Calibri" panose="020F0502020204030204" pitchFamily="34" charset="0"/>
              </a:rPr>
              <a:t>&gt;&lt;</a:t>
            </a:r>
            <a:r>
              <a:rPr lang="en-US" sz="1400" dirty="0">
                <a:solidFill>
                  <a:srgbClr val="A52A2A"/>
                </a:solidFill>
                <a:effectLst/>
                <a:latin typeface="Calibri" panose="020F0502020204030204" pitchFamily="34" charset="0"/>
              </a:rPr>
              <a:t>/h1</a:t>
            </a:r>
            <a:r>
              <a:rPr lang="en-US" sz="1400" dirty="0">
                <a:solidFill>
                  <a:srgbClr val="0000CD"/>
                </a:solidFill>
                <a:effectLst/>
                <a:latin typeface="Calibri" panose="020F0502020204030204" pitchFamily="34" charset="0"/>
              </a:rPr>
              <a:t>&gt;</a:t>
            </a:r>
            <a:endParaRPr lang="fr-FR" sz="1400" dirty="0">
              <a:latin typeface="Calibri" panose="020F0502020204030204" pitchFamily="34" charset="0"/>
            </a:endParaRPr>
          </a:p>
        </p:txBody>
      </p:sp>
      <p:sp>
        <p:nvSpPr>
          <p:cNvPr id="12" name="ZoneTexte 11">
            <a:extLst>
              <a:ext uri="{FF2B5EF4-FFF2-40B4-BE49-F238E27FC236}">
                <a16:creationId xmlns:a16="http://schemas.microsoft.com/office/drawing/2014/main" id="{3F4BCD94-FBE6-4102-AAB5-2E21845FE519}"/>
              </a:ext>
            </a:extLst>
          </p:cNvPr>
          <p:cNvSpPr txBox="1"/>
          <p:nvPr/>
        </p:nvSpPr>
        <p:spPr>
          <a:xfrm>
            <a:off x="695834" y="3293790"/>
            <a:ext cx="2272583" cy="338554"/>
          </a:xfrm>
          <a:prstGeom prst="rect">
            <a:avLst/>
          </a:prstGeom>
          <a:noFill/>
        </p:spPr>
        <p:txBody>
          <a:bodyPr wrap="square">
            <a:spAutoFit/>
          </a:bodyPr>
          <a:lstStyle/>
          <a:p>
            <a:r>
              <a:rPr lang="fr-FR" sz="1600" b="1" dirty="0">
                <a:solidFill>
                  <a:schemeClr val="tx1">
                    <a:lumMod val="65000"/>
                    <a:lumOff val="35000"/>
                  </a:schemeClr>
                </a:solidFill>
                <a:latin typeface="Calibri" panose="020F0502020204030204" pitchFamily="34" charset="0"/>
              </a:rPr>
              <a:t>Badges contextuels</a:t>
            </a:r>
          </a:p>
        </p:txBody>
      </p:sp>
      <p:sp>
        <p:nvSpPr>
          <p:cNvPr id="13" name="ZoneTexte 12">
            <a:extLst>
              <a:ext uri="{FF2B5EF4-FFF2-40B4-BE49-F238E27FC236}">
                <a16:creationId xmlns:a16="http://schemas.microsoft.com/office/drawing/2014/main" id="{4A66ADBF-A601-4FBE-88D5-EE5ABB1EC0FE}"/>
              </a:ext>
            </a:extLst>
          </p:cNvPr>
          <p:cNvSpPr txBox="1"/>
          <p:nvPr/>
        </p:nvSpPr>
        <p:spPr>
          <a:xfrm>
            <a:off x="695834" y="3650942"/>
            <a:ext cx="4559338" cy="461665"/>
          </a:xfrm>
          <a:prstGeom prst="rect">
            <a:avLst/>
          </a:prstGeom>
          <a:noFill/>
        </p:spPr>
        <p:txBody>
          <a:bodyPr wrap="square">
            <a:spAutoFit/>
          </a:bodyPr>
          <a:lstStyle/>
          <a:p>
            <a:r>
              <a:rPr lang="fr-FR" sz="1200" dirty="0">
                <a:solidFill>
                  <a:schemeClr val="tx1">
                    <a:lumMod val="65000"/>
                    <a:lumOff val="35000"/>
                  </a:schemeClr>
                </a:solidFill>
                <a:latin typeface="Calibri" panose="020F0502020204030204" pitchFamily="34" charset="0"/>
              </a:rPr>
              <a:t>Utilisation des classes contextuelles ( .</a:t>
            </a:r>
            <a:r>
              <a:rPr lang="fr-FR" sz="1200" dirty="0" err="1">
                <a:solidFill>
                  <a:schemeClr val="tx1">
                    <a:lumMod val="65000"/>
                    <a:lumOff val="35000"/>
                  </a:schemeClr>
                </a:solidFill>
                <a:latin typeface="Calibri" panose="020F0502020204030204" pitchFamily="34" charset="0"/>
              </a:rPr>
              <a:t>bg</a:t>
            </a:r>
            <a:r>
              <a:rPr lang="fr-FR" sz="1200" dirty="0">
                <a:solidFill>
                  <a:schemeClr val="tx1">
                    <a:lumMod val="65000"/>
                    <a:lumOff val="35000"/>
                  </a:schemeClr>
                </a:solidFill>
                <a:latin typeface="Calibri" panose="020F0502020204030204" pitchFamily="34" charset="0"/>
              </a:rPr>
              <a:t>-*) pour changer la couleur d'un badge :</a:t>
            </a:r>
          </a:p>
        </p:txBody>
      </p:sp>
      <p:sp>
        <p:nvSpPr>
          <p:cNvPr id="14" name="ZoneTexte 13">
            <a:extLst>
              <a:ext uri="{FF2B5EF4-FFF2-40B4-BE49-F238E27FC236}">
                <a16:creationId xmlns:a16="http://schemas.microsoft.com/office/drawing/2014/main" id="{3E4FCCBC-57B0-47BE-819B-C90C2BB4EF19}"/>
              </a:ext>
            </a:extLst>
          </p:cNvPr>
          <p:cNvSpPr txBox="1"/>
          <p:nvPr/>
        </p:nvSpPr>
        <p:spPr>
          <a:xfrm>
            <a:off x="5359438" y="3098383"/>
            <a:ext cx="5503075" cy="1569660"/>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="badge </a:t>
            </a:r>
            <a:r>
              <a:rPr lang="fr-FR" sz="1200" dirty="0" err="1">
                <a:solidFill>
                  <a:srgbClr val="0000CD"/>
                </a:solidFill>
                <a:effectLst/>
                <a:latin typeface="Calibri" panose="020F0502020204030204" pitchFamily="34" charset="0"/>
              </a:rPr>
              <a:t>bg-primary</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Primaire</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="badge </a:t>
            </a:r>
            <a:r>
              <a:rPr lang="fr-FR" sz="1200" dirty="0" err="1">
                <a:solidFill>
                  <a:srgbClr val="0000CD"/>
                </a:solidFill>
                <a:effectLst/>
                <a:latin typeface="Calibri" panose="020F0502020204030204" pitchFamily="34" charset="0"/>
              </a:rPr>
              <a:t>bg-secondary</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Secondaire</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="badge </a:t>
            </a:r>
            <a:r>
              <a:rPr lang="fr-FR" sz="1200" dirty="0" err="1">
                <a:solidFill>
                  <a:srgbClr val="0000CD"/>
                </a:solidFill>
                <a:effectLst/>
                <a:latin typeface="Calibri" panose="020F0502020204030204" pitchFamily="34" charset="0"/>
              </a:rPr>
              <a:t>bg-success</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Succès</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="badge </a:t>
            </a:r>
            <a:r>
              <a:rPr lang="fr-FR" sz="1200" dirty="0" err="1">
                <a:solidFill>
                  <a:srgbClr val="0000CD"/>
                </a:solidFill>
                <a:effectLst/>
                <a:latin typeface="Calibri" panose="020F0502020204030204" pitchFamily="34" charset="0"/>
              </a:rPr>
              <a:t>bg</a:t>
            </a:r>
            <a:r>
              <a:rPr lang="fr-FR" sz="1200" dirty="0">
                <a:solidFill>
                  <a:srgbClr val="0000CD"/>
                </a:solidFill>
                <a:effectLst/>
                <a:latin typeface="Calibri" panose="020F0502020204030204" pitchFamily="34" charset="0"/>
              </a:rPr>
              <a:t>-danger"&gt;</a:t>
            </a:r>
            <a:r>
              <a:rPr lang="fr-FR" sz="1200" dirty="0">
                <a:solidFill>
                  <a:srgbClr val="000000"/>
                </a:solidFill>
                <a:effectLst/>
                <a:latin typeface="Calibri" panose="020F0502020204030204" pitchFamily="34" charset="0"/>
              </a:rPr>
              <a:t>Danger</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="badge </a:t>
            </a:r>
            <a:r>
              <a:rPr lang="fr-FR" sz="1200" dirty="0" err="1">
                <a:solidFill>
                  <a:srgbClr val="0000CD"/>
                </a:solidFill>
                <a:effectLst/>
                <a:latin typeface="Calibri" panose="020F0502020204030204" pitchFamily="34" charset="0"/>
              </a:rPr>
              <a:t>bg</a:t>
            </a:r>
            <a:r>
              <a:rPr lang="fr-FR" sz="1200" dirty="0">
                <a:solidFill>
                  <a:srgbClr val="0000CD"/>
                </a:solidFill>
                <a:effectLst/>
                <a:latin typeface="Calibri" panose="020F0502020204030204" pitchFamily="34" charset="0"/>
              </a:rPr>
              <a:t>-warning"&gt;</a:t>
            </a:r>
            <a:r>
              <a:rPr lang="fr-FR" sz="1200" dirty="0">
                <a:solidFill>
                  <a:srgbClr val="000000"/>
                </a:solidFill>
                <a:latin typeface="Calibri" panose="020F0502020204030204" pitchFamily="34" charset="0"/>
              </a:rPr>
              <a:t>Avertissement</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="badge </a:t>
            </a:r>
            <a:r>
              <a:rPr lang="fr-FR" sz="1200" dirty="0" err="1">
                <a:solidFill>
                  <a:srgbClr val="0000CD"/>
                </a:solidFill>
                <a:effectLst/>
                <a:latin typeface="Calibri" panose="020F0502020204030204" pitchFamily="34" charset="0"/>
              </a:rPr>
              <a:t>bg</a:t>
            </a:r>
            <a:r>
              <a:rPr lang="fr-FR" sz="1200" dirty="0">
                <a:solidFill>
                  <a:srgbClr val="0000CD"/>
                </a:solidFill>
                <a:effectLst/>
                <a:latin typeface="Calibri" panose="020F0502020204030204" pitchFamily="34" charset="0"/>
              </a:rPr>
              <a:t>-info"&gt;</a:t>
            </a:r>
            <a:r>
              <a:rPr lang="fr-FR" sz="1200" dirty="0">
                <a:solidFill>
                  <a:srgbClr val="000000"/>
                </a:solidFill>
                <a:effectLst/>
                <a:latin typeface="Calibri" panose="020F0502020204030204" pitchFamily="34" charset="0"/>
              </a:rPr>
              <a:t>Info</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="badge </a:t>
            </a:r>
            <a:r>
              <a:rPr lang="fr-FR" sz="1200" dirty="0" err="1">
                <a:solidFill>
                  <a:srgbClr val="0000CD"/>
                </a:solidFill>
                <a:effectLst/>
                <a:latin typeface="Calibri" panose="020F0502020204030204" pitchFamily="34" charset="0"/>
              </a:rPr>
              <a:t>bg</a:t>
            </a:r>
            <a:r>
              <a:rPr lang="fr-FR" sz="1200" dirty="0">
                <a:solidFill>
                  <a:srgbClr val="0000CD"/>
                </a:solidFill>
                <a:effectLst/>
                <a:latin typeface="Calibri" panose="020F0502020204030204" pitchFamily="34" charset="0"/>
              </a:rPr>
              <a:t>-light"&gt;</a:t>
            </a:r>
            <a:r>
              <a:rPr lang="fr-FR" sz="1200" dirty="0">
                <a:solidFill>
                  <a:srgbClr val="000000"/>
                </a:solidFill>
                <a:effectLst/>
                <a:latin typeface="Calibri" panose="020F0502020204030204" pitchFamily="34" charset="0"/>
              </a:rPr>
              <a:t>Léger</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="badge </a:t>
            </a:r>
            <a:r>
              <a:rPr lang="fr-FR" sz="1200" dirty="0" err="1">
                <a:solidFill>
                  <a:srgbClr val="0000CD"/>
                </a:solidFill>
                <a:effectLst/>
                <a:latin typeface="Calibri" panose="020F0502020204030204" pitchFamily="34" charset="0"/>
              </a:rPr>
              <a:t>bg-dark</a:t>
            </a:r>
            <a:r>
              <a:rPr lang="fr-FR" sz="1200" dirty="0">
                <a:solidFill>
                  <a:srgbClr val="0000CD"/>
                </a:solidFill>
                <a:effectLst/>
                <a:latin typeface="Calibri" panose="020F0502020204030204" pitchFamily="34" charset="0"/>
              </a:rPr>
              <a:t>"&gt;</a:t>
            </a:r>
            <a:r>
              <a:rPr lang="fr-FR" sz="1200" dirty="0">
                <a:solidFill>
                  <a:srgbClr val="000000"/>
                </a:solidFill>
                <a:effectLst/>
                <a:latin typeface="Calibri" panose="020F0502020204030204" pitchFamily="34" charset="0"/>
              </a:rPr>
              <a:t>Sombre</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/span</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grpSp>
        <p:nvGrpSpPr>
          <p:cNvPr id="6" name="Groupe 5">
            <a:extLst>
              <a:ext uri="{FF2B5EF4-FFF2-40B4-BE49-F238E27FC236}">
                <a16:creationId xmlns:a16="http://schemas.microsoft.com/office/drawing/2014/main" id="{C5C147DC-0709-4CB3-9ECD-3557B6F572F1}"/>
              </a:ext>
            </a:extLst>
          </p:cNvPr>
          <p:cNvGrpSpPr/>
          <p:nvPr/>
        </p:nvGrpSpPr>
        <p:grpSpPr>
          <a:xfrm>
            <a:off x="2757009" y="5317313"/>
            <a:ext cx="6603138" cy="188487"/>
            <a:chOff x="2709222" y="5913071"/>
            <a:chExt cx="6603138" cy="188487"/>
          </a:xfrm>
        </p:grpSpPr>
        <p:sp>
          <p:nvSpPr>
            <p:cNvPr id="3" name="Rectangle : coins arrondis 2">
              <a:extLst>
                <a:ext uri="{FF2B5EF4-FFF2-40B4-BE49-F238E27FC236}">
                  <a16:creationId xmlns:a16="http://schemas.microsoft.com/office/drawing/2014/main" id="{18EC0FD1-2ED0-4892-8142-8085801DACF8}"/>
                </a:ext>
              </a:extLst>
            </p:cNvPr>
            <p:cNvSpPr/>
            <p:nvPr/>
          </p:nvSpPr>
          <p:spPr>
            <a:xfrm>
              <a:off x="2709222" y="5913071"/>
              <a:ext cx="725214" cy="178675"/>
            </a:xfrm>
            <a:prstGeom prst="roundRect">
              <a:avLst/>
            </a:prstGeom>
            <a:solidFill>
              <a:srgbClr val="0D6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Primaire</a:t>
              </a:r>
            </a:p>
          </p:txBody>
        </p:sp>
        <p:sp>
          <p:nvSpPr>
            <p:cNvPr id="16" name="Rectangle : coins arrondis 15">
              <a:extLst>
                <a:ext uri="{FF2B5EF4-FFF2-40B4-BE49-F238E27FC236}">
                  <a16:creationId xmlns:a16="http://schemas.microsoft.com/office/drawing/2014/main" id="{C009232F-3E09-4489-8A8E-B6E805796AD6}"/>
                </a:ext>
              </a:extLst>
            </p:cNvPr>
            <p:cNvSpPr/>
            <p:nvPr/>
          </p:nvSpPr>
          <p:spPr>
            <a:xfrm>
              <a:off x="3481552" y="5913071"/>
              <a:ext cx="889656" cy="185029"/>
            </a:xfrm>
            <a:prstGeom prst="roundRect">
              <a:avLst/>
            </a:prstGeom>
            <a:solidFill>
              <a:srgbClr val="6C75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Secondaire</a:t>
              </a:r>
            </a:p>
          </p:txBody>
        </p:sp>
        <p:sp>
          <p:nvSpPr>
            <p:cNvPr id="17" name="Rectangle : coins arrondis 16">
              <a:extLst>
                <a:ext uri="{FF2B5EF4-FFF2-40B4-BE49-F238E27FC236}">
                  <a16:creationId xmlns:a16="http://schemas.microsoft.com/office/drawing/2014/main" id="{CD63DF4F-B9F3-4EE4-9487-3AED50579225}"/>
                </a:ext>
              </a:extLst>
            </p:cNvPr>
            <p:cNvSpPr/>
            <p:nvPr/>
          </p:nvSpPr>
          <p:spPr>
            <a:xfrm>
              <a:off x="4418324" y="5922875"/>
              <a:ext cx="645072" cy="178675"/>
            </a:xfrm>
            <a:prstGeom prst="roundRect">
              <a:avLst/>
            </a:prstGeom>
            <a:solidFill>
              <a:srgbClr val="168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Succès</a:t>
              </a:r>
            </a:p>
          </p:txBody>
        </p:sp>
        <p:sp>
          <p:nvSpPr>
            <p:cNvPr id="18" name="Rectangle : coins arrondis 17">
              <a:extLst>
                <a:ext uri="{FF2B5EF4-FFF2-40B4-BE49-F238E27FC236}">
                  <a16:creationId xmlns:a16="http://schemas.microsoft.com/office/drawing/2014/main" id="{D177302A-B646-460D-9B38-C7B0E0B0DFD8}"/>
                </a:ext>
              </a:extLst>
            </p:cNvPr>
            <p:cNvSpPr/>
            <p:nvPr/>
          </p:nvSpPr>
          <p:spPr>
            <a:xfrm>
              <a:off x="5110512" y="5922875"/>
              <a:ext cx="725214" cy="178675"/>
            </a:xfrm>
            <a:prstGeom prst="roundRect">
              <a:avLst/>
            </a:prstGeom>
            <a:solidFill>
              <a:srgbClr val="DC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Danger</a:t>
              </a:r>
            </a:p>
          </p:txBody>
        </p:sp>
        <p:sp>
          <p:nvSpPr>
            <p:cNvPr id="19" name="Rectangle : coins arrondis 18">
              <a:extLst>
                <a:ext uri="{FF2B5EF4-FFF2-40B4-BE49-F238E27FC236}">
                  <a16:creationId xmlns:a16="http://schemas.microsoft.com/office/drawing/2014/main" id="{2D0E49E8-D584-46DB-9916-D51A4D26171A}"/>
                </a:ext>
              </a:extLst>
            </p:cNvPr>
            <p:cNvSpPr/>
            <p:nvPr/>
          </p:nvSpPr>
          <p:spPr>
            <a:xfrm>
              <a:off x="5882842" y="5919425"/>
              <a:ext cx="1121543" cy="178675"/>
            </a:xfrm>
            <a:prstGeom prst="roundRect">
              <a:avLst/>
            </a:prstGeom>
            <a:solidFill>
              <a:srgbClr val="FFC1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Avertissement</a:t>
              </a:r>
            </a:p>
          </p:txBody>
        </p:sp>
        <p:sp>
          <p:nvSpPr>
            <p:cNvPr id="20" name="Rectangle : coins arrondis 19">
              <a:extLst>
                <a:ext uri="{FF2B5EF4-FFF2-40B4-BE49-F238E27FC236}">
                  <a16:creationId xmlns:a16="http://schemas.microsoft.com/office/drawing/2014/main" id="{90E1224D-F741-4792-B065-793544B56676}"/>
                </a:ext>
              </a:extLst>
            </p:cNvPr>
            <p:cNvSpPr/>
            <p:nvPr/>
          </p:nvSpPr>
          <p:spPr>
            <a:xfrm>
              <a:off x="7051501" y="5919425"/>
              <a:ext cx="725214" cy="178675"/>
            </a:xfrm>
            <a:prstGeom prst="roundRect">
              <a:avLst/>
            </a:prstGeom>
            <a:solidFill>
              <a:srgbClr val="0DC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Info</a:t>
              </a:r>
            </a:p>
          </p:txBody>
        </p:sp>
        <p:sp>
          <p:nvSpPr>
            <p:cNvPr id="21" name="Rectangle : coins arrondis 20">
              <a:extLst>
                <a:ext uri="{FF2B5EF4-FFF2-40B4-BE49-F238E27FC236}">
                  <a16:creationId xmlns:a16="http://schemas.microsoft.com/office/drawing/2014/main" id="{8B091248-0A04-4F70-BA4F-1AE23E47AD00}"/>
                </a:ext>
              </a:extLst>
            </p:cNvPr>
            <p:cNvSpPr/>
            <p:nvPr/>
          </p:nvSpPr>
          <p:spPr>
            <a:xfrm>
              <a:off x="7823831" y="5919096"/>
              <a:ext cx="725214" cy="17867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Léger</a:t>
              </a:r>
            </a:p>
          </p:txBody>
        </p:sp>
        <p:sp>
          <p:nvSpPr>
            <p:cNvPr id="22" name="Rectangle : coins arrondis 21">
              <a:extLst>
                <a:ext uri="{FF2B5EF4-FFF2-40B4-BE49-F238E27FC236}">
                  <a16:creationId xmlns:a16="http://schemas.microsoft.com/office/drawing/2014/main" id="{0FD4A792-DE3F-485F-A455-E13780F774F7}"/>
                </a:ext>
              </a:extLst>
            </p:cNvPr>
            <p:cNvSpPr/>
            <p:nvPr/>
          </p:nvSpPr>
          <p:spPr>
            <a:xfrm>
              <a:off x="8587146" y="5922883"/>
              <a:ext cx="725214" cy="17867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Sombre</a:t>
              </a:r>
            </a:p>
          </p:txBody>
        </p:sp>
      </p:grpSp>
      <p:sp>
        <p:nvSpPr>
          <p:cNvPr id="24" name="ZoneTexte 23">
            <a:extLst>
              <a:ext uri="{FF2B5EF4-FFF2-40B4-BE49-F238E27FC236}">
                <a16:creationId xmlns:a16="http://schemas.microsoft.com/office/drawing/2014/main" id="{98FB7456-8571-4C33-A121-4FB0F52D1433}"/>
              </a:ext>
            </a:extLst>
          </p:cNvPr>
          <p:cNvSpPr txBox="1"/>
          <p:nvPr/>
        </p:nvSpPr>
        <p:spPr>
          <a:xfrm>
            <a:off x="3797003" y="5611139"/>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91 : </a:t>
            </a:r>
            <a:r>
              <a:rPr lang="fr-FR" sz="1200" i="1" dirty="0" err="1">
                <a:solidFill>
                  <a:schemeClr val="bg1">
                    <a:lumMod val="65000"/>
                  </a:schemeClr>
                </a:solidFill>
                <a:latin typeface="Calibri" panose="020F0502020204030204" pitchFamily="34" charset="0"/>
              </a:rPr>
              <a:t>Breadcrumbs</a:t>
            </a:r>
            <a:endParaRPr lang="fr-FR" sz="1200" i="1"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112398407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3</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Utiliser les composants Bootstrap</a:t>
            </a:r>
          </a:p>
        </p:txBody>
      </p:sp>
      <p:sp>
        <p:nvSpPr>
          <p:cNvPr id="4" name="Espace réservé du texte 3">
            <a:extLst>
              <a:ext uri="{FF2B5EF4-FFF2-40B4-BE49-F238E27FC236}">
                <a16:creationId xmlns:a16="http://schemas.microsoft.com/office/drawing/2014/main" id="{47755AE9-B363-44C3-A0FC-B99442FDDF08}"/>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Barres de navigation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Menus déroulants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Pagination, badges et alertes</a:t>
            </a:r>
          </a:p>
          <a:p>
            <a:pPr algn="just" defTabSz="829543">
              <a:spcBef>
                <a:spcPts val="1270"/>
              </a:spcBef>
              <a:buSzPts val="1800"/>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Barres de progression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Cartes (</a:t>
            </a:r>
            <a:r>
              <a:rPr lang="fr-FR" sz="1600" dirty="0" err="1">
                <a:solidFill>
                  <a:schemeClr val="bg1">
                    <a:lumMod val="65000"/>
                  </a:schemeClr>
                </a:solidFill>
                <a:ea typeface="맑은 고딕" pitchFamily="34"/>
                <a:cs typeface="Calibri" panose="020F0502020204030204" pitchFamily="34" charset="0"/>
              </a:rPr>
              <a:t>c</a:t>
            </a:r>
            <a:r>
              <a:rPr lang="fr-FR" sz="1600" dirty="0" err="1">
                <a:solidFill>
                  <a:schemeClr val="bg1">
                    <a:lumMod val="65000"/>
                  </a:schemeClr>
                </a:solidFill>
                <a:latin typeface="Calibri" panose="020F0502020204030204" pitchFamily="34" charset="0"/>
                <a:ea typeface="맑은 고딕" pitchFamily="34"/>
                <a:cs typeface="Calibri" panose="020F0502020204030204" pitchFamily="34" charset="0"/>
              </a:rPr>
              <a:t>ards</a:t>
            </a: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a:t>
            </a:r>
          </a:p>
          <a:p>
            <a:endParaRPr lang="fr-FR" dirty="0"/>
          </a:p>
        </p:txBody>
      </p:sp>
    </p:spTree>
    <p:extLst>
      <p:ext uri="{BB962C8B-B14F-4D97-AF65-F5344CB8AC3E}">
        <p14:creationId xmlns:p14="http://schemas.microsoft.com/office/powerpoint/2010/main" val="347572388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Barre de progression </a:t>
            </a:r>
            <a:endParaRPr lang="fr-FR" sz="1800" dirty="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12"/>
          </p:nvPr>
        </p:nvSpPr>
        <p:spPr>
          <a:prstGeom prst="rect">
            <a:avLst/>
          </a:prstGeom>
        </p:spPr>
        <p:txBody>
          <a:bodyPr/>
          <a:lstStyle/>
          <a:p>
            <a:pPr marL="0" indent="0">
              <a:buNone/>
            </a:pPr>
            <a:r>
              <a:rPr lang="fr-FR" dirty="0"/>
              <a:t>Pour créer une barre de progression par défaut, on utilise la classe </a:t>
            </a:r>
            <a:r>
              <a:rPr lang="fr-FR" b="1" dirty="0"/>
              <a:t>.</a:t>
            </a:r>
            <a:r>
              <a:rPr lang="fr-FR" b="1" dirty="0" err="1"/>
              <a:t>progress</a:t>
            </a:r>
            <a:r>
              <a:rPr lang="fr-FR" b="1" dirty="0"/>
              <a:t> </a:t>
            </a:r>
            <a:r>
              <a:rPr lang="fr-FR" dirty="0"/>
              <a:t>à un élément conteneur et on ajoute la classe</a:t>
            </a:r>
            <a:r>
              <a:rPr lang="fr-FR" b="1" dirty="0"/>
              <a:t> .</a:t>
            </a:r>
            <a:r>
              <a:rPr lang="fr-FR" b="1" dirty="0" err="1"/>
              <a:t>progress</a:t>
            </a:r>
            <a:r>
              <a:rPr lang="fr-FR" b="1" dirty="0"/>
              <a:t>-bar </a:t>
            </a:r>
            <a:r>
              <a:rPr lang="fr-FR" dirty="0"/>
              <a:t>à son élément enfant :</a:t>
            </a:r>
          </a:p>
        </p:txBody>
      </p:sp>
      <p:sp>
        <p:nvSpPr>
          <p:cNvPr id="10" name="Espace réservé du contenu 13">
            <a:extLst>
              <a:ext uri="{FF2B5EF4-FFF2-40B4-BE49-F238E27FC236}">
                <a16:creationId xmlns:a16="http://schemas.microsoft.com/office/drawing/2014/main" id="{F861D854-3F0C-4EC6-A7CF-0EA198CACC29}"/>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Barre de progression</a:t>
            </a:r>
          </a:p>
        </p:txBody>
      </p:sp>
      <p:sp>
        <p:nvSpPr>
          <p:cNvPr id="16" name="ZoneTexte 15">
            <a:extLst>
              <a:ext uri="{FF2B5EF4-FFF2-40B4-BE49-F238E27FC236}">
                <a16:creationId xmlns:a16="http://schemas.microsoft.com/office/drawing/2014/main" id="{C9D4DB19-5C0C-4DA5-B317-F28905480358}"/>
              </a:ext>
            </a:extLst>
          </p:cNvPr>
          <p:cNvSpPr txBox="1"/>
          <p:nvPr/>
        </p:nvSpPr>
        <p:spPr>
          <a:xfrm>
            <a:off x="2688186" y="2673046"/>
            <a:ext cx="6888653" cy="646331"/>
          </a:xfrm>
          <a:prstGeom prst="rect">
            <a:avLst/>
          </a:prstGeom>
          <a:noFill/>
          <a:ln>
            <a:solidFill>
              <a:srgbClr val="005BA7"/>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="progress"&gt;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="progress-bar"</a:t>
            </a:r>
            <a:r>
              <a:rPr lang="en-US" sz="1200" dirty="0">
                <a:solidFill>
                  <a:srgbClr val="FF0000"/>
                </a:solidFill>
                <a:effectLst/>
                <a:latin typeface="Calibri" panose="020F0502020204030204" pitchFamily="34" charset="0"/>
              </a:rPr>
              <a:t> style</a:t>
            </a:r>
            <a:r>
              <a:rPr lang="en-US" sz="1200" dirty="0">
                <a:solidFill>
                  <a:srgbClr val="0000CD"/>
                </a:solidFill>
                <a:effectLst/>
                <a:latin typeface="Calibri" panose="020F0502020204030204" pitchFamily="34" charset="0"/>
              </a:rPr>
              <a:t>="width :70%"&gt;&lt;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pic>
        <p:nvPicPr>
          <p:cNvPr id="17" name="Image 16">
            <a:extLst>
              <a:ext uri="{FF2B5EF4-FFF2-40B4-BE49-F238E27FC236}">
                <a16:creationId xmlns:a16="http://schemas.microsoft.com/office/drawing/2014/main" id="{5F29C7FE-CDCA-492A-BEB3-ADB513D45D3F}"/>
              </a:ext>
            </a:extLst>
          </p:cNvPr>
          <p:cNvPicPr>
            <a:picLocks noChangeAspect="1"/>
          </p:cNvPicPr>
          <p:nvPr/>
        </p:nvPicPr>
        <p:blipFill>
          <a:blip r:embed="rId3"/>
          <a:stretch>
            <a:fillRect/>
          </a:stretch>
        </p:blipFill>
        <p:spPr>
          <a:xfrm>
            <a:off x="2651673" y="3454812"/>
            <a:ext cx="6888653" cy="539966"/>
          </a:xfrm>
          <a:prstGeom prst="rect">
            <a:avLst/>
          </a:prstGeom>
        </p:spPr>
      </p:pic>
      <p:sp>
        <p:nvSpPr>
          <p:cNvPr id="18" name="ZoneTexte 17">
            <a:extLst>
              <a:ext uri="{FF2B5EF4-FFF2-40B4-BE49-F238E27FC236}">
                <a16:creationId xmlns:a16="http://schemas.microsoft.com/office/drawing/2014/main" id="{42C2C6FB-ECA4-4BC7-959B-EF3B6028E888}"/>
              </a:ext>
            </a:extLst>
          </p:cNvPr>
          <p:cNvSpPr txBox="1"/>
          <p:nvPr/>
        </p:nvSpPr>
        <p:spPr>
          <a:xfrm>
            <a:off x="771190" y="4255590"/>
            <a:ext cx="6102926" cy="338554"/>
          </a:xfrm>
          <a:prstGeom prst="rect">
            <a:avLst/>
          </a:prstGeom>
          <a:noFill/>
        </p:spPr>
        <p:txBody>
          <a:bodyPr wrap="square">
            <a:spAutoFit/>
          </a:bodyPr>
          <a:lstStyle/>
          <a:p>
            <a:r>
              <a:rPr lang="fr-FR" sz="1600" b="1" dirty="0">
                <a:solidFill>
                  <a:schemeClr val="tx1">
                    <a:lumMod val="65000"/>
                    <a:lumOff val="35000"/>
                  </a:schemeClr>
                </a:solidFill>
                <a:latin typeface="Calibri" panose="020F0502020204030204" pitchFamily="34" charset="0"/>
              </a:rPr>
              <a:t>Hauteur de la barre de progression</a:t>
            </a:r>
          </a:p>
        </p:txBody>
      </p:sp>
      <p:sp>
        <p:nvSpPr>
          <p:cNvPr id="19" name="ZoneTexte 18">
            <a:extLst>
              <a:ext uri="{FF2B5EF4-FFF2-40B4-BE49-F238E27FC236}">
                <a16:creationId xmlns:a16="http://schemas.microsoft.com/office/drawing/2014/main" id="{34585FE9-733D-4D69-8405-DFD96958EE03}"/>
              </a:ext>
            </a:extLst>
          </p:cNvPr>
          <p:cNvSpPr txBox="1"/>
          <p:nvPr/>
        </p:nvSpPr>
        <p:spPr>
          <a:xfrm>
            <a:off x="2654608" y="4759764"/>
            <a:ext cx="6922231" cy="646331"/>
          </a:xfrm>
          <a:prstGeom prst="rect">
            <a:avLst/>
          </a:prstGeom>
          <a:noFill/>
          <a:ln>
            <a:solidFill>
              <a:srgbClr val="005BA7"/>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="progress"</a:t>
            </a:r>
            <a:r>
              <a:rPr lang="en-US" sz="1200" dirty="0">
                <a:solidFill>
                  <a:srgbClr val="FF0000"/>
                </a:solidFill>
                <a:effectLst/>
                <a:latin typeface="Calibri" panose="020F0502020204030204" pitchFamily="34" charset="0"/>
              </a:rPr>
              <a:t> style</a:t>
            </a:r>
            <a:r>
              <a:rPr lang="en-US" sz="1200" dirty="0">
                <a:solidFill>
                  <a:srgbClr val="0000CD"/>
                </a:solidFill>
                <a:effectLst/>
                <a:latin typeface="Calibri" panose="020F0502020204030204" pitchFamily="34" charset="0"/>
              </a:rPr>
              <a:t>="height :20px"&gt;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="progress-bar"</a:t>
            </a:r>
            <a:r>
              <a:rPr lang="en-US" sz="1200" dirty="0">
                <a:solidFill>
                  <a:srgbClr val="FF0000"/>
                </a:solidFill>
                <a:effectLst/>
                <a:latin typeface="Calibri" panose="020F0502020204030204" pitchFamily="34" charset="0"/>
              </a:rPr>
              <a:t> style</a:t>
            </a:r>
            <a:r>
              <a:rPr lang="en-US" sz="1200" dirty="0">
                <a:solidFill>
                  <a:srgbClr val="0000CD"/>
                </a:solidFill>
                <a:effectLst/>
                <a:latin typeface="Calibri" panose="020F0502020204030204" pitchFamily="34" charset="0"/>
              </a:rPr>
              <a:t>="width :40%;height :20px"&gt;&lt;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pic>
        <p:nvPicPr>
          <p:cNvPr id="20" name="Image 19">
            <a:extLst>
              <a:ext uri="{FF2B5EF4-FFF2-40B4-BE49-F238E27FC236}">
                <a16:creationId xmlns:a16="http://schemas.microsoft.com/office/drawing/2014/main" id="{2CEB0BEE-6AB9-455F-8A70-A09BCABC493A}"/>
              </a:ext>
            </a:extLst>
          </p:cNvPr>
          <p:cNvPicPr>
            <a:picLocks noChangeAspect="1"/>
          </p:cNvPicPr>
          <p:nvPr/>
        </p:nvPicPr>
        <p:blipFill>
          <a:blip r:embed="rId4"/>
          <a:stretch>
            <a:fillRect/>
          </a:stretch>
        </p:blipFill>
        <p:spPr>
          <a:xfrm>
            <a:off x="2435792" y="5753199"/>
            <a:ext cx="7393441" cy="427819"/>
          </a:xfrm>
          <a:prstGeom prst="rect">
            <a:avLst/>
          </a:prstGeom>
        </p:spPr>
      </p:pic>
      <p:sp>
        <p:nvSpPr>
          <p:cNvPr id="11" name="ZoneTexte 10">
            <a:extLst>
              <a:ext uri="{FF2B5EF4-FFF2-40B4-BE49-F238E27FC236}">
                <a16:creationId xmlns:a16="http://schemas.microsoft.com/office/drawing/2014/main" id="{1B428C11-244C-4D18-B235-C3C48809849B}"/>
              </a:ext>
            </a:extLst>
          </p:cNvPr>
          <p:cNvSpPr txBox="1"/>
          <p:nvPr/>
        </p:nvSpPr>
        <p:spPr>
          <a:xfrm>
            <a:off x="3836227" y="3917587"/>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92 : Barre de progression</a:t>
            </a:r>
          </a:p>
        </p:txBody>
      </p:sp>
      <p:sp>
        <p:nvSpPr>
          <p:cNvPr id="12" name="ZoneTexte 11">
            <a:extLst>
              <a:ext uri="{FF2B5EF4-FFF2-40B4-BE49-F238E27FC236}">
                <a16:creationId xmlns:a16="http://schemas.microsoft.com/office/drawing/2014/main" id="{C7E4A48C-2602-4CB7-A3C0-9CE7477E2345}"/>
              </a:ext>
            </a:extLst>
          </p:cNvPr>
          <p:cNvSpPr txBox="1"/>
          <p:nvPr/>
        </p:nvSpPr>
        <p:spPr>
          <a:xfrm>
            <a:off x="3797003" y="6187635"/>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93 : hauteur de la barre de progression</a:t>
            </a:r>
          </a:p>
        </p:txBody>
      </p:sp>
    </p:spTree>
    <p:extLst>
      <p:ext uri="{BB962C8B-B14F-4D97-AF65-F5344CB8AC3E}">
        <p14:creationId xmlns:p14="http://schemas.microsoft.com/office/powerpoint/2010/main" val="4291885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13034D15-E0A1-4218-A888-B9568A87DCE6}"/>
              </a:ext>
            </a:extLst>
          </p:cNvPr>
          <p:cNvSpPr>
            <a:spLocks noGrp="1"/>
          </p:cNvSpPr>
          <p:nvPr>
            <p:ph sz="quarter" idx="13"/>
          </p:nvPr>
        </p:nvSpPr>
        <p:spPr/>
        <p:txBody>
          <a:bodyPr/>
          <a:lstStyle/>
          <a:p>
            <a:r>
              <a:rPr kumimoji="0" lang="fr-FR" sz="1600" b="1" i="0" u="none" strike="noStrike" kern="1200" cap="none" spc="0" normalizeH="0" baseline="0" noProof="0" dirty="0">
                <a:ln>
                  <a:noFill/>
                </a:ln>
                <a:effectLst/>
                <a:uLnTx/>
                <a:uFillTx/>
                <a:latin typeface="Calibri" panose="020F0502020204030204" pitchFamily="34" charset="0"/>
                <a:ea typeface="+mn-ea"/>
                <a:cs typeface="+mn-cs"/>
              </a:rPr>
              <a:t>Notion d’encapsulation</a:t>
            </a:r>
            <a:endParaRPr lang="fr-FR" dirty="0"/>
          </a:p>
          <a:p>
            <a:endParaRPr lang="fr-FR" dirty="0"/>
          </a:p>
        </p:txBody>
      </p:sp>
      <p:sp>
        <p:nvSpPr>
          <p:cNvPr id="24" name="ZoneTexte 23">
            <a:extLst>
              <a:ext uri="{FF2B5EF4-FFF2-40B4-BE49-F238E27FC236}">
                <a16:creationId xmlns:a16="http://schemas.microsoft.com/office/drawing/2014/main" id="{34F1AAA9-AB36-4E48-AB52-D150573343A9}"/>
              </a:ext>
            </a:extLst>
          </p:cNvPr>
          <p:cNvSpPr txBox="1"/>
          <p:nvPr/>
        </p:nvSpPr>
        <p:spPr>
          <a:xfrm>
            <a:off x="720000" y="1967149"/>
            <a:ext cx="3440557" cy="276999"/>
          </a:xfrm>
          <a:prstGeom prst="rect">
            <a:avLst/>
          </a:prstGeom>
          <a:noFill/>
        </p:spPr>
        <p:txBody>
          <a:bodyPr wrap="none" rtlCol="0">
            <a:spAutoFit/>
          </a:bodyPr>
          <a:lstStyle/>
          <a:p>
            <a:r>
              <a:rPr lang="fr-FR" sz="1200" dirty="0">
                <a:solidFill>
                  <a:schemeClr val="tx1">
                    <a:lumMod val="65000"/>
                    <a:lumOff val="35000"/>
                  </a:schemeClr>
                </a:solidFill>
                <a:latin typeface="Calibri" panose="020F0502020204030204" pitchFamily="34" charset="0"/>
              </a:rPr>
              <a:t>Les balises doivent être correctement encapsulées  :</a:t>
            </a:r>
          </a:p>
        </p:txBody>
      </p:sp>
      <p:sp>
        <p:nvSpPr>
          <p:cNvPr id="25" name="ZoneTexte 24">
            <a:extLst>
              <a:ext uri="{FF2B5EF4-FFF2-40B4-BE49-F238E27FC236}">
                <a16:creationId xmlns:a16="http://schemas.microsoft.com/office/drawing/2014/main" id="{9066F2D5-2187-4F97-B10D-78FE0B326997}"/>
              </a:ext>
            </a:extLst>
          </p:cNvPr>
          <p:cNvSpPr txBox="1"/>
          <p:nvPr/>
        </p:nvSpPr>
        <p:spPr>
          <a:xfrm>
            <a:off x="6351908" y="2166972"/>
            <a:ext cx="3177151" cy="1015663"/>
          </a:xfrm>
          <a:prstGeom prst="rect">
            <a:avLst/>
          </a:prstGeom>
          <a:noFill/>
          <a:ln>
            <a:solidFill>
              <a:srgbClr val="00B050"/>
            </a:solidFill>
          </a:ln>
        </p:spPr>
        <p:txBody>
          <a:bodyPr wrap="square">
            <a:spAutoFit/>
          </a:bodyPr>
          <a:lstStyle/>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b</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Paragraphe</a:t>
            </a: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b</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26" name="ZoneTexte 25">
            <a:extLst>
              <a:ext uri="{FF2B5EF4-FFF2-40B4-BE49-F238E27FC236}">
                <a16:creationId xmlns:a16="http://schemas.microsoft.com/office/drawing/2014/main" id="{E6A5E0C0-2FCE-441D-8BFC-CB00E53FFAF4}"/>
              </a:ext>
            </a:extLst>
          </p:cNvPr>
          <p:cNvSpPr txBox="1"/>
          <p:nvPr/>
        </p:nvSpPr>
        <p:spPr>
          <a:xfrm>
            <a:off x="906286" y="2356711"/>
            <a:ext cx="4878676" cy="1015663"/>
          </a:xfrm>
          <a:prstGeom prst="rect">
            <a:avLst/>
          </a:prstGeom>
          <a:noFill/>
          <a:ln>
            <a:solidFill>
              <a:srgbClr val="00B050"/>
            </a:solidFill>
          </a:ln>
        </p:spPr>
        <p:txBody>
          <a:bodyPr wrap="square">
            <a:spAutoFit/>
          </a:bodyPr>
          <a:lstStyle/>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p</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b</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Paragraphe</a:t>
            </a: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b</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p</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p:txBody>
      </p:sp>
      <p:cxnSp>
        <p:nvCxnSpPr>
          <p:cNvPr id="27" name="Connecteur droit 26">
            <a:extLst>
              <a:ext uri="{FF2B5EF4-FFF2-40B4-BE49-F238E27FC236}">
                <a16:creationId xmlns:a16="http://schemas.microsoft.com/office/drawing/2014/main" id="{93AB9E0A-EE04-49D7-BAF5-805E35E8BB88}"/>
              </a:ext>
            </a:extLst>
          </p:cNvPr>
          <p:cNvCxnSpPr>
            <a:cxnSpLocks/>
          </p:cNvCxnSpPr>
          <p:nvPr/>
        </p:nvCxnSpPr>
        <p:spPr>
          <a:xfrm>
            <a:off x="6351908" y="2190556"/>
            <a:ext cx="3177151" cy="11459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47848529-494B-4A64-8E70-7543E4D84808}"/>
              </a:ext>
            </a:extLst>
          </p:cNvPr>
          <p:cNvCxnSpPr>
            <a:cxnSpLocks/>
          </p:cNvCxnSpPr>
          <p:nvPr/>
        </p:nvCxnSpPr>
        <p:spPr>
          <a:xfrm flipV="1">
            <a:off x="6351908" y="2190556"/>
            <a:ext cx="3177151" cy="11459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E95CB6CB-6B60-47B3-838A-59C01A9B824B}"/>
              </a:ext>
            </a:extLst>
          </p:cNvPr>
          <p:cNvSpPr txBox="1"/>
          <p:nvPr/>
        </p:nvSpPr>
        <p:spPr>
          <a:xfrm>
            <a:off x="906286" y="4186933"/>
            <a:ext cx="4878676" cy="1754326"/>
          </a:xfrm>
          <a:prstGeom prst="rect">
            <a:avLst/>
          </a:prstGeom>
          <a:noFill/>
          <a:ln>
            <a:solidFill>
              <a:srgbClr val="00B050"/>
            </a:solidFill>
          </a:ln>
        </p:spPr>
        <p:txBody>
          <a:bodyPr wrap="square">
            <a:spAutoFit/>
          </a:bodyPr>
          <a:lstStyle/>
          <a:p>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div</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h1</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titre</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h1</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h2</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un sous titre</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h2</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p</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un paragraphe avec</a:t>
            </a: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em</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des mots importants</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em</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pour terminer avec une image</a:t>
            </a: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img</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src</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logo.gif</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alt</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un logo</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333333"/>
                </a:solidFill>
                <a:effectLst/>
                <a:latin typeface="Calibri" panose="020F0502020204030204" pitchFamily="34" charset="0"/>
              </a:rPr>
              <a:t>    </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p</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a:p>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div</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p:txBody>
      </p:sp>
      <p:sp>
        <p:nvSpPr>
          <p:cNvPr id="2" name="ZoneTexte 1">
            <a:extLst>
              <a:ext uri="{FF2B5EF4-FFF2-40B4-BE49-F238E27FC236}">
                <a16:creationId xmlns:a16="http://schemas.microsoft.com/office/drawing/2014/main" id="{A6EADCB8-C1AF-4CBD-A7FF-56806E86673E}"/>
              </a:ext>
            </a:extLst>
          </p:cNvPr>
          <p:cNvSpPr txBox="1"/>
          <p:nvPr/>
        </p:nvSpPr>
        <p:spPr>
          <a:xfrm>
            <a:off x="906286" y="3680150"/>
            <a:ext cx="487867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Exemple 1 : Code correct</a:t>
            </a:r>
          </a:p>
        </p:txBody>
      </p:sp>
      <p:sp>
        <p:nvSpPr>
          <p:cNvPr id="12" name="ZoneTexte 11">
            <a:extLst>
              <a:ext uri="{FF2B5EF4-FFF2-40B4-BE49-F238E27FC236}">
                <a16:creationId xmlns:a16="http://schemas.microsoft.com/office/drawing/2014/main" id="{3C40D643-F57A-4835-A243-A7E252268C23}"/>
              </a:ext>
            </a:extLst>
          </p:cNvPr>
          <p:cNvSpPr txBox="1"/>
          <p:nvPr/>
        </p:nvSpPr>
        <p:spPr>
          <a:xfrm>
            <a:off x="6377694" y="3678661"/>
            <a:ext cx="3177151"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Exemple 2 : Code incorrect</a:t>
            </a:r>
          </a:p>
        </p:txBody>
      </p:sp>
      <p:sp>
        <p:nvSpPr>
          <p:cNvPr id="13" name="ZoneTexte 12">
            <a:extLst>
              <a:ext uri="{FF2B5EF4-FFF2-40B4-BE49-F238E27FC236}">
                <a16:creationId xmlns:a16="http://schemas.microsoft.com/office/drawing/2014/main" id="{AA7FE8F5-63CC-4E3E-BF56-C212A42E8473}"/>
              </a:ext>
            </a:extLst>
          </p:cNvPr>
          <p:cNvSpPr txBox="1"/>
          <p:nvPr/>
        </p:nvSpPr>
        <p:spPr>
          <a:xfrm>
            <a:off x="901448" y="6276889"/>
            <a:ext cx="487867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Exemple 3 : Code correct</a:t>
            </a:r>
          </a:p>
        </p:txBody>
      </p:sp>
      <p:sp>
        <p:nvSpPr>
          <p:cNvPr id="14" name="ZoneTexte 13">
            <a:extLst>
              <a:ext uri="{FF2B5EF4-FFF2-40B4-BE49-F238E27FC236}">
                <a16:creationId xmlns:a16="http://schemas.microsoft.com/office/drawing/2014/main" id="{4E2CAAEC-6BC4-4BC9-B1E8-A6D6F0E3C1AD}"/>
              </a:ext>
            </a:extLst>
          </p:cNvPr>
          <p:cNvSpPr txBox="1"/>
          <p:nvPr/>
        </p:nvSpPr>
        <p:spPr>
          <a:xfrm>
            <a:off x="5784962" y="6246112"/>
            <a:ext cx="4749629"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9 : Encapsulation des balises HTML</a:t>
            </a:r>
          </a:p>
        </p:txBody>
      </p:sp>
      <p:sp>
        <p:nvSpPr>
          <p:cNvPr id="32" name="ZoneTexte 31">
            <a:extLst>
              <a:ext uri="{FF2B5EF4-FFF2-40B4-BE49-F238E27FC236}">
                <a16:creationId xmlns:a16="http://schemas.microsoft.com/office/drawing/2014/main" id="{DD789A2F-97C0-4208-BCCA-5F309DF0F2D8}"/>
              </a:ext>
            </a:extLst>
          </p:cNvPr>
          <p:cNvSpPr txBox="1"/>
          <p:nvPr/>
        </p:nvSpPr>
        <p:spPr>
          <a:xfrm>
            <a:off x="9446836" y="3047095"/>
            <a:ext cx="6115050" cy="307777"/>
          </a:xfrm>
          <a:prstGeom prst="rect">
            <a:avLst/>
          </a:prstGeom>
          <a:noFill/>
        </p:spPr>
        <p:txBody>
          <a:bodyPr wrap="square">
            <a:spAutoFit/>
          </a:bodyPr>
          <a:lstStyle/>
          <a:p>
            <a:r>
              <a:rPr lang="fr-FR" sz="1400" b="1" i="1" dirty="0">
                <a:solidFill>
                  <a:schemeClr val="tx1"/>
                </a:solidFill>
              </a:rPr>
              <a:t>div</a:t>
            </a:r>
            <a:endParaRPr lang="fr-FR" sz="1400" i="1" dirty="0"/>
          </a:p>
        </p:txBody>
      </p:sp>
      <p:grpSp>
        <p:nvGrpSpPr>
          <p:cNvPr id="72" name="Groupe 71">
            <a:extLst>
              <a:ext uri="{FF2B5EF4-FFF2-40B4-BE49-F238E27FC236}">
                <a16:creationId xmlns:a16="http://schemas.microsoft.com/office/drawing/2014/main" id="{AFFE58C4-4A7C-4218-ABEF-2A621215094C}"/>
              </a:ext>
            </a:extLst>
          </p:cNvPr>
          <p:cNvGrpSpPr/>
          <p:nvPr/>
        </p:nvGrpSpPr>
        <p:grpSpPr>
          <a:xfrm>
            <a:off x="6144958" y="4239772"/>
            <a:ext cx="7781924" cy="1920388"/>
            <a:chOff x="6149094" y="4216646"/>
            <a:chExt cx="7781924" cy="1920388"/>
          </a:xfrm>
        </p:grpSpPr>
        <p:grpSp>
          <p:nvGrpSpPr>
            <p:cNvPr id="67" name="Groupe 66">
              <a:extLst>
                <a:ext uri="{FF2B5EF4-FFF2-40B4-BE49-F238E27FC236}">
                  <a16:creationId xmlns:a16="http://schemas.microsoft.com/office/drawing/2014/main" id="{4315F8CC-D875-422C-A16B-5745493843E5}"/>
                </a:ext>
              </a:extLst>
            </p:cNvPr>
            <p:cNvGrpSpPr/>
            <p:nvPr/>
          </p:nvGrpSpPr>
          <p:grpSpPr>
            <a:xfrm>
              <a:off x="6149094" y="4216646"/>
              <a:ext cx="7781924" cy="1920388"/>
              <a:chOff x="6225294" y="4281148"/>
              <a:chExt cx="7781924" cy="1920388"/>
            </a:xfrm>
          </p:grpSpPr>
          <p:sp>
            <p:nvSpPr>
              <p:cNvPr id="39" name="Rectangle 38">
                <a:extLst>
                  <a:ext uri="{FF2B5EF4-FFF2-40B4-BE49-F238E27FC236}">
                    <a16:creationId xmlns:a16="http://schemas.microsoft.com/office/drawing/2014/main" id="{5A4B410A-589B-4A2B-A5B7-8A226C279F61}"/>
                  </a:ext>
                </a:extLst>
              </p:cNvPr>
              <p:cNvSpPr/>
              <p:nvPr/>
            </p:nvSpPr>
            <p:spPr>
              <a:xfrm>
                <a:off x="7908073" y="4480578"/>
                <a:ext cx="580339" cy="276149"/>
              </a:xfrm>
              <a:prstGeom prst="rect">
                <a:avLst/>
              </a:prstGeom>
              <a:solidFill>
                <a:srgbClr val="DCE6F2"/>
              </a:solidFill>
              <a:ln>
                <a:solidFill>
                  <a:srgbClr val="8BA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a:solidFill>
                      <a:schemeClr val="tx1"/>
                    </a:solidFill>
                  </a:rPr>
                  <a:t>div</a:t>
                </a:r>
              </a:p>
            </p:txBody>
          </p:sp>
          <p:sp>
            <p:nvSpPr>
              <p:cNvPr id="41" name="Rectangle 40">
                <a:extLst>
                  <a:ext uri="{FF2B5EF4-FFF2-40B4-BE49-F238E27FC236}">
                    <a16:creationId xmlns:a16="http://schemas.microsoft.com/office/drawing/2014/main" id="{BF86F295-31B7-4177-B745-16517CB352BA}"/>
                  </a:ext>
                </a:extLst>
              </p:cNvPr>
              <p:cNvSpPr/>
              <p:nvPr/>
            </p:nvSpPr>
            <p:spPr>
              <a:xfrm>
                <a:off x="8773643" y="5158992"/>
                <a:ext cx="510546" cy="276149"/>
              </a:xfrm>
              <a:prstGeom prst="rect">
                <a:avLst/>
              </a:prstGeom>
              <a:solidFill>
                <a:srgbClr val="DCE6F2"/>
              </a:solidFill>
              <a:ln>
                <a:solidFill>
                  <a:srgbClr val="8BA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a:solidFill>
                      <a:schemeClr val="tx1"/>
                    </a:solidFill>
                  </a:rPr>
                  <a:t>p</a:t>
                </a:r>
              </a:p>
            </p:txBody>
          </p:sp>
          <p:sp>
            <p:nvSpPr>
              <p:cNvPr id="42" name="Rectangle 41">
                <a:extLst>
                  <a:ext uri="{FF2B5EF4-FFF2-40B4-BE49-F238E27FC236}">
                    <a16:creationId xmlns:a16="http://schemas.microsoft.com/office/drawing/2014/main" id="{900E348A-2303-476B-9409-CBE2CB9B9760}"/>
                  </a:ext>
                </a:extLst>
              </p:cNvPr>
              <p:cNvSpPr/>
              <p:nvPr/>
            </p:nvSpPr>
            <p:spPr>
              <a:xfrm>
                <a:off x="9107309" y="5821984"/>
                <a:ext cx="530038" cy="276149"/>
              </a:xfrm>
              <a:prstGeom prst="rect">
                <a:avLst/>
              </a:prstGeom>
              <a:solidFill>
                <a:srgbClr val="DCE6F2"/>
              </a:solidFill>
              <a:ln>
                <a:solidFill>
                  <a:srgbClr val="8BA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err="1">
                    <a:solidFill>
                      <a:schemeClr val="tx1"/>
                    </a:solidFill>
                  </a:rPr>
                  <a:t>img</a:t>
                </a:r>
                <a:endParaRPr lang="fr-FR" sz="1400" b="1" i="1" dirty="0">
                  <a:solidFill>
                    <a:schemeClr val="tx1"/>
                  </a:solidFill>
                </a:endParaRPr>
              </a:p>
            </p:txBody>
          </p:sp>
          <p:sp>
            <p:nvSpPr>
              <p:cNvPr id="43" name="Rectangle 42">
                <a:extLst>
                  <a:ext uri="{FF2B5EF4-FFF2-40B4-BE49-F238E27FC236}">
                    <a16:creationId xmlns:a16="http://schemas.microsoft.com/office/drawing/2014/main" id="{655FD91F-F6BD-4D6C-9502-D456DDC9DEDC}"/>
                  </a:ext>
                </a:extLst>
              </p:cNvPr>
              <p:cNvSpPr/>
              <p:nvPr/>
            </p:nvSpPr>
            <p:spPr>
              <a:xfrm>
                <a:off x="8488412" y="5818791"/>
                <a:ext cx="530038" cy="276149"/>
              </a:xfrm>
              <a:prstGeom prst="rect">
                <a:avLst/>
              </a:prstGeom>
              <a:solidFill>
                <a:srgbClr val="DCE6F2"/>
              </a:solidFill>
              <a:ln>
                <a:solidFill>
                  <a:srgbClr val="8BA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err="1">
                    <a:solidFill>
                      <a:schemeClr val="tx1"/>
                    </a:solidFill>
                  </a:rPr>
                  <a:t>em</a:t>
                </a:r>
                <a:endParaRPr lang="fr-FR" sz="1400" b="1" i="1" dirty="0">
                  <a:solidFill>
                    <a:schemeClr val="tx1"/>
                  </a:solidFill>
                </a:endParaRPr>
              </a:p>
            </p:txBody>
          </p:sp>
          <p:sp>
            <p:nvSpPr>
              <p:cNvPr id="44" name="Rectangle 43">
                <a:extLst>
                  <a:ext uri="{FF2B5EF4-FFF2-40B4-BE49-F238E27FC236}">
                    <a16:creationId xmlns:a16="http://schemas.microsoft.com/office/drawing/2014/main" id="{66AFCF1C-A21A-4E33-9503-8C6EFA7E285D}"/>
                  </a:ext>
                </a:extLst>
              </p:cNvPr>
              <p:cNvSpPr/>
              <p:nvPr/>
            </p:nvSpPr>
            <p:spPr>
              <a:xfrm>
                <a:off x="8193353" y="5158992"/>
                <a:ext cx="510546" cy="276149"/>
              </a:xfrm>
              <a:prstGeom prst="rect">
                <a:avLst/>
              </a:prstGeom>
              <a:solidFill>
                <a:srgbClr val="DCE6F2"/>
              </a:solidFill>
              <a:ln>
                <a:solidFill>
                  <a:srgbClr val="8BA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a:solidFill>
                      <a:schemeClr val="tx1"/>
                    </a:solidFill>
                  </a:rPr>
                  <a:t>h2</a:t>
                </a:r>
              </a:p>
            </p:txBody>
          </p:sp>
          <p:sp>
            <p:nvSpPr>
              <p:cNvPr id="45" name="Rectangle 44">
                <a:extLst>
                  <a:ext uri="{FF2B5EF4-FFF2-40B4-BE49-F238E27FC236}">
                    <a16:creationId xmlns:a16="http://schemas.microsoft.com/office/drawing/2014/main" id="{97D08A3A-5F1B-43FD-8C8F-6EEA16456618}"/>
                  </a:ext>
                </a:extLst>
              </p:cNvPr>
              <p:cNvSpPr/>
              <p:nvPr/>
            </p:nvSpPr>
            <p:spPr>
              <a:xfrm>
                <a:off x="7613063" y="5158936"/>
                <a:ext cx="510546" cy="276149"/>
              </a:xfrm>
              <a:prstGeom prst="rect">
                <a:avLst/>
              </a:prstGeom>
              <a:solidFill>
                <a:srgbClr val="DCE6F2"/>
              </a:solidFill>
              <a:ln>
                <a:solidFill>
                  <a:srgbClr val="8BA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a:solidFill>
                      <a:schemeClr val="tx1"/>
                    </a:solidFill>
                  </a:rPr>
                  <a:t>h1</a:t>
                </a:r>
              </a:p>
            </p:txBody>
          </p:sp>
          <p:cxnSp>
            <p:nvCxnSpPr>
              <p:cNvPr id="19" name="Connecteur droit avec flèche 18">
                <a:extLst>
                  <a:ext uri="{FF2B5EF4-FFF2-40B4-BE49-F238E27FC236}">
                    <a16:creationId xmlns:a16="http://schemas.microsoft.com/office/drawing/2014/main" id="{4081BB3C-4746-403F-BC2E-51425FCF647A}"/>
                  </a:ext>
                </a:extLst>
              </p:cNvPr>
              <p:cNvCxnSpPr>
                <a:stCxn id="39" idx="2"/>
                <a:endCxn id="41" idx="0"/>
              </p:cNvCxnSpPr>
              <p:nvPr/>
            </p:nvCxnSpPr>
            <p:spPr>
              <a:xfrm>
                <a:off x="8198243" y="4756727"/>
                <a:ext cx="830673" cy="402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7D0DBA9D-7D1A-4B5B-A23E-428C546C98DD}"/>
                  </a:ext>
                </a:extLst>
              </p:cNvPr>
              <p:cNvCxnSpPr>
                <a:cxnSpLocks/>
                <a:stCxn id="39" idx="2"/>
                <a:endCxn id="44" idx="0"/>
              </p:cNvCxnSpPr>
              <p:nvPr/>
            </p:nvCxnSpPr>
            <p:spPr>
              <a:xfrm>
                <a:off x="8198243" y="4756727"/>
                <a:ext cx="250383" cy="402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FDB718FC-B169-4CAF-A662-831BBFD4BDBB}"/>
                  </a:ext>
                </a:extLst>
              </p:cNvPr>
              <p:cNvCxnSpPr>
                <a:cxnSpLocks/>
                <a:stCxn id="39" idx="2"/>
                <a:endCxn id="45" idx="0"/>
              </p:cNvCxnSpPr>
              <p:nvPr/>
            </p:nvCxnSpPr>
            <p:spPr>
              <a:xfrm flipH="1">
                <a:off x="7868336" y="4756727"/>
                <a:ext cx="329907" cy="402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56DB846C-A736-4A49-8A08-3E12A8140627}"/>
                  </a:ext>
                </a:extLst>
              </p:cNvPr>
              <p:cNvCxnSpPr>
                <a:cxnSpLocks/>
                <a:stCxn id="41" idx="2"/>
                <a:endCxn id="43" idx="0"/>
              </p:cNvCxnSpPr>
              <p:nvPr/>
            </p:nvCxnSpPr>
            <p:spPr>
              <a:xfrm flipH="1">
                <a:off x="8753431" y="5435141"/>
                <a:ext cx="275485" cy="383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FF46AB48-A54E-48E2-B00A-F7D058F93FBA}"/>
                  </a:ext>
                </a:extLst>
              </p:cNvPr>
              <p:cNvCxnSpPr>
                <a:cxnSpLocks/>
                <a:stCxn id="41" idx="2"/>
                <a:endCxn id="42" idx="0"/>
              </p:cNvCxnSpPr>
              <p:nvPr/>
            </p:nvCxnSpPr>
            <p:spPr>
              <a:xfrm>
                <a:off x="9028916" y="5435141"/>
                <a:ext cx="343412" cy="386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6" name="Groupe 65">
                <a:extLst>
                  <a:ext uri="{FF2B5EF4-FFF2-40B4-BE49-F238E27FC236}">
                    <a16:creationId xmlns:a16="http://schemas.microsoft.com/office/drawing/2014/main" id="{F7EA1D36-35F6-4A72-B22C-0D1E283B9173}"/>
                  </a:ext>
                </a:extLst>
              </p:cNvPr>
              <p:cNvGrpSpPr/>
              <p:nvPr/>
            </p:nvGrpSpPr>
            <p:grpSpPr>
              <a:xfrm>
                <a:off x="6225294" y="4281148"/>
                <a:ext cx="7781924" cy="1920388"/>
                <a:chOff x="6377694" y="4326689"/>
                <a:chExt cx="7781924" cy="1920388"/>
              </a:xfrm>
            </p:grpSpPr>
            <p:grpSp>
              <p:nvGrpSpPr>
                <p:cNvPr id="11" name="Groupe 10">
                  <a:extLst>
                    <a:ext uri="{FF2B5EF4-FFF2-40B4-BE49-F238E27FC236}">
                      <a16:creationId xmlns:a16="http://schemas.microsoft.com/office/drawing/2014/main" id="{1D6DDD71-5C89-4EFD-B416-7997D291DC85}"/>
                    </a:ext>
                  </a:extLst>
                </p:cNvPr>
                <p:cNvGrpSpPr/>
                <p:nvPr/>
              </p:nvGrpSpPr>
              <p:grpSpPr>
                <a:xfrm>
                  <a:off x="6407040" y="4363122"/>
                  <a:ext cx="6257925" cy="1883955"/>
                  <a:chOff x="9493276" y="3094957"/>
                  <a:chExt cx="6257925" cy="1883955"/>
                </a:xfrm>
              </p:grpSpPr>
              <p:grpSp>
                <p:nvGrpSpPr>
                  <p:cNvPr id="10" name="Groupe 9">
                    <a:extLst>
                      <a:ext uri="{FF2B5EF4-FFF2-40B4-BE49-F238E27FC236}">
                        <a16:creationId xmlns:a16="http://schemas.microsoft.com/office/drawing/2014/main" id="{92D1E748-7967-4E47-8872-078C9A796DE9}"/>
                      </a:ext>
                    </a:extLst>
                  </p:cNvPr>
                  <p:cNvGrpSpPr/>
                  <p:nvPr/>
                </p:nvGrpSpPr>
                <p:grpSpPr>
                  <a:xfrm>
                    <a:off x="9493276" y="3094957"/>
                    <a:ext cx="1038225" cy="1883955"/>
                    <a:chOff x="9493276" y="3094957"/>
                    <a:chExt cx="1038225" cy="1883955"/>
                  </a:xfrm>
                </p:grpSpPr>
                <p:sp>
                  <p:nvSpPr>
                    <p:cNvPr id="7" name="Rectangle 6">
                      <a:extLst>
                        <a:ext uri="{FF2B5EF4-FFF2-40B4-BE49-F238E27FC236}">
                          <a16:creationId xmlns:a16="http://schemas.microsoft.com/office/drawing/2014/main" id="{C0ABFC71-E677-4264-B254-FBCC2DB6FC72}"/>
                        </a:ext>
                      </a:extLst>
                    </p:cNvPr>
                    <p:cNvSpPr/>
                    <p:nvPr/>
                  </p:nvSpPr>
                  <p:spPr>
                    <a:xfrm>
                      <a:off x="9493276" y="3094957"/>
                      <a:ext cx="1038225" cy="1883955"/>
                    </a:xfrm>
                    <a:prstGeom prst="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2548A4DD-CF08-4E67-ACCA-715CEA1FA9ED}"/>
                        </a:ext>
                      </a:extLst>
                    </p:cNvPr>
                    <p:cNvSpPr/>
                    <p:nvPr/>
                  </p:nvSpPr>
                  <p:spPr>
                    <a:xfrm>
                      <a:off x="9636151" y="3336700"/>
                      <a:ext cx="887680" cy="276149"/>
                    </a:xfrm>
                    <a:prstGeom prst="rect">
                      <a:avLst/>
                    </a:prstGeom>
                    <a:solidFill>
                      <a:srgbClr val="93C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a:solidFill>
                            <a:schemeClr val="tx1"/>
                          </a:solidFill>
                        </a:rPr>
                        <a:t>h1</a:t>
                      </a:r>
                    </a:p>
                  </p:txBody>
                </p:sp>
                <p:sp>
                  <p:nvSpPr>
                    <p:cNvPr id="23" name="Rectangle 22">
                      <a:extLst>
                        <a:ext uri="{FF2B5EF4-FFF2-40B4-BE49-F238E27FC236}">
                          <a16:creationId xmlns:a16="http://schemas.microsoft.com/office/drawing/2014/main" id="{2776B3DA-4946-45DF-B6C4-91B50A02198D}"/>
                        </a:ext>
                      </a:extLst>
                    </p:cNvPr>
                    <p:cNvSpPr/>
                    <p:nvPr/>
                  </p:nvSpPr>
                  <p:spPr>
                    <a:xfrm>
                      <a:off x="9636151" y="3717788"/>
                      <a:ext cx="887680" cy="276148"/>
                    </a:xfrm>
                    <a:prstGeom prst="rect">
                      <a:avLst/>
                    </a:prstGeom>
                    <a:solidFill>
                      <a:srgbClr val="93C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a:solidFill>
                            <a:schemeClr val="tx1"/>
                          </a:solidFill>
                        </a:rPr>
                        <a:t>h2</a:t>
                      </a:r>
                    </a:p>
                  </p:txBody>
                </p:sp>
                <p:sp>
                  <p:nvSpPr>
                    <p:cNvPr id="31" name="Rectangle 30">
                      <a:extLst>
                        <a:ext uri="{FF2B5EF4-FFF2-40B4-BE49-F238E27FC236}">
                          <a16:creationId xmlns:a16="http://schemas.microsoft.com/office/drawing/2014/main" id="{B0DD0747-4BB4-4EA3-9A47-DBD12371F8DC}"/>
                        </a:ext>
                      </a:extLst>
                    </p:cNvPr>
                    <p:cNvSpPr/>
                    <p:nvPr/>
                  </p:nvSpPr>
                  <p:spPr>
                    <a:xfrm>
                      <a:off x="9643821" y="4098875"/>
                      <a:ext cx="880010" cy="839691"/>
                    </a:xfrm>
                    <a:prstGeom prst="rect">
                      <a:avLst/>
                    </a:prstGeom>
                    <a:solidFill>
                      <a:srgbClr val="93C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b="1" dirty="0">
                        <a:solidFill>
                          <a:schemeClr val="tx1"/>
                        </a:solidFill>
                      </a:endParaRPr>
                    </a:p>
                  </p:txBody>
                </p:sp>
                <p:sp>
                  <p:nvSpPr>
                    <p:cNvPr id="34" name="Rectangle 33">
                      <a:extLst>
                        <a:ext uri="{FF2B5EF4-FFF2-40B4-BE49-F238E27FC236}">
                          <a16:creationId xmlns:a16="http://schemas.microsoft.com/office/drawing/2014/main" id="{3D8B9F2D-1DCC-4E57-B095-0161BB75B319}"/>
                        </a:ext>
                      </a:extLst>
                    </p:cNvPr>
                    <p:cNvSpPr/>
                    <p:nvPr/>
                  </p:nvSpPr>
                  <p:spPr>
                    <a:xfrm>
                      <a:off x="9778440" y="4335707"/>
                      <a:ext cx="564415" cy="197677"/>
                    </a:xfrm>
                    <a:prstGeom prst="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err="1">
                          <a:solidFill>
                            <a:schemeClr val="tx1"/>
                          </a:solidFill>
                        </a:rPr>
                        <a:t>em</a:t>
                      </a:r>
                      <a:endParaRPr lang="fr-FR" sz="1400" b="1" i="1" dirty="0">
                        <a:solidFill>
                          <a:schemeClr val="tx1"/>
                        </a:solidFill>
                      </a:endParaRPr>
                    </a:p>
                  </p:txBody>
                </p:sp>
                <p:sp>
                  <p:nvSpPr>
                    <p:cNvPr id="35" name="Rectangle 34">
                      <a:extLst>
                        <a:ext uri="{FF2B5EF4-FFF2-40B4-BE49-F238E27FC236}">
                          <a16:creationId xmlns:a16="http://schemas.microsoft.com/office/drawing/2014/main" id="{F743C044-389D-45AE-A8E2-AA3684DB9F20}"/>
                        </a:ext>
                      </a:extLst>
                    </p:cNvPr>
                    <p:cNvSpPr/>
                    <p:nvPr/>
                  </p:nvSpPr>
                  <p:spPr>
                    <a:xfrm>
                      <a:off x="9778441" y="4653244"/>
                      <a:ext cx="564415" cy="192717"/>
                    </a:xfrm>
                    <a:prstGeom prst="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err="1">
                          <a:solidFill>
                            <a:schemeClr val="tx1"/>
                          </a:solidFill>
                        </a:rPr>
                        <a:t>img</a:t>
                      </a:r>
                      <a:endParaRPr lang="fr-FR" sz="1400" b="1" i="1" dirty="0">
                        <a:solidFill>
                          <a:schemeClr val="tx1"/>
                        </a:solidFill>
                      </a:endParaRPr>
                    </a:p>
                  </p:txBody>
                </p:sp>
              </p:grpSp>
              <p:sp>
                <p:nvSpPr>
                  <p:cNvPr id="37" name="ZoneTexte 36">
                    <a:extLst>
                      <a:ext uri="{FF2B5EF4-FFF2-40B4-BE49-F238E27FC236}">
                        <a16:creationId xmlns:a16="http://schemas.microsoft.com/office/drawing/2014/main" id="{A839A578-4F9C-42BB-82CF-F0352701C1ED}"/>
                      </a:ext>
                    </a:extLst>
                  </p:cNvPr>
                  <p:cNvSpPr txBox="1"/>
                  <p:nvPr/>
                </p:nvSpPr>
                <p:spPr>
                  <a:xfrm>
                    <a:off x="9636151" y="4046129"/>
                    <a:ext cx="6115050" cy="307777"/>
                  </a:xfrm>
                  <a:prstGeom prst="rect">
                    <a:avLst/>
                  </a:prstGeom>
                  <a:noFill/>
                </p:spPr>
                <p:txBody>
                  <a:bodyPr wrap="square">
                    <a:spAutoFit/>
                  </a:bodyPr>
                  <a:lstStyle/>
                  <a:p>
                    <a:r>
                      <a:rPr lang="fr-FR" sz="1400" b="1" i="1" dirty="0"/>
                      <a:t>p</a:t>
                    </a:r>
                    <a:endParaRPr lang="fr-FR" sz="1400" i="1" dirty="0"/>
                  </a:p>
                </p:txBody>
              </p:sp>
            </p:grpSp>
            <p:sp>
              <p:nvSpPr>
                <p:cNvPr id="64" name="ZoneTexte 63">
                  <a:extLst>
                    <a:ext uri="{FF2B5EF4-FFF2-40B4-BE49-F238E27FC236}">
                      <a16:creationId xmlns:a16="http://schemas.microsoft.com/office/drawing/2014/main" id="{FCCF6877-F298-49F0-95B6-E00F5E407BAE}"/>
                    </a:ext>
                  </a:extLst>
                </p:cNvPr>
                <p:cNvSpPr txBox="1"/>
                <p:nvPr/>
              </p:nvSpPr>
              <p:spPr>
                <a:xfrm>
                  <a:off x="6377694" y="4326689"/>
                  <a:ext cx="7781924" cy="307777"/>
                </a:xfrm>
                <a:prstGeom prst="rect">
                  <a:avLst/>
                </a:prstGeom>
                <a:noFill/>
              </p:spPr>
              <p:txBody>
                <a:bodyPr wrap="square">
                  <a:spAutoFit/>
                </a:bodyPr>
                <a:lstStyle/>
                <a:p>
                  <a:r>
                    <a:rPr lang="fr-FR" sz="1400" b="1" i="1" dirty="0">
                      <a:solidFill>
                        <a:schemeClr val="tx1"/>
                      </a:solidFill>
                    </a:rPr>
                    <a:t>div</a:t>
                  </a:r>
                </a:p>
              </p:txBody>
            </p:sp>
          </p:grpSp>
        </p:grpSp>
        <p:sp>
          <p:nvSpPr>
            <p:cNvPr id="69" name="ZoneTexte 68">
              <a:extLst>
                <a:ext uri="{FF2B5EF4-FFF2-40B4-BE49-F238E27FC236}">
                  <a16:creationId xmlns:a16="http://schemas.microsoft.com/office/drawing/2014/main" id="{380F4794-4672-4715-A994-1557C9D36B18}"/>
                </a:ext>
              </a:extLst>
            </p:cNvPr>
            <p:cNvSpPr txBox="1"/>
            <p:nvPr/>
          </p:nvSpPr>
          <p:spPr>
            <a:xfrm>
              <a:off x="8448750" y="4403641"/>
              <a:ext cx="777387" cy="307777"/>
            </a:xfrm>
            <a:prstGeom prst="rect">
              <a:avLst/>
            </a:prstGeom>
            <a:noFill/>
          </p:spPr>
          <p:txBody>
            <a:bodyPr wrap="square">
              <a:spAutoFit/>
            </a:bodyPr>
            <a:lstStyle/>
            <a:p>
              <a:r>
                <a:rPr lang="fr-FR" sz="1400" b="1" dirty="0"/>
                <a:t>racine</a:t>
              </a:r>
              <a:endParaRPr lang="fr-FR" sz="1400" b="1" dirty="0">
                <a:solidFill>
                  <a:schemeClr val="tx1"/>
                </a:solidFill>
              </a:endParaRPr>
            </a:p>
          </p:txBody>
        </p:sp>
        <p:sp>
          <p:nvSpPr>
            <p:cNvPr id="70" name="ZoneTexte 69">
              <a:extLst>
                <a:ext uri="{FF2B5EF4-FFF2-40B4-BE49-F238E27FC236}">
                  <a16:creationId xmlns:a16="http://schemas.microsoft.com/office/drawing/2014/main" id="{C9E40C1F-6483-46A8-948F-84436DD9119C}"/>
                </a:ext>
              </a:extLst>
            </p:cNvPr>
            <p:cNvSpPr txBox="1"/>
            <p:nvPr/>
          </p:nvSpPr>
          <p:spPr>
            <a:xfrm>
              <a:off x="9303468" y="5077045"/>
              <a:ext cx="777387" cy="307777"/>
            </a:xfrm>
            <a:prstGeom prst="rect">
              <a:avLst/>
            </a:prstGeom>
            <a:noFill/>
          </p:spPr>
          <p:txBody>
            <a:bodyPr wrap="square">
              <a:spAutoFit/>
            </a:bodyPr>
            <a:lstStyle/>
            <a:p>
              <a:r>
                <a:rPr lang="fr-FR" sz="1400" b="1" dirty="0"/>
                <a:t>nœud</a:t>
              </a:r>
              <a:endParaRPr lang="fr-FR" sz="1400" b="1" dirty="0">
                <a:solidFill>
                  <a:schemeClr val="tx1"/>
                </a:solidFill>
              </a:endParaRPr>
            </a:p>
          </p:txBody>
        </p:sp>
        <p:sp>
          <p:nvSpPr>
            <p:cNvPr id="71" name="ZoneTexte 70">
              <a:extLst>
                <a:ext uri="{FF2B5EF4-FFF2-40B4-BE49-F238E27FC236}">
                  <a16:creationId xmlns:a16="http://schemas.microsoft.com/office/drawing/2014/main" id="{923E7D55-E1C2-4524-B1E3-51BACA757AF8}"/>
                </a:ext>
              </a:extLst>
            </p:cNvPr>
            <p:cNvSpPr txBox="1"/>
            <p:nvPr/>
          </p:nvSpPr>
          <p:spPr>
            <a:xfrm>
              <a:off x="9613984" y="5738474"/>
              <a:ext cx="777387" cy="307777"/>
            </a:xfrm>
            <a:prstGeom prst="rect">
              <a:avLst/>
            </a:prstGeom>
            <a:noFill/>
          </p:spPr>
          <p:txBody>
            <a:bodyPr wrap="square">
              <a:spAutoFit/>
            </a:bodyPr>
            <a:lstStyle/>
            <a:p>
              <a:r>
                <a:rPr lang="fr-FR" sz="1400" b="1" dirty="0"/>
                <a:t>feuille</a:t>
              </a:r>
              <a:endParaRPr lang="fr-FR" sz="1400" b="1" dirty="0">
                <a:solidFill>
                  <a:schemeClr val="tx1"/>
                </a:solidFill>
              </a:endParaRPr>
            </a:p>
          </p:txBody>
        </p:sp>
      </p:grpSp>
      <p:sp>
        <p:nvSpPr>
          <p:cNvPr id="83" name="Titre 15">
            <a:extLst>
              <a:ext uri="{FF2B5EF4-FFF2-40B4-BE49-F238E27FC236}">
                <a16:creationId xmlns:a16="http://schemas.microsoft.com/office/drawing/2014/main" id="{E542C7BD-58A2-4DBF-A8AA-58F79D12410D}"/>
              </a:ext>
            </a:extLst>
          </p:cNvPr>
          <p:cNvSpPr>
            <a:spLocks noGrp="1"/>
          </p:cNvSpPr>
          <p:nvPr>
            <p:ph type="title"/>
          </p:nvPr>
        </p:nvSpPr>
        <p:spPr>
          <a:xfrm>
            <a:off x="180000" y="556523"/>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84" name="Espace réservé du texte 16">
            <a:extLst>
              <a:ext uri="{FF2B5EF4-FFF2-40B4-BE49-F238E27FC236}">
                <a16:creationId xmlns:a16="http://schemas.microsoft.com/office/drawing/2014/main" id="{845F5F45-1AF3-43B7-AFFC-0AE2F932A663}"/>
              </a:ext>
            </a:extLst>
          </p:cNvPr>
          <p:cNvSpPr>
            <a:spLocks noGrp="1"/>
          </p:cNvSpPr>
          <p:nvPr>
            <p:ph type="body" sz="quarter" idx="11"/>
          </p:nvPr>
        </p:nvSpPr>
        <p:spPr>
          <a:xfrm>
            <a:off x="190510" y="882238"/>
            <a:ext cx="5064662" cy="444906"/>
          </a:xfrm>
          <a:prstGeom prst="rect">
            <a:avLst/>
          </a:prstGeom>
        </p:spPr>
        <p:txBody>
          <a:bodyPr/>
          <a:lstStyle/>
          <a:p>
            <a:r>
              <a:rPr lang="fr-FR" dirty="0"/>
              <a:t>Squelette d’une page HTML</a:t>
            </a:r>
          </a:p>
        </p:txBody>
      </p:sp>
    </p:spTree>
    <p:extLst>
      <p:ext uri="{BB962C8B-B14F-4D97-AF65-F5344CB8AC3E}">
        <p14:creationId xmlns:p14="http://schemas.microsoft.com/office/powerpoint/2010/main" val="2655144729"/>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Barre de progression </a:t>
            </a:r>
            <a:endParaRPr lang="fr-FR" sz="1800" dirty="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12"/>
          </p:nvPr>
        </p:nvSpPr>
        <p:spPr>
          <a:prstGeom prst="rect">
            <a:avLst/>
          </a:prstGeom>
        </p:spPr>
        <p:txBody>
          <a:bodyPr/>
          <a:lstStyle/>
          <a:p>
            <a:pPr marL="0" indent="0" algn="just">
              <a:buNone/>
            </a:pPr>
            <a:r>
              <a:rPr lang="fr-FR" dirty="0">
                <a:latin typeface="Calibri" panose="020F0502020204030204" pitchFamily="34" charset="0"/>
              </a:rPr>
              <a:t>Ajouter un texte à l'intérieur de la barre de progression pour afficher le pourcentage visible :</a:t>
            </a:r>
          </a:p>
        </p:txBody>
      </p:sp>
      <p:sp>
        <p:nvSpPr>
          <p:cNvPr id="14" name="Espace réservé du contenu 13">
            <a:extLst>
              <a:ext uri="{FF2B5EF4-FFF2-40B4-BE49-F238E27FC236}">
                <a16:creationId xmlns:a16="http://schemas.microsoft.com/office/drawing/2014/main" id="{8BA50CEA-3A75-490B-AD10-B987FFF966CB}"/>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Étiquettes de barre de progression</a:t>
            </a:r>
          </a:p>
        </p:txBody>
      </p:sp>
      <p:sp>
        <p:nvSpPr>
          <p:cNvPr id="10" name="ZoneTexte 9">
            <a:extLst>
              <a:ext uri="{FF2B5EF4-FFF2-40B4-BE49-F238E27FC236}">
                <a16:creationId xmlns:a16="http://schemas.microsoft.com/office/drawing/2014/main" id="{DB8B09BC-9714-44E9-BD1D-8DE6EFF4CE35}"/>
              </a:ext>
            </a:extLst>
          </p:cNvPr>
          <p:cNvSpPr txBox="1"/>
          <p:nvPr/>
        </p:nvSpPr>
        <p:spPr>
          <a:xfrm>
            <a:off x="2363688" y="2330179"/>
            <a:ext cx="7459199" cy="738664"/>
          </a:xfrm>
          <a:prstGeom prst="rect">
            <a:avLst/>
          </a:prstGeom>
          <a:noFill/>
          <a:ln>
            <a:solidFill>
              <a:srgbClr val="005BA7"/>
            </a:solidFill>
          </a:ln>
        </p:spPr>
        <p:txBody>
          <a:bodyPr wrap="square">
            <a:spAutoFit/>
          </a:bodyPr>
          <a:lstStyle/>
          <a:p>
            <a:r>
              <a:rPr lang="en-US" sz="1400" dirty="0">
                <a:solidFill>
                  <a:srgbClr val="0000CD"/>
                </a:solidFill>
                <a:effectLst/>
                <a:latin typeface="Calibri" panose="020F0502020204030204" pitchFamily="34" charset="0"/>
              </a:rPr>
              <a:t>&lt;</a:t>
            </a:r>
            <a:r>
              <a:rPr lang="en-US" sz="1400" dirty="0">
                <a:solidFill>
                  <a:srgbClr val="A52A2A"/>
                </a:solidFill>
                <a:effectLst/>
                <a:latin typeface="Calibri" panose="020F0502020204030204" pitchFamily="34" charset="0"/>
              </a:rPr>
              <a:t>div</a:t>
            </a:r>
            <a:r>
              <a:rPr lang="en-US" sz="1400" dirty="0">
                <a:solidFill>
                  <a:srgbClr val="FF0000"/>
                </a:solidFill>
                <a:effectLst/>
                <a:latin typeface="Calibri" panose="020F0502020204030204" pitchFamily="34" charset="0"/>
              </a:rPr>
              <a:t> class</a:t>
            </a:r>
            <a:r>
              <a:rPr lang="en-US" sz="1400" dirty="0">
                <a:solidFill>
                  <a:srgbClr val="0000CD"/>
                </a:solidFill>
                <a:effectLst/>
                <a:latin typeface="Calibri" panose="020F0502020204030204" pitchFamily="34" charset="0"/>
              </a:rPr>
              <a:t>="progress"&gt;</a:t>
            </a:r>
            <a:br>
              <a:rPr lang="en-US" sz="1400" dirty="0">
                <a:latin typeface="Calibri" panose="020F0502020204030204" pitchFamily="34" charset="0"/>
              </a:rPr>
            </a:br>
            <a:r>
              <a:rPr lang="en-US" sz="1400" dirty="0">
                <a:solidFill>
                  <a:srgbClr val="000000"/>
                </a:solidFill>
                <a:effectLst/>
                <a:latin typeface="Calibri" panose="020F0502020204030204" pitchFamily="34" charset="0"/>
              </a:rPr>
              <a:t>  </a:t>
            </a:r>
            <a:r>
              <a:rPr lang="en-US" sz="1400" dirty="0">
                <a:solidFill>
                  <a:srgbClr val="0000CD"/>
                </a:solidFill>
                <a:effectLst/>
                <a:latin typeface="Calibri" panose="020F0502020204030204" pitchFamily="34" charset="0"/>
              </a:rPr>
              <a:t>&lt;</a:t>
            </a:r>
            <a:r>
              <a:rPr lang="en-US" sz="1400" dirty="0">
                <a:solidFill>
                  <a:srgbClr val="A52A2A"/>
                </a:solidFill>
                <a:effectLst/>
                <a:latin typeface="Calibri" panose="020F0502020204030204" pitchFamily="34" charset="0"/>
              </a:rPr>
              <a:t>div</a:t>
            </a:r>
            <a:r>
              <a:rPr lang="en-US" sz="1400" dirty="0">
                <a:solidFill>
                  <a:srgbClr val="FF0000"/>
                </a:solidFill>
                <a:effectLst/>
                <a:latin typeface="Calibri" panose="020F0502020204030204" pitchFamily="34" charset="0"/>
              </a:rPr>
              <a:t> class</a:t>
            </a:r>
            <a:r>
              <a:rPr lang="en-US" sz="1400" dirty="0">
                <a:solidFill>
                  <a:srgbClr val="0000CD"/>
                </a:solidFill>
                <a:effectLst/>
                <a:latin typeface="Calibri" panose="020F0502020204030204" pitchFamily="34" charset="0"/>
              </a:rPr>
              <a:t>="progress-bar"</a:t>
            </a:r>
            <a:r>
              <a:rPr lang="en-US" sz="1400" dirty="0">
                <a:solidFill>
                  <a:srgbClr val="FF0000"/>
                </a:solidFill>
                <a:effectLst/>
                <a:latin typeface="Calibri" panose="020F0502020204030204" pitchFamily="34" charset="0"/>
              </a:rPr>
              <a:t> style</a:t>
            </a:r>
            <a:r>
              <a:rPr lang="en-US" sz="1400" dirty="0">
                <a:solidFill>
                  <a:srgbClr val="0000CD"/>
                </a:solidFill>
                <a:effectLst/>
                <a:latin typeface="Calibri" panose="020F0502020204030204" pitchFamily="34" charset="0"/>
              </a:rPr>
              <a:t>="width :70%"&gt;</a:t>
            </a:r>
            <a:r>
              <a:rPr lang="en-US" sz="1400" dirty="0">
                <a:solidFill>
                  <a:srgbClr val="000000"/>
                </a:solidFill>
                <a:effectLst/>
                <a:latin typeface="Calibri" panose="020F0502020204030204" pitchFamily="34" charset="0"/>
              </a:rPr>
              <a:t>70%</a:t>
            </a:r>
            <a:r>
              <a:rPr lang="en-US" sz="1400" dirty="0">
                <a:solidFill>
                  <a:srgbClr val="0000CD"/>
                </a:solidFill>
                <a:effectLst/>
                <a:latin typeface="Calibri" panose="020F0502020204030204" pitchFamily="34" charset="0"/>
              </a:rPr>
              <a:t>&lt;</a:t>
            </a:r>
            <a:r>
              <a:rPr lang="en-US" sz="1400" dirty="0">
                <a:solidFill>
                  <a:srgbClr val="A52A2A"/>
                </a:solidFill>
                <a:effectLst/>
                <a:latin typeface="Calibri" panose="020F0502020204030204" pitchFamily="34" charset="0"/>
              </a:rPr>
              <a:t>/div</a:t>
            </a:r>
            <a:r>
              <a:rPr lang="en-US" sz="1400" dirty="0">
                <a:solidFill>
                  <a:srgbClr val="0000CD"/>
                </a:solidFill>
                <a:effectLst/>
                <a:latin typeface="Calibri" panose="020F0502020204030204" pitchFamily="34" charset="0"/>
              </a:rPr>
              <a:t>&gt;</a:t>
            </a:r>
            <a:br>
              <a:rPr lang="en-US" sz="1400" dirty="0">
                <a:latin typeface="Calibri" panose="020F0502020204030204" pitchFamily="34" charset="0"/>
              </a:rPr>
            </a:br>
            <a:r>
              <a:rPr lang="en-US" sz="1400" dirty="0">
                <a:solidFill>
                  <a:srgbClr val="0000CD"/>
                </a:solidFill>
                <a:effectLst/>
                <a:latin typeface="Calibri" panose="020F0502020204030204" pitchFamily="34" charset="0"/>
              </a:rPr>
              <a:t>&lt;</a:t>
            </a:r>
            <a:r>
              <a:rPr lang="en-US" sz="1400" dirty="0">
                <a:solidFill>
                  <a:srgbClr val="A52A2A"/>
                </a:solidFill>
                <a:effectLst/>
                <a:latin typeface="Calibri" panose="020F0502020204030204" pitchFamily="34" charset="0"/>
              </a:rPr>
              <a:t>/div</a:t>
            </a:r>
            <a:r>
              <a:rPr lang="en-US" sz="1400" dirty="0">
                <a:solidFill>
                  <a:srgbClr val="0000CD"/>
                </a:solidFill>
                <a:effectLst/>
                <a:latin typeface="Calibri" panose="020F0502020204030204" pitchFamily="34" charset="0"/>
              </a:rPr>
              <a:t>&gt;</a:t>
            </a:r>
            <a:endParaRPr lang="fr-FR" sz="1400" dirty="0">
              <a:latin typeface="Calibri" panose="020F0502020204030204" pitchFamily="34" charset="0"/>
            </a:endParaRPr>
          </a:p>
        </p:txBody>
      </p:sp>
      <p:sp>
        <p:nvSpPr>
          <p:cNvPr id="12" name="ZoneTexte 11">
            <a:extLst>
              <a:ext uri="{FF2B5EF4-FFF2-40B4-BE49-F238E27FC236}">
                <a16:creationId xmlns:a16="http://schemas.microsoft.com/office/drawing/2014/main" id="{6F9718F1-E4F6-4C7A-8C77-144F63701C92}"/>
              </a:ext>
            </a:extLst>
          </p:cNvPr>
          <p:cNvSpPr txBox="1"/>
          <p:nvPr/>
        </p:nvSpPr>
        <p:spPr>
          <a:xfrm>
            <a:off x="798083" y="4187227"/>
            <a:ext cx="6102926" cy="338554"/>
          </a:xfrm>
          <a:prstGeom prst="rect">
            <a:avLst/>
          </a:prstGeom>
          <a:noFill/>
        </p:spPr>
        <p:txBody>
          <a:bodyPr wrap="square">
            <a:spAutoFit/>
          </a:bodyPr>
          <a:lstStyle/>
          <a:p>
            <a:r>
              <a:rPr lang="fr-FR" sz="1600" b="1" dirty="0">
                <a:solidFill>
                  <a:schemeClr val="tx1">
                    <a:lumMod val="65000"/>
                    <a:lumOff val="35000"/>
                  </a:schemeClr>
                </a:solidFill>
                <a:latin typeface="Calibri" panose="020F0502020204030204" pitchFamily="34" charset="0"/>
              </a:rPr>
              <a:t>Barres de progression colorées</a:t>
            </a:r>
          </a:p>
        </p:txBody>
      </p:sp>
      <p:sp>
        <p:nvSpPr>
          <p:cNvPr id="13" name="ZoneTexte 12">
            <a:extLst>
              <a:ext uri="{FF2B5EF4-FFF2-40B4-BE49-F238E27FC236}">
                <a16:creationId xmlns:a16="http://schemas.microsoft.com/office/drawing/2014/main" id="{4AC3004B-54D0-4E12-8B51-2E816616DD1B}"/>
              </a:ext>
            </a:extLst>
          </p:cNvPr>
          <p:cNvSpPr txBox="1"/>
          <p:nvPr/>
        </p:nvSpPr>
        <p:spPr>
          <a:xfrm>
            <a:off x="2363688" y="4693555"/>
            <a:ext cx="7459199" cy="1569660"/>
          </a:xfrm>
          <a:prstGeom prst="rect">
            <a:avLst/>
          </a:prstGeom>
          <a:noFill/>
          <a:ln>
            <a:solidFill>
              <a:srgbClr val="005BA7"/>
            </a:solidFill>
          </a:ln>
        </p:spPr>
        <p:txBody>
          <a:bodyPr wrap="square">
            <a:spAutoFit/>
          </a:bodyPr>
          <a:lstStyle/>
          <a:p>
            <a:r>
              <a:rPr lang="en-US" sz="1200" dirty="0">
                <a:solidFill>
                  <a:srgbClr val="008000"/>
                </a:solidFill>
                <a:effectLst/>
                <a:latin typeface="Calibri" panose="020F0502020204030204" pitchFamily="34" charset="0"/>
              </a:rPr>
              <a:t>&lt;!-- Blue --&gt;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="progress"&gt;&lt;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="progress-bar"</a:t>
            </a:r>
            <a:r>
              <a:rPr lang="en-US" sz="1200" dirty="0">
                <a:solidFill>
                  <a:srgbClr val="FF0000"/>
                </a:solidFill>
                <a:effectLst/>
                <a:latin typeface="Calibri" panose="020F0502020204030204" pitchFamily="34" charset="0"/>
              </a:rPr>
              <a:t> style</a:t>
            </a:r>
            <a:r>
              <a:rPr lang="en-US" sz="1200" dirty="0">
                <a:solidFill>
                  <a:srgbClr val="0000CD"/>
                </a:solidFill>
                <a:effectLst/>
                <a:latin typeface="Calibri" panose="020F0502020204030204" pitchFamily="34" charset="0"/>
              </a:rPr>
              <a:t>="width :10%"&gt;&lt;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8000"/>
                </a:solidFill>
                <a:effectLst/>
                <a:latin typeface="Calibri" panose="020F0502020204030204" pitchFamily="34" charset="0"/>
              </a:rPr>
              <a:t>&lt;!-- Green --&gt;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="progress"&gt;&lt;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="progress-bar </a:t>
            </a:r>
            <a:r>
              <a:rPr lang="en-US" sz="1200" dirty="0" err="1">
                <a:solidFill>
                  <a:srgbClr val="0000CD"/>
                </a:solidFill>
                <a:effectLst/>
                <a:latin typeface="Calibri" panose="020F0502020204030204" pitchFamily="34" charset="0"/>
              </a:rPr>
              <a:t>bg</a:t>
            </a:r>
            <a:r>
              <a:rPr lang="en-US" sz="1200" dirty="0">
                <a:solidFill>
                  <a:srgbClr val="0000CD"/>
                </a:solidFill>
                <a:effectLst/>
                <a:latin typeface="Calibri" panose="020F0502020204030204" pitchFamily="34" charset="0"/>
              </a:rPr>
              <a:t>-success"</a:t>
            </a:r>
            <a:r>
              <a:rPr lang="en-US" sz="1200" dirty="0">
                <a:solidFill>
                  <a:srgbClr val="FF0000"/>
                </a:solidFill>
                <a:effectLst/>
                <a:latin typeface="Calibri" panose="020F0502020204030204" pitchFamily="34" charset="0"/>
              </a:rPr>
              <a:t> style</a:t>
            </a:r>
            <a:r>
              <a:rPr lang="en-US" sz="1200" dirty="0">
                <a:solidFill>
                  <a:srgbClr val="0000CD"/>
                </a:solidFill>
                <a:effectLst/>
                <a:latin typeface="Calibri" panose="020F0502020204030204" pitchFamily="34" charset="0"/>
              </a:rPr>
              <a:t>="width :20%"&gt;&lt;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8000"/>
                </a:solidFill>
                <a:effectLst/>
                <a:latin typeface="Calibri" panose="020F0502020204030204" pitchFamily="34" charset="0"/>
              </a:rPr>
              <a:t>&lt;!-- Turquoise --&gt;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="progress"&gt;&lt;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="progress-bar </a:t>
            </a:r>
            <a:r>
              <a:rPr lang="en-US" sz="1200" dirty="0" err="1">
                <a:solidFill>
                  <a:srgbClr val="0000CD"/>
                </a:solidFill>
                <a:effectLst/>
                <a:latin typeface="Calibri" panose="020F0502020204030204" pitchFamily="34" charset="0"/>
              </a:rPr>
              <a:t>bg</a:t>
            </a:r>
            <a:r>
              <a:rPr lang="en-US" sz="1200" dirty="0">
                <a:solidFill>
                  <a:srgbClr val="0000CD"/>
                </a:solidFill>
                <a:effectLst/>
                <a:latin typeface="Calibri" panose="020F0502020204030204" pitchFamily="34" charset="0"/>
              </a:rPr>
              <a:t>-info"</a:t>
            </a:r>
            <a:r>
              <a:rPr lang="en-US" sz="1200" dirty="0">
                <a:solidFill>
                  <a:srgbClr val="FF0000"/>
                </a:solidFill>
                <a:effectLst/>
                <a:latin typeface="Calibri" panose="020F0502020204030204" pitchFamily="34" charset="0"/>
              </a:rPr>
              <a:t> style</a:t>
            </a:r>
            <a:r>
              <a:rPr lang="en-US" sz="1200" dirty="0">
                <a:solidFill>
                  <a:srgbClr val="0000CD"/>
                </a:solidFill>
                <a:effectLst/>
                <a:latin typeface="Calibri" panose="020F0502020204030204" pitchFamily="34" charset="0"/>
              </a:rPr>
              <a:t>="width :30%"&gt;&lt;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8000"/>
                </a:solidFill>
                <a:effectLst/>
                <a:latin typeface="Calibri" panose="020F0502020204030204" pitchFamily="34" charset="0"/>
              </a:rPr>
              <a:t>&lt;!-- Orange --&gt;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="progress"&gt;&lt;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="progress-bar </a:t>
            </a:r>
            <a:r>
              <a:rPr lang="en-US" sz="1200" dirty="0" err="1">
                <a:solidFill>
                  <a:srgbClr val="0000CD"/>
                </a:solidFill>
                <a:effectLst/>
                <a:latin typeface="Calibri" panose="020F0502020204030204" pitchFamily="34" charset="0"/>
              </a:rPr>
              <a:t>bg</a:t>
            </a:r>
            <a:r>
              <a:rPr lang="en-US" sz="1200" dirty="0">
                <a:solidFill>
                  <a:srgbClr val="0000CD"/>
                </a:solidFill>
                <a:effectLst/>
                <a:latin typeface="Calibri" panose="020F0502020204030204" pitchFamily="34" charset="0"/>
              </a:rPr>
              <a:t>-warning"</a:t>
            </a:r>
            <a:r>
              <a:rPr lang="en-US" sz="1200" dirty="0">
                <a:solidFill>
                  <a:srgbClr val="FF0000"/>
                </a:solidFill>
                <a:effectLst/>
                <a:latin typeface="Calibri" panose="020F0502020204030204" pitchFamily="34" charset="0"/>
              </a:rPr>
              <a:t> style</a:t>
            </a:r>
            <a:r>
              <a:rPr lang="en-US" sz="1200" dirty="0">
                <a:solidFill>
                  <a:srgbClr val="0000CD"/>
                </a:solidFill>
                <a:effectLst/>
                <a:latin typeface="Calibri" panose="020F0502020204030204" pitchFamily="34" charset="0"/>
              </a:rPr>
              <a:t>="width :40%"&gt;&lt;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grpSp>
        <p:nvGrpSpPr>
          <p:cNvPr id="8" name="Groupe 7">
            <a:extLst>
              <a:ext uri="{FF2B5EF4-FFF2-40B4-BE49-F238E27FC236}">
                <a16:creationId xmlns:a16="http://schemas.microsoft.com/office/drawing/2014/main" id="{4018091F-FA4D-40C2-ADA8-91DFF4D52BC8}"/>
              </a:ext>
            </a:extLst>
          </p:cNvPr>
          <p:cNvGrpSpPr/>
          <p:nvPr/>
        </p:nvGrpSpPr>
        <p:grpSpPr>
          <a:xfrm>
            <a:off x="2363687" y="3274812"/>
            <a:ext cx="7459199" cy="230311"/>
            <a:chOff x="2017910" y="3274812"/>
            <a:chExt cx="7459199" cy="230311"/>
          </a:xfrm>
        </p:grpSpPr>
        <p:sp>
          <p:nvSpPr>
            <p:cNvPr id="3" name="Rectangle : coins arrondis 2">
              <a:extLst>
                <a:ext uri="{FF2B5EF4-FFF2-40B4-BE49-F238E27FC236}">
                  <a16:creationId xmlns:a16="http://schemas.microsoft.com/office/drawing/2014/main" id="{94496D70-FAEC-413E-B541-F93770764103}"/>
                </a:ext>
              </a:extLst>
            </p:cNvPr>
            <p:cNvSpPr/>
            <p:nvPr/>
          </p:nvSpPr>
          <p:spPr>
            <a:xfrm>
              <a:off x="2017910" y="3274812"/>
              <a:ext cx="5338300" cy="230311"/>
            </a:xfrm>
            <a:prstGeom prst="roundRect">
              <a:avLst/>
            </a:prstGeom>
            <a:solidFill>
              <a:srgbClr val="0D6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70 %</a:t>
              </a:r>
            </a:p>
          </p:txBody>
        </p:sp>
        <p:sp>
          <p:nvSpPr>
            <p:cNvPr id="4" name="Rectangle 3">
              <a:extLst>
                <a:ext uri="{FF2B5EF4-FFF2-40B4-BE49-F238E27FC236}">
                  <a16:creationId xmlns:a16="http://schemas.microsoft.com/office/drawing/2014/main" id="{5BCE97C1-C639-4C8F-9FA4-B4049FD2CDE1}"/>
                </a:ext>
              </a:extLst>
            </p:cNvPr>
            <p:cNvSpPr/>
            <p:nvPr/>
          </p:nvSpPr>
          <p:spPr>
            <a:xfrm>
              <a:off x="7250229" y="3274812"/>
              <a:ext cx="2087482" cy="230311"/>
            </a:xfrm>
            <a:prstGeom prst="rect">
              <a:avLst/>
            </a:prstGeom>
            <a:solidFill>
              <a:srgbClr val="E9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3AFD776B-89B2-4170-BCD1-4F8508EDCDC8}"/>
                </a:ext>
              </a:extLst>
            </p:cNvPr>
            <p:cNvSpPr/>
            <p:nvPr/>
          </p:nvSpPr>
          <p:spPr>
            <a:xfrm>
              <a:off x="9273612" y="3274812"/>
              <a:ext cx="203497" cy="230311"/>
            </a:xfrm>
            <a:prstGeom prst="roundRect">
              <a:avLst/>
            </a:prstGeom>
            <a:solidFill>
              <a:srgbClr val="E9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B43108EF-2980-4BAE-A73F-A02A996C9D15}"/>
              </a:ext>
            </a:extLst>
          </p:cNvPr>
          <p:cNvSpPr txBox="1"/>
          <p:nvPr/>
        </p:nvSpPr>
        <p:spPr>
          <a:xfrm>
            <a:off x="3797002" y="3625390"/>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94 : étiquette de la barre de progression</a:t>
            </a:r>
          </a:p>
        </p:txBody>
      </p:sp>
    </p:spTree>
    <p:extLst>
      <p:ext uri="{BB962C8B-B14F-4D97-AF65-F5344CB8AC3E}">
        <p14:creationId xmlns:p14="http://schemas.microsoft.com/office/powerpoint/2010/main" val="166735285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Barre de progression </a:t>
            </a:r>
            <a:endParaRPr lang="fr-FR" sz="1800" dirty="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12"/>
          </p:nvPr>
        </p:nvSpPr>
        <p:spPr>
          <a:prstGeom prst="rect">
            <a:avLst/>
          </a:prstGeom>
        </p:spPr>
        <p:txBody>
          <a:bodyPr/>
          <a:lstStyle/>
          <a:p>
            <a:pPr marL="0" indent="0" algn="just">
              <a:buNone/>
            </a:pPr>
            <a:r>
              <a:rPr lang="fr-FR" dirty="0">
                <a:latin typeface="Calibri" panose="020F0502020204030204" pitchFamily="34" charset="0"/>
                <a:cs typeface="Calibri" panose="020F0502020204030204" pitchFamily="34" charset="0"/>
              </a:rPr>
              <a:t>La classe </a:t>
            </a:r>
            <a:r>
              <a:rPr lang="fr-FR" b="1" dirty="0">
                <a:latin typeface="Calibri" panose="020F0502020204030204" pitchFamily="34" charset="0"/>
                <a:cs typeface="Calibri" panose="020F0502020204030204" pitchFamily="34" charset="0"/>
              </a:rPr>
              <a:t>.</a:t>
            </a:r>
            <a:r>
              <a:rPr lang="fr-FR" b="1" dirty="0" err="1">
                <a:latin typeface="Calibri" panose="020F0502020204030204" pitchFamily="34" charset="0"/>
                <a:cs typeface="Calibri" panose="020F0502020204030204" pitchFamily="34" charset="0"/>
              </a:rPr>
              <a:t>progress</a:t>
            </a:r>
            <a:r>
              <a:rPr lang="fr-FR" b="1" dirty="0">
                <a:latin typeface="Calibri" panose="020F0502020204030204" pitchFamily="34" charset="0"/>
                <a:cs typeface="Calibri" panose="020F0502020204030204" pitchFamily="34" charset="0"/>
              </a:rPr>
              <a:t>-bar-</a:t>
            </a:r>
            <a:r>
              <a:rPr lang="fr-FR" b="1" dirty="0" err="1">
                <a:latin typeface="Calibri" panose="020F0502020204030204" pitchFamily="34" charset="0"/>
                <a:cs typeface="Calibri" panose="020F0502020204030204" pitchFamily="34" charset="0"/>
              </a:rPr>
              <a:t>striped</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permet d’ajouter des rayures aux barres de progression :</a:t>
            </a:r>
          </a:p>
        </p:txBody>
      </p:sp>
      <p:sp>
        <p:nvSpPr>
          <p:cNvPr id="10" name="Espace réservé du contenu 13">
            <a:extLst>
              <a:ext uri="{FF2B5EF4-FFF2-40B4-BE49-F238E27FC236}">
                <a16:creationId xmlns:a16="http://schemas.microsoft.com/office/drawing/2014/main" id="{FF8BD136-2EC6-4132-9D88-595A7C20CFFC}"/>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Barre de progression rayée</a:t>
            </a:r>
          </a:p>
        </p:txBody>
      </p:sp>
      <p:sp>
        <p:nvSpPr>
          <p:cNvPr id="9" name="ZoneTexte 8">
            <a:extLst>
              <a:ext uri="{FF2B5EF4-FFF2-40B4-BE49-F238E27FC236}">
                <a16:creationId xmlns:a16="http://schemas.microsoft.com/office/drawing/2014/main" id="{82323AB7-0D63-4FCD-9050-0E62135C7DD2}"/>
              </a:ext>
            </a:extLst>
          </p:cNvPr>
          <p:cNvSpPr txBox="1"/>
          <p:nvPr/>
        </p:nvSpPr>
        <p:spPr>
          <a:xfrm>
            <a:off x="652493" y="4238843"/>
            <a:ext cx="5974828" cy="307777"/>
          </a:xfrm>
          <a:prstGeom prst="rect">
            <a:avLst/>
          </a:prstGeom>
          <a:noFill/>
        </p:spPr>
        <p:txBody>
          <a:bodyPr wrap="square">
            <a:spAutoFit/>
          </a:bodyPr>
          <a:lstStyle/>
          <a:p>
            <a:r>
              <a:rPr lang="fr-FR" sz="1400" b="1" dirty="0">
                <a:solidFill>
                  <a:schemeClr val="tx1">
                    <a:lumMod val="65000"/>
                    <a:lumOff val="35000"/>
                  </a:schemeClr>
                </a:solidFill>
                <a:latin typeface="Calibri" panose="020F0502020204030204" pitchFamily="34" charset="0"/>
              </a:rPr>
              <a:t>Barre de progression animée</a:t>
            </a:r>
          </a:p>
        </p:txBody>
      </p:sp>
      <p:sp>
        <p:nvSpPr>
          <p:cNvPr id="14" name="ZoneTexte 13">
            <a:extLst>
              <a:ext uri="{FF2B5EF4-FFF2-40B4-BE49-F238E27FC236}">
                <a16:creationId xmlns:a16="http://schemas.microsoft.com/office/drawing/2014/main" id="{836FCC17-DABD-4E8B-BE21-7F32FFDBAC78}"/>
              </a:ext>
            </a:extLst>
          </p:cNvPr>
          <p:cNvSpPr txBox="1"/>
          <p:nvPr/>
        </p:nvSpPr>
        <p:spPr>
          <a:xfrm>
            <a:off x="3040749" y="2492183"/>
            <a:ext cx="6105076" cy="646331"/>
          </a:xfrm>
          <a:prstGeom prst="rect">
            <a:avLst/>
          </a:prstGeom>
          <a:noFill/>
          <a:ln>
            <a:solidFill>
              <a:srgbClr val="005BA7"/>
            </a:solidFill>
          </a:ln>
        </p:spPr>
        <p:txBody>
          <a:bodyPr wrap="square">
            <a:spAutoFit/>
          </a:bodyPr>
          <a:lstStyle/>
          <a:p>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FF0000"/>
                </a:solidFill>
                <a:effectLst/>
                <a:latin typeface="Calibri" panose="020F0502020204030204" pitchFamily="34" charset="0"/>
                <a:cs typeface="Calibri" panose="020F0502020204030204" pitchFamily="34" charset="0"/>
              </a:rPr>
              <a:t> class</a:t>
            </a:r>
            <a:r>
              <a:rPr lang="en-US" sz="1200" dirty="0">
                <a:solidFill>
                  <a:srgbClr val="0000CD"/>
                </a:solidFill>
                <a:effectLst/>
                <a:latin typeface="Calibri" panose="020F0502020204030204" pitchFamily="34" charset="0"/>
                <a:cs typeface="Calibri" panose="020F0502020204030204" pitchFamily="34" charset="0"/>
              </a:rPr>
              <a:t>="progress"&gt;</a:t>
            </a:r>
            <a:br>
              <a:rPr lang="en-US" sz="1200" dirty="0">
                <a:latin typeface="Calibri" panose="020F0502020204030204" pitchFamily="34" charset="0"/>
                <a:cs typeface="Calibri" panose="020F0502020204030204" pitchFamily="34" charset="0"/>
              </a:rPr>
            </a:br>
            <a:r>
              <a:rPr lang="en-US" sz="1200" dirty="0">
                <a:solidFill>
                  <a:srgbClr val="000000"/>
                </a:solidFill>
                <a:effectLst/>
                <a:latin typeface="Calibri" panose="020F0502020204030204" pitchFamily="34" charset="0"/>
                <a:cs typeface="Calibri" panose="020F0502020204030204" pitchFamily="34" charset="0"/>
              </a:rPr>
              <a:t>  </a:t>
            </a: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FF0000"/>
                </a:solidFill>
                <a:effectLst/>
                <a:latin typeface="Calibri" panose="020F0502020204030204" pitchFamily="34" charset="0"/>
                <a:cs typeface="Calibri" panose="020F0502020204030204" pitchFamily="34" charset="0"/>
              </a:rPr>
              <a:t> class</a:t>
            </a:r>
            <a:r>
              <a:rPr lang="en-US" sz="1200" dirty="0">
                <a:solidFill>
                  <a:srgbClr val="0000CD"/>
                </a:solidFill>
                <a:effectLst/>
                <a:latin typeface="Calibri" panose="020F0502020204030204" pitchFamily="34" charset="0"/>
                <a:cs typeface="Calibri" panose="020F0502020204030204" pitchFamily="34" charset="0"/>
              </a:rPr>
              <a:t>="progress-bar progress-bar-striped"</a:t>
            </a:r>
            <a:r>
              <a:rPr lang="en-US" sz="1200" dirty="0">
                <a:solidFill>
                  <a:srgbClr val="FF0000"/>
                </a:solidFill>
                <a:effectLst/>
                <a:latin typeface="Calibri" panose="020F0502020204030204" pitchFamily="34" charset="0"/>
                <a:cs typeface="Calibri" panose="020F0502020204030204" pitchFamily="34" charset="0"/>
              </a:rPr>
              <a:t> style</a:t>
            </a:r>
            <a:r>
              <a:rPr lang="en-US" sz="1200" dirty="0">
                <a:solidFill>
                  <a:srgbClr val="0000CD"/>
                </a:solidFill>
                <a:effectLst/>
                <a:latin typeface="Calibri" panose="020F0502020204030204" pitchFamily="34" charset="0"/>
                <a:cs typeface="Calibri" panose="020F0502020204030204" pitchFamily="34" charset="0"/>
              </a:rPr>
              <a:t>="width :40%"&gt;&lt;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0000CD"/>
                </a:solidFill>
                <a:effectLst/>
                <a:latin typeface="Calibri" panose="020F0502020204030204" pitchFamily="34" charset="0"/>
                <a:cs typeface="Calibri" panose="020F0502020204030204" pitchFamily="34" charset="0"/>
              </a:rPr>
              <a:t>&gt;</a:t>
            </a:r>
            <a:br>
              <a:rPr lang="en-US" sz="1200" dirty="0">
                <a:latin typeface="Calibri" panose="020F0502020204030204" pitchFamily="34" charset="0"/>
                <a:cs typeface="Calibri" panose="020F0502020204030204" pitchFamily="34" charset="0"/>
              </a:rPr>
            </a:br>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0000CD"/>
                </a:solidFill>
                <a:effectLst/>
                <a:latin typeface="Calibri" panose="020F0502020204030204" pitchFamily="34" charset="0"/>
                <a:cs typeface="Calibri" panose="020F0502020204030204" pitchFamily="34" charset="0"/>
              </a:rPr>
              <a:t>&gt;</a:t>
            </a:r>
            <a:endParaRPr lang="fr-FR" sz="1200" dirty="0">
              <a:latin typeface="Calibri" panose="020F0502020204030204" pitchFamily="34" charset="0"/>
              <a:cs typeface="Calibri" panose="020F0502020204030204" pitchFamily="34" charset="0"/>
            </a:endParaRPr>
          </a:p>
        </p:txBody>
      </p:sp>
      <p:pic>
        <p:nvPicPr>
          <p:cNvPr id="15" name="Image 14">
            <a:extLst>
              <a:ext uri="{FF2B5EF4-FFF2-40B4-BE49-F238E27FC236}">
                <a16:creationId xmlns:a16="http://schemas.microsoft.com/office/drawing/2014/main" id="{EDA51BA3-6C5F-4753-A48A-4CEAD2E40F92}"/>
              </a:ext>
            </a:extLst>
          </p:cNvPr>
          <p:cNvPicPr>
            <a:picLocks noChangeAspect="1"/>
          </p:cNvPicPr>
          <p:nvPr/>
        </p:nvPicPr>
        <p:blipFill>
          <a:blip r:embed="rId2"/>
          <a:stretch>
            <a:fillRect/>
          </a:stretch>
        </p:blipFill>
        <p:spPr>
          <a:xfrm>
            <a:off x="2745922" y="3290402"/>
            <a:ext cx="6694731" cy="487056"/>
          </a:xfrm>
          <a:prstGeom prst="rect">
            <a:avLst/>
          </a:prstGeom>
        </p:spPr>
      </p:pic>
      <p:sp>
        <p:nvSpPr>
          <p:cNvPr id="16" name="ZoneTexte 15">
            <a:extLst>
              <a:ext uri="{FF2B5EF4-FFF2-40B4-BE49-F238E27FC236}">
                <a16:creationId xmlns:a16="http://schemas.microsoft.com/office/drawing/2014/main" id="{69B91976-2A3B-4DD0-9CAA-7C085CFB6362}"/>
              </a:ext>
            </a:extLst>
          </p:cNvPr>
          <p:cNvSpPr txBox="1"/>
          <p:nvPr/>
        </p:nvSpPr>
        <p:spPr>
          <a:xfrm>
            <a:off x="2444764" y="4702205"/>
            <a:ext cx="7297046" cy="276999"/>
          </a:xfrm>
          <a:prstGeom prst="rect">
            <a:avLst/>
          </a:prstGeom>
          <a:noFill/>
          <a:ln>
            <a:solidFill>
              <a:srgbClr val="005BA7"/>
            </a:solidFill>
          </a:ln>
        </p:spPr>
        <p:txBody>
          <a:bodyPr wrap="square">
            <a:spAutoFit/>
          </a:bodyPr>
          <a:lstStyle/>
          <a:p>
            <a:r>
              <a:rPr lang="en-US" sz="1200" dirty="0">
                <a:solidFill>
                  <a:srgbClr val="0000CD"/>
                </a:solidFill>
                <a:effectLst/>
                <a:latin typeface="Calibri" panose="020F0502020204030204" pitchFamily="34" charset="0"/>
                <a:cs typeface="Calibri" panose="020F0502020204030204" pitchFamily="34" charset="0"/>
              </a:rPr>
              <a:t>&lt;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FF0000"/>
                </a:solidFill>
                <a:effectLst/>
                <a:latin typeface="Calibri" panose="020F0502020204030204" pitchFamily="34" charset="0"/>
                <a:cs typeface="Calibri" panose="020F0502020204030204" pitchFamily="34" charset="0"/>
              </a:rPr>
              <a:t> class</a:t>
            </a:r>
            <a:r>
              <a:rPr lang="en-US" sz="1200" dirty="0">
                <a:solidFill>
                  <a:srgbClr val="0000CD"/>
                </a:solidFill>
                <a:effectLst/>
                <a:latin typeface="Calibri" panose="020F0502020204030204" pitchFamily="34" charset="0"/>
                <a:cs typeface="Calibri" panose="020F0502020204030204" pitchFamily="34" charset="0"/>
              </a:rPr>
              <a:t>="progress-bar progress-bar-striped progress-bar-animated"</a:t>
            </a:r>
            <a:r>
              <a:rPr lang="en-US" sz="1200" dirty="0">
                <a:solidFill>
                  <a:srgbClr val="FF0000"/>
                </a:solidFill>
                <a:effectLst/>
                <a:latin typeface="Calibri" panose="020F0502020204030204" pitchFamily="34" charset="0"/>
                <a:cs typeface="Calibri" panose="020F0502020204030204" pitchFamily="34" charset="0"/>
              </a:rPr>
              <a:t> style</a:t>
            </a:r>
            <a:r>
              <a:rPr lang="en-US" sz="1200" dirty="0">
                <a:solidFill>
                  <a:srgbClr val="0000CD"/>
                </a:solidFill>
                <a:effectLst/>
                <a:latin typeface="Calibri" panose="020F0502020204030204" pitchFamily="34" charset="0"/>
                <a:cs typeface="Calibri" panose="020F0502020204030204" pitchFamily="34" charset="0"/>
              </a:rPr>
              <a:t>="width :40%"&gt; &lt;</a:t>
            </a:r>
            <a:r>
              <a:rPr lang="en-US" sz="1200" dirty="0">
                <a:solidFill>
                  <a:srgbClr val="A52A2A"/>
                </a:solidFill>
                <a:effectLst/>
                <a:latin typeface="Calibri" panose="020F0502020204030204" pitchFamily="34" charset="0"/>
                <a:cs typeface="Calibri" panose="020F0502020204030204" pitchFamily="34" charset="0"/>
              </a:rPr>
              <a:t>/div</a:t>
            </a:r>
            <a:r>
              <a:rPr lang="en-US" sz="1200" dirty="0">
                <a:solidFill>
                  <a:srgbClr val="0000CD"/>
                </a:solidFill>
                <a:effectLst/>
                <a:latin typeface="Calibri" panose="020F0502020204030204" pitchFamily="34" charset="0"/>
                <a:cs typeface="Calibri" panose="020F0502020204030204" pitchFamily="34" charset="0"/>
              </a:rPr>
              <a:t>&gt;</a:t>
            </a:r>
            <a:endParaRPr lang="fr-FR" sz="1200" dirty="0">
              <a:latin typeface="Calibri" panose="020F0502020204030204" pitchFamily="34" charset="0"/>
              <a:cs typeface="Calibri" panose="020F0502020204030204" pitchFamily="34" charset="0"/>
            </a:endParaRPr>
          </a:p>
        </p:txBody>
      </p:sp>
      <p:sp>
        <p:nvSpPr>
          <p:cNvPr id="11" name="ZoneTexte 10">
            <a:extLst>
              <a:ext uri="{FF2B5EF4-FFF2-40B4-BE49-F238E27FC236}">
                <a16:creationId xmlns:a16="http://schemas.microsoft.com/office/drawing/2014/main" id="{CBF3A56F-3434-4A03-9A94-9924BE8C00EF}"/>
              </a:ext>
            </a:extLst>
          </p:cNvPr>
          <p:cNvSpPr txBox="1"/>
          <p:nvPr/>
        </p:nvSpPr>
        <p:spPr>
          <a:xfrm>
            <a:off x="3797003" y="3697523"/>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95 : barre de progression rayée</a:t>
            </a:r>
          </a:p>
        </p:txBody>
      </p:sp>
    </p:spTree>
    <p:extLst>
      <p:ext uri="{BB962C8B-B14F-4D97-AF65-F5344CB8AC3E}">
        <p14:creationId xmlns:p14="http://schemas.microsoft.com/office/powerpoint/2010/main" val="100730570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3</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Utiliser les composants Bootstrap</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Barres de navigation</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Menus déroulants </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Pagination, badges et alertes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Barres de progression</a:t>
            </a:r>
          </a:p>
          <a:p>
            <a:pPr algn="just" defTabSz="829543">
              <a:spcBef>
                <a:spcPts val="1270"/>
              </a:spcBef>
              <a:buSzPts val="1800"/>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Cartes (</a:t>
            </a:r>
            <a:r>
              <a:rPr lang="fr-FR" sz="1800" b="1" kern="0" dirty="0" err="1">
                <a:solidFill>
                  <a:srgbClr val="FF7800"/>
                </a:solidFill>
                <a:ea typeface="맑은 고딕" pitchFamily="34"/>
                <a:cs typeface="Calibri" panose="020F0502020204030204" pitchFamily="34" charset="0"/>
              </a:rPr>
              <a:t>c</a:t>
            </a:r>
            <a:r>
              <a:rPr lang="fr-FR" sz="1600" b="1" kern="0" dirty="0" err="1">
                <a:solidFill>
                  <a:srgbClr val="FF7800"/>
                </a:solidFill>
                <a:latin typeface="Calibri" panose="020F0502020204030204" pitchFamily="34" charset="0"/>
                <a:ea typeface="맑은 고딕" pitchFamily="34"/>
                <a:cs typeface="Calibri" panose="020F0502020204030204" pitchFamily="34" charset="0"/>
              </a:rPr>
              <a:t>ards</a:t>
            </a:r>
            <a:r>
              <a:rPr lang="fr-FR" sz="1600" b="1" kern="0" dirty="0">
                <a:solidFill>
                  <a:srgbClr val="FF7800"/>
                </a:solidFill>
                <a:latin typeface="Calibri" panose="020F0502020204030204" pitchFamily="34" charset="0"/>
                <a:ea typeface="맑은 고딕" pitchFamily="34"/>
                <a:cs typeface="Calibri" panose="020F0502020204030204" pitchFamily="34" charset="0"/>
              </a:rPr>
              <a:t>)</a:t>
            </a:r>
          </a:p>
        </p:txBody>
      </p:sp>
    </p:spTree>
    <p:extLst>
      <p:ext uri="{BB962C8B-B14F-4D97-AF65-F5344CB8AC3E}">
        <p14:creationId xmlns:p14="http://schemas.microsoft.com/office/powerpoint/2010/main" val="1432262772"/>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Cartes</a:t>
            </a:r>
            <a:endParaRPr lang="fr-FR" sz="1800" dirty="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12"/>
          </p:nvPr>
        </p:nvSpPr>
        <p:spPr>
          <a:prstGeom prst="rect">
            <a:avLst/>
          </a:prstGeom>
        </p:spPr>
        <p:txBody>
          <a:bodyPr/>
          <a:lstStyle/>
          <a:p>
            <a:pPr marL="0" indent="0" algn="just">
              <a:buNone/>
            </a:pPr>
            <a:r>
              <a:rPr lang="fr-FR" dirty="0">
                <a:latin typeface="Calibri" panose="020F0502020204030204" pitchFamily="34" charset="0"/>
              </a:rPr>
              <a:t>Une carte dans Bootstrap 5 est une boite bordée avec un peu de rembourrage autour de son contenu. Il comprend des options pour les entêtes, les pieds de page, le contenu, les couleurs, etc.</a:t>
            </a:r>
          </a:p>
        </p:txBody>
      </p:sp>
      <p:sp>
        <p:nvSpPr>
          <p:cNvPr id="9" name="Espace réservé du contenu 13">
            <a:extLst>
              <a:ext uri="{FF2B5EF4-FFF2-40B4-BE49-F238E27FC236}">
                <a16:creationId xmlns:a16="http://schemas.microsoft.com/office/drawing/2014/main" id="{67800D07-FCF0-4655-A96B-3F6B22C8643C}"/>
              </a:ext>
            </a:extLst>
          </p:cNvPr>
          <p:cNvSpPr>
            <a:spLocks noGrp="1"/>
          </p:cNvSpPr>
          <p:nvPr>
            <p:ph sz="quarter" idx="13"/>
          </p:nvPr>
        </p:nvSpPr>
        <p:spPr>
          <a:prstGeom prst="rect">
            <a:avLst/>
          </a:prstGeom>
        </p:spPr>
        <p:txBody>
          <a:bodyPr/>
          <a:lstStyle/>
          <a:p>
            <a:r>
              <a:rPr lang="fr-FR" sz="1600" b="1" dirty="0">
                <a:solidFill>
                  <a:schemeClr val="tx1">
                    <a:lumMod val="65000"/>
                    <a:lumOff val="35000"/>
                  </a:schemeClr>
                </a:solidFill>
                <a:latin typeface="Calibri" panose="020F0502020204030204" pitchFamily="34" charset="0"/>
              </a:rPr>
              <a:t>Cartes</a:t>
            </a:r>
          </a:p>
        </p:txBody>
      </p:sp>
      <p:sp>
        <p:nvSpPr>
          <p:cNvPr id="10" name="ZoneTexte 9">
            <a:extLst>
              <a:ext uri="{FF2B5EF4-FFF2-40B4-BE49-F238E27FC236}">
                <a16:creationId xmlns:a16="http://schemas.microsoft.com/office/drawing/2014/main" id="{2781482C-3968-4F5E-B79A-C799B47B80C2}"/>
              </a:ext>
            </a:extLst>
          </p:cNvPr>
          <p:cNvSpPr txBox="1"/>
          <p:nvPr/>
        </p:nvSpPr>
        <p:spPr>
          <a:xfrm>
            <a:off x="771189" y="2462283"/>
            <a:ext cx="6102926" cy="338554"/>
          </a:xfrm>
          <a:prstGeom prst="rect">
            <a:avLst/>
          </a:prstGeom>
          <a:noFill/>
        </p:spPr>
        <p:txBody>
          <a:bodyPr wrap="square">
            <a:spAutoFit/>
          </a:bodyPr>
          <a:lstStyle/>
          <a:p>
            <a:r>
              <a:rPr lang="fr-FR" sz="1600" b="1" dirty="0">
                <a:solidFill>
                  <a:schemeClr val="tx1">
                    <a:lumMod val="65000"/>
                    <a:lumOff val="35000"/>
                  </a:schemeClr>
                </a:solidFill>
                <a:latin typeface="Calibri" panose="020F0502020204030204" pitchFamily="34" charset="0"/>
              </a:rPr>
              <a:t>Carte de base</a:t>
            </a:r>
          </a:p>
        </p:txBody>
      </p:sp>
      <p:sp>
        <p:nvSpPr>
          <p:cNvPr id="11" name="ZoneTexte 10">
            <a:extLst>
              <a:ext uri="{FF2B5EF4-FFF2-40B4-BE49-F238E27FC236}">
                <a16:creationId xmlns:a16="http://schemas.microsoft.com/office/drawing/2014/main" id="{E80FBB71-473A-4392-B809-855D9E7F7977}"/>
              </a:ext>
            </a:extLst>
          </p:cNvPr>
          <p:cNvSpPr txBox="1"/>
          <p:nvPr/>
        </p:nvSpPr>
        <p:spPr>
          <a:xfrm>
            <a:off x="771189" y="2782938"/>
            <a:ext cx="9742779" cy="276999"/>
          </a:xfrm>
          <a:prstGeom prst="rect">
            <a:avLst/>
          </a:prstGeom>
          <a:noFill/>
        </p:spPr>
        <p:txBody>
          <a:bodyPr wrap="square">
            <a:spAutoFit/>
          </a:bodyPr>
          <a:lstStyle/>
          <a:p>
            <a:r>
              <a:rPr lang="fr-FR" sz="1200" dirty="0">
                <a:solidFill>
                  <a:schemeClr val="tx1">
                    <a:lumMod val="65000"/>
                    <a:lumOff val="35000"/>
                  </a:schemeClr>
                </a:solidFill>
                <a:latin typeface="Calibri" panose="020F0502020204030204" pitchFamily="34" charset="0"/>
              </a:rPr>
              <a:t>Une carte de base est créée avec la classe </a:t>
            </a: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card</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et le contenu à l'intérieur de la carte a une classe </a:t>
            </a:r>
            <a:r>
              <a:rPr lang="fr-FR" sz="1200" b="1" dirty="0">
                <a:solidFill>
                  <a:schemeClr val="tx1">
                    <a:lumMod val="65000"/>
                    <a:lumOff val="35000"/>
                  </a:schemeClr>
                </a:solidFill>
                <a:latin typeface="Calibri" panose="020F0502020204030204" pitchFamily="34" charset="0"/>
              </a:rPr>
              <a:t>.</a:t>
            </a:r>
            <a:r>
              <a:rPr lang="fr-FR" sz="1200" b="1" dirty="0" err="1">
                <a:solidFill>
                  <a:schemeClr val="tx1">
                    <a:lumMod val="65000"/>
                    <a:lumOff val="35000"/>
                  </a:schemeClr>
                </a:solidFill>
                <a:latin typeface="Calibri" panose="020F0502020204030204" pitchFamily="34" charset="0"/>
              </a:rPr>
              <a:t>card</a:t>
            </a:r>
            <a:r>
              <a:rPr lang="fr-FR" sz="1200" b="1" dirty="0">
                <a:solidFill>
                  <a:schemeClr val="tx1">
                    <a:lumMod val="65000"/>
                    <a:lumOff val="35000"/>
                  </a:schemeClr>
                </a:solidFill>
                <a:latin typeface="Calibri" panose="020F0502020204030204" pitchFamily="34" charset="0"/>
              </a:rPr>
              <a:t>-body </a:t>
            </a:r>
            <a:r>
              <a:rPr lang="fr-FR" sz="1200" dirty="0">
                <a:solidFill>
                  <a:schemeClr val="tx1">
                    <a:lumMod val="65000"/>
                    <a:lumOff val="35000"/>
                  </a:schemeClr>
                </a:solidFill>
                <a:latin typeface="Calibri" panose="020F0502020204030204" pitchFamily="34" charset="0"/>
              </a:rPr>
              <a:t>:</a:t>
            </a:r>
          </a:p>
        </p:txBody>
      </p:sp>
      <p:pic>
        <p:nvPicPr>
          <p:cNvPr id="12" name="Image 11">
            <a:extLst>
              <a:ext uri="{FF2B5EF4-FFF2-40B4-BE49-F238E27FC236}">
                <a16:creationId xmlns:a16="http://schemas.microsoft.com/office/drawing/2014/main" id="{831EAEE8-FCA6-441D-BB0C-F720095D7208}"/>
              </a:ext>
            </a:extLst>
          </p:cNvPr>
          <p:cNvPicPr>
            <a:picLocks noChangeAspect="1"/>
          </p:cNvPicPr>
          <p:nvPr/>
        </p:nvPicPr>
        <p:blipFill>
          <a:blip r:embed="rId2"/>
          <a:stretch>
            <a:fillRect/>
          </a:stretch>
        </p:blipFill>
        <p:spPr>
          <a:xfrm>
            <a:off x="3143815" y="4120625"/>
            <a:ext cx="5898946" cy="638318"/>
          </a:xfrm>
          <a:prstGeom prst="rect">
            <a:avLst/>
          </a:prstGeom>
        </p:spPr>
      </p:pic>
      <p:sp>
        <p:nvSpPr>
          <p:cNvPr id="13" name="ZoneTexte 12">
            <a:extLst>
              <a:ext uri="{FF2B5EF4-FFF2-40B4-BE49-F238E27FC236}">
                <a16:creationId xmlns:a16="http://schemas.microsoft.com/office/drawing/2014/main" id="{21442BEA-B79F-4EF4-9969-16837AC30B99}"/>
              </a:ext>
            </a:extLst>
          </p:cNvPr>
          <p:cNvSpPr txBox="1"/>
          <p:nvPr/>
        </p:nvSpPr>
        <p:spPr>
          <a:xfrm>
            <a:off x="3041825" y="3314468"/>
            <a:ext cx="6102926" cy="646331"/>
          </a:xfrm>
          <a:prstGeom prst="rect">
            <a:avLst/>
          </a:prstGeom>
          <a:noFill/>
          <a:ln>
            <a:solidFill>
              <a:srgbClr val="005BA7"/>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="card"&gt;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="card-body"&gt;</a:t>
            </a:r>
            <a:r>
              <a:rPr lang="en-US" sz="1200" dirty="0">
                <a:solidFill>
                  <a:srgbClr val="000000"/>
                </a:solidFill>
                <a:effectLst/>
                <a:latin typeface="Calibri" panose="020F0502020204030204" pitchFamily="34" charset="0"/>
              </a:rPr>
              <a:t>Carte de base</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14" name="ZoneTexte 13">
            <a:extLst>
              <a:ext uri="{FF2B5EF4-FFF2-40B4-BE49-F238E27FC236}">
                <a16:creationId xmlns:a16="http://schemas.microsoft.com/office/drawing/2014/main" id="{BE852629-A16B-4A8D-9EE7-BD4E90DAE08A}"/>
              </a:ext>
            </a:extLst>
          </p:cNvPr>
          <p:cNvSpPr txBox="1"/>
          <p:nvPr/>
        </p:nvSpPr>
        <p:spPr>
          <a:xfrm>
            <a:off x="3797003" y="4744364"/>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96 : carte de base</a:t>
            </a:r>
          </a:p>
        </p:txBody>
      </p:sp>
    </p:spTree>
    <p:extLst>
      <p:ext uri="{BB962C8B-B14F-4D97-AF65-F5344CB8AC3E}">
        <p14:creationId xmlns:p14="http://schemas.microsoft.com/office/powerpoint/2010/main" val="225499635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Cartes</a:t>
            </a:r>
            <a:endParaRPr lang="fr-FR" sz="1800" dirty="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La classe </a:t>
            </a:r>
            <a:r>
              <a:rPr lang="fr-FR" b="1" dirty="0">
                <a:latin typeface="Calibri" panose="020F0502020204030204" pitchFamily="34" charset="0"/>
              </a:rPr>
              <a:t>.</a:t>
            </a:r>
            <a:r>
              <a:rPr lang="fr-FR" b="1" dirty="0" err="1">
                <a:latin typeface="Calibri" panose="020F0502020204030204" pitchFamily="34" charset="0"/>
              </a:rPr>
              <a:t>card</a:t>
            </a:r>
            <a:r>
              <a:rPr lang="fr-FR" b="1" dirty="0">
                <a:latin typeface="Calibri" panose="020F0502020204030204" pitchFamily="34" charset="0"/>
              </a:rPr>
              <a:t>-header </a:t>
            </a:r>
            <a:r>
              <a:rPr lang="fr-FR" dirty="0">
                <a:latin typeface="Calibri" panose="020F0502020204030204" pitchFamily="34" charset="0"/>
              </a:rPr>
              <a:t>ajoute une entête à la carte et la classe </a:t>
            </a:r>
            <a:r>
              <a:rPr lang="fr-FR" b="1" dirty="0">
                <a:latin typeface="Calibri" panose="020F0502020204030204" pitchFamily="34" charset="0"/>
              </a:rPr>
              <a:t>.</a:t>
            </a:r>
            <a:r>
              <a:rPr lang="fr-FR" b="1" dirty="0" err="1">
                <a:latin typeface="Calibri" panose="020F0502020204030204" pitchFamily="34" charset="0"/>
              </a:rPr>
              <a:t>card-footer</a:t>
            </a:r>
            <a:r>
              <a:rPr lang="fr-FR" b="1" dirty="0">
                <a:latin typeface="Calibri" panose="020F0502020204030204" pitchFamily="34" charset="0"/>
              </a:rPr>
              <a:t> </a:t>
            </a:r>
            <a:r>
              <a:rPr lang="fr-FR" dirty="0">
                <a:latin typeface="Calibri" panose="020F0502020204030204" pitchFamily="34" charset="0"/>
              </a:rPr>
              <a:t>ajoute un pied de page à la carte.</a:t>
            </a:r>
          </a:p>
          <a:p>
            <a:pPr marL="0" indent="0">
              <a:buNone/>
            </a:pPr>
            <a:r>
              <a:rPr lang="fr-FR" dirty="0">
                <a:solidFill>
                  <a:schemeClr val="tx1">
                    <a:lumMod val="65000"/>
                    <a:lumOff val="35000"/>
                  </a:schemeClr>
                </a:solidFill>
                <a:latin typeface="Calibri" panose="020F0502020204030204" pitchFamily="34" charset="0"/>
              </a:rPr>
              <a:t>Pour ajouter une couleur d'arrière-plan à la carte, utilisez des classes contextuelles ( </a:t>
            </a:r>
            <a:r>
              <a:rPr lang="fr-FR" b="1" dirty="0">
                <a:solidFill>
                  <a:schemeClr val="tx1">
                    <a:lumMod val="65000"/>
                    <a:lumOff val="35000"/>
                  </a:schemeClr>
                </a:solidFill>
                <a:latin typeface="Calibri" panose="020F0502020204030204" pitchFamily="34" charset="0"/>
              </a:rPr>
              <a:t>.</a:t>
            </a:r>
            <a:r>
              <a:rPr lang="fr-FR" b="1" dirty="0" err="1">
                <a:solidFill>
                  <a:schemeClr val="tx1">
                    <a:lumMod val="65000"/>
                    <a:lumOff val="35000"/>
                  </a:schemeClr>
                </a:solidFill>
                <a:latin typeface="Calibri" panose="020F0502020204030204" pitchFamily="34" charset="0"/>
              </a:rPr>
              <a:t>bg-primary</a:t>
            </a:r>
            <a:r>
              <a:rPr lang="fr-FR" b="1" dirty="0">
                <a:solidFill>
                  <a:schemeClr val="tx1">
                    <a:lumMod val="65000"/>
                    <a:lumOff val="35000"/>
                  </a:schemeClr>
                </a:solidFill>
                <a:latin typeface="Calibri" panose="020F0502020204030204" pitchFamily="34" charset="0"/>
              </a:rPr>
              <a:t>, .</a:t>
            </a:r>
            <a:r>
              <a:rPr lang="fr-FR" b="1" dirty="0" err="1">
                <a:solidFill>
                  <a:schemeClr val="tx1">
                    <a:lumMod val="65000"/>
                    <a:lumOff val="35000"/>
                  </a:schemeClr>
                </a:solidFill>
                <a:latin typeface="Calibri" panose="020F0502020204030204" pitchFamily="34" charset="0"/>
              </a:rPr>
              <a:t>bg-success</a:t>
            </a:r>
            <a:r>
              <a:rPr lang="fr-FR" b="1" dirty="0">
                <a:solidFill>
                  <a:schemeClr val="tx1">
                    <a:lumMod val="65000"/>
                    <a:lumOff val="35000"/>
                  </a:schemeClr>
                </a:solidFill>
                <a:latin typeface="Calibri" panose="020F0502020204030204" pitchFamily="34" charset="0"/>
              </a:rPr>
              <a:t>, .</a:t>
            </a:r>
            <a:r>
              <a:rPr lang="fr-FR" b="1" dirty="0" err="1">
                <a:solidFill>
                  <a:schemeClr val="tx1">
                    <a:lumMod val="65000"/>
                    <a:lumOff val="35000"/>
                  </a:schemeClr>
                </a:solidFill>
                <a:latin typeface="Calibri" panose="020F0502020204030204" pitchFamily="34" charset="0"/>
              </a:rPr>
              <a:t>bg</a:t>
            </a:r>
            <a:r>
              <a:rPr lang="fr-FR" b="1" dirty="0">
                <a:solidFill>
                  <a:schemeClr val="tx1">
                    <a:lumMod val="65000"/>
                    <a:lumOff val="35000"/>
                  </a:schemeClr>
                </a:solidFill>
                <a:latin typeface="Calibri" panose="020F0502020204030204" pitchFamily="34" charset="0"/>
              </a:rPr>
              <a:t>-info, .</a:t>
            </a:r>
            <a:r>
              <a:rPr lang="fr-FR" b="1" dirty="0" err="1">
                <a:solidFill>
                  <a:schemeClr val="tx1">
                    <a:lumMod val="65000"/>
                    <a:lumOff val="35000"/>
                  </a:schemeClr>
                </a:solidFill>
                <a:latin typeface="Calibri" panose="020F0502020204030204" pitchFamily="34" charset="0"/>
              </a:rPr>
              <a:t>bg</a:t>
            </a:r>
            <a:r>
              <a:rPr lang="fr-FR" b="1" dirty="0" err="1">
                <a:solidFill>
                  <a:schemeClr val="tx1">
                    <a:lumMod val="65000"/>
                    <a:lumOff val="35000"/>
                  </a:schemeClr>
                </a:solidFill>
                <a:latin typeface="Calibri" panose="020F0502020204030204" pitchFamily="34" charset="0"/>
                <a:cs typeface="Calibri" panose="020F0502020204030204" pitchFamily="34" charset="0"/>
              </a:rPr>
              <a:t>˗</a:t>
            </a:r>
            <a:r>
              <a:rPr lang="fr-FR" b="1" dirty="0" err="1">
                <a:solidFill>
                  <a:schemeClr val="tx1">
                    <a:lumMod val="65000"/>
                    <a:lumOff val="35000"/>
                  </a:schemeClr>
                </a:solidFill>
                <a:latin typeface="Calibri" panose="020F0502020204030204" pitchFamily="34" charset="0"/>
              </a:rPr>
              <a:t>warning</a:t>
            </a:r>
            <a:r>
              <a:rPr lang="fr-FR" b="1" dirty="0">
                <a:solidFill>
                  <a:schemeClr val="tx1">
                    <a:lumMod val="65000"/>
                    <a:lumOff val="35000"/>
                  </a:schemeClr>
                </a:solidFill>
                <a:latin typeface="Calibri" panose="020F0502020204030204" pitchFamily="34" charset="0"/>
              </a:rPr>
              <a:t>, .</a:t>
            </a:r>
            <a:r>
              <a:rPr lang="fr-FR" b="1" dirty="0" err="1">
                <a:solidFill>
                  <a:schemeClr val="tx1">
                    <a:lumMod val="65000"/>
                    <a:lumOff val="35000"/>
                  </a:schemeClr>
                </a:solidFill>
                <a:latin typeface="Calibri" panose="020F0502020204030204" pitchFamily="34" charset="0"/>
              </a:rPr>
              <a:t>bg</a:t>
            </a:r>
            <a:r>
              <a:rPr lang="fr-FR" b="1" dirty="0">
                <a:solidFill>
                  <a:schemeClr val="tx1">
                    <a:lumMod val="65000"/>
                    <a:lumOff val="35000"/>
                  </a:schemeClr>
                </a:solidFill>
                <a:latin typeface="Calibri" panose="020F0502020204030204" pitchFamily="34" charset="0"/>
              </a:rPr>
              <a:t>-danger, .</a:t>
            </a:r>
            <a:r>
              <a:rPr lang="fr-FR" b="1" dirty="0" err="1">
                <a:solidFill>
                  <a:schemeClr val="tx1">
                    <a:lumMod val="65000"/>
                    <a:lumOff val="35000"/>
                  </a:schemeClr>
                </a:solidFill>
                <a:latin typeface="Calibri" panose="020F0502020204030204" pitchFamily="34" charset="0"/>
              </a:rPr>
              <a:t>bg-secondary</a:t>
            </a:r>
            <a:r>
              <a:rPr lang="fr-FR" b="1" dirty="0">
                <a:solidFill>
                  <a:schemeClr val="tx1">
                    <a:lumMod val="65000"/>
                    <a:lumOff val="35000"/>
                  </a:schemeClr>
                </a:solidFill>
                <a:latin typeface="Calibri" panose="020F0502020204030204" pitchFamily="34" charset="0"/>
              </a:rPr>
              <a:t>, .</a:t>
            </a:r>
            <a:r>
              <a:rPr lang="fr-FR" b="1" dirty="0" err="1">
                <a:solidFill>
                  <a:schemeClr val="tx1">
                    <a:lumMod val="65000"/>
                    <a:lumOff val="35000"/>
                  </a:schemeClr>
                </a:solidFill>
                <a:latin typeface="Calibri" panose="020F0502020204030204" pitchFamily="34" charset="0"/>
              </a:rPr>
              <a:t>bg-darket</a:t>
            </a:r>
            <a:r>
              <a:rPr lang="fr-FR" b="1" dirty="0">
                <a:solidFill>
                  <a:schemeClr val="tx1">
                    <a:lumMod val="65000"/>
                    <a:lumOff val="35000"/>
                  </a:schemeClr>
                </a:solidFill>
                <a:latin typeface="Calibri" panose="020F0502020204030204" pitchFamily="34" charset="0"/>
              </a:rPr>
              <a:t>, .</a:t>
            </a:r>
            <a:r>
              <a:rPr lang="fr-FR" b="1" dirty="0" err="1">
                <a:solidFill>
                  <a:schemeClr val="tx1">
                    <a:lumMod val="65000"/>
                    <a:lumOff val="35000"/>
                  </a:schemeClr>
                </a:solidFill>
                <a:latin typeface="Calibri" panose="020F0502020204030204" pitchFamily="34" charset="0"/>
              </a:rPr>
              <a:t>bg</a:t>
            </a:r>
            <a:r>
              <a:rPr lang="fr-FR" b="1" dirty="0">
                <a:solidFill>
                  <a:schemeClr val="tx1">
                    <a:lumMod val="65000"/>
                    <a:lumOff val="35000"/>
                  </a:schemeClr>
                </a:solidFill>
                <a:latin typeface="Calibri" panose="020F0502020204030204" pitchFamily="34" charset="0"/>
              </a:rPr>
              <a:t>-light).</a:t>
            </a:r>
          </a:p>
          <a:p>
            <a:pPr marL="0" indent="0">
              <a:buNone/>
            </a:pPr>
            <a:endParaRPr lang="fr-FR" dirty="0">
              <a:latin typeface="Calibri" panose="020F0502020204030204" pitchFamily="34" charset="0"/>
            </a:endParaRPr>
          </a:p>
        </p:txBody>
      </p:sp>
      <p:sp>
        <p:nvSpPr>
          <p:cNvPr id="8" name="Espace réservé du contenu 13">
            <a:extLst>
              <a:ext uri="{FF2B5EF4-FFF2-40B4-BE49-F238E27FC236}">
                <a16:creationId xmlns:a16="http://schemas.microsoft.com/office/drawing/2014/main" id="{E630F730-7895-4504-8ABA-7A055CDAAB2F}"/>
              </a:ext>
            </a:extLst>
          </p:cNvPr>
          <p:cNvSpPr>
            <a:spLocks noGrp="1"/>
          </p:cNvSpPr>
          <p:nvPr>
            <p:ph sz="quarter" idx="13"/>
          </p:nvPr>
        </p:nvSpPr>
        <p:spPr>
          <a:prstGeom prst="rect">
            <a:avLst/>
          </a:prstGeom>
        </p:spPr>
        <p:txBody>
          <a:bodyPr/>
          <a:lstStyle/>
          <a:p>
            <a:r>
              <a:rPr lang="fr-FR" dirty="0">
                <a:solidFill>
                  <a:schemeClr val="tx1">
                    <a:lumMod val="65000"/>
                    <a:lumOff val="35000"/>
                  </a:schemeClr>
                </a:solidFill>
              </a:rPr>
              <a:t>E</a:t>
            </a:r>
            <a:r>
              <a:rPr lang="fr-FR" sz="1600" b="1" dirty="0">
                <a:solidFill>
                  <a:schemeClr val="tx1">
                    <a:lumMod val="65000"/>
                    <a:lumOff val="35000"/>
                  </a:schemeClr>
                </a:solidFill>
                <a:latin typeface="Calibri" panose="020F0502020204030204" pitchFamily="34" charset="0"/>
              </a:rPr>
              <a:t>ntête et pied de carte</a:t>
            </a:r>
          </a:p>
        </p:txBody>
      </p:sp>
      <p:pic>
        <p:nvPicPr>
          <p:cNvPr id="9" name="Image 8">
            <a:extLst>
              <a:ext uri="{FF2B5EF4-FFF2-40B4-BE49-F238E27FC236}">
                <a16:creationId xmlns:a16="http://schemas.microsoft.com/office/drawing/2014/main" id="{17D13E4C-6A73-4585-AB85-463CC38C0C43}"/>
              </a:ext>
            </a:extLst>
          </p:cNvPr>
          <p:cNvPicPr>
            <a:picLocks noChangeAspect="1"/>
          </p:cNvPicPr>
          <p:nvPr/>
        </p:nvPicPr>
        <p:blipFill>
          <a:blip r:embed="rId3"/>
          <a:stretch>
            <a:fillRect/>
          </a:stretch>
        </p:blipFill>
        <p:spPr>
          <a:xfrm>
            <a:off x="3138006" y="4341378"/>
            <a:ext cx="5910564" cy="1291197"/>
          </a:xfrm>
          <a:prstGeom prst="rect">
            <a:avLst/>
          </a:prstGeom>
        </p:spPr>
      </p:pic>
      <p:sp>
        <p:nvSpPr>
          <p:cNvPr id="14" name="ZoneTexte 13">
            <a:extLst>
              <a:ext uri="{FF2B5EF4-FFF2-40B4-BE49-F238E27FC236}">
                <a16:creationId xmlns:a16="http://schemas.microsoft.com/office/drawing/2014/main" id="{F09D35D6-04AF-47BA-8D7E-CDA5C2F7EE59}"/>
              </a:ext>
            </a:extLst>
          </p:cNvPr>
          <p:cNvSpPr txBox="1"/>
          <p:nvPr/>
        </p:nvSpPr>
        <p:spPr>
          <a:xfrm>
            <a:off x="3041825" y="3113341"/>
            <a:ext cx="6102926" cy="1015663"/>
          </a:xfrm>
          <a:prstGeom prst="rect">
            <a:avLst/>
          </a:prstGeom>
          <a:noFill/>
          <a:ln>
            <a:solidFill>
              <a:srgbClr val="005BA7"/>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="card"&gt;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="card-header"&gt;</a:t>
            </a:r>
            <a:r>
              <a:rPr lang="en-US" sz="1200" dirty="0" err="1">
                <a:solidFill>
                  <a:srgbClr val="000000"/>
                </a:solidFill>
                <a:effectLst/>
                <a:latin typeface="Calibri" panose="020F0502020204030204" pitchFamily="34" charset="0"/>
              </a:rPr>
              <a:t>Entête</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="card-body"&gt;</a:t>
            </a:r>
            <a:r>
              <a:rPr lang="en-US" sz="1200" dirty="0" err="1">
                <a:solidFill>
                  <a:srgbClr val="000000"/>
                </a:solidFill>
                <a:effectLst/>
                <a:latin typeface="Calibri" panose="020F0502020204030204" pitchFamily="34" charset="0"/>
              </a:rPr>
              <a:t>Teneur</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="card-footer"&gt;</a:t>
            </a:r>
            <a:r>
              <a:rPr lang="en-US" sz="1200" dirty="0">
                <a:solidFill>
                  <a:srgbClr val="000000"/>
                </a:solidFill>
                <a:effectLst/>
                <a:latin typeface="Calibri" panose="020F0502020204030204" pitchFamily="34" charset="0"/>
              </a:rPr>
              <a:t>Base de page</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
        <p:nvSpPr>
          <p:cNvPr id="10" name="ZoneTexte 9">
            <a:extLst>
              <a:ext uri="{FF2B5EF4-FFF2-40B4-BE49-F238E27FC236}">
                <a16:creationId xmlns:a16="http://schemas.microsoft.com/office/drawing/2014/main" id="{42BC2788-9A3F-4854-AA87-1A352539E474}"/>
              </a:ext>
            </a:extLst>
          </p:cNvPr>
          <p:cNvSpPr txBox="1"/>
          <p:nvPr/>
        </p:nvSpPr>
        <p:spPr>
          <a:xfrm>
            <a:off x="3797003" y="5696688"/>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97 : entête et pieds de carte</a:t>
            </a:r>
          </a:p>
        </p:txBody>
      </p:sp>
    </p:spTree>
    <p:extLst>
      <p:ext uri="{BB962C8B-B14F-4D97-AF65-F5344CB8AC3E}">
        <p14:creationId xmlns:p14="http://schemas.microsoft.com/office/powerpoint/2010/main" val="114903724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xfrm>
            <a:off x="180000" y="358053"/>
            <a:ext cx="5075172" cy="415143"/>
          </a:xfrm>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4294967295"/>
          </p:nvPr>
        </p:nvSpPr>
        <p:spPr>
          <a:xfrm>
            <a:off x="190510" y="655721"/>
            <a:ext cx="5064662" cy="444906"/>
          </a:xfrm>
          <a:prstGeom prst="rect">
            <a:avLst/>
          </a:prstGeom>
        </p:spPr>
        <p:txBody>
          <a:bodyPr/>
          <a:lstStyle/>
          <a:p>
            <a:r>
              <a:rPr lang="fr-FR" sz="1800" dirty="0"/>
              <a:t>Cartes </a:t>
            </a:r>
            <a:endParaRPr lang="fr-FR" sz="1800" dirty="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4294967295"/>
          </p:nvPr>
        </p:nvSpPr>
        <p:spPr>
          <a:xfrm>
            <a:off x="720000" y="1943056"/>
            <a:ext cx="10700810" cy="4374379"/>
          </a:xfrm>
          <a:prstGeom prst="rect">
            <a:avLst/>
          </a:prstGeom>
        </p:spPr>
        <p:txBody>
          <a:bodyPr/>
          <a:lstStyle/>
          <a:p>
            <a:pPr marL="0" indent="0" algn="just">
              <a:buNone/>
            </a:pPr>
            <a:r>
              <a:rPr lang="fr-FR" sz="1400" dirty="0">
                <a:latin typeface="Calibri" panose="020F0502020204030204" pitchFamily="34" charset="0"/>
              </a:rPr>
              <a:t>Pour ajouter des titres de carte à n'importe quel élément de titre on utilise la classe</a:t>
            </a:r>
            <a:r>
              <a:rPr lang="fr-FR" sz="1400" b="1" dirty="0">
                <a:latin typeface="Calibri" panose="020F0502020204030204" pitchFamily="34" charset="0"/>
              </a:rPr>
              <a:t> .</a:t>
            </a:r>
            <a:r>
              <a:rPr lang="fr-FR" sz="1400" b="1" dirty="0" err="1">
                <a:latin typeface="Calibri" panose="020F0502020204030204" pitchFamily="34" charset="0"/>
              </a:rPr>
              <a:t>card-title</a:t>
            </a:r>
            <a:r>
              <a:rPr lang="fr-FR" sz="1400" dirty="0">
                <a:latin typeface="Calibri" panose="020F0502020204030204" pitchFamily="34" charset="0"/>
              </a:rPr>
              <a:t>. </a:t>
            </a:r>
          </a:p>
          <a:p>
            <a:pPr marL="0" indent="0" algn="just">
              <a:buNone/>
            </a:pPr>
            <a:r>
              <a:rPr lang="fr-FR" sz="1400" dirty="0">
                <a:latin typeface="Calibri" panose="020F0502020204030204" pitchFamily="34" charset="0"/>
              </a:rPr>
              <a:t>La classe </a:t>
            </a:r>
            <a:r>
              <a:rPr lang="fr-FR" sz="1400" b="1" dirty="0">
                <a:latin typeface="Calibri" panose="020F0502020204030204" pitchFamily="34" charset="0"/>
              </a:rPr>
              <a:t>.</a:t>
            </a:r>
            <a:r>
              <a:rPr lang="fr-FR" sz="1400" b="1" dirty="0" err="1">
                <a:latin typeface="Calibri" panose="020F0502020204030204" pitchFamily="34" charset="0"/>
              </a:rPr>
              <a:t>card-text</a:t>
            </a:r>
            <a:r>
              <a:rPr lang="fr-FR" sz="1400" b="1" dirty="0">
                <a:latin typeface="Calibri" panose="020F0502020204030204" pitchFamily="34" charset="0"/>
              </a:rPr>
              <a:t> </a:t>
            </a:r>
            <a:r>
              <a:rPr lang="fr-FR" sz="1400" dirty="0">
                <a:latin typeface="Calibri" panose="020F0502020204030204" pitchFamily="34" charset="0"/>
              </a:rPr>
              <a:t>est utilisée pour supprimer les marges inférieures d'un élément &lt;p&gt; s'il s'agit du dernier enfant (ou du seul) à l'intérieur de .</a:t>
            </a:r>
            <a:r>
              <a:rPr lang="fr-FR" sz="1400" dirty="0" err="1">
                <a:latin typeface="Calibri" panose="020F0502020204030204" pitchFamily="34" charset="0"/>
              </a:rPr>
              <a:t>card</a:t>
            </a:r>
            <a:r>
              <a:rPr lang="fr-FR" sz="1400" dirty="0">
                <a:latin typeface="Calibri" panose="020F0502020204030204" pitchFamily="34" charset="0"/>
              </a:rPr>
              <a:t>-body.  La classe </a:t>
            </a:r>
            <a:r>
              <a:rPr lang="fr-FR" sz="1400" b="1" dirty="0">
                <a:latin typeface="Calibri" panose="020F0502020204030204" pitchFamily="34" charset="0"/>
              </a:rPr>
              <a:t>.</a:t>
            </a:r>
            <a:r>
              <a:rPr lang="fr-FR" sz="1400" b="1" dirty="0" err="1">
                <a:latin typeface="Calibri" panose="020F0502020204030204" pitchFamily="34" charset="0"/>
              </a:rPr>
              <a:t>card-link</a:t>
            </a:r>
            <a:r>
              <a:rPr lang="fr-FR" sz="1400" b="1" dirty="0">
                <a:latin typeface="Calibri" panose="020F0502020204030204" pitchFamily="34" charset="0"/>
              </a:rPr>
              <a:t> </a:t>
            </a:r>
            <a:r>
              <a:rPr lang="fr-FR" sz="1400" dirty="0">
                <a:latin typeface="Calibri" panose="020F0502020204030204" pitchFamily="34" charset="0"/>
              </a:rPr>
              <a:t>ajoute une couleur bleue à n'importe quel lien et un effet de survol :</a:t>
            </a:r>
          </a:p>
        </p:txBody>
      </p:sp>
      <p:sp>
        <p:nvSpPr>
          <p:cNvPr id="10" name="ZoneTexte 9">
            <a:extLst>
              <a:ext uri="{FF2B5EF4-FFF2-40B4-BE49-F238E27FC236}">
                <a16:creationId xmlns:a16="http://schemas.microsoft.com/office/drawing/2014/main" id="{3A4A160E-8B1F-4F2E-8769-E423EFB0AF39}"/>
              </a:ext>
            </a:extLst>
          </p:cNvPr>
          <p:cNvSpPr txBox="1"/>
          <p:nvPr/>
        </p:nvSpPr>
        <p:spPr>
          <a:xfrm>
            <a:off x="1512048" y="2779663"/>
            <a:ext cx="9371906" cy="1815882"/>
          </a:xfrm>
          <a:prstGeom prst="rect">
            <a:avLst/>
          </a:prstGeom>
          <a:noFill/>
          <a:ln>
            <a:solidFill>
              <a:srgbClr val="005BA7"/>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dirty="0">
                <a:ln>
                  <a:noFill/>
                </a:ln>
                <a:solidFill>
                  <a:srgbClr val="A52A2A"/>
                </a:solidFill>
                <a:effectLst/>
                <a:uLnTx/>
                <a:uFillTx/>
                <a:latin typeface="Calibri" panose="020F0502020204030204" pitchFamily="34" charset="0"/>
                <a:cs typeface="+mn-cs"/>
              </a:rPr>
              <a:t>div</a:t>
            </a:r>
            <a:r>
              <a:rPr kumimoji="0" lang="en-US" sz="1400" u="none" strike="noStrike" kern="1200" cap="none" spc="0" normalizeH="0" baseline="0" noProof="0" dirty="0">
                <a:ln>
                  <a:noFill/>
                </a:ln>
                <a:solidFill>
                  <a:srgbClr val="FF0000"/>
                </a:solidFill>
                <a:effectLst/>
                <a:uLnTx/>
                <a:uFillTx/>
                <a:latin typeface="Calibri" panose="020F0502020204030204" pitchFamily="34" charset="0"/>
                <a:cs typeface="+mn-cs"/>
              </a:rPr>
              <a:t> class</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="card"&gt;</a:t>
            </a:r>
            <a:br>
              <a:rPr kumimoji="0" lang="en-US" sz="1400" u="none" strike="noStrike" kern="1200" cap="none" spc="0" normalizeH="0" baseline="0" noProof="0" dirty="0">
                <a:ln>
                  <a:noFill/>
                </a:ln>
                <a:solidFill>
                  <a:prstClr val="black"/>
                </a:solidFill>
                <a:effectLst/>
                <a:uLnTx/>
                <a:uFillTx/>
                <a:latin typeface="Calibri" panose="020F0502020204030204" pitchFamily="34" charset="0"/>
                <a:cs typeface="+mn-cs"/>
              </a:rPr>
            </a:b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dirty="0">
                <a:ln>
                  <a:noFill/>
                </a:ln>
                <a:solidFill>
                  <a:srgbClr val="A52A2A"/>
                </a:solidFill>
                <a:effectLst/>
                <a:uLnTx/>
                <a:uFillTx/>
                <a:latin typeface="Calibri" panose="020F0502020204030204" pitchFamily="34" charset="0"/>
                <a:cs typeface="+mn-cs"/>
              </a:rPr>
              <a:t>div</a:t>
            </a:r>
            <a:r>
              <a:rPr kumimoji="0" lang="en-US" sz="1400" u="none" strike="noStrike" kern="1200" cap="none" spc="0" normalizeH="0" baseline="0" noProof="0" dirty="0">
                <a:ln>
                  <a:noFill/>
                </a:ln>
                <a:solidFill>
                  <a:srgbClr val="FF0000"/>
                </a:solidFill>
                <a:effectLst/>
                <a:uLnTx/>
                <a:uFillTx/>
                <a:latin typeface="Calibri" panose="020F0502020204030204" pitchFamily="34" charset="0"/>
                <a:cs typeface="+mn-cs"/>
              </a:rPr>
              <a:t> class</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="card-body"&gt;</a:t>
            </a:r>
            <a:br>
              <a:rPr kumimoji="0" lang="en-US" sz="1400" u="none" strike="noStrike" kern="1200" cap="none" spc="0" normalizeH="0" baseline="0" noProof="0" dirty="0">
                <a:ln>
                  <a:noFill/>
                </a:ln>
                <a:solidFill>
                  <a:prstClr val="black"/>
                </a:solidFill>
                <a:effectLst/>
                <a:uLnTx/>
                <a:uFillTx/>
                <a:latin typeface="Calibri" panose="020F0502020204030204" pitchFamily="34" charset="0"/>
                <a:cs typeface="+mn-cs"/>
              </a:rPr>
            </a:b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dirty="0">
                <a:ln>
                  <a:noFill/>
                </a:ln>
                <a:solidFill>
                  <a:srgbClr val="A52A2A"/>
                </a:solidFill>
                <a:effectLst/>
                <a:uLnTx/>
                <a:uFillTx/>
                <a:latin typeface="Calibri" panose="020F0502020204030204" pitchFamily="34" charset="0"/>
                <a:cs typeface="+mn-cs"/>
              </a:rPr>
              <a:t>h4</a:t>
            </a:r>
            <a:r>
              <a:rPr kumimoji="0" lang="en-US" sz="1400" u="none" strike="noStrike" kern="1200" cap="none" spc="0" normalizeH="0" baseline="0" noProof="0" dirty="0">
                <a:ln>
                  <a:noFill/>
                </a:ln>
                <a:solidFill>
                  <a:srgbClr val="FF0000"/>
                </a:solidFill>
                <a:effectLst/>
                <a:uLnTx/>
                <a:uFillTx/>
                <a:latin typeface="Calibri" panose="020F0502020204030204" pitchFamily="34" charset="0"/>
                <a:cs typeface="+mn-cs"/>
              </a:rPr>
              <a:t> class</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="card-title"&gt;</a:t>
            </a:r>
            <a:r>
              <a:rPr kumimoji="0" lang="en-US" sz="1400" u="none" strike="noStrike" kern="1200" cap="none" spc="0" normalizeH="0" baseline="0" noProof="0" dirty="0" err="1">
                <a:ln>
                  <a:noFill/>
                </a:ln>
                <a:solidFill>
                  <a:srgbClr val="000000"/>
                </a:solidFill>
                <a:effectLst/>
                <a:uLnTx/>
                <a:uFillTx/>
                <a:latin typeface="Calibri" panose="020F0502020204030204" pitchFamily="34" charset="0"/>
                <a:cs typeface="+mn-cs"/>
              </a:rPr>
              <a:t>Titre</a:t>
            </a: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 de la carte</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dirty="0">
                <a:ln>
                  <a:noFill/>
                </a:ln>
                <a:solidFill>
                  <a:srgbClr val="A52A2A"/>
                </a:solidFill>
                <a:effectLst/>
                <a:uLnTx/>
                <a:uFillTx/>
                <a:latin typeface="Calibri" panose="020F0502020204030204" pitchFamily="34" charset="0"/>
                <a:cs typeface="+mn-cs"/>
              </a:rPr>
              <a:t>/h4</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&gt;</a:t>
            </a:r>
            <a:br>
              <a:rPr kumimoji="0" lang="en-US" sz="1400" u="none" strike="noStrike" kern="1200" cap="none" spc="0" normalizeH="0" baseline="0" noProof="0" dirty="0">
                <a:ln>
                  <a:noFill/>
                </a:ln>
                <a:solidFill>
                  <a:prstClr val="black"/>
                </a:solidFill>
                <a:effectLst/>
                <a:uLnTx/>
                <a:uFillTx/>
                <a:latin typeface="Calibri" panose="020F0502020204030204" pitchFamily="34" charset="0"/>
                <a:cs typeface="+mn-cs"/>
              </a:rPr>
            </a:b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dirty="0">
                <a:ln>
                  <a:noFill/>
                </a:ln>
                <a:solidFill>
                  <a:srgbClr val="A52A2A"/>
                </a:solidFill>
                <a:effectLst/>
                <a:uLnTx/>
                <a:uFillTx/>
                <a:latin typeface="Calibri" panose="020F0502020204030204" pitchFamily="34" charset="0"/>
                <a:cs typeface="+mn-cs"/>
              </a:rPr>
              <a:t>p</a:t>
            </a:r>
            <a:r>
              <a:rPr kumimoji="0" lang="en-US" sz="1400" u="none" strike="noStrike" kern="1200" cap="none" spc="0" normalizeH="0" baseline="0" noProof="0" dirty="0">
                <a:ln>
                  <a:noFill/>
                </a:ln>
                <a:solidFill>
                  <a:srgbClr val="FF0000"/>
                </a:solidFill>
                <a:effectLst/>
                <a:uLnTx/>
                <a:uFillTx/>
                <a:latin typeface="Calibri" panose="020F0502020204030204" pitchFamily="34" charset="0"/>
                <a:cs typeface="+mn-cs"/>
              </a:rPr>
              <a:t> class</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="card-text"&gt;</a:t>
            </a:r>
            <a:r>
              <a:rPr kumimoji="0" lang="en-US" sz="1400" u="none" strike="noStrike" kern="1200" cap="none" spc="0" normalizeH="0" baseline="0" noProof="0" dirty="0" err="1">
                <a:ln>
                  <a:noFill/>
                </a:ln>
                <a:solidFill>
                  <a:srgbClr val="000000"/>
                </a:solidFill>
                <a:effectLst/>
                <a:uLnTx/>
                <a:uFillTx/>
                <a:latin typeface="Calibri" panose="020F0502020204030204" pitchFamily="34" charset="0"/>
                <a:cs typeface="+mn-cs"/>
              </a:rPr>
              <a:t>Quelques</a:t>
            </a: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dirty="0" err="1">
                <a:ln>
                  <a:noFill/>
                </a:ln>
                <a:solidFill>
                  <a:srgbClr val="000000"/>
                </a:solidFill>
                <a:effectLst/>
                <a:uLnTx/>
                <a:uFillTx/>
                <a:latin typeface="Calibri" panose="020F0502020204030204" pitchFamily="34" charset="0"/>
                <a:cs typeface="+mn-cs"/>
              </a:rPr>
              <a:t>exemples</a:t>
            </a: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 de </a:t>
            </a:r>
            <a:r>
              <a:rPr kumimoji="0" lang="en-US" sz="1400" u="none" strike="noStrike" kern="1200" cap="none" spc="0" normalizeH="0" baseline="0" noProof="0" dirty="0" err="1">
                <a:ln>
                  <a:noFill/>
                </a:ln>
                <a:solidFill>
                  <a:srgbClr val="000000"/>
                </a:solidFill>
                <a:effectLst/>
                <a:uLnTx/>
                <a:uFillTx/>
                <a:latin typeface="Calibri" panose="020F0502020204030204" pitchFamily="34" charset="0"/>
                <a:cs typeface="+mn-cs"/>
              </a:rPr>
              <a:t>texte</a:t>
            </a: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dirty="0" err="1">
                <a:ln>
                  <a:noFill/>
                </a:ln>
                <a:solidFill>
                  <a:srgbClr val="000000"/>
                </a:solidFill>
                <a:effectLst/>
                <a:uLnTx/>
                <a:uFillTx/>
                <a:latin typeface="Calibri" panose="020F0502020204030204" pitchFamily="34" charset="0"/>
                <a:cs typeface="+mn-cs"/>
              </a:rPr>
              <a:t>Quelques</a:t>
            </a: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dirty="0" err="1">
                <a:ln>
                  <a:noFill/>
                </a:ln>
                <a:solidFill>
                  <a:srgbClr val="000000"/>
                </a:solidFill>
                <a:effectLst/>
                <a:uLnTx/>
                <a:uFillTx/>
                <a:latin typeface="Calibri" panose="020F0502020204030204" pitchFamily="34" charset="0"/>
                <a:cs typeface="+mn-cs"/>
              </a:rPr>
              <a:t>exemples</a:t>
            </a: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 de </a:t>
            </a:r>
            <a:r>
              <a:rPr kumimoji="0" lang="en-US" sz="1400" u="none" strike="noStrike" kern="1200" cap="none" spc="0" normalizeH="0" baseline="0" noProof="0" dirty="0" err="1">
                <a:ln>
                  <a:noFill/>
                </a:ln>
                <a:solidFill>
                  <a:srgbClr val="000000"/>
                </a:solidFill>
                <a:effectLst/>
                <a:uLnTx/>
                <a:uFillTx/>
                <a:latin typeface="Calibri" panose="020F0502020204030204" pitchFamily="34" charset="0"/>
                <a:cs typeface="+mn-cs"/>
              </a:rPr>
              <a:t>texte</a:t>
            </a: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dirty="0">
                <a:ln>
                  <a:noFill/>
                </a:ln>
                <a:solidFill>
                  <a:srgbClr val="A52A2A"/>
                </a:solidFill>
                <a:effectLst/>
                <a:uLnTx/>
                <a:uFillTx/>
                <a:latin typeface="Calibri" panose="020F0502020204030204" pitchFamily="34" charset="0"/>
                <a:cs typeface="+mn-cs"/>
              </a:rPr>
              <a:t>/p</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&gt;</a:t>
            </a:r>
            <a:br>
              <a:rPr kumimoji="0" lang="en-US" sz="1400" u="none" strike="noStrike" kern="1200" cap="none" spc="0" normalizeH="0" baseline="0" noProof="0" dirty="0">
                <a:ln>
                  <a:noFill/>
                </a:ln>
                <a:solidFill>
                  <a:prstClr val="black"/>
                </a:solidFill>
                <a:effectLst/>
                <a:uLnTx/>
                <a:uFillTx/>
                <a:latin typeface="Calibri" panose="020F0502020204030204" pitchFamily="34" charset="0"/>
                <a:cs typeface="+mn-cs"/>
              </a:rPr>
            </a:b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dirty="0">
                <a:ln>
                  <a:noFill/>
                </a:ln>
                <a:solidFill>
                  <a:srgbClr val="A52A2A"/>
                </a:solidFill>
                <a:effectLst/>
                <a:uLnTx/>
                <a:uFillTx/>
                <a:latin typeface="Calibri" panose="020F0502020204030204" pitchFamily="34" charset="0"/>
                <a:cs typeface="+mn-cs"/>
              </a:rPr>
              <a:t>a</a:t>
            </a:r>
            <a:r>
              <a:rPr kumimoji="0" lang="en-US" sz="1400" u="none" strike="noStrike" kern="1200" cap="none" spc="0" normalizeH="0" baseline="0" noProof="0" dirty="0">
                <a:ln>
                  <a:noFill/>
                </a:ln>
                <a:solidFill>
                  <a:srgbClr val="FF0000"/>
                </a:solidFill>
                <a:effectLst/>
                <a:uLnTx/>
                <a:uFillTx/>
                <a:latin typeface="Calibri" panose="020F0502020204030204" pitchFamily="34" charset="0"/>
                <a:cs typeface="+mn-cs"/>
              </a:rPr>
              <a:t> href</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a:t>
            </a:r>
            <a:r>
              <a:rPr kumimoji="0" lang="en-US" sz="1400" u="none" strike="noStrike" kern="1200" cap="none" spc="0" normalizeH="0" baseline="0" noProof="0" dirty="0">
                <a:ln>
                  <a:noFill/>
                </a:ln>
                <a:solidFill>
                  <a:srgbClr val="FF0000"/>
                </a:solidFill>
                <a:effectLst/>
                <a:uLnTx/>
                <a:uFillTx/>
                <a:latin typeface="Calibri" panose="020F0502020204030204" pitchFamily="34" charset="0"/>
                <a:cs typeface="+mn-cs"/>
              </a:rPr>
              <a:t> class</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="card-link"&gt;</a:t>
            </a: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Card link</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dirty="0">
                <a:ln>
                  <a:noFill/>
                </a:ln>
                <a:solidFill>
                  <a:srgbClr val="A52A2A"/>
                </a:solidFill>
                <a:effectLst/>
                <a:uLnTx/>
                <a:uFillTx/>
                <a:latin typeface="Calibri" panose="020F0502020204030204" pitchFamily="34" charset="0"/>
                <a:cs typeface="+mn-cs"/>
              </a:rPr>
              <a:t>/a</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&gt;</a:t>
            </a:r>
            <a:br>
              <a:rPr kumimoji="0" lang="en-US" sz="1400" u="none" strike="noStrike" kern="1200" cap="none" spc="0" normalizeH="0" baseline="0" noProof="0" dirty="0">
                <a:ln>
                  <a:noFill/>
                </a:ln>
                <a:solidFill>
                  <a:prstClr val="black"/>
                </a:solidFill>
                <a:effectLst/>
                <a:uLnTx/>
                <a:uFillTx/>
                <a:latin typeface="Calibri" panose="020F0502020204030204" pitchFamily="34" charset="0"/>
                <a:cs typeface="+mn-cs"/>
              </a:rPr>
            </a:b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dirty="0">
                <a:ln>
                  <a:noFill/>
                </a:ln>
                <a:solidFill>
                  <a:srgbClr val="A52A2A"/>
                </a:solidFill>
                <a:effectLst/>
                <a:uLnTx/>
                <a:uFillTx/>
                <a:latin typeface="Calibri" panose="020F0502020204030204" pitchFamily="34" charset="0"/>
                <a:cs typeface="+mn-cs"/>
              </a:rPr>
              <a:t>a</a:t>
            </a:r>
            <a:r>
              <a:rPr kumimoji="0" lang="en-US" sz="1400" u="none" strike="noStrike" kern="1200" cap="none" spc="0" normalizeH="0" baseline="0" noProof="0" dirty="0">
                <a:ln>
                  <a:noFill/>
                </a:ln>
                <a:solidFill>
                  <a:srgbClr val="FF0000"/>
                </a:solidFill>
                <a:effectLst/>
                <a:uLnTx/>
                <a:uFillTx/>
                <a:latin typeface="Calibri" panose="020F0502020204030204" pitchFamily="34" charset="0"/>
                <a:cs typeface="+mn-cs"/>
              </a:rPr>
              <a:t> href</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a:t>
            </a:r>
            <a:r>
              <a:rPr kumimoji="0" lang="en-US" sz="1400" u="none" strike="noStrike" kern="1200" cap="none" spc="0" normalizeH="0" baseline="0" noProof="0" dirty="0">
                <a:ln>
                  <a:noFill/>
                </a:ln>
                <a:solidFill>
                  <a:srgbClr val="FF0000"/>
                </a:solidFill>
                <a:effectLst/>
                <a:uLnTx/>
                <a:uFillTx/>
                <a:latin typeface="Calibri" panose="020F0502020204030204" pitchFamily="34" charset="0"/>
                <a:cs typeface="+mn-cs"/>
              </a:rPr>
              <a:t> class</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="card-link"&gt;</a:t>
            </a: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Another link</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dirty="0">
                <a:ln>
                  <a:noFill/>
                </a:ln>
                <a:solidFill>
                  <a:srgbClr val="A52A2A"/>
                </a:solidFill>
                <a:effectLst/>
                <a:uLnTx/>
                <a:uFillTx/>
                <a:latin typeface="Calibri" panose="020F0502020204030204" pitchFamily="34" charset="0"/>
                <a:cs typeface="+mn-cs"/>
              </a:rPr>
              <a:t>/a</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&gt;</a:t>
            </a:r>
            <a:br>
              <a:rPr kumimoji="0" lang="en-US" sz="1400" u="none" strike="noStrike" kern="1200" cap="none" spc="0" normalizeH="0" baseline="0" noProof="0" dirty="0">
                <a:ln>
                  <a:noFill/>
                </a:ln>
                <a:solidFill>
                  <a:prstClr val="black"/>
                </a:solidFill>
                <a:effectLst/>
                <a:uLnTx/>
                <a:uFillTx/>
                <a:latin typeface="Calibri" panose="020F0502020204030204" pitchFamily="34" charset="0"/>
                <a:cs typeface="+mn-cs"/>
              </a:rPr>
            </a:br>
            <a:r>
              <a:rPr kumimoji="0" lang="en-US" sz="1400" u="none" strike="noStrike" kern="1200" cap="none" spc="0" normalizeH="0" baseline="0" noProof="0" dirty="0">
                <a:ln>
                  <a:noFill/>
                </a:ln>
                <a:solidFill>
                  <a:srgbClr val="000000"/>
                </a:solidFill>
                <a:effectLst/>
                <a:uLnTx/>
                <a:uFillTx/>
                <a:latin typeface="Calibri" panose="020F0502020204030204" pitchFamily="34" charset="0"/>
                <a:cs typeface="+mn-cs"/>
              </a:rPr>
              <a:t>  </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dirty="0">
                <a:ln>
                  <a:noFill/>
                </a:ln>
                <a:solidFill>
                  <a:srgbClr val="A52A2A"/>
                </a:solidFill>
                <a:effectLst/>
                <a:uLnTx/>
                <a:uFillTx/>
                <a:latin typeface="Calibri" panose="020F0502020204030204" pitchFamily="34" charset="0"/>
                <a:cs typeface="+mn-cs"/>
              </a:rPr>
              <a:t>/div</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&gt;</a:t>
            </a:r>
            <a:br>
              <a:rPr kumimoji="0" lang="en-US" sz="1400" u="none" strike="noStrike" kern="1200" cap="none" spc="0" normalizeH="0" baseline="0" noProof="0" dirty="0">
                <a:ln>
                  <a:noFill/>
                </a:ln>
                <a:solidFill>
                  <a:prstClr val="black"/>
                </a:solidFill>
                <a:effectLst/>
                <a:uLnTx/>
                <a:uFillTx/>
                <a:latin typeface="Calibri" panose="020F0502020204030204" pitchFamily="34" charset="0"/>
                <a:cs typeface="+mn-cs"/>
              </a:rPr>
            </a:b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400" u="none" strike="noStrike" kern="1200" cap="none" spc="0" normalizeH="0" baseline="0" noProof="0" dirty="0">
                <a:ln>
                  <a:noFill/>
                </a:ln>
                <a:solidFill>
                  <a:srgbClr val="A52A2A"/>
                </a:solidFill>
                <a:effectLst/>
                <a:uLnTx/>
                <a:uFillTx/>
                <a:latin typeface="Calibri" panose="020F0502020204030204" pitchFamily="34" charset="0"/>
                <a:cs typeface="+mn-cs"/>
              </a:rPr>
              <a:t>/div</a:t>
            </a:r>
            <a:r>
              <a:rPr kumimoji="0" lang="en-US" sz="1400" u="none" strike="noStrike" kern="1200" cap="none" spc="0" normalizeH="0" baseline="0" noProof="0" dirty="0">
                <a:ln>
                  <a:noFill/>
                </a:ln>
                <a:solidFill>
                  <a:srgbClr val="0000CD"/>
                </a:solidFill>
                <a:effectLst/>
                <a:uLnTx/>
                <a:uFillTx/>
                <a:latin typeface="Calibri" panose="020F0502020204030204" pitchFamily="34" charset="0"/>
                <a:cs typeface="+mn-cs"/>
              </a:rPr>
              <a:t>&gt;</a:t>
            </a:r>
            <a:endParaRPr kumimoji="0" lang="fr-FR" sz="1400" u="none" strike="noStrike" kern="1200" cap="none" spc="0" normalizeH="0" baseline="0" noProof="0" dirty="0">
              <a:ln>
                <a:noFill/>
              </a:ln>
              <a:solidFill>
                <a:prstClr val="black"/>
              </a:solidFill>
              <a:effectLst/>
              <a:uLnTx/>
              <a:uFillTx/>
              <a:latin typeface="Calibri" panose="020F0502020204030204" pitchFamily="34" charset="0"/>
              <a:cs typeface="+mn-cs"/>
            </a:endParaRPr>
          </a:p>
        </p:txBody>
      </p:sp>
      <p:pic>
        <p:nvPicPr>
          <p:cNvPr id="11" name="Image 10">
            <a:extLst>
              <a:ext uri="{FF2B5EF4-FFF2-40B4-BE49-F238E27FC236}">
                <a16:creationId xmlns:a16="http://schemas.microsoft.com/office/drawing/2014/main" id="{6C5759CE-50BA-4C71-A9CE-3F1C11AA5147}"/>
              </a:ext>
            </a:extLst>
          </p:cNvPr>
          <p:cNvPicPr>
            <a:picLocks noChangeAspect="1"/>
          </p:cNvPicPr>
          <p:nvPr/>
        </p:nvPicPr>
        <p:blipFill>
          <a:blip r:embed="rId2"/>
          <a:stretch>
            <a:fillRect/>
          </a:stretch>
        </p:blipFill>
        <p:spPr>
          <a:xfrm>
            <a:off x="2717586" y="4630198"/>
            <a:ext cx="6404219" cy="1279127"/>
          </a:xfrm>
          <a:prstGeom prst="rect">
            <a:avLst/>
          </a:prstGeom>
        </p:spPr>
      </p:pic>
      <p:sp>
        <p:nvSpPr>
          <p:cNvPr id="7" name="ZoneTexte 6">
            <a:extLst>
              <a:ext uri="{FF2B5EF4-FFF2-40B4-BE49-F238E27FC236}">
                <a16:creationId xmlns:a16="http://schemas.microsoft.com/office/drawing/2014/main" id="{894FD2C6-41B9-4D96-8A9F-DF3DF7C6D71D}"/>
              </a:ext>
            </a:extLst>
          </p:cNvPr>
          <p:cNvSpPr txBox="1"/>
          <p:nvPr/>
        </p:nvSpPr>
        <p:spPr>
          <a:xfrm>
            <a:off x="3774120" y="6026984"/>
            <a:ext cx="4592570" cy="307777"/>
          </a:xfrm>
          <a:prstGeom prst="rect">
            <a:avLst/>
          </a:prstGeom>
          <a:noFill/>
        </p:spPr>
        <p:txBody>
          <a:bodyPr wrap="square" rtlCol="0">
            <a:spAutoFit/>
          </a:bodyPr>
          <a:lstStyle/>
          <a:p>
            <a:pPr algn="ctr"/>
            <a:r>
              <a:rPr lang="fr-FR" sz="1400" dirty="0">
                <a:latin typeface="Calibri" panose="020F0502020204030204" pitchFamily="34" charset="0"/>
              </a:rPr>
              <a:t>Figure 98 : titres, liens et texte des cartes</a:t>
            </a:r>
          </a:p>
        </p:txBody>
      </p:sp>
      <p:sp>
        <p:nvSpPr>
          <p:cNvPr id="8" name="Espace réservé du contenu 13">
            <a:extLst>
              <a:ext uri="{FF2B5EF4-FFF2-40B4-BE49-F238E27FC236}">
                <a16:creationId xmlns:a16="http://schemas.microsoft.com/office/drawing/2014/main" id="{34DF7AFF-7DEB-4777-9FD2-5A339B3C91CE}"/>
              </a:ext>
            </a:extLst>
          </p:cNvPr>
          <p:cNvSpPr>
            <a:spLocks noGrp="1"/>
          </p:cNvSpPr>
          <p:nvPr>
            <p:ph sz="quarter" idx="4294967295"/>
          </p:nvPr>
        </p:nvSpPr>
        <p:spPr>
          <a:xfrm>
            <a:off x="720000" y="1620000"/>
            <a:ext cx="4659947" cy="319714"/>
          </a:xfrm>
          <a:prstGeom prst="rect">
            <a:avLst/>
          </a:prstGeom>
        </p:spPr>
        <p:txBody>
          <a:bodyPr/>
          <a:lstStyle/>
          <a:p>
            <a:r>
              <a:rPr lang="fr-FR" dirty="0">
                <a:solidFill>
                  <a:schemeClr val="tx1">
                    <a:lumMod val="65000"/>
                    <a:lumOff val="35000"/>
                  </a:schemeClr>
                </a:solidFill>
              </a:rPr>
              <a:t>Titres, texte et liens des cartes</a:t>
            </a:r>
            <a:endParaRPr lang="fr-FR" sz="1600" b="1" dirty="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268115678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Cartes</a:t>
            </a:r>
            <a:endParaRPr lang="fr-FR" sz="1800" dirty="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12"/>
          </p:nvPr>
        </p:nvSpPr>
        <p:spPr>
          <a:prstGeom prst="rect">
            <a:avLst/>
          </a:prstGeom>
        </p:spPr>
        <p:txBody>
          <a:bodyPr/>
          <a:lstStyle/>
          <a:p>
            <a:pPr marL="0" indent="0" algn="just">
              <a:buNone/>
            </a:pPr>
            <a:br>
              <a:rPr lang="fr-FR" dirty="0">
                <a:latin typeface="Calibri" panose="020F0502020204030204" pitchFamily="34" charset="0"/>
              </a:rPr>
            </a:br>
            <a:endParaRPr lang="fr-FR" dirty="0">
              <a:latin typeface="Calibri" panose="020F0502020204030204" pitchFamily="34" charset="0"/>
            </a:endParaRPr>
          </a:p>
          <a:p>
            <a:pPr marL="0" indent="0" algn="just">
              <a:buNone/>
            </a:pPr>
            <a:r>
              <a:rPr lang="fr-FR" dirty="0">
                <a:latin typeface="Calibri" panose="020F0502020204030204" pitchFamily="34" charset="0"/>
              </a:rPr>
              <a:t>On utilise les classes </a:t>
            </a:r>
            <a:r>
              <a:rPr lang="fr-FR" b="1" dirty="0">
                <a:latin typeface="Calibri" panose="020F0502020204030204" pitchFamily="34" charset="0"/>
              </a:rPr>
              <a:t>.</a:t>
            </a:r>
            <a:r>
              <a:rPr lang="fr-FR" b="1" dirty="0" err="1">
                <a:latin typeface="Calibri" panose="020F0502020204030204" pitchFamily="34" charset="0"/>
              </a:rPr>
              <a:t>card</a:t>
            </a:r>
            <a:r>
              <a:rPr lang="fr-FR" b="1" dirty="0">
                <a:latin typeface="Calibri" panose="020F0502020204030204" pitchFamily="34" charset="0"/>
              </a:rPr>
              <a:t>-</a:t>
            </a:r>
            <a:r>
              <a:rPr lang="fr-FR" b="1" dirty="0" err="1">
                <a:latin typeface="Calibri" panose="020F0502020204030204" pitchFamily="34" charset="0"/>
              </a:rPr>
              <a:t>img</a:t>
            </a:r>
            <a:r>
              <a:rPr lang="fr-FR" b="1" dirty="0">
                <a:latin typeface="Calibri" panose="020F0502020204030204" pitchFamily="34" charset="0"/>
              </a:rPr>
              <a:t>-top </a:t>
            </a:r>
            <a:r>
              <a:rPr lang="fr-FR" dirty="0">
                <a:latin typeface="Calibri" panose="020F0502020204030204" pitchFamily="34" charset="0"/>
              </a:rPr>
              <a:t>ou </a:t>
            </a:r>
            <a:r>
              <a:rPr lang="fr-FR" b="1" dirty="0">
                <a:latin typeface="Calibri" panose="020F0502020204030204" pitchFamily="34" charset="0"/>
              </a:rPr>
              <a:t>.</a:t>
            </a:r>
            <a:r>
              <a:rPr lang="fr-FR" b="1" dirty="0" err="1">
                <a:latin typeface="Calibri" panose="020F0502020204030204" pitchFamily="34" charset="0"/>
              </a:rPr>
              <a:t>card-img-bottom</a:t>
            </a:r>
            <a:r>
              <a:rPr lang="fr-FR" b="1" dirty="0">
                <a:latin typeface="Calibri" panose="020F0502020204030204" pitchFamily="34" charset="0"/>
              </a:rPr>
              <a:t> </a:t>
            </a:r>
            <a:r>
              <a:rPr lang="fr-FR" dirty="0"/>
              <a:t>avec</a:t>
            </a:r>
            <a:r>
              <a:rPr lang="fr-FR" dirty="0">
                <a:latin typeface="Calibri" panose="020F0502020204030204" pitchFamily="34" charset="0"/>
              </a:rPr>
              <a:t> une balise &lt;img&gt; pour placer l'image en haut ou en bas à l'intérieur de la carte. </a:t>
            </a:r>
          </a:p>
        </p:txBody>
      </p:sp>
      <p:sp>
        <p:nvSpPr>
          <p:cNvPr id="8" name="Espace réservé du contenu 13">
            <a:extLst>
              <a:ext uri="{FF2B5EF4-FFF2-40B4-BE49-F238E27FC236}">
                <a16:creationId xmlns:a16="http://schemas.microsoft.com/office/drawing/2014/main" id="{AF30FBE3-45BA-4394-A695-5A18381C3CF7}"/>
              </a:ext>
            </a:extLst>
          </p:cNvPr>
          <p:cNvSpPr>
            <a:spLocks noGrp="1"/>
          </p:cNvSpPr>
          <p:nvPr>
            <p:ph sz="quarter" idx="13"/>
          </p:nvPr>
        </p:nvSpPr>
        <p:spPr>
          <a:prstGeom prst="rect">
            <a:avLst/>
          </a:prstGeom>
        </p:spPr>
        <p:txBody>
          <a:bodyPr/>
          <a:lstStyle/>
          <a:p>
            <a:r>
              <a:rPr lang="fr-FR" dirty="0">
                <a:solidFill>
                  <a:schemeClr val="tx1">
                    <a:lumMod val="65000"/>
                    <a:lumOff val="35000"/>
                  </a:schemeClr>
                </a:solidFill>
              </a:rPr>
              <a:t>Images des cartes</a:t>
            </a:r>
            <a:endParaRPr lang="fr-FR" sz="1600" b="1" dirty="0">
              <a:solidFill>
                <a:schemeClr val="tx1">
                  <a:lumMod val="65000"/>
                  <a:lumOff val="35000"/>
                </a:schemeClr>
              </a:solidFill>
              <a:latin typeface="Calibri" panose="020F0502020204030204" pitchFamily="34" charset="0"/>
            </a:endParaRPr>
          </a:p>
        </p:txBody>
      </p:sp>
      <p:sp>
        <p:nvSpPr>
          <p:cNvPr id="7" name="ZoneTexte 6">
            <a:extLst>
              <a:ext uri="{FF2B5EF4-FFF2-40B4-BE49-F238E27FC236}">
                <a16:creationId xmlns:a16="http://schemas.microsoft.com/office/drawing/2014/main" id="{ECFA1AD0-4612-4FEB-87AD-1F13EBF8AB68}"/>
              </a:ext>
            </a:extLst>
          </p:cNvPr>
          <p:cNvSpPr txBox="1"/>
          <p:nvPr/>
        </p:nvSpPr>
        <p:spPr>
          <a:xfrm>
            <a:off x="3041277" y="3415673"/>
            <a:ext cx="6109446" cy="1569660"/>
          </a:xfrm>
          <a:prstGeom prst="rect">
            <a:avLst/>
          </a:prstGeom>
          <a:noFill/>
          <a:ln>
            <a:solidFill>
              <a:srgbClr val="005BA7"/>
            </a:solidFill>
          </a:ln>
        </p:spPr>
        <p:txBody>
          <a:bodyPr wrap="square">
            <a:spAutoFit/>
          </a:bodyPr>
          <a:lstStyle/>
          <a:p>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="card"</a:t>
            </a:r>
            <a:r>
              <a:rPr lang="en-US" sz="1200" dirty="0">
                <a:solidFill>
                  <a:srgbClr val="FF0000"/>
                </a:solidFill>
                <a:effectLst/>
                <a:latin typeface="Calibri" panose="020F0502020204030204" pitchFamily="34" charset="0"/>
              </a:rPr>
              <a:t> style</a:t>
            </a:r>
            <a:r>
              <a:rPr lang="en-US" sz="1200" dirty="0">
                <a:solidFill>
                  <a:srgbClr val="0000CD"/>
                </a:solidFill>
                <a:effectLst/>
                <a:latin typeface="Calibri" panose="020F0502020204030204" pitchFamily="34" charset="0"/>
              </a:rPr>
              <a:t>="width :400px"&gt;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err="1">
                <a:solidFill>
                  <a:srgbClr val="A52A2A"/>
                </a:solidFill>
                <a:effectLst/>
                <a:latin typeface="Calibri" panose="020F0502020204030204" pitchFamily="34" charset="0"/>
              </a:rPr>
              <a:t>img</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="card-</a:t>
            </a:r>
            <a:r>
              <a:rPr lang="en-US" sz="1200" dirty="0" err="1">
                <a:solidFill>
                  <a:srgbClr val="0000CD"/>
                </a:solidFill>
                <a:effectLst/>
                <a:latin typeface="Calibri" panose="020F0502020204030204" pitchFamily="34" charset="0"/>
              </a:rPr>
              <a:t>img</a:t>
            </a:r>
            <a:r>
              <a:rPr lang="en-US" sz="1200" dirty="0">
                <a:solidFill>
                  <a:srgbClr val="0000CD"/>
                </a:solidFill>
                <a:effectLst/>
                <a:latin typeface="Calibri" panose="020F0502020204030204" pitchFamily="34" charset="0"/>
              </a:rPr>
              <a:t>-top"</a:t>
            </a:r>
            <a:r>
              <a:rPr lang="en-US" sz="1200" dirty="0">
                <a:solidFill>
                  <a:srgbClr val="FF0000"/>
                </a:solidFill>
                <a:effectLst/>
                <a:latin typeface="Calibri" panose="020F0502020204030204" pitchFamily="34" charset="0"/>
              </a:rPr>
              <a:t> src</a:t>
            </a:r>
            <a:r>
              <a:rPr lang="en-US" sz="1200" dirty="0">
                <a:solidFill>
                  <a:srgbClr val="0000CD"/>
                </a:solidFill>
                <a:effectLst/>
                <a:latin typeface="Calibri" panose="020F0502020204030204" pitchFamily="34" charset="0"/>
              </a:rPr>
              <a:t>="img_avatar1.png"</a:t>
            </a:r>
            <a:r>
              <a:rPr lang="en-US" sz="1200" dirty="0">
                <a:solidFill>
                  <a:srgbClr val="FF0000"/>
                </a:solidFill>
                <a:effectLst/>
                <a:latin typeface="Calibri" panose="020F0502020204030204" pitchFamily="34" charset="0"/>
              </a:rPr>
              <a:t> alt</a:t>
            </a:r>
            <a:r>
              <a:rPr lang="en-US" sz="1200" dirty="0">
                <a:solidFill>
                  <a:srgbClr val="0000CD"/>
                </a:solidFill>
                <a:effectLst/>
                <a:latin typeface="Calibri" panose="020F0502020204030204" pitchFamily="34" charset="0"/>
              </a:rPr>
              <a:t>="Card image"&gt;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="card-body"&gt;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h4</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="card-title"&gt;</a:t>
            </a:r>
            <a:r>
              <a:rPr lang="en-US" sz="1200" dirty="0">
                <a:solidFill>
                  <a:srgbClr val="000000"/>
                </a:solidFill>
                <a:effectLst/>
                <a:latin typeface="Calibri" panose="020F0502020204030204" pitchFamily="34" charset="0"/>
              </a:rPr>
              <a:t>Sami LAMRINI</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/h4</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p</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="card-text"&gt;</a:t>
            </a:r>
            <a:r>
              <a:rPr lang="en-US" sz="1200" dirty="0" err="1">
                <a:solidFill>
                  <a:srgbClr val="000000"/>
                </a:solidFill>
                <a:effectLst/>
                <a:latin typeface="Calibri" panose="020F0502020204030204" pitchFamily="34" charset="0"/>
              </a:rPr>
              <a:t>Quelques</a:t>
            </a:r>
            <a:r>
              <a:rPr lang="en-US" sz="1200" dirty="0">
                <a:solidFill>
                  <a:srgbClr val="000000"/>
                </a:solidFill>
                <a:effectLst/>
                <a:latin typeface="Calibri" panose="020F0502020204030204" pitchFamily="34" charset="0"/>
              </a:rPr>
              <a:t> </a:t>
            </a:r>
            <a:r>
              <a:rPr lang="en-US" sz="1200" dirty="0" err="1">
                <a:solidFill>
                  <a:srgbClr val="000000"/>
                </a:solidFill>
                <a:effectLst/>
                <a:latin typeface="Calibri" panose="020F0502020204030204" pitchFamily="34" charset="0"/>
              </a:rPr>
              <a:t>exemples</a:t>
            </a:r>
            <a:r>
              <a:rPr lang="en-US" sz="1200" dirty="0">
                <a:solidFill>
                  <a:srgbClr val="000000"/>
                </a:solidFill>
                <a:effectLst/>
                <a:latin typeface="Calibri" panose="020F0502020204030204" pitchFamily="34" charset="0"/>
              </a:rPr>
              <a:t> de </a:t>
            </a:r>
            <a:r>
              <a:rPr lang="en-US" sz="1200" dirty="0" err="1">
                <a:solidFill>
                  <a:srgbClr val="000000"/>
                </a:solidFill>
                <a:effectLst/>
                <a:latin typeface="Calibri" panose="020F0502020204030204" pitchFamily="34" charset="0"/>
              </a:rPr>
              <a:t>textes</a:t>
            </a:r>
            <a:r>
              <a:rPr lang="en-US" sz="1200" dirty="0">
                <a:solidFill>
                  <a:srgbClr val="000000"/>
                </a:solidFill>
                <a:effectLst/>
                <a:latin typeface="Calibri" panose="020F0502020204030204" pitchFamily="34" charset="0"/>
              </a:rPr>
              <a:t>.</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/p</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a</a:t>
            </a:r>
            <a:r>
              <a:rPr lang="en-US" sz="1200" dirty="0">
                <a:solidFill>
                  <a:srgbClr val="FF0000"/>
                </a:solidFill>
                <a:effectLst/>
                <a:latin typeface="Calibri" panose="020F0502020204030204" pitchFamily="34" charset="0"/>
              </a:rPr>
              <a:t> href</a:t>
            </a:r>
            <a:r>
              <a:rPr lang="en-US" sz="1200" dirty="0">
                <a:solidFill>
                  <a:srgbClr val="0000CD"/>
                </a:solidFill>
                <a:effectLst/>
                <a:latin typeface="Calibri" panose="020F0502020204030204" pitchFamily="34" charset="0"/>
              </a:rPr>
              <a:t>="#"</a:t>
            </a:r>
            <a:r>
              <a:rPr lang="en-US" sz="1200" dirty="0">
                <a:solidFill>
                  <a:srgbClr val="FF0000"/>
                </a:solidFill>
                <a:effectLst/>
                <a:latin typeface="Calibri" panose="020F0502020204030204" pitchFamily="34" charset="0"/>
              </a:rPr>
              <a:t> class</a:t>
            </a:r>
            <a:r>
              <a:rPr lang="en-US" sz="1200" dirty="0">
                <a:solidFill>
                  <a:srgbClr val="0000CD"/>
                </a:solidFill>
                <a:effectLst/>
                <a:latin typeface="Calibri" panose="020F0502020204030204" pitchFamily="34" charset="0"/>
              </a:rPr>
              <a:t>="</a:t>
            </a:r>
            <a:r>
              <a:rPr lang="en-US" sz="1200" dirty="0" err="1">
                <a:solidFill>
                  <a:srgbClr val="0000CD"/>
                </a:solidFill>
                <a:effectLst/>
                <a:latin typeface="Calibri" panose="020F0502020204030204" pitchFamily="34" charset="0"/>
              </a:rPr>
              <a:t>btn</a:t>
            </a:r>
            <a:r>
              <a:rPr lang="en-US" sz="1200" dirty="0">
                <a:solidFill>
                  <a:srgbClr val="0000CD"/>
                </a:solidFill>
                <a:effectLst/>
                <a:latin typeface="Calibri" panose="020F0502020204030204" pitchFamily="34" charset="0"/>
              </a:rPr>
              <a:t> </a:t>
            </a:r>
            <a:r>
              <a:rPr lang="en-US" sz="1200" dirty="0" err="1">
                <a:solidFill>
                  <a:srgbClr val="0000CD"/>
                </a:solidFill>
                <a:effectLst/>
                <a:latin typeface="Calibri" panose="020F0502020204030204" pitchFamily="34" charset="0"/>
              </a:rPr>
              <a:t>btn</a:t>
            </a:r>
            <a:r>
              <a:rPr lang="en-US" sz="1200" dirty="0">
                <a:solidFill>
                  <a:srgbClr val="0000CD"/>
                </a:solidFill>
                <a:effectLst/>
                <a:latin typeface="Calibri" panose="020F0502020204030204" pitchFamily="34" charset="0"/>
              </a:rPr>
              <a:t>-primary"&gt;</a:t>
            </a:r>
            <a:r>
              <a:rPr lang="en-US" sz="1200" dirty="0" err="1">
                <a:solidFill>
                  <a:srgbClr val="000000"/>
                </a:solidFill>
                <a:effectLst/>
                <a:latin typeface="Calibri" panose="020F0502020204030204" pitchFamily="34" charset="0"/>
              </a:rPr>
              <a:t>Voir</a:t>
            </a:r>
            <a:r>
              <a:rPr lang="en-US" sz="1200" dirty="0">
                <a:solidFill>
                  <a:srgbClr val="000000"/>
                </a:solidFill>
                <a:effectLst/>
                <a:latin typeface="Calibri" panose="020F0502020204030204" pitchFamily="34" charset="0"/>
              </a:rPr>
              <a:t> </a:t>
            </a:r>
            <a:r>
              <a:rPr lang="en-US" sz="1200" dirty="0" err="1">
                <a:solidFill>
                  <a:srgbClr val="000000"/>
                </a:solidFill>
                <a:effectLst/>
                <a:latin typeface="Calibri" panose="020F0502020204030204" pitchFamily="34" charset="0"/>
              </a:rPr>
              <a:t>Profil</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/a</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00"/>
                </a:solidFill>
                <a:effectLst/>
                <a:latin typeface="Calibri" panose="020F0502020204030204" pitchFamily="34" charset="0"/>
              </a:rPr>
              <a:t>  </a:t>
            </a: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br>
              <a:rPr lang="en-US" sz="1200" dirty="0">
                <a:latin typeface="Calibri" panose="020F0502020204030204" pitchFamily="34" charset="0"/>
              </a:rPr>
            </a:br>
            <a:r>
              <a:rPr lang="en-US" sz="1200" dirty="0">
                <a:solidFill>
                  <a:srgbClr val="0000CD"/>
                </a:solidFill>
                <a:effectLst/>
                <a:latin typeface="Calibri" panose="020F0502020204030204" pitchFamily="34" charset="0"/>
              </a:rPr>
              <a:t>&lt;</a:t>
            </a:r>
            <a:r>
              <a:rPr lang="en-US" sz="1200" dirty="0">
                <a:solidFill>
                  <a:srgbClr val="A52A2A"/>
                </a:solidFill>
                <a:effectLst/>
                <a:latin typeface="Calibri" panose="020F0502020204030204" pitchFamily="34" charset="0"/>
              </a:rPr>
              <a:t>/div</a:t>
            </a:r>
            <a:r>
              <a:rPr lang="en-US"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Tree>
    <p:extLst>
      <p:ext uri="{BB962C8B-B14F-4D97-AF65-F5344CB8AC3E}">
        <p14:creationId xmlns:p14="http://schemas.microsoft.com/office/powerpoint/2010/main" val="102865950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1E986-161F-4362-9140-F93CA919141D}"/>
              </a:ext>
            </a:extLst>
          </p:cNvPr>
          <p:cNvSpPr>
            <a:spLocks noGrp="1"/>
          </p:cNvSpPr>
          <p:nvPr>
            <p:ph type="title"/>
          </p:nvPr>
        </p:nvSpPr>
        <p:spPr>
          <a:prstGeom prst="rect">
            <a:avLst/>
          </a:prstGeom>
        </p:spPr>
        <p:txBody>
          <a:bodyPr>
            <a:normAutofit fontScale="90000"/>
          </a:bodyPr>
          <a:lstStyle/>
          <a:p>
            <a:r>
              <a:rPr lang="fr-FR" sz="2200" b="1" u="none" strike="noStrike" kern="1200" cap="all" spc="0" dirty="0">
                <a:solidFill>
                  <a:schemeClr val="tx1">
                    <a:lumMod val="65000"/>
                    <a:lumOff val="35000"/>
                  </a:schemeClr>
                </a:solidFill>
                <a:uFillTx/>
                <a:latin typeface="Calibri" panose="020F0502020204030204" pitchFamily="34" charset="0"/>
                <a:cs typeface="Calibri" panose="020F0502020204030204" pitchFamily="34" charset="0"/>
              </a:rPr>
              <a:t>03-</a:t>
            </a:r>
            <a:r>
              <a:rPr lang="fr-FR" sz="2200" b="1" u="none" strike="noStrike" kern="1200" cap="all" spc="0" dirty="0">
                <a:solidFill>
                  <a:srgbClr val="008245"/>
                </a:solidFill>
                <a:uFillTx/>
                <a:latin typeface="Calibri" panose="020F0502020204030204" pitchFamily="34" charset="0"/>
                <a:cs typeface="Calibri" panose="020F0502020204030204" pitchFamily="34" charset="0"/>
              </a:rPr>
              <a:t> </a:t>
            </a:r>
            <a:r>
              <a:rPr lang="fr-FR" sz="2200" b="1" u="none" strike="noStrike" kern="1200" cap="all" spc="0" dirty="0">
                <a:solidFill>
                  <a:schemeClr val="tx1">
                    <a:lumMod val="65000"/>
                    <a:lumOff val="35000"/>
                  </a:schemeClr>
                </a:solidFill>
                <a:uFillTx/>
                <a:cs typeface="Calibri" panose="020F0502020204030204" pitchFamily="34" charset="0"/>
              </a:rPr>
              <a:t>Utiliser les composants Bootstrap</a:t>
            </a:r>
            <a:endParaRPr lang="fr-FR" dirty="0"/>
          </a:p>
        </p:txBody>
      </p:sp>
      <p:sp>
        <p:nvSpPr>
          <p:cNvPr id="5" name="Espace réservé du texte 4">
            <a:extLst>
              <a:ext uri="{FF2B5EF4-FFF2-40B4-BE49-F238E27FC236}">
                <a16:creationId xmlns:a16="http://schemas.microsoft.com/office/drawing/2014/main" id="{CC18EF78-EF3D-4FF4-9383-8F795B6D482B}"/>
              </a:ext>
            </a:extLst>
          </p:cNvPr>
          <p:cNvSpPr>
            <a:spLocks noGrp="1"/>
          </p:cNvSpPr>
          <p:nvPr>
            <p:ph type="body" sz="quarter" idx="11"/>
          </p:nvPr>
        </p:nvSpPr>
        <p:spPr>
          <a:prstGeom prst="rect">
            <a:avLst/>
          </a:prstGeom>
        </p:spPr>
        <p:txBody>
          <a:bodyPr/>
          <a:lstStyle/>
          <a:p>
            <a:r>
              <a:rPr lang="fr-FR" sz="1800" dirty="0"/>
              <a:t>Cartes</a:t>
            </a:r>
            <a:endParaRPr lang="fr-FR" sz="1800" dirty="0">
              <a:solidFill>
                <a:schemeClr val="tx1">
                  <a:lumMod val="65000"/>
                  <a:lumOff val="35000"/>
                </a:schemeClr>
              </a:solidFill>
            </a:endParaRPr>
          </a:p>
        </p:txBody>
      </p:sp>
      <p:sp>
        <p:nvSpPr>
          <p:cNvPr id="6" name="Espace réservé du contenu 5">
            <a:extLst>
              <a:ext uri="{FF2B5EF4-FFF2-40B4-BE49-F238E27FC236}">
                <a16:creationId xmlns:a16="http://schemas.microsoft.com/office/drawing/2014/main" id="{E05776B4-8CA4-4E91-9C20-4FF2526144DB}"/>
              </a:ext>
            </a:extLst>
          </p:cNvPr>
          <p:cNvSpPr>
            <a:spLocks noGrp="1"/>
          </p:cNvSpPr>
          <p:nvPr>
            <p:ph sz="quarter" idx="12"/>
          </p:nvPr>
        </p:nvSpPr>
        <p:spPr>
          <a:prstGeom prst="rect">
            <a:avLst/>
          </a:prstGeom>
        </p:spPr>
        <p:txBody>
          <a:bodyPr/>
          <a:lstStyle/>
          <a:p>
            <a:pPr marL="0" indent="0" algn="just">
              <a:buNone/>
            </a:pPr>
            <a:endParaRPr lang="fr-FR" dirty="0"/>
          </a:p>
          <a:p>
            <a:pPr marL="0" indent="0" algn="just">
              <a:buNone/>
            </a:pPr>
            <a:endParaRPr lang="fr-FR" dirty="0"/>
          </a:p>
          <a:p>
            <a:pPr marL="0" indent="0" algn="just">
              <a:buNone/>
            </a:pPr>
            <a:r>
              <a:rPr lang="fr-FR" dirty="0"/>
              <a:t>Il est possible de transformer </a:t>
            </a:r>
            <a:r>
              <a:rPr lang="fr-FR" dirty="0">
                <a:latin typeface="Calibri" panose="020F0502020204030204" pitchFamily="34" charset="0"/>
              </a:rPr>
              <a:t>une image en arrière-plan de carte </a:t>
            </a:r>
            <a:r>
              <a:rPr lang="fr-FR" dirty="0"/>
              <a:t>et utiliser la classe </a:t>
            </a:r>
            <a:r>
              <a:rPr lang="fr-FR" b="1" dirty="0">
                <a:latin typeface="Calibri" panose="020F0502020204030204" pitchFamily="34" charset="0"/>
              </a:rPr>
              <a:t>.</a:t>
            </a:r>
            <a:r>
              <a:rPr lang="fr-FR" b="1" dirty="0" err="1">
                <a:latin typeface="Calibri" panose="020F0502020204030204" pitchFamily="34" charset="0"/>
              </a:rPr>
              <a:t>card</a:t>
            </a:r>
            <a:r>
              <a:rPr lang="fr-FR" b="1" dirty="0">
                <a:latin typeface="Calibri" panose="020F0502020204030204" pitchFamily="34" charset="0"/>
              </a:rPr>
              <a:t>-img-overlay </a:t>
            </a:r>
            <a:r>
              <a:rPr lang="fr-FR" dirty="0">
                <a:latin typeface="Calibri" panose="020F0502020204030204" pitchFamily="34" charset="0"/>
              </a:rPr>
              <a:t>pour ajouter du texte au-dessus de l'image :</a:t>
            </a:r>
          </a:p>
        </p:txBody>
      </p:sp>
      <p:sp>
        <p:nvSpPr>
          <p:cNvPr id="7" name="Espace réservé du contenu 13">
            <a:extLst>
              <a:ext uri="{FF2B5EF4-FFF2-40B4-BE49-F238E27FC236}">
                <a16:creationId xmlns:a16="http://schemas.microsoft.com/office/drawing/2014/main" id="{6793A15B-E421-490F-84D9-89033001DE93}"/>
              </a:ext>
            </a:extLst>
          </p:cNvPr>
          <p:cNvSpPr>
            <a:spLocks noGrp="1"/>
          </p:cNvSpPr>
          <p:nvPr>
            <p:ph sz="quarter" idx="13"/>
          </p:nvPr>
        </p:nvSpPr>
        <p:spPr>
          <a:prstGeom prst="rect">
            <a:avLst/>
          </a:prstGeom>
        </p:spPr>
        <p:txBody>
          <a:bodyPr/>
          <a:lstStyle/>
          <a:p>
            <a:r>
              <a:rPr lang="fr-FR" dirty="0">
                <a:solidFill>
                  <a:schemeClr val="tx1">
                    <a:lumMod val="65000"/>
                    <a:lumOff val="35000"/>
                  </a:schemeClr>
                </a:solidFill>
              </a:rPr>
              <a:t>Superposition des images des cartes</a:t>
            </a:r>
            <a:endParaRPr lang="fr-FR" sz="1600" b="1" dirty="0">
              <a:solidFill>
                <a:schemeClr val="tx1">
                  <a:lumMod val="65000"/>
                  <a:lumOff val="35000"/>
                </a:schemeClr>
              </a:solidFill>
              <a:latin typeface="Calibri" panose="020F0502020204030204" pitchFamily="34" charset="0"/>
            </a:endParaRPr>
          </a:p>
        </p:txBody>
      </p:sp>
      <p:sp>
        <p:nvSpPr>
          <p:cNvPr id="8" name="ZoneTexte 7">
            <a:extLst>
              <a:ext uri="{FF2B5EF4-FFF2-40B4-BE49-F238E27FC236}">
                <a16:creationId xmlns:a16="http://schemas.microsoft.com/office/drawing/2014/main" id="{8E610C12-920F-4797-9E73-0504C9505213}"/>
              </a:ext>
            </a:extLst>
          </p:cNvPr>
          <p:cNvSpPr txBox="1"/>
          <p:nvPr/>
        </p:nvSpPr>
        <p:spPr>
          <a:xfrm>
            <a:off x="2999621" y="3409632"/>
            <a:ext cx="6192757" cy="1569660"/>
          </a:xfrm>
          <a:prstGeom prst="rect">
            <a:avLst/>
          </a:prstGeom>
          <a:noFill/>
          <a:ln>
            <a:solidFill>
              <a:srgbClr val="005BA7"/>
            </a:solidFill>
          </a:ln>
        </p:spPr>
        <p:txBody>
          <a:bodyPr wrap="square">
            <a:spAutoFit/>
          </a:bodyPr>
          <a:lstStyle/>
          <a:p>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card</a:t>
            </a:r>
            <a:r>
              <a:rPr lang="fr-FR" sz="1200" dirty="0">
                <a:solidFill>
                  <a:srgbClr val="0000CD"/>
                </a:solidFill>
                <a:effectLst/>
                <a:latin typeface="Calibri" panose="020F0502020204030204" pitchFamily="34" charset="0"/>
              </a:rPr>
              <a:t>"</a:t>
            </a:r>
            <a:r>
              <a:rPr lang="fr-FR" sz="1200" dirty="0">
                <a:solidFill>
                  <a:srgbClr val="FF0000"/>
                </a:solidFill>
                <a:effectLst/>
                <a:latin typeface="Calibri" panose="020F0502020204030204" pitchFamily="34" charset="0"/>
              </a:rPr>
              <a:t> style</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width</a:t>
            </a:r>
            <a:r>
              <a:rPr lang="fr-FR" sz="1200" dirty="0">
                <a:solidFill>
                  <a:srgbClr val="0000CD"/>
                </a:solidFill>
                <a:effectLst/>
                <a:latin typeface="Calibri" panose="020F0502020204030204" pitchFamily="34" charset="0"/>
              </a:rPr>
              <a:t> :500px"&gt;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img</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card</a:t>
            </a:r>
            <a:r>
              <a:rPr lang="fr-FR" sz="1200" dirty="0">
                <a:solidFill>
                  <a:srgbClr val="0000CD"/>
                </a:solidFill>
                <a:effectLst/>
                <a:latin typeface="Calibri" panose="020F0502020204030204" pitchFamily="34" charset="0"/>
              </a:rPr>
              <a:t>-img-top"</a:t>
            </a:r>
            <a:r>
              <a:rPr lang="fr-FR" sz="1200" dirty="0">
                <a:solidFill>
                  <a:srgbClr val="FF0000"/>
                </a:solidFill>
                <a:effectLst/>
                <a:latin typeface="Calibri" panose="020F0502020204030204" pitchFamily="34" charset="0"/>
              </a:rPr>
              <a:t> src</a:t>
            </a:r>
            <a:r>
              <a:rPr lang="fr-FR" sz="1200" dirty="0">
                <a:solidFill>
                  <a:srgbClr val="0000CD"/>
                </a:solidFill>
                <a:effectLst/>
                <a:latin typeface="Calibri" panose="020F0502020204030204" pitchFamily="34" charset="0"/>
              </a:rPr>
              <a:t>="img_avatar1.png"</a:t>
            </a:r>
            <a:r>
              <a:rPr lang="fr-FR" sz="1200" dirty="0">
                <a:solidFill>
                  <a:srgbClr val="FF0000"/>
                </a:solidFill>
                <a:effectLst/>
                <a:latin typeface="Calibri" panose="020F0502020204030204" pitchFamily="34" charset="0"/>
              </a:rPr>
              <a:t> alt</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Card</a:t>
            </a:r>
            <a:r>
              <a:rPr lang="fr-FR" sz="1200" dirty="0">
                <a:solidFill>
                  <a:srgbClr val="0000CD"/>
                </a:solidFill>
                <a:effectLst/>
                <a:latin typeface="Calibri" panose="020F0502020204030204" pitchFamily="34" charset="0"/>
              </a:rPr>
              <a:t> image"&gt;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FF0000"/>
                </a:solidFill>
                <a:effectLst/>
                <a:latin typeface="Calibri" panose="020F0502020204030204" pitchFamily="34" charset="0"/>
              </a:rPr>
              <a:t> class</a:t>
            </a:r>
            <a:r>
              <a:rPr lang="fr-FR" sz="1200" dirty="0">
                <a:solidFill>
                  <a:srgbClr val="0000CD"/>
                </a:solidFill>
                <a:effectLst/>
                <a:latin typeface="Calibri" panose="020F0502020204030204" pitchFamily="34" charset="0"/>
              </a:rPr>
              <a:t>="</a:t>
            </a:r>
            <a:r>
              <a:rPr lang="fr-FR" sz="1200" dirty="0" err="1">
                <a:solidFill>
                  <a:srgbClr val="0000CD"/>
                </a:solidFill>
                <a:effectLst/>
                <a:latin typeface="Calibri" panose="020F0502020204030204" pitchFamily="34" charset="0"/>
              </a:rPr>
              <a:t>card</a:t>
            </a:r>
            <a:r>
              <a:rPr lang="fr-FR" sz="1200" dirty="0">
                <a:solidFill>
                  <a:srgbClr val="0000CD"/>
                </a:solidFill>
                <a:effectLst/>
                <a:latin typeface="Calibri" panose="020F0502020204030204" pitchFamily="34" charset="0"/>
              </a:rPr>
              <a:t>-img-overlay"&gt;</a:t>
            </a:r>
            <a:br>
              <a:rPr lang="fr-FR" sz="1200" dirty="0">
                <a:latin typeface="Calibri" panose="020F0502020204030204" pitchFamily="34" charset="0"/>
              </a:rPr>
            </a:br>
            <a:r>
              <a:rPr lang="fr-FR" sz="1200" dirty="0">
                <a:solidFill>
                  <a:srgbClr val="000000"/>
                </a:solidFill>
                <a:effectLst/>
                <a:latin typeface="Calibri" panose="020F0502020204030204" pitchFamily="34" charset="0"/>
              </a:rPr>
              <a:t>    </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200" u="none" strike="noStrike" kern="1200" cap="none" spc="0" normalizeH="0" baseline="0" noProof="0" dirty="0">
                <a:ln>
                  <a:noFill/>
                </a:ln>
                <a:solidFill>
                  <a:srgbClr val="A52A2A"/>
                </a:solidFill>
                <a:effectLst/>
                <a:uLnTx/>
                <a:uFillTx/>
                <a:latin typeface="Calibri" panose="020F0502020204030204" pitchFamily="34" charset="0"/>
                <a:cs typeface="+mn-cs"/>
              </a:rPr>
              <a:t>h4</a:t>
            </a:r>
            <a:r>
              <a:rPr kumimoji="0" lang="en-US" sz="1200" u="none" strike="noStrike" kern="1200" cap="none" spc="0" normalizeH="0" baseline="0" noProof="0" dirty="0">
                <a:ln>
                  <a:noFill/>
                </a:ln>
                <a:solidFill>
                  <a:srgbClr val="FF0000"/>
                </a:solidFill>
                <a:effectLst/>
                <a:uLnTx/>
                <a:uFillTx/>
                <a:latin typeface="Calibri" panose="020F0502020204030204" pitchFamily="34" charset="0"/>
                <a:cs typeface="+mn-cs"/>
              </a:rPr>
              <a:t> class</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="card-title"&gt;</a:t>
            </a:r>
            <a:r>
              <a:rPr kumimoji="0" lang="en-US" sz="1200" u="none" strike="noStrike" kern="1200" cap="none" spc="0" normalizeH="0" baseline="0" noProof="0" dirty="0">
                <a:ln>
                  <a:noFill/>
                </a:ln>
                <a:solidFill>
                  <a:srgbClr val="000000"/>
                </a:solidFill>
                <a:effectLst/>
                <a:uLnTx/>
                <a:uFillTx/>
                <a:latin typeface="Calibri" panose="020F0502020204030204" pitchFamily="34" charset="0"/>
                <a:cs typeface="+mn-cs"/>
              </a:rPr>
              <a:t>Sami LAMRINI</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200" u="none" strike="noStrike" kern="1200" cap="none" spc="0" normalizeH="0" baseline="0" noProof="0" dirty="0">
                <a:ln>
                  <a:noFill/>
                </a:ln>
                <a:solidFill>
                  <a:srgbClr val="A52A2A"/>
                </a:solidFill>
                <a:effectLst/>
                <a:uLnTx/>
                <a:uFillTx/>
                <a:latin typeface="Calibri" panose="020F0502020204030204" pitchFamily="34" charset="0"/>
                <a:cs typeface="+mn-cs"/>
              </a:rPr>
              <a:t>/h4</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&gt;</a:t>
            </a:r>
            <a:br>
              <a:rPr kumimoji="0" lang="en-US" sz="1200" u="none" strike="noStrike" kern="1200" cap="none" spc="0" normalizeH="0" baseline="0" noProof="0" dirty="0">
                <a:ln>
                  <a:noFill/>
                </a:ln>
                <a:solidFill>
                  <a:prstClr val="black"/>
                </a:solidFill>
                <a:effectLst/>
                <a:uLnTx/>
                <a:uFillTx/>
                <a:latin typeface="Calibri" panose="020F0502020204030204" pitchFamily="34" charset="0"/>
                <a:cs typeface="+mn-cs"/>
              </a:rPr>
            </a:br>
            <a:r>
              <a:rPr kumimoji="0" lang="en-US" sz="1200" u="none" strike="noStrike" kern="1200" cap="none" spc="0" normalizeH="0" baseline="0" noProof="0" dirty="0">
                <a:ln>
                  <a:noFill/>
                </a:ln>
                <a:solidFill>
                  <a:srgbClr val="000000"/>
                </a:solidFill>
                <a:effectLst/>
                <a:uLnTx/>
                <a:uFillTx/>
                <a:latin typeface="Calibri" panose="020F0502020204030204" pitchFamily="34" charset="0"/>
                <a:cs typeface="+mn-cs"/>
              </a:rPr>
              <a:t>    </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200" u="none" strike="noStrike" kern="1200" cap="none" spc="0" normalizeH="0" baseline="0" noProof="0" dirty="0">
                <a:ln>
                  <a:noFill/>
                </a:ln>
                <a:solidFill>
                  <a:srgbClr val="A52A2A"/>
                </a:solidFill>
                <a:effectLst/>
                <a:uLnTx/>
                <a:uFillTx/>
                <a:latin typeface="Calibri" panose="020F0502020204030204" pitchFamily="34" charset="0"/>
                <a:cs typeface="+mn-cs"/>
              </a:rPr>
              <a:t>p</a:t>
            </a:r>
            <a:r>
              <a:rPr kumimoji="0" lang="en-US" sz="1200" u="none" strike="noStrike" kern="1200" cap="none" spc="0" normalizeH="0" baseline="0" noProof="0" dirty="0">
                <a:ln>
                  <a:noFill/>
                </a:ln>
                <a:solidFill>
                  <a:srgbClr val="FF0000"/>
                </a:solidFill>
                <a:effectLst/>
                <a:uLnTx/>
                <a:uFillTx/>
                <a:latin typeface="Calibri" panose="020F0502020204030204" pitchFamily="34" charset="0"/>
                <a:cs typeface="+mn-cs"/>
              </a:rPr>
              <a:t> class</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="card-text"&gt;</a:t>
            </a:r>
            <a:r>
              <a:rPr kumimoji="0" lang="en-US" sz="1200" u="none" strike="noStrike" kern="1200" cap="none" spc="0" normalizeH="0" baseline="0" noProof="0" dirty="0" err="1">
                <a:ln>
                  <a:noFill/>
                </a:ln>
                <a:solidFill>
                  <a:srgbClr val="000000"/>
                </a:solidFill>
                <a:effectLst/>
                <a:uLnTx/>
                <a:uFillTx/>
                <a:latin typeface="Calibri" panose="020F0502020204030204" pitchFamily="34" charset="0"/>
                <a:cs typeface="+mn-cs"/>
              </a:rPr>
              <a:t>Quelques</a:t>
            </a:r>
            <a:r>
              <a:rPr kumimoji="0" lang="en-US" sz="1200" u="none" strike="noStrike" kern="1200" cap="none" spc="0" normalizeH="0" baseline="0" noProof="0" dirty="0">
                <a:ln>
                  <a:noFill/>
                </a:ln>
                <a:solidFill>
                  <a:srgbClr val="000000"/>
                </a:solidFill>
                <a:effectLst/>
                <a:uLnTx/>
                <a:uFillTx/>
                <a:latin typeface="Calibri" panose="020F0502020204030204" pitchFamily="34" charset="0"/>
                <a:cs typeface="+mn-cs"/>
              </a:rPr>
              <a:t> </a:t>
            </a:r>
            <a:r>
              <a:rPr kumimoji="0" lang="en-US" sz="1200" u="none" strike="noStrike" kern="1200" cap="none" spc="0" normalizeH="0" baseline="0" noProof="0" dirty="0" err="1">
                <a:ln>
                  <a:noFill/>
                </a:ln>
                <a:solidFill>
                  <a:srgbClr val="000000"/>
                </a:solidFill>
                <a:effectLst/>
                <a:uLnTx/>
                <a:uFillTx/>
                <a:latin typeface="Calibri" panose="020F0502020204030204" pitchFamily="34" charset="0"/>
                <a:cs typeface="+mn-cs"/>
              </a:rPr>
              <a:t>exemples</a:t>
            </a:r>
            <a:r>
              <a:rPr kumimoji="0" lang="en-US" sz="1200" u="none" strike="noStrike" kern="1200" cap="none" spc="0" normalizeH="0" baseline="0" noProof="0" dirty="0">
                <a:ln>
                  <a:noFill/>
                </a:ln>
                <a:solidFill>
                  <a:srgbClr val="000000"/>
                </a:solidFill>
                <a:effectLst/>
                <a:uLnTx/>
                <a:uFillTx/>
                <a:latin typeface="Calibri" panose="020F0502020204030204" pitchFamily="34" charset="0"/>
                <a:cs typeface="+mn-cs"/>
              </a:rPr>
              <a:t> de </a:t>
            </a:r>
            <a:r>
              <a:rPr kumimoji="0" lang="en-US" sz="1200" u="none" strike="noStrike" kern="1200" cap="none" spc="0" normalizeH="0" baseline="0" noProof="0" dirty="0" err="1">
                <a:ln>
                  <a:noFill/>
                </a:ln>
                <a:solidFill>
                  <a:srgbClr val="000000"/>
                </a:solidFill>
                <a:effectLst/>
                <a:uLnTx/>
                <a:uFillTx/>
                <a:latin typeface="Calibri" panose="020F0502020204030204" pitchFamily="34" charset="0"/>
                <a:cs typeface="+mn-cs"/>
              </a:rPr>
              <a:t>textes</a:t>
            </a:r>
            <a:r>
              <a:rPr kumimoji="0" lang="en-US" sz="1200" u="none" strike="noStrike" kern="1200" cap="none" spc="0" normalizeH="0" baseline="0" noProof="0" dirty="0">
                <a:ln>
                  <a:noFill/>
                </a:ln>
                <a:solidFill>
                  <a:srgbClr val="000000"/>
                </a:solidFill>
                <a:effectLst/>
                <a:uLnTx/>
                <a:uFillTx/>
                <a:latin typeface="Calibri" panose="020F0502020204030204" pitchFamily="34" charset="0"/>
                <a:cs typeface="+mn-cs"/>
              </a:rPr>
              <a:t>.</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200" u="none" strike="noStrike" kern="1200" cap="none" spc="0" normalizeH="0" baseline="0" noProof="0" dirty="0">
                <a:ln>
                  <a:noFill/>
                </a:ln>
                <a:solidFill>
                  <a:srgbClr val="A52A2A"/>
                </a:solidFill>
                <a:effectLst/>
                <a:uLnTx/>
                <a:uFillTx/>
                <a:latin typeface="Calibri" panose="020F0502020204030204" pitchFamily="34" charset="0"/>
                <a:cs typeface="+mn-cs"/>
              </a:rPr>
              <a:t>/p</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&gt;</a:t>
            </a:r>
            <a:br>
              <a:rPr kumimoji="0" lang="en-US" sz="1200" u="none" strike="noStrike" kern="1200" cap="none" spc="0" normalizeH="0" baseline="0" noProof="0" dirty="0">
                <a:ln>
                  <a:noFill/>
                </a:ln>
                <a:solidFill>
                  <a:prstClr val="black"/>
                </a:solidFill>
                <a:effectLst/>
                <a:uLnTx/>
                <a:uFillTx/>
                <a:latin typeface="Calibri" panose="020F0502020204030204" pitchFamily="34" charset="0"/>
                <a:cs typeface="+mn-cs"/>
              </a:rPr>
            </a:br>
            <a:r>
              <a:rPr kumimoji="0" lang="en-US" sz="1200" u="none" strike="noStrike" kern="1200" cap="none" spc="0" normalizeH="0" baseline="0" noProof="0" dirty="0">
                <a:ln>
                  <a:noFill/>
                </a:ln>
                <a:solidFill>
                  <a:srgbClr val="000000"/>
                </a:solidFill>
                <a:effectLst/>
                <a:uLnTx/>
                <a:uFillTx/>
                <a:latin typeface="Calibri" panose="020F0502020204030204" pitchFamily="34" charset="0"/>
                <a:cs typeface="+mn-cs"/>
              </a:rPr>
              <a:t>    </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200" u="none" strike="noStrike" kern="1200" cap="none" spc="0" normalizeH="0" baseline="0" noProof="0" dirty="0">
                <a:ln>
                  <a:noFill/>
                </a:ln>
                <a:solidFill>
                  <a:srgbClr val="A52A2A"/>
                </a:solidFill>
                <a:effectLst/>
                <a:uLnTx/>
                <a:uFillTx/>
                <a:latin typeface="Calibri" panose="020F0502020204030204" pitchFamily="34" charset="0"/>
                <a:cs typeface="+mn-cs"/>
              </a:rPr>
              <a:t>a</a:t>
            </a:r>
            <a:r>
              <a:rPr kumimoji="0" lang="en-US" sz="1200" u="none" strike="noStrike" kern="1200" cap="none" spc="0" normalizeH="0" baseline="0" noProof="0" dirty="0">
                <a:ln>
                  <a:noFill/>
                </a:ln>
                <a:solidFill>
                  <a:srgbClr val="FF0000"/>
                </a:solidFill>
                <a:effectLst/>
                <a:uLnTx/>
                <a:uFillTx/>
                <a:latin typeface="Calibri" panose="020F0502020204030204" pitchFamily="34" charset="0"/>
                <a:cs typeface="+mn-cs"/>
              </a:rPr>
              <a:t> href</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a:t>
            </a:r>
            <a:r>
              <a:rPr kumimoji="0" lang="en-US" sz="1200" u="none" strike="noStrike" kern="1200" cap="none" spc="0" normalizeH="0" baseline="0" noProof="0" dirty="0">
                <a:ln>
                  <a:noFill/>
                </a:ln>
                <a:solidFill>
                  <a:srgbClr val="FF0000"/>
                </a:solidFill>
                <a:effectLst/>
                <a:uLnTx/>
                <a:uFillTx/>
                <a:latin typeface="Calibri" panose="020F0502020204030204" pitchFamily="34" charset="0"/>
                <a:cs typeface="+mn-cs"/>
              </a:rPr>
              <a:t> class</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a:t>
            </a:r>
            <a:r>
              <a:rPr kumimoji="0" lang="en-US" sz="1200" u="none" strike="noStrike" kern="1200" cap="none" spc="0" normalizeH="0" baseline="0" noProof="0" dirty="0" err="1">
                <a:ln>
                  <a:noFill/>
                </a:ln>
                <a:solidFill>
                  <a:srgbClr val="0000CD"/>
                </a:solidFill>
                <a:effectLst/>
                <a:uLnTx/>
                <a:uFillTx/>
                <a:latin typeface="Calibri" panose="020F0502020204030204" pitchFamily="34" charset="0"/>
                <a:cs typeface="+mn-cs"/>
              </a:rPr>
              <a:t>btn</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 </a:t>
            </a:r>
            <a:r>
              <a:rPr kumimoji="0" lang="en-US" sz="1200" u="none" strike="noStrike" kern="1200" cap="none" spc="0" normalizeH="0" baseline="0" noProof="0" dirty="0" err="1">
                <a:ln>
                  <a:noFill/>
                </a:ln>
                <a:solidFill>
                  <a:srgbClr val="0000CD"/>
                </a:solidFill>
                <a:effectLst/>
                <a:uLnTx/>
                <a:uFillTx/>
                <a:latin typeface="Calibri" panose="020F0502020204030204" pitchFamily="34" charset="0"/>
                <a:cs typeface="+mn-cs"/>
              </a:rPr>
              <a:t>btn</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-primary"&gt;</a:t>
            </a:r>
            <a:r>
              <a:rPr kumimoji="0" lang="en-US" sz="1200" u="none" strike="noStrike" kern="1200" cap="none" spc="0" normalizeH="0" baseline="0" noProof="0" dirty="0" err="1">
                <a:ln>
                  <a:noFill/>
                </a:ln>
                <a:solidFill>
                  <a:srgbClr val="000000"/>
                </a:solidFill>
                <a:effectLst/>
                <a:uLnTx/>
                <a:uFillTx/>
                <a:latin typeface="Calibri" panose="020F0502020204030204" pitchFamily="34" charset="0"/>
                <a:cs typeface="+mn-cs"/>
              </a:rPr>
              <a:t>Voir</a:t>
            </a:r>
            <a:r>
              <a:rPr kumimoji="0" lang="en-US" sz="1200" u="none" strike="noStrike" kern="1200" cap="none" spc="0" normalizeH="0" baseline="0" noProof="0" dirty="0">
                <a:ln>
                  <a:noFill/>
                </a:ln>
                <a:solidFill>
                  <a:srgbClr val="000000"/>
                </a:solidFill>
                <a:effectLst/>
                <a:uLnTx/>
                <a:uFillTx/>
                <a:latin typeface="Calibri" panose="020F0502020204030204" pitchFamily="34" charset="0"/>
                <a:cs typeface="+mn-cs"/>
              </a:rPr>
              <a:t> </a:t>
            </a:r>
            <a:r>
              <a:rPr kumimoji="0" lang="en-US" sz="1200" u="none" strike="noStrike" kern="1200" cap="none" spc="0" normalizeH="0" baseline="0" noProof="0" dirty="0" err="1">
                <a:ln>
                  <a:noFill/>
                </a:ln>
                <a:solidFill>
                  <a:srgbClr val="000000"/>
                </a:solidFill>
                <a:effectLst/>
                <a:uLnTx/>
                <a:uFillTx/>
                <a:latin typeface="Calibri" panose="020F0502020204030204" pitchFamily="34" charset="0"/>
                <a:cs typeface="+mn-cs"/>
              </a:rPr>
              <a:t>Profil</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&lt;</a:t>
            </a:r>
            <a:r>
              <a:rPr kumimoji="0" lang="en-US" sz="1200" u="none" strike="noStrike" kern="1200" cap="none" spc="0" normalizeH="0" baseline="0" noProof="0" dirty="0">
                <a:ln>
                  <a:noFill/>
                </a:ln>
                <a:solidFill>
                  <a:srgbClr val="A52A2A"/>
                </a:solidFill>
                <a:effectLst/>
                <a:uLnTx/>
                <a:uFillTx/>
                <a:latin typeface="Calibri" panose="020F0502020204030204" pitchFamily="34" charset="0"/>
                <a:cs typeface="+mn-cs"/>
              </a:rPr>
              <a:t>/a</a:t>
            </a:r>
            <a:r>
              <a:rPr kumimoji="0" lang="en-US" sz="1200" u="none" strike="noStrike" kern="1200" cap="none" spc="0" normalizeH="0" baseline="0" noProof="0" dirty="0">
                <a:ln>
                  <a:noFill/>
                </a:ln>
                <a:solidFill>
                  <a:srgbClr val="0000CD"/>
                </a:solidFill>
                <a:effectLst/>
                <a:uLnTx/>
                <a:uFillTx/>
                <a:latin typeface="Calibri" panose="020F0502020204030204" pitchFamily="34" charset="0"/>
                <a:cs typeface="+mn-cs"/>
              </a:rPr>
              <a:t>&gt;</a:t>
            </a:r>
            <a:br>
              <a:rPr kumimoji="0" lang="en-US" sz="1200" u="none" strike="noStrike" kern="1200" cap="none" spc="0" normalizeH="0" baseline="0" noProof="0" dirty="0">
                <a:ln>
                  <a:noFill/>
                </a:ln>
                <a:solidFill>
                  <a:prstClr val="black"/>
                </a:solidFill>
                <a:effectLst/>
                <a:uLnTx/>
                <a:uFillTx/>
                <a:latin typeface="Calibri" panose="020F0502020204030204" pitchFamily="34" charset="0"/>
                <a:cs typeface="+mn-cs"/>
              </a:rPr>
            </a:br>
            <a:r>
              <a:rPr lang="fr-FR" sz="1200" dirty="0">
                <a:solidFill>
                  <a:srgbClr val="000000"/>
                </a:solidFill>
                <a:effectLst/>
                <a:latin typeface="Calibri" panose="020F0502020204030204" pitchFamily="34" charset="0"/>
              </a:rPr>
              <a:t>  </a:t>
            </a: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br>
              <a:rPr lang="fr-FR" sz="1200" dirty="0">
                <a:latin typeface="Calibri" panose="020F0502020204030204" pitchFamily="34" charset="0"/>
              </a:rPr>
            </a:br>
            <a:r>
              <a:rPr lang="fr-FR" sz="1200" dirty="0">
                <a:solidFill>
                  <a:srgbClr val="0000CD"/>
                </a:solidFill>
                <a:effectLst/>
                <a:latin typeface="Calibri" panose="020F0502020204030204" pitchFamily="34" charset="0"/>
              </a:rPr>
              <a:t>&lt;</a:t>
            </a:r>
            <a:r>
              <a:rPr lang="fr-FR" sz="1200" dirty="0">
                <a:solidFill>
                  <a:srgbClr val="A52A2A"/>
                </a:solidFill>
                <a:effectLst/>
                <a:latin typeface="Calibri" panose="020F0502020204030204" pitchFamily="34" charset="0"/>
              </a:rPr>
              <a:t>/div</a:t>
            </a:r>
            <a:r>
              <a:rPr lang="fr-FR" sz="1200" dirty="0">
                <a:solidFill>
                  <a:srgbClr val="0000CD"/>
                </a:solidFill>
                <a:effectLst/>
                <a:latin typeface="Calibri" panose="020F0502020204030204" pitchFamily="34" charset="0"/>
              </a:rPr>
              <a:t>&gt;</a:t>
            </a:r>
            <a:endParaRPr lang="fr-FR" sz="1200" dirty="0">
              <a:latin typeface="Calibri" panose="020F0502020204030204" pitchFamily="34" charset="0"/>
            </a:endParaRPr>
          </a:p>
        </p:txBody>
      </p:sp>
    </p:spTree>
    <p:extLst>
      <p:ext uri="{BB962C8B-B14F-4D97-AF65-F5344CB8AC3E}">
        <p14:creationId xmlns:p14="http://schemas.microsoft.com/office/powerpoint/2010/main" val="69493336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D6008D90-770C-4979-B290-7F064DDE1685}"/>
              </a:ext>
            </a:extLst>
          </p:cNvPr>
          <p:cNvSpPr>
            <a:spLocks noGrp="1"/>
          </p:cNvSpPr>
          <p:nvPr>
            <p:ph type="body" sz="quarter" idx="12"/>
          </p:nvPr>
        </p:nvSpPr>
        <p:spPr>
          <a:prstGeom prst="rect">
            <a:avLst/>
          </a:prstGeom>
        </p:spPr>
        <p:txBody>
          <a:bodyPr/>
          <a:lstStyle/>
          <a:p>
            <a:pPr marR="0" lvl="0" algn="ctr" defTabSz="829543" rtl="0" fontAlgn="auto" hangingPunct="1">
              <a:lnSpc>
                <a:spcPct val="100000"/>
              </a:lnSpc>
              <a:spcBef>
                <a:spcPts val="0"/>
              </a:spcBef>
              <a:spcAft>
                <a:spcPts val="0"/>
              </a:spcAft>
              <a:tabLst/>
              <a:defRPr sz="1800" b="0" i="0" u="none" strike="noStrike" kern="0" cap="none" spc="0" baseline="0">
                <a:solidFill>
                  <a:srgbClr val="000000"/>
                </a:solidFill>
                <a:uFillTx/>
              </a:defRPr>
            </a:pPr>
            <a:r>
              <a:rPr lang="fr-FR" sz="2400" b="1" u="none" strike="noStrike" kern="1200" cap="none" spc="0" baseline="0" dirty="0">
                <a:solidFill>
                  <a:srgbClr val="008245"/>
                </a:solidFill>
                <a:uFillTx/>
                <a:latin typeface="Calibri" panose="020F0502020204030204" pitchFamily="34" charset="0"/>
                <a:cs typeface="Calibri" panose="020F0502020204030204" pitchFamily="34" charset="0"/>
              </a:rPr>
              <a:t>PARTIE 5</a:t>
            </a:r>
          </a:p>
        </p:txBody>
      </p:sp>
      <p:sp>
        <p:nvSpPr>
          <p:cNvPr id="9" name="Espace réservé du texte 8">
            <a:extLst>
              <a:ext uri="{FF2B5EF4-FFF2-40B4-BE49-F238E27FC236}">
                <a16:creationId xmlns:a16="http://schemas.microsoft.com/office/drawing/2014/main" id="{D8ACA9D7-C150-4814-BC1E-95C3A9C1DAD9}"/>
              </a:ext>
            </a:extLst>
          </p:cNvPr>
          <p:cNvSpPr>
            <a:spLocks noGrp="1"/>
          </p:cNvSpPr>
          <p:nvPr>
            <p:ph type="body" sz="quarter" idx="13"/>
          </p:nvPr>
        </p:nvSpPr>
        <p:spPr/>
        <p:txBody>
          <a:bodyPr/>
          <a:lstStyle/>
          <a:p>
            <a:r>
              <a:rPr lang="fr-FR" sz="2400" b="1" u="none" strike="noStrike" kern="1200" cap="none" spc="0" baseline="0" dirty="0">
                <a:solidFill>
                  <a:srgbClr val="008245"/>
                </a:solidFill>
                <a:uFillTx/>
                <a:latin typeface="Calibri" panose="020F0502020204030204" pitchFamily="34" charset="0"/>
                <a:cs typeface="Calibri" panose="020F0502020204030204" pitchFamily="34" charset="0"/>
              </a:rPr>
              <a:t>Héberger un site web</a:t>
            </a:r>
          </a:p>
          <a:p>
            <a:endParaRPr lang="fr-FR" dirty="0"/>
          </a:p>
        </p:txBody>
      </p:sp>
      <p:sp>
        <p:nvSpPr>
          <p:cNvPr id="2" name="Espace réservé du texte 1">
            <a:extLst>
              <a:ext uri="{FF2B5EF4-FFF2-40B4-BE49-F238E27FC236}">
                <a16:creationId xmlns:a16="http://schemas.microsoft.com/office/drawing/2014/main" id="{0980F950-37F3-4630-BC2A-A37BBD3AB2D3}"/>
              </a:ext>
            </a:extLst>
          </p:cNvPr>
          <p:cNvSpPr>
            <a:spLocks noGrp="1"/>
          </p:cNvSpPr>
          <p:nvPr>
            <p:ph type="body" sz="quarter" idx="14"/>
          </p:nvPr>
        </p:nvSpPr>
        <p:spPr>
          <a:prstGeom prst="rect">
            <a:avLst/>
          </a:prstGeom>
        </p:spPr>
        <p:txBody>
          <a:bodyPr/>
          <a:lstStyle/>
          <a:p>
            <a:pPr marL="342900" lvl="0" indent="-342900" rtl="0">
              <a:lnSpc>
                <a:spcPct val="150000"/>
              </a:lnSpc>
              <a:spcAft>
                <a:spcPts val="800"/>
              </a:spcAft>
              <a:buFont typeface="Symbol" panose="05050102010706020507" pitchFamily="18" charset="2"/>
              <a:buChar char=""/>
              <a:tabLst>
                <a:tab pos="1733550" algn="l"/>
              </a:tabLst>
            </a:pPr>
            <a:r>
              <a:rPr lang="fr-FR" sz="16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Apprendre à héberger correctement </a:t>
            </a:r>
            <a:r>
              <a:rPr lang="fr-FR"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un </a:t>
            </a:r>
            <a:r>
              <a:rPr lang="fr-FR" sz="16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site statique intranet</a:t>
            </a:r>
          </a:p>
          <a:p>
            <a:pPr marL="342900" lvl="0" indent="-342900">
              <a:lnSpc>
                <a:spcPct val="150000"/>
              </a:lnSpc>
              <a:spcAft>
                <a:spcPts val="800"/>
              </a:spcAft>
              <a:buFont typeface="Symbol" panose="05050102010706020507" pitchFamily="18" charset="2"/>
              <a:buChar char=""/>
              <a:tabLst>
                <a:tab pos="1733550" algn="l"/>
              </a:tabLst>
            </a:pPr>
            <a:r>
              <a:rPr lang="fr-FR"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Apprendre à héberger correctement un site statique en </a:t>
            </a:r>
            <a:r>
              <a:rPr lang="fr-FR" sz="16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ligne</a:t>
            </a:r>
          </a:p>
          <a:p>
            <a:pPr marL="342900" lvl="0" indent="-342900" rtl="0">
              <a:lnSpc>
                <a:spcPct val="150000"/>
              </a:lnSpc>
              <a:spcAft>
                <a:spcPts val="800"/>
              </a:spcAft>
              <a:buFont typeface="Symbol" panose="05050102010706020507" pitchFamily="18" charset="2"/>
              <a:buChar char=""/>
              <a:tabLst>
                <a:tab pos="1733550" algn="l"/>
              </a:tabLst>
            </a:pPr>
            <a:r>
              <a:rPr lang="fr-FR" sz="16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Maitriser </a:t>
            </a:r>
            <a:r>
              <a:rPr lang="fr-FR"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l</a:t>
            </a:r>
            <a:r>
              <a:rPr lang="fr-FR" sz="16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t>e transfert de fichiers (FTP)</a:t>
            </a:r>
            <a:endParaRPr lang="fr-FR"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8" name="Espace réservé du texte 7">
            <a:extLst>
              <a:ext uri="{FF2B5EF4-FFF2-40B4-BE49-F238E27FC236}">
                <a16:creationId xmlns:a16="http://schemas.microsoft.com/office/drawing/2014/main" id="{77A13FC9-1874-41A8-B1B3-01D0D9413F38}"/>
              </a:ext>
            </a:extLst>
          </p:cNvPr>
          <p:cNvSpPr>
            <a:spLocks noGrp="1"/>
          </p:cNvSpPr>
          <p:nvPr>
            <p:ph type="body" sz="quarter" idx="10"/>
          </p:nvPr>
        </p:nvSpPr>
        <p:spPr/>
        <p:txBody>
          <a:bodyPr/>
          <a:lstStyle/>
          <a:p>
            <a:r>
              <a:rPr lang="fr-FR" dirty="0"/>
              <a:t>5 heures</a:t>
            </a:r>
          </a:p>
        </p:txBody>
      </p:sp>
    </p:spTree>
    <p:extLst>
      <p:ext uri="{BB962C8B-B14F-4D97-AF65-F5344CB8AC3E}">
        <p14:creationId xmlns:p14="http://schemas.microsoft.com/office/powerpoint/2010/main" val="383106784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B34991A7-CCF2-476D-B99D-31D59939C5A0}"/>
              </a:ext>
            </a:extLst>
          </p:cNvPr>
          <p:cNvSpPr>
            <a:spLocks noGrp="1"/>
          </p:cNvSpPr>
          <p:nvPr>
            <p:ph type="body" sz="quarter" idx="14"/>
          </p:nvPr>
        </p:nvSpPr>
        <p:spPr>
          <a:prstGeom prst="rect">
            <a:avLst/>
          </a:prstGeom>
        </p:spPr>
        <p:txBody>
          <a:bodyPr/>
          <a:lstStyle/>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Définir un réseau local</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Installer un serveur Web</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Utiliser les protocoles de transfert de fichiers</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Créer des comptes FTP</a:t>
            </a:r>
          </a:p>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Mettre à jour du contenu</a:t>
            </a:r>
          </a:p>
        </p:txBody>
      </p:sp>
      <p:sp>
        <p:nvSpPr>
          <p:cNvPr id="8" name="Espace réservé du texte 7">
            <a:extLst>
              <a:ext uri="{FF2B5EF4-FFF2-40B4-BE49-F238E27FC236}">
                <a16:creationId xmlns:a16="http://schemas.microsoft.com/office/drawing/2014/main" id="{935C7283-5EC1-4C2A-AEE9-6F7DAD87FB0D}"/>
              </a:ext>
            </a:extLst>
          </p:cNvPr>
          <p:cNvSpPr>
            <a:spLocks noGrp="1"/>
          </p:cNvSpPr>
          <p:nvPr>
            <p:ph type="body" sz="quarter" idx="15"/>
          </p:nvPr>
        </p:nvSpPr>
        <p:spPr>
          <a:prstGeom prst="rect">
            <a:avLst/>
          </a:prstGeom>
        </p:spPr>
        <p:txBody>
          <a:bodyPr/>
          <a:lstStyle/>
          <a:p>
            <a:r>
              <a:rPr lang="fr-FR" dirty="0"/>
              <a:t>3 heures</a:t>
            </a:r>
          </a:p>
        </p:txBody>
      </p:sp>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1 </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Déployer en intranet</a:t>
            </a:r>
          </a:p>
        </p:txBody>
      </p:sp>
    </p:spTree>
    <p:extLst>
      <p:ext uri="{BB962C8B-B14F-4D97-AF65-F5344CB8AC3E}">
        <p14:creationId xmlns:p14="http://schemas.microsoft.com/office/powerpoint/2010/main" val="705340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ACF599-4C95-4E18-8606-7BB3BD793612}"/>
              </a:ext>
            </a:extLst>
          </p:cNvPr>
          <p:cNvSpPr>
            <a:spLocks noGrp="1"/>
          </p:cNvSpPr>
          <p:nvPr>
            <p:ph sz="quarter" idx="13"/>
          </p:nvPr>
        </p:nvSpPr>
        <p:spPr/>
        <p:txBody>
          <a:bodyPr/>
          <a:lstStyle/>
          <a:p>
            <a:r>
              <a:rPr kumimoji="0" lang="fr-FR" sz="1600" b="1" i="0" u="none" strike="noStrike" kern="1200" cap="none" spc="0" normalizeH="0" baseline="0" noProof="0" dirty="0">
                <a:ln>
                  <a:noFill/>
                </a:ln>
                <a:solidFill>
                  <a:srgbClr val="008245"/>
                </a:solidFill>
                <a:effectLst/>
                <a:uLnTx/>
                <a:uFillTx/>
                <a:latin typeface="Calibri" panose="020F0502020204030204" pitchFamily="34" charset="0"/>
                <a:ea typeface="+mn-ea"/>
                <a:cs typeface="+mn-cs"/>
              </a:rPr>
              <a:t>Les types d’éléments HTML</a:t>
            </a:r>
            <a:endParaRPr lang="fr-FR" dirty="0">
              <a:solidFill>
                <a:srgbClr val="008245"/>
              </a:solidFill>
            </a:endParaRPr>
          </a:p>
          <a:p>
            <a:endParaRPr lang="fr-FR" dirty="0"/>
          </a:p>
        </p:txBody>
      </p:sp>
      <p:sp>
        <p:nvSpPr>
          <p:cNvPr id="11" name="ZoneTexte 10">
            <a:extLst>
              <a:ext uri="{FF2B5EF4-FFF2-40B4-BE49-F238E27FC236}">
                <a16:creationId xmlns:a16="http://schemas.microsoft.com/office/drawing/2014/main" id="{103E733E-B4FF-445B-873F-956F140CF17D}"/>
              </a:ext>
            </a:extLst>
          </p:cNvPr>
          <p:cNvSpPr txBox="1"/>
          <p:nvPr/>
        </p:nvSpPr>
        <p:spPr>
          <a:xfrm>
            <a:off x="674557" y="2029003"/>
            <a:ext cx="10339816" cy="830997"/>
          </a:xfrm>
          <a:prstGeom prst="rect">
            <a:avLst/>
          </a:prstGeom>
          <a:noFill/>
        </p:spPr>
        <p:txBody>
          <a:bodyPr wrap="square" rtlCol="0">
            <a:spAutoFit/>
          </a:bodyPr>
          <a:lstStyle/>
          <a:p>
            <a:r>
              <a:rPr lang="fr-FR" sz="1200" dirty="0">
                <a:solidFill>
                  <a:schemeClr val="tx1">
                    <a:lumMod val="65000"/>
                    <a:lumOff val="35000"/>
                  </a:schemeClr>
                </a:solidFill>
                <a:latin typeface="Calibri" panose="020F0502020204030204" pitchFamily="34" charset="0"/>
              </a:rPr>
              <a:t>Il existe deux types d'éléments : bloc (</a:t>
            </a:r>
            <a:r>
              <a:rPr lang="fr-FR" sz="1200" b="1" dirty="0">
                <a:solidFill>
                  <a:schemeClr val="tx1">
                    <a:lumMod val="65000"/>
                    <a:lumOff val="35000"/>
                  </a:schemeClr>
                </a:solidFill>
                <a:latin typeface="Calibri" panose="020F0502020204030204" pitchFamily="34" charset="0"/>
              </a:rPr>
              <a:t>bloc</a:t>
            </a:r>
            <a:r>
              <a:rPr lang="fr-FR" sz="1200" dirty="0">
                <a:solidFill>
                  <a:schemeClr val="tx1">
                    <a:lumMod val="65000"/>
                    <a:lumOff val="35000"/>
                  </a:schemeClr>
                </a:solidFill>
                <a:latin typeface="Calibri" panose="020F0502020204030204" pitchFamily="34" charset="0"/>
              </a:rPr>
              <a:t>) et en ligne (</a:t>
            </a:r>
            <a:r>
              <a:rPr lang="fr-FR" sz="1200" b="1" dirty="0" err="1">
                <a:solidFill>
                  <a:schemeClr val="tx1">
                    <a:lumMod val="65000"/>
                    <a:lumOff val="35000"/>
                  </a:schemeClr>
                </a:solidFill>
                <a:latin typeface="Calibri" panose="020F0502020204030204" pitchFamily="34" charset="0"/>
              </a:rPr>
              <a:t>inline</a:t>
            </a:r>
            <a:r>
              <a:rPr lang="fr-FR" sz="1200" dirty="0">
                <a:solidFill>
                  <a:schemeClr val="tx1">
                    <a:lumMod val="65000"/>
                    <a:lumOff val="35000"/>
                  </a:schemeClr>
                </a:solidFill>
                <a:latin typeface="Calibri" panose="020F0502020204030204" pitchFamily="34" charset="0"/>
              </a:rPr>
              <a:t>)</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Les éléments « </a:t>
            </a:r>
            <a:r>
              <a:rPr lang="fr-FR" sz="1200" b="1" dirty="0">
                <a:solidFill>
                  <a:schemeClr val="tx1">
                    <a:lumMod val="65000"/>
                    <a:lumOff val="35000"/>
                  </a:schemeClr>
                </a:solidFill>
                <a:latin typeface="Calibri" panose="020F0502020204030204" pitchFamily="34" charset="0"/>
              </a:rPr>
              <a:t>bloc</a:t>
            </a:r>
            <a:r>
              <a:rPr lang="fr-FR" sz="1200" dirty="0">
                <a:solidFill>
                  <a:schemeClr val="tx1">
                    <a:lumMod val="65000"/>
                    <a:lumOff val="35000"/>
                  </a:schemeClr>
                </a:solidFill>
                <a:latin typeface="Calibri" panose="020F0502020204030204" pitchFamily="34" charset="0"/>
              </a:rPr>
              <a:t> » s'étendent en largeur pour remplir totalement l'espace offert par son conteneur. Par défaut, la boîte devient aussi large que son conteneur, occupant 100% de l'espace disponible. Le nouvel élément bloc commence dans une nouvelle ligne.</a:t>
            </a:r>
          </a:p>
          <a:p>
            <a:pPr marL="285750" indent="-28575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Les éléments « </a:t>
            </a:r>
            <a:r>
              <a:rPr lang="fr-FR" sz="1200" b="1" dirty="0" err="1">
                <a:solidFill>
                  <a:schemeClr val="tx1">
                    <a:lumMod val="65000"/>
                    <a:lumOff val="35000"/>
                  </a:schemeClr>
                </a:solidFill>
                <a:latin typeface="Calibri" panose="020F0502020204030204" pitchFamily="34" charset="0"/>
              </a:rPr>
              <a:t>inline</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 se suivent en ligne </a:t>
            </a:r>
          </a:p>
        </p:txBody>
      </p:sp>
      <p:sp>
        <p:nvSpPr>
          <p:cNvPr id="12" name="Rectangle : coins arrondis 11">
            <a:extLst>
              <a:ext uri="{FF2B5EF4-FFF2-40B4-BE49-F238E27FC236}">
                <a16:creationId xmlns:a16="http://schemas.microsoft.com/office/drawing/2014/main" id="{C69B72EB-EBD8-4450-8EF7-A10B60A05BD1}"/>
              </a:ext>
            </a:extLst>
          </p:cNvPr>
          <p:cNvSpPr/>
          <p:nvPr/>
        </p:nvSpPr>
        <p:spPr>
          <a:xfrm>
            <a:off x="2413127" y="3993442"/>
            <a:ext cx="2341418" cy="457200"/>
          </a:xfrm>
          <a:prstGeom prst="roundRect">
            <a:avLst/>
          </a:prstGeom>
          <a:solidFill>
            <a:srgbClr val="FDE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latin typeface="Calibri" panose="020F0502020204030204" pitchFamily="34" charset="0"/>
              </a:rPr>
              <a:t>h1</a:t>
            </a:r>
          </a:p>
        </p:txBody>
      </p:sp>
      <p:sp>
        <p:nvSpPr>
          <p:cNvPr id="13" name="Rectangle : coins arrondis 12">
            <a:extLst>
              <a:ext uri="{FF2B5EF4-FFF2-40B4-BE49-F238E27FC236}">
                <a16:creationId xmlns:a16="http://schemas.microsoft.com/office/drawing/2014/main" id="{AE58BCDC-A667-48CB-A552-C1C7780BCE3C}"/>
              </a:ext>
            </a:extLst>
          </p:cNvPr>
          <p:cNvSpPr/>
          <p:nvPr/>
        </p:nvSpPr>
        <p:spPr>
          <a:xfrm>
            <a:off x="2413127" y="4540697"/>
            <a:ext cx="2341418" cy="457200"/>
          </a:xfrm>
          <a:prstGeom prst="roundRect">
            <a:avLst/>
          </a:prstGeom>
          <a:solidFill>
            <a:srgbClr val="FDE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latin typeface="Calibri" panose="020F0502020204030204" pitchFamily="34" charset="0"/>
              </a:rPr>
              <a:t>p</a:t>
            </a:r>
          </a:p>
        </p:txBody>
      </p:sp>
      <p:sp>
        <p:nvSpPr>
          <p:cNvPr id="14" name="Rectangle : coins arrondis 13">
            <a:extLst>
              <a:ext uri="{FF2B5EF4-FFF2-40B4-BE49-F238E27FC236}">
                <a16:creationId xmlns:a16="http://schemas.microsoft.com/office/drawing/2014/main" id="{CC57C09D-3188-4FA8-9513-95B3AB43696C}"/>
              </a:ext>
            </a:extLst>
          </p:cNvPr>
          <p:cNvSpPr/>
          <p:nvPr/>
        </p:nvSpPr>
        <p:spPr>
          <a:xfrm>
            <a:off x="2413127" y="5087951"/>
            <a:ext cx="2341418" cy="457201"/>
          </a:xfrm>
          <a:prstGeom prst="roundRect">
            <a:avLst/>
          </a:prstGeom>
          <a:solidFill>
            <a:srgbClr val="FDE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latin typeface="Calibri" panose="020F0502020204030204" pitchFamily="34" charset="0"/>
              </a:rPr>
              <a:t>div</a:t>
            </a:r>
          </a:p>
        </p:txBody>
      </p:sp>
      <p:sp>
        <p:nvSpPr>
          <p:cNvPr id="15" name="Rectangle : coins arrondis 14">
            <a:extLst>
              <a:ext uri="{FF2B5EF4-FFF2-40B4-BE49-F238E27FC236}">
                <a16:creationId xmlns:a16="http://schemas.microsoft.com/office/drawing/2014/main" id="{AE424F75-9A3C-4C86-B33B-C62424B2E383}"/>
              </a:ext>
            </a:extLst>
          </p:cNvPr>
          <p:cNvSpPr/>
          <p:nvPr/>
        </p:nvSpPr>
        <p:spPr>
          <a:xfrm>
            <a:off x="6331538" y="3993442"/>
            <a:ext cx="1454725" cy="457200"/>
          </a:xfrm>
          <a:prstGeom prst="roundRect">
            <a:avLst/>
          </a:prstGeom>
          <a:solidFill>
            <a:srgbClr val="FDE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latin typeface="Calibri" panose="020F0502020204030204" pitchFamily="34" charset="0"/>
              </a:rPr>
              <a:t>img</a:t>
            </a:r>
          </a:p>
        </p:txBody>
      </p:sp>
      <p:sp>
        <p:nvSpPr>
          <p:cNvPr id="18" name="Rectangle : coins arrondis 17">
            <a:extLst>
              <a:ext uri="{FF2B5EF4-FFF2-40B4-BE49-F238E27FC236}">
                <a16:creationId xmlns:a16="http://schemas.microsoft.com/office/drawing/2014/main" id="{40D5C608-A232-4170-92EB-CCFB834083FF}"/>
              </a:ext>
            </a:extLst>
          </p:cNvPr>
          <p:cNvSpPr/>
          <p:nvPr/>
        </p:nvSpPr>
        <p:spPr>
          <a:xfrm>
            <a:off x="7945593" y="3993442"/>
            <a:ext cx="1454725" cy="457200"/>
          </a:xfrm>
          <a:prstGeom prst="roundRect">
            <a:avLst/>
          </a:prstGeom>
          <a:solidFill>
            <a:srgbClr val="FDE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latin typeface="Calibri" panose="020F0502020204030204" pitchFamily="34" charset="0"/>
              </a:rPr>
              <a:t>span</a:t>
            </a:r>
          </a:p>
        </p:txBody>
      </p:sp>
      <p:sp>
        <p:nvSpPr>
          <p:cNvPr id="19" name="Rectangle : coins arrondis 18">
            <a:extLst>
              <a:ext uri="{FF2B5EF4-FFF2-40B4-BE49-F238E27FC236}">
                <a16:creationId xmlns:a16="http://schemas.microsoft.com/office/drawing/2014/main" id="{824A9BD4-85DD-4E33-81F9-F866D7C3D8CC}"/>
              </a:ext>
            </a:extLst>
          </p:cNvPr>
          <p:cNvSpPr/>
          <p:nvPr/>
        </p:nvSpPr>
        <p:spPr>
          <a:xfrm>
            <a:off x="9559648" y="3993442"/>
            <a:ext cx="1454725" cy="457200"/>
          </a:xfrm>
          <a:prstGeom prst="roundRect">
            <a:avLst/>
          </a:prstGeom>
          <a:solidFill>
            <a:srgbClr val="FDE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latin typeface="Calibri" panose="020F0502020204030204" pitchFamily="34" charset="0"/>
              </a:rPr>
              <a:t>a</a:t>
            </a:r>
          </a:p>
        </p:txBody>
      </p:sp>
      <p:sp>
        <p:nvSpPr>
          <p:cNvPr id="20" name="ZoneTexte 19">
            <a:extLst>
              <a:ext uri="{FF2B5EF4-FFF2-40B4-BE49-F238E27FC236}">
                <a16:creationId xmlns:a16="http://schemas.microsoft.com/office/drawing/2014/main" id="{A6BEA6B2-0140-4F2D-8588-822935E484C6}"/>
              </a:ext>
            </a:extLst>
          </p:cNvPr>
          <p:cNvSpPr txBox="1"/>
          <p:nvPr/>
        </p:nvSpPr>
        <p:spPr>
          <a:xfrm>
            <a:off x="3175074" y="3440393"/>
            <a:ext cx="830677" cy="523220"/>
          </a:xfrm>
          <a:prstGeom prst="rect">
            <a:avLst/>
          </a:prstGeom>
          <a:noFill/>
        </p:spPr>
        <p:txBody>
          <a:bodyPr wrap="none" rtlCol="0">
            <a:spAutoFit/>
          </a:bodyPr>
          <a:lstStyle/>
          <a:p>
            <a:r>
              <a:rPr lang="fr-FR" sz="2800" b="1" dirty="0">
                <a:solidFill>
                  <a:srgbClr val="007842"/>
                </a:solidFill>
                <a:latin typeface="Calibri" panose="020F0502020204030204" pitchFamily="34" charset="0"/>
              </a:rPr>
              <a:t>Bloc</a:t>
            </a:r>
          </a:p>
        </p:txBody>
      </p:sp>
      <p:sp>
        <p:nvSpPr>
          <p:cNvPr id="21" name="ZoneTexte 20">
            <a:extLst>
              <a:ext uri="{FF2B5EF4-FFF2-40B4-BE49-F238E27FC236}">
                <a16:creationId xmlns:a16="http://schemas.microsoft.com/office/drawing/2014/main" id="{F6325443-58A8-44A1-829A-7071CF4A0D2C}"/>
              </a:ext>
            </a:extLst>
          </p:cNvPr>
          <p:cNvSpPr txBox="1"/>
          <p:nvPr/>
        </p:nvSpPr>
        <p:spPr>
          <a:xfrm>
            <a:off x="8191092" y="3440393"/>
            <a:ext cx="1023037" cy="523220"/>
          </a:xfrm>
          <a:prstGeom prst="rect">
            <a:avLst/>
          </a:prstGeom>
          <a:noFill/>
        </p:spPr>
        <p:txBody>
          <a:bodyPr wrap="none" rtlCol="0">
            <a:spAutoFit/>
          </a:bodyPr>
          <a:lstStyle/>
          <a:p>
            <a:r>
              <a:rPr lang="fr-FR" sz="2800" b="1" dirty="0">
                <a:solidFill>
                  <a:srgbClr val="007842"/>
                </a:solidFill>
                <a:latin typeface="Calibri" panose="020F0502020204030204" pitchFamily="34" charset="0"/>
              </a:rPr>
              <a:t>Inline</a:t>
            </a:r>
          </a:p>
        </p:txBody>
      </p:sp>
      <p:sp>
        <p:nvSpPr>
          <p:cNvPr id="24" name="ZoneTexte 23">
            <a:extLst>
              <a:ext uri="{FF2B5EF4-FFF2-40B4-BE49-F238E27FC236}">
                <a16:creationId xmlns:a16="http://schemas.microsoft.com/office/drawing/2014/main" id="{149860F9-CC76-4002-B0A1-CA44CA4F95A9}"/>
              </a:ext>
            </a:extLst>
          </p:cNvPr>
          <p:cNvSpPr txBox="1"/>
          <p:nvPr/>
        </p:nvSpPr>
        <p:spPr>
          <a:xfrm>
            <a:off x="1346371" y="5826286"/>
            <a:ext cx="4749629" cy="276999"/>
          </a:xfrm>
          <a:prstGeom prst="rect">
            <a:avLst/>
          </a:prstGeom>
          <a:noFill/>
        </p:spPr>
        <p:txBody>
          <a:bodyPr wrap="square" rtlCol="0">
            <a:spAutoFit/>
          </a:bodyPr>
          <a:lstStyle/>
          <a:p>
            <a:pPr algn="ctr"/>
            <a:r>
              <a:rPr lang="fr-FR" sz="1200" i="1" dirty="0">
                <a:solidFill>
                  <a:schemeClr val="bg1">
                    <a:lumMod val="65000"/>
                  </a:schemeClr>
                </a:solidFill>
              </a:rPr>
              <a:t>Figure 10 : Exemples d’éléments « bloc »</a:t>
            </a:r>
          </a:p>
        </p:txBody>
      </p:sp>
      <p:sp>
        <p:nvSpPr>
          <p:cNvPr id="25" name="ZoneTexte 24">
            <a:extLst>
              <a:ext uri="{FF2B5EF4-FFF2-40B4-BE49-F238E27FC236}">
                <a16:creationId xmlns:a16="http://schemas.microsoft.com/office/drawing/2014/main" id="{F26A2423-D12A-47F1-8674-76894BBAC8AC}"/>
              </a:ext>
            </a:extLst>
          </p:cNvPr>
          <p:cNvSpPr txBox="1"/>
          <p:nvPr/>
        </p:nvSpPr>
        <p:spPr>
          <a:xfrm>
            <a:off x="5844465" y="5824797"/>
            <a:ext cx="4749629" cy="276999"/>
          </a:xfrm>
          <a:prstGeom prst="rect">
            <a:avLst/>
          </a:prstGeom>
          <a:noFill/>
        </p:spPr>
        <p:txBody>
          <a:bodyPr wrap="square" rtlCol="0">
            <a:spAutoFit/>
          </a:bodyPr>
          <a:lstStyle/>
          <a:p>
            <a:pPr algn="ctr"/>
            <a:r>
              <a:rPr lang="fr-FR" sz="1200" i="1" dirty="0">
                <a:solidFill>
                  <a:schemeClr val="bg1">
                    <a:lumMod val="65000"/>
                  </a:schemeClr>
                </a:solidFill>
              </a:rPr>
              <a:t>Figure 11 : Exemples d’éléments « </a:t>
            </a:r>
            <a:r>
              <a:rPr lang="fr-FR" sz="1200" i="1" dirty="0" err="1">
                <a:solidFill>
                  <a:schemeClr val="bg1">
                    <a:lumMod val="65000"/>
                  </a:schemeClr>
                </a:solidFill>
              </a:rPr>
              <a:t>inline</a:t>
            </a:r>
            <a:r>
              <a:rPr lang="fr-FR" sz="1200" i="1" dirty="0">
                <a:solidFill>
                  <a:schemeClr val="bg1">
                    <a:lumMod val="65000"/>
                  </a:schemeClr>
                </a:solidFill>
              </a:rPr>
              <a:t> »</a:t>
            </a:r>
          </a:p>
        </p:txBody>
      </p:sp>
      <p:sp>
        <p:nvSpPr>
          <p:cNvPr id="30" name="Titre 15">
            <a:extLst>
              <a:ext uri="{FF2B5EF4-FFF2-40B4-BE49-F238E27FC236}">
                <a16:creationId xmlns:a16="http://schemas.microsoft.com/office/drawing/2014/main" id="{8E50E01F-A78D-427E-BAF7-65DA11BB9E28}"/>
              </a:ext>
            </a:extLst>
          </p:cNvPr>
          <p:cNvSpPr>
            <a:spLocks noGrp="1"/>
          </p:cNvSpPr>
          <p:nvPr>
            <p:ph type="title"/>
          </p:nvPr>
        </p:nvSpPr>
        <p:spPr>
          <a:xfrm>
            <a:off x="180000" y="556523"/>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31" name="Espace réservé du texte 16">
            <a:extLst>
              <a:ext uri="{FF2B5EF4-FFF2-40B4-BE49-F238E27FC236}">
                <a16:creationId xmlns:a16="http://schemas.microsoft.com/office/drawing/2014/main" id="{AAEA367C-8176-40E6-975F-C20FDFD089D2}"/>
              </a:ext>
            </a:extLst>
          </p:cNvPr>
          <p:cNvSpPr>
            <a:spLocks noGrp="1"/>
          </p:cNvSpPr>
          <p:nvPr>
            <p:ph type="body" sz="quarter" idx="11"/>
          </p:nvPr>
        </p:nvSpPr>
        <p:spPr>
          <a:xfrm>
            <a:off x="190510" y="882238"/>
            <a:ext cx="5064662" cy="444906"/>
          </a:xfrm>
          <a:prstGeom prst="rect">
            <a:avLst/>
          </a:prstGeom>
        </p:spPr>
        <p:txBody>
          <a:bodyPr/>
          <a:lstStyle/>
          <a:p>
            <a:r>
              <a:rPr lang="fr-FR" dirty="0"/>
              <a:t>Squelette d’une page HTML</a:t>
            </a:r>
          </a:p>
        </p:txBody>
      </p:sp>
    </p:spTree>
    <p:extLst>
      <p:ext uri="{BB962C8B-B14F-4D97-AF65-F5344CB8AC3E}">
        <p14:creationId xmlns:p14="http://schemas.microsoft.com/office/powerpoint/2010/main" val="410988927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Déployer en intranet</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dirty="0">
                <a:solidFill>
                  <a:srgbClr val="FF7800"/>
                </a:solidFill>
                <a:latin typeface="Calibri" panose="020F0502020204030204" pitchFamily="34" charset="0"/>
                <a:ea typeface="맑은 고딕" pitchFamily="34"/>
                <a:cs typeface="Calibri" panose="020F0502020204030204" pitchFamily="34" charset="0"/>
              </a:rPr>
              <a:t>Définition d’un réseau local</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Installation d’un serveur Web</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Protocoles de transfert de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Création des comptes FTP</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Transfert des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Mise à jour du contenu</a:t>
            </a:r>
          </a:p>
        </p:txBody>
      </p:sp>
    </p:spTree>
    <p:extLst>
      <p:ext uri="{BB962C8B-B14F-4D97-AF65-F5344CB8AC3E}">
        <p14:creationId xmlns:p14="http://schemas.microsoft.com/office/powerpoint/2010/main" val="395842949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01- </a:t>
            </a:r>
            <a:r>
              <a:rPr lang="fr-FR" sz="2000" b="1" u="none" strike="noStrike" kern="1200" cap="all" spc="0" dirty="0">
                <a:uFillTx/>
                <a:latin typeface="Calibri" panose="020F0502020204030204" pitchFamily="34" charset="0"/>
                <a:cs typeface="Calibri" panose="020F0502020204030204" pitchFamily="34" charset="0"/>
              </a:rPr>
              <a:t>Déployer en intranet</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dirty="0"/>
              <a:t>Définition d'un réseau local</a:t>
            </a:r>
          </a:p>
        </p:txBody>
      </p:sp>
      <p:sp>
        <p:nvSpPr>
          <p:cNvPr id="5" name="Espace réservé du contenu 4">
            <a:extLst>
              <a:ext uri="{FF2B5EF4-FFF2-40B4-BE49-F238E27FC236}">
                <a16:creationId xmlns:a16="http://schemas.microsoft.com/office/drawing/2014/main" id="{1D785888-BFA6-4757-B9F2-3A10A351FA6B}"/>
              </a:ext>
            </a:extLst>
          </p:cNvPr>
          <p:cNvSpPr>
            <a:spLocks noGrp="1"/>
          </p:cNvSpPr>
          <p:nvPr>
            <p:ph sz="quarter" idx="12"/>
          </p:nvPr>
        </p:nvSpPr>
        <p:spPr>
          <a:prstGeom prst="rect">
            <a:avLst/>
          </a:prstGeom>
        </p:spPr>
        <p:txBody>
          <a:bodyPr/>
          <a:lstStyle/>
          <a:p>
            <a:pPr marL="0" indent="0" algn="just">
              <a:buNone/>
            </a:pPr>
            <a:r>
              <a:rPr lang="fr-FR" dirty="0">
                <a:solidFill>
                  <a:schemeClr val="tx1">
                    <a:lumMod val="65000"/>
                    <a:lumOff val="35000"/>
                  </a:schemeClr>
                </a:solidFill>
                <a:latin typeface="Calibri" panose="020F0502020204030204" pitchFamily="34" charset="0"/>
              </a:rPr>
              <a:t>Un réseau local, appelé aussi réseau local d'entreprise (RLE) ou en anglais LAN (Local Area </a:t>
            </a:r>
            <a:r>
              <a:rPr lang="fr-FR" dirty="0">
                <a:solidFill>
                  <a:schemeClr val="tx1">
                    <a:lumMod val="65000"/>
                    <a:lumOff val="35000"/>
                  </a:schemeClr>
                </a:solidFill>
              </a:rPr>
              <a:t>N</a:t>
            </a:r>
            <a:r>
              <a:rPr lang="fr-FR" dirty="0">
                <a:solidFill>
                  <a:schemeClr val="tx1">
                    <a:lumMod val="65000"/>
                    <a:lumOff val="35000"/>
                  </a:schemeClr>
                </a:solidFill>
                <a:latin typeface="Calibri" panose="020F0502020204030204" pitchFamily="34" charset="0"/>
              </a:rPr>
              <a:t>etwork), est un réseau informatique à une échelle géographique relativement restreinte, par exemple une salle informatique, un bâtiment ou un site d'entreprise [9]. Grâce à ce concept, datant de 1970, les employés d'une entreprise ont à disposition un système permettant :</a:t>
            </a:r>
          </a:p>
          <a:p>
            <a:pPr algn="just"/>
            <a:endParaRPr lang="fr-FR" dirty="0">
              <a:solidFill>
                <a:schemeClr val="tx1">
                  <a:lumMod val="65000"/>
                  <a:lumOff val="35000"/>
                </a:schemeClr>
              </a:solidFill>
              <a:latin typeface="Calibri" panose="020F0502020204030204" pitchFamily="34" charset="0"/>
            </a:endParaRPr>
          </a:p>
          <a:p>
            <a:pPr marL="800100" lvl="1"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D'échanger des informations</a:t>
            </a:r>
          </a:p>
          <a:p>
            <a:pPr marL="800100" lvl="1"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De communiquer</a:t>
            </a:r>
          </a:p>
          <a:p>
            <a:pPr marL="800100" lvl="1" indent="-34290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D'avoir accès à des services divers</a:t>
            </a:r>
          </a:p>
          <a:p>
            <a:endParaRPr lang="fr-FR" dirty="0">
              <a:solidFill>
                <a:schemeClr val="tx1">
                  <a:lumMod val="65000"/>
                  <a:lumOff val="35000"/>
                </a:schemeClr>
              </a:solidFill>
            </a:endParaRPr>
          </a:p>
        </p:txBody>
      </p:sp>
      <p:sp>
        <p:nvSpPr>
          <p:cNvPr id="6" name="Espace réservé du contenu 13">
            <a:extLst>
              <a:ext uri="{FF2B5EF4-FFF2-40B4-BE49-F238E27FC236}">
                <a16:creationId xmlns:a16="http://schemas.microsoft.com/office/drawing/2014/main" id="{D7A3562F-7E71-4A76-9142-A7FB3CE20E93}"/>
              </a:ext>
            </a:extLst>
          </p:cNvPr>
          <p:cNvSpPr>
            <a:spLocks noGrp="1"/>
          </p:cNvSpPr>
          <p:nvPr>
            <p:ph sz="quarter" idx="13"/>
          </p:nvPr>
        </p:nvSpPr>
        <p:spPr>
          <a:prstGeom prst="rect">
            <a:avLst/>
          </a:prstGeom>
        </p:spPr>
        <p:txBody>
          <a:bodyPr/>
          <a:lstStyle/>
          <a:p>
            <a:r>
              <a:rPr lang="fr-FR" dirty="0">
                <a:solidFill>
                  <a:srgbClr val="08ACA2"/>
                </a:solidFill>
              </a:rPr>
              <a:t>Réseau local</a:t>
            </a:r>
          </a:p>
        </p:txBody>
      </p:sp>
    </p:spTree>
    <p:extLst>
      <p:ext uri="{BB962C8B-B14F-4D97-AF65-F5344CB8AC3E}">
        <p14:creationId xmlns:p14="http://schemas.microsoft.com/office/powerpoint/2010/main" val="370764371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Déployer en intranet</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Définition d’un réseau local</a:t>
            </a:r>
          </a:p>
          <a:p>
            <a:pPr algn="just" defTabSz="829543">
              <a:spcBef>
                <a:spcPts val="1270"/>
              </a:spcBef>
              <a:buSzPts val="1800"/>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Installation d’un serveur Web</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Protocoles de transfert de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Création des comptes FTP</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Transfert des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Mise à jour du contenu</a:t>
            </a:r>
          </a:p>
        </p:txBody>
      </p:sp>
    </p:spTree>
    <p:extLst>
      <p:ext uri="{BB962C8B-B14F-4D97-AF65-F5344CB8AC3E}">
        <p14:creationId xmlns:p14="http://schemas.microsoft.com/office/powerpoint/2010/main" val="207039026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01- </a:t>
            </a:r>
            <a:r>
              <a:rPr lang="fr-FR" sz="2000" b="1" u="none" strike="noStrike" kern="1200" cap="all" spc="0" dirty="0">
                <a:uFillTx/>
                <a:latin typeface="Calibri" panose="020F0502020204030204" pitchFamily="34" charset="0"/>
                <a:cs typeface="Calibri" panose="020F0502020204030204" pitchFamily="34" charset="0"/>
              </a:rPr>
              <a:t>Déployer en intranet</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dirty="0"/>
              <a:t>Installation d'un serveur Web</a:t>
            </a:r>
          </a:p>
        </p:txBody>
      </p:sp>
      <p:sp>
        <p:nvSpPr>
          <p:cNvPr id="7" name="Espace réservé du contenu 6">
            <a:extLst>
              <a:ext uri="{FF2B5EF4-FFF2-40B4-BE49-F238E27FC236}">
                <a16:creationId xmlns:a16="http://schemas.microsoft.com/office/drawing/2014/main" id="{1C1B6E8C-849C-400A-BCBC-E802D904075E}"/>
              </a:ext>
            </a:extLst>
          </p:cNvPr>
          <p:cNvSpPr>
            <a:spLocks noGrp="1"/>
          </p:cNvSpPr>
          <p:nvPr>
            <p:ph sz="quarter" idx="12"/>
          </p:nvPr>
        </p:nvSpPr>
        <p:spPr>
          <a:prstGeom prst="rect">
            <a:avLst/>
          </a:prstGeom>
        </p:spPr>
        <p:txBody>
          <a:bodyPr/>
          <a:lstStyle/>
          <a:p>
            <a:pPr marL="0" indent="0">
              <a:buNone/>
            </a:pPr>
            <a:r>
              <a:rPr lang="fr-FR" dirty="0">
                <a:solidFill>
                  <a:schemeClr val="tx1">
                    <a:lumMod val="65000"/>
                    <a:lumOff val="35000"/>
                  </a:schemeClr>
                </a:solidFill>
                <a:latin typeface="Calibri" panose="020F0502020204030204" pitchFamily="34" charset="0"/>
              </a:rPr>
              <a:t>L’installation du serveu</a:t>
            </a:r>
            <a:r>
              <a:rPr lang="fr-FR" dirty="0">
                <a:solidFill>
                  <a:schemeClr val="tx1">
                    <a:lumMod val="65000"/>
                    <a:lumOff val="35000"/>
                  </a:schemeClr>
                </a:solidFill>
              </a:rPr>
              <a:t>r </a:t>
            </a:r>
            <a:r>
              <a:rPr lang="fr-FR" dirty="0">
                <a:solidFill>
                  <a:schemeClr val="tx1">
                    <a:lumMod val="65000"/>
                    <a:lumOff val="35000"/>
                  </a:schemeClr>
                </a:solidFill>
                <a:latin typeface="Calibri" panose="020F0502020204030204" pitchFamily="34" charset="0"/>
              </a:rPr>
              <a:t>Apache sur une machine Windows ne nécessite aucune installation préalable. Voici la procédure à suivre :</a:t>
            </a:r>
          </a:p>
          <a:p>
            <a:endParaRPr lang="fr-FR" dirty="0">
              <a:solidFill>
                <a:schemeClr val="tx1">
                  <a:lumMod val="65000"/>
                  <a:lumOff val="35000"/>
                </a:schemeClr>
              </a:solidFill>
              <a:latin typeface="Calibri" panose="020F0502020204030204" pitchFamily="34" charset="0"/>
            </a:endParaRPr>
          </a:p>
          <a:p>
            <a:pPr marL="171450" indent="-171450">
              <a:buFont typeface="Arial" panose="020B0604020202020204" pitchFamily="34" charset="0"/>
              <a:buChar char="•"/>
            </a:pPr>
            <a:r>
              <a:rPr lang="fr-FR" dirty="0">
                <a:solidFill>
                  <a:schemeClr val="tx1">
                    <a:lumMod val="65000"/>
                    <a:lumOff val="35000"/>
                  </a:schemeClr>
                </a:solidFill>
                <a:latin typeface="Calibri" panose="020F0502020204030204" pitchFamily="34" charset="0"/>
              </a:rPr>
              <a:t>Enregistrez le pack de logiciel ZIP dans un dossier local sur votre ordinateur</a:t>
            </a:r>
          </a:p>
          <a:p>
            <a:pPr marL="171450" indent="-171450">
              <a:buFont typeface="Arial" panose="020B0604020202020204" pitchFamily="34" charset="0"/>
              <a:buChar char="•"/>
            </a:pPr>
            <a:r>
              <a:rPr lang="fr-FR" dirty="0">
                <a:solidFill>
                  <a:schemeClr val="tx1">
                    <a:lumMod val="65000"/>
                    <a:lumOff val="35000"/>
                  </a:schemeClr>
                </a:solidFill>
                <a:latin typeface="Calibri" panose="020F0502020204030204" pitchFamily="34" charset="0"/>
              </a:rPr>
              <a:t>Décompressez le fichier Zip en effectuant un double-clic sur l’icône concernée</a:t>
            </a:r>
          </a:p>
          <a:p>
            <a:pPr marL="171450" indent="-171450">
              <a:buFont typeface="Arial" panose="020B0604020202020204" pitchFamily="34" charset="0"/>
              <a:buChar char="•"/>
            </a:pPr>
            <a:r>
              <a:rPr lang="fr-FR" dirty="0">
                <a:solidFill>
                  <a:schemeClr val="tx1">
                    <a:lumMod val="65000"/>
                    <a:lumOff val="35000"/>
                  </a:schemeClr>
                </a:solidFill>
                <a:latin typeface="Calibri" panose="020F0502020204030204" pitchFamily="34" charset="0"/>
              </a:rPr>
              <a:t>Sélectionnez le dossier Apache24 et copiez-le sur C :\</a:t>
            </a:r>
          </a:p>
          <a:p>
            <a:pPr marL="171450" indent="-171450">
              <a:buFont typeface="Arial" panose="020B0604020202020204" pitchFamily="34" charset="0"/>
              <a:buChar char="•"/>
            </a:pPr>
            <a:r>
              <a:rPr lang="fr-FR" dirty="0">
                <a:solidFill>
                  <a:schemeClr val="tx1">
                    <a:lumMod val="65000"/>
                    <a:lumOff val="35000"/>
                  </a:schemeClr>
                </a:solidFill>
                <a:latin typeface="Calibri" panose="020F0502020204030204" pitchFamily="34" charset="0"/>
              </a:rPr>
              <a:t>Désormais, tous les fichiers nécessaires à l’installation se trouvent sous C :\Apache24</a:t>
            </a:r>
          </a:p>
          <a:p>
            <a:endParaRPr lang="fr-FR" dirty="0"/>
          </a:p>
        </p:txBody>
      </p:sp>
      <p:sp>
        <p:nvSpPr>
          <p:cNvPr id="8" name="Espace réservé du contenu 7">
            <a:extLst>
              <a:ext uri="{FF2B5EF4-FFF2-40B4-BE49-F238E27FC236}">
                <a16:creationId xmlns:a16="http://schemas.microsoft.com/office/drawing/2014/main" id="{D8DE0F11-A734-4739-AEB9-29AE70089AC1}"/>
              </a:ext>
            </a:extLst>
          </p:cNvPr>
          <p:cNvSpPr>
            <a:spLocks noGrp="1"/>
          </p:cNvSpPr>
          <p:nvPr>
            <p:ph sz="quarter" idx="13"/>
          </p:nvPr>
        </p:nvSpPr>
        <p:spPr>
          <a:prstGeom prst="rect">
            <a:avLst/>
          </a:prstGeom>
        </p:spPr>
        <p:txBody>
          <a:bodyPr/>
          <a:lstStyle/>
          <a:p>
            <a:r>
              <a:rPr lang="fr-FR" dirty="0">
                <a:solidFill>
                  <a:srgbClr val="08ACA2"/>
                </a:solidFill>
              </a:rPr>
              <a:t>Installer le serveur Apache</a:t>
            </a:r>
          </a:p>
        </p:txBody>
      </p:sp>
    </p:spTree>
    <p:extLst>
      <p:ext uri="{BB962C8B-B14F-4D97-AF65-F5344CB8AC3E}">
        <p14:creationId xmlns:p14="http://schemas.microsoft.com/office/powerpoint/2010/main" val="4089457966"/>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01- </a:t>
            </a:r>
            <a:r>
              <a:rPr lang="fr-FR" sz="2000" b="1" u="none" strike="noStrike" kern="1200" cap="all" spc="0" dirty="0">
                <a:uFillTx/>
                <a:latin typeface="Calibri" panose="020F0502020204030204" pitchFamily="34" charset="0"/>
                <a:cs typeface="Calibri" panose="020F0502020204030204" pitchFamily="34" charset="0"/>
              </a:rPr>
              <a:t>Déployer en intranet</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dirty="0"/>
              <a:t>Installation d'un serveur Web</a:t>
            </a:r>
          </a:p>
        </p:txBody>
      </p:sp>
      <p:sp>
        <p:nvSpPr>
          <p:cNvPr id="7" name="Espace réservé du contenu 6">
            <a:extLst>
              <a:ext uri="{FF2B5EF4-FFF2-40B4-BE49-F238E27FC236}">
                <a16:creationId xmlns:a16="http://schemas.microsoft.com/office/drawing/2014/main" id="{1C1B6E8C-849C-400A-BCBC-E802D904075E}"/>
              </a:ext>
            </a:extLst>
          </p:cNvPr>
          <p:cNvSpPr>
            <a:spLocks noGrp="1"/>
          </p:cNvSpPr>
          <p:nvPr>
            <p:ph sz="quarter" idx="12"/>
          </p:nvPr>
        </p:nvSpPr>
        <p:spPr>
          <a:prstGeom prst="rect">
            <a:avLst/>
          </a:prstGeom>
        </p:spPr>
        <p:txBody>
          <a:bodyPr/>
          <a:lstStyle/>
          <a:p>
            <a:pPr marL="0" indent="0" algn="just">
              <a:buNone/>
            </a:pPr>
            <a:r>
              <a:rPr lang="fr-FR" dirty="0">
                <a:solidFill>
                  <a:schemeClr val="tx1">
                    <a:lumMod val="65000"/>
                    <a:lumOff val="35000"/>
                  </a:schemeClr>
                </a:solidFill>
              </a:rPr>
              <a:t>À la suite de l’installation du serveur Apache, il est recommandé d’effectuer un test :</a:t>
            </a:r>
          </a:p>
          <a:p>
            <a:pPr marL="228600" indent="-228600">
              <a:buFont typeface="+mj-lt"/>
              <a:buAutoNum type="arabicPeriod"/>
            </a:pPr>
            <a:r>
              <a:rPr lang="fr-FR" dirty="0">
                <a:solidFill>
                  <a:schemeClr val="tx1">
                    <a:lumMod val="65000"/>
                    <a:lumOff val="35000"/>
                  </a:schemeClr>
                </a:solidFill>
              </a:rPr>
              <a:t>Aller dans le répertoire C:\Apache24</a:t>
            </a:r>
          </a:p>
          <a:p>
            <a:pPr marL="228600" indent="-228600">
              <a:buFont typeface="+mj-lt"/>
              <a:buAutoNum type="arabicPeriod"/>
            </a:pPr>
            <a:r>
              <a:rPr lang="fr-FR" dirty="0">
                <a:solidFill>
                  <a:schemeClr val="tx1">
                    <a:lumMod val="65000"/>
                    <a:lumOff val="35000"/>
                  </a:schemeClr>
                </a:solidFill>
              </a:rPr>
              <a:t>Ouvrir le dossier “bin“. </a:t>
            </a:r>
          </a:p>
          <a:p>
            <a:pPr marL="228600" indent="-228600">
              <a:buFont typeface="+mj-lt"/>
              <a:buAutoNum type="arabicPeriod"/>
            </a:pPr>
            <a:r>
              <a:rPr lang="fr-FR" dirty="0">
                <a:solidFill>
                  <a:schemeClr val="tx1">
                    <a:lumMod val="65000"/>
                    <a:lumOff val="35000"/>
                  </a:schemeClr>
                </a:solidFill>
              </a:rPr>
              <a:t>Démarrez le fichier exécutable “</a:t>
            </a:r>
            <a:r>
              <a:rPr lang="fr-FR" dirty="0" err="1">
                <a:solidFill>
                  <a:schemeClr val="tx1">
                    <a:lumMod val="65000"/>
                    <a:lumOff val="35000"/>
                  </a:schemeClr>
                </a:solidFill>
              </a:rPr>
              <a:t>httpd</a:t>
            </a:r>
            <a:r>
              <a:rPr lang="fr-FR" dirty="0">
                <a:solidFill>
                  <a:schemeClr val="tx1">
                    <a:lumMod val="65000"/>
                    <a:lumOff val="35000"/>
                  </a:schemeClr>
                </a:solidFill>
              </a:rPr>
              <a:t>“ en effectuant un </a:t>
            </a:r>
            <a:r>
              <a:rPr lang="fr-FR" dirty="0" err="1">
                <a:solidFill>
                  <a:schemeClr val="tx1">
                    <a:lumMod val="65000"/>
                    <a:lumOff val="35000"/>
                  </a:schemeClr>
                </a:solidFill>
              </a:rPr>
              <a:t>double</a:t>
            </a:r>
            <a:r>
              <a:rPr lang="fr-FR" dirty="0" err="1">
                <a:solidFill>
                  <a:schemeClr val="tx1">
                    <a:lumMod val="65000"/>
                    <a:lumOff val="35000"/>
                  </a:schemeClr>
                </a:solidFill>
                <a:cs typeface="Calibri" panose="020F0502020204030204" pitchFamily="34" charset="0"/>
              </a:rPr>
              <a:t>˗</a:t>
            </a:r>
            <a:r>
              <a:rPr lang="fr-FR" dirty="0" err="1">
                <a:solidFill>
                  <a:schemeClr val="tx1">
                    <a:lumMod val="65000"/>
                    <a:lumOff val="35000"/>
                  </a:schemeClr>
                </a:solidFill>
              </a:rPr>
              <a:t>clic</a:t>
            </a:r>
            <a:r>
              <a:rPr lang="fr-FR" dirty="0">
                <a:solidFill>
                  <a:schemeClr val="tx1">
                    <a:lumMod val="65000"/>
                    <a:lumOff val="35000"/>
                  </a:schemeClr>
                </a:solidFill>
              </a:rPr>
              <a:t> sur ce dernier afin de démarrer le serveur Apache.</a:t>
            </a:r>
          </a:p>
          <a:p>
            <a:endParaRPr lang="fr-FR" dirty="0">
              <a:solidFill>
                <a:schemeClr val="tx1">
                  <a:lumMod val="65000"/>
                  <a:lumOff val="35000"/>
                </a:schemeClr>
              </a:solidFill>
            </a:endParaRPr>
          </a:p>
          <a:p>
            <a:r>
              <a:rPr lang="fr-FR" dirty="0">
                <a:solidFill>
                  <a:schemeClr val="tx1">
                    <a:lumMod val="65000"/>
                    <a:lumOff val="35000"/>
                  </a:schemeClr>
                </a:solidFill>
              </a:rPr>
              <a:t>En cas d’erreur, le système affiche deux rapports d’erreur pour indiquer les composants à installer ou le blocage du serveur Apache par le pare-feu.</a:t>
            </a:r>
          </a:p>
        </p:txBody>
      </p:sp>
      <p:sp>
        <p:nvSpPr>
          <p:cNvPr id="8" name="Espace réservé du contenu 7">
            <a:extLst>
              <a:ext uri="{FF2B5EF4-FFF2-40B4-BE49-F238E27FC236}">
                <a16:creationId xmlns:a16="http://schemas.microsoft.com/office/drawing/2014/main" id="{D8DE0F11-A734-4739-AEB9-29AE70089AC1}"/>
              </a:ext>
            </a:extLst>
          </p:cNvPr>
          <p:cNvSpPr>
            <a:spLocks noGrp="1"/>
          </p:cNvSpPr>
          <p:nvPr>
            <p:ph sz="quarter" idx="13"/>
          </p:nvPr>
        </p:nvSpPr>
        <p:spPr>
          <a:prstGeom prst="rect">
            <a:avLst/>
          </a:prstGeom>
        </p:spPr>
        <p:txBody>
          <a:bodyPr/>
          <a:lstStyle/>
          <a:p>
            <a:r>
              <a:rPr lang="fr-FR" sz="1600" b="1" dirty="0">
                <a:solidFill>
                  <a:srgbClr val="08ACA2"/>
                </a:solidFill>
                <a:latin typeface="Calibri" panose="020F0502020204030204" pitchFamily="34" charset="0"/>
              </a:rPr>
              <a:t>Tester le serveur Apache </a:t>
            </a:r>
          </a:p>
          <a:p>
            <a:endParaRPr lang="fr-FR" sz="1600" b="1" dirty="0">
              <a:solidFill>
                <a:srgbClr val="08ACA2"/>
              </a:solidFill>
            </a:endParaRPr>
          </a:p>
        </p:txBody>
      </p:sp>
    </p:spTree>
    <p:extLst>
      <p:ext uri="{BB962C8B-B14F-4D97-AF65-F5344CB8AC3E}">
        <p14:creationId xmlns:p14="http://schemas.microsoft.com/office/powerpoint/2010/main" val="3890193897"/>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01- </a:t>
            </a:r>
            <a:r>
              <a:rPr lang="fr-FR" sz="2000" b="1" u="none" strike="noStrike" kern="1200" cap="all" spc="0" dirty="0">
                <a:uFillTx/>
                <a:latin typeface="Calibri" panose="020F0502020204030204" pitchFamily="34" charset="0"/>
                <a:cs typeface="Calibri" panose="020F0502020204030204" pitchFamily="34" charset="0"/>
              </a:rPr>
              <a:t>Déployer en intranet</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dirty="0"/>
              <a:t>Installation d'un serveur Web</a:t>
            </a:r>
          </a:p>
        </p:txBody>
      </p:sp>
      <p:sp>
        <p:nvSpPr>
          <p:cNvPr id="7" name="Espace réservé du contenu 6">
            <a:extLst>
              <a:ext uri="{FF2B5EF4-FFF2-40B4-BE49-F238E27FC236}">
                <a16:creationId xmlns:a16="http://schemas.microsoft.com/office/drawing/2014/main" id="{1C1B6E8C-849C-400A-BCBC-E802D904075E}"/>
              </a:ext>
            </a:extLst>
          </p:cNvPr>
          <p:cNvSpPr>
            <a:spLocks noGrp="1"/>
          </p:cNvSpPr>
          <p:nvPr>
            <p:ph sz="quarter" idx="12"/>
          </p:nvPr>
        </p:nvSpPr>
        <p:spPr>
          <a:prstGeom prst="rect">
            <a:avLst/>
          </a:prstGeom>
        </p:spPr>
        <p:txBody>
          <a:bodyPr/>
          <a:lstStyle/>
          <a:p>
            <a:pPr marL="0" indent="0" algn="just">
              <a:buNone/>
            </a:pPr>
            <a:r>
              <a:rPr lang="fr-FR" dirty="0">
                <a:solidFill>
                  <a:schemeClr val="tx1">
                    <a:lumMod val="65000"/>
                    <a:lumOff val="35000"/>
                  </a:schemeClr>
                </a:solidFill>
                <a:latin typeface="Calibri" panose="020F0502020204030204" pitchFamily="34" charset="0"/>
              </a:rPr>
              <a:t>Les ordinateurs disposent d’un pare-feu empêchant les programmes d’accéder au réseau de manière injustifiée. Afin de pouvoir rendre le serveur Apache disponible sur l’environnement de travail ou sur le réseau local, il est nécessaire d’autoriser la communication d’Apache. </a:t>
            </a:r>
          </a:p>
          <a:p>
            <a:pPr marL="0" indent="0" algn="just">
              <a:buNone/>
            </a:pPr>
            <a:endParaRPr lang="fr-FR" sz="1400" dirty="0">
              <a:latin typeface="Calibri" panose="020F0502020204030204" pitchFamily="34" charset="0"/>
            </a:endParaRPr>
          </a:p>
          <a:p>
            <a:pPr marL="0" indent="0" algn="just">
              <a:buNone/>
            </a:pPr>
            <a:r>
              <a:rPr lang="fr-FR" dirty="0">
                <a:solidFill>
                  <a:schemeClr val="tx1">
                    <a:lumMod val="65000"/>
                    <a:lumOff val="35000"/>
                  </a:schemeClr>
                </a:solidFill>
                <a:latin typeface="Calibri" panose="020F0502020204030204" pitchFamily="34" charset="0"/>
              </a:rPr>
              <a:t>Une fenêtre s’ouvrira au démarrage du serveur Apache en informant que le pare-feu a bloqué certaines fonctions du serveur Web</a:t>
            </a:r>
            <a:r>
              <a:rPr lang="fr-FR" dirty="0">
                <a:solidFill>
                  <a:schemeClr val="tx1">
                    <a:lumMod val="65000"/>
                    <a:lumOff val="35000"/>
                  </a:schemeClr>
                </a:solidFill>
              </a:rPr>
              <a:t>. Il est nécessaire de c</a:t>
            </a:r>
            <a:r>
              <a:rPr lang="fr-FR" dirty="0">
                <a:solidFill>
                  <a:schemeClr val="tx1">
                    <a:lumMod val="65000"/>
                    <a:lumOff val="35000"/>
                  </a:schemeClr>
                </a:solidFill>
                <a:latin typeface="Calibri" panose="020F0502020204030204" pitchFamily="34" charset="0"/>
              </a:rPr>
              <a:t>liquer sur “Autoriser l’accès” pour permettre l’accès </a:t>
            </a:r>
            <a:r>
              <a:rPr lang="fr-FR" dirty="0">
                <a:solidFill>
                  <a:schemeClr val="tx1">
                    <a:lumMod val="65000"/>
                    <a:lumOff val="35000"/>
                  </a:schemeClr>
                </a:solidFill>
              </a:rPr>
              <a:t>au </a:t>
            </a:r>
            <a:r>
              <a:rPr lang="fr-FR" dirty="0">
                <a:solidFill>
                  <a:schemeClr val="tx1">
                    <a:lumMod val="65000"/>
                    <a:lumOff val="35000"/>
                  </a:schemeClr>
                </a:solidFill>
                <a:latin typeface="Calibri" panose="020F0502020204030204" pitchFamily="34" charset="0"/>
              </a:rPr>
              <a:t>serveur.</a:t>
            </a:r>
          </a:p>
          <a:p>
            <a:pPr marL="0" indent="0" algn="just">
              <a:buNone/>
            </a:pPr>
            <a:endParaRPr lang="fr-FR" sz="1400" dirty="0"/>
          </a:p>
        </p:txBody>
      </p:sp>
      <p:sp>
        <p:nvSpPr>
          <p:cNvPr id="8" name="Espace réservé du contenu 7">
            <a:extLst>
              <a:ext uri="{FF2B5EF4-FFF2-40B4-BE49-F238E27FC236}">
                <a16:creationId xmlns:a16="http://schemas.microsoft.com/office/drawing/2014/main" id="{D8DE0F11-A734-4739-AEB9-29AE70089AC1}"/>
              </a:ext>
            </a:extLst>
          </p:cNvPr>
          <p:cNvSpPr>
            <a:spLocks noGrp="1"/>
          </p:cNvSpPr>
          <p:nvPr>
            <p:ph sz="quarter" idx="13"/>
          </p:nvPr>
        </p:nvSpPr>
        <p:spPr>
          <a:prstGeom prst="rect">
            <a:avLst/>
          </a:prstGeom>
        </p:spPr>
        <p:txBody>
          <a:bodyPr/>
          <a:lstStyle/>
          <a:p>
            <a:r>
              <a:rPr lang="fr-FR" sz="1600" b="1" dirty="0">
                <a:solidFill>
                  <a:srgbClr val="08ACA2"/>
                </a:solidFill>
                <a:latin typeface="Calibri" panose="020F0502020204030204" pitchFamily="34" charset="0"/>
              </a:rPr>
              <a:t>Que </a:t>
            </a:r>
            <a:r>
              <a:rPr lang="fr-FR" dirty="0">
                <a:solidFill>
                  <a:srgbClr val="08ACA2"/>
                </a:solidFill>
              </a:rPr>
              <a:t>faire</a:t>
            </a:r>
            <a:r>
              <a:rPr lang="fr-FR" sz="1600" b="1" dirty="0">
                <a:solidFill>
                  <a:srgbClr val="08ACA2"/>
                </a:solidFill>
                <a:latin typeface="Calibri" panose="020F0502020204030204" pitchFamily="34" charset="0"/>
              </a:rPr>
              <a:t> en cas d’alerte de sécurité Windows ?</a:t>
            </a:r>
          </a:p>
        </p:txBody>
      </p:sp>
      <p:sp>
        <p:nvSpPr>
          <p:cNvPr id="6" name="Espace réservé du contenu 6">
            <a:extLst>
              <a:ext uri="{FF2B5EF4-FFF2-40B4-BE49-F238E27FC236}">
                <a16:creationId xmlns:a16="http://schemas.microsoft.com/office/drawing/2014/main" id="{F05E12DE-B6B6-446A-A04F-2DFC509EB012}"/>
              </a:ext>
            </a:extLst>
          </p:cNvPr>
          <p:cNvSpPr txBox="1">
            <a:spLocks/>
          </p:cNvSpPr>
          <p:nvPr/>
        </p:nvSpPr>
        <p:spPr>
          <a:xfrm>
            <a:off x="715232" y="3595635"/>
            <a:ext cx="10563518" cy="1419281"/>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Calibri" panose="020F0502020204030204" pitchFamily="34" charset="0"/>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200" dirty="0">
                <a:solidFill>
                  <a:schemeClr val="tx1">
                    <a:lumMod val="65000"/>
                    <a:lumOff val="35000"/>
                  </a:schemeClr>
                </a:solidFill>
              </a:rPr>
              <a:t>Le serveur Apache est fonctionnel : on peut le démarrer en effectuant un double-clic sur le fichier “</a:t>
            </a:r>
            <a:r>
              <a:rPr lang="fr-FR" sz="1200" dirty="0" err="1">
                <a:solidFill>
                  <a:schemeClr val="tx1">
                    <a:lumMod val="65000"/>
                    <a:lumOff val="35000"/>
                  </a:schemeClr>
                </a:solidFill>
              </a:rPr>
              <a:t>httpd</a:t>
            </a:r>
            <a:r>
              <a:rPr lang="fr-FR" sz="1200" dirty="0">
                <a:solidFill>
                  <a:schemeClr val="tx1">
                    <a:lumMod val="65000"/>
                    <a:lumOff val="35000"/>
                  </a:schemeClr>
                </a:solidFill>
              </a:rPr>
              <a:t>“. Le lancement ouvrira automatiquement une nouvelle fenêtre de commande noire. Pour arrêter le serveur, il faut fermer cette fenêtre.</a:t>
            </a:r>
          </a:p>
          <a:p>
            <a:endParaRPr lang="fr-FR" dirty="0"/>
          </a:p>
          <a:p>
            <a:pPr marL="0" indent="0">
              <a:buFont typeface="Arial" panose="020B0604020202020204" pitchFamily="34" charset="0"/>
              <a:buNone/>
            </a:pPr>
            <a:r>
              <a:rPr lang="fr-FR" sz="1200" dirty="0">
                <a:solidFill>
                  <a:schemeClr val="tx1">
                    <a:lumMod val="65000"/>
                    <a:lumOff val="35000"/>
                  </a:schemeClr>
                </a:solidFill>
              </a:rPr>
              <a:t>Pour accéder au serveur Web par le biais d’un navigateur: taper “</a:t>
            </a:r>
            <a:r>
              <a:rPr lang="fr-FR" sz="1200" b="1" dirty="0">
                <a:solidFill>
                  <a:schemeClr val="tx1">
                    <a:lumMod val="65000"/>
                    <a:lumOff val="35000"/>
                  </a:schemeClr>
                </a:solidFill>
              </a:rPr>
              <a:t>localhost</a:t>
            </a:r>
            <a:r>
              <a:rPr lang="fr-FR" sz="1200" dirty="0">
                <a:solidFill>
                  <a:schemeClr val="tx1">
                    <a:lumMod val="65000"/>
                    <a:lumOff val="35000"/>
                  </a:schemeClr>
                </a:solidFill>
              </a:rPr>
              <a:t>” ou l’adresse </a:t>
            </a:r>
            <a:r>
              <a:rPr lang="fr-FR" sz="1200" dirty="0" err="1">
                <a:solidFill>
                  <a:schemeClr val="tx1">
                    <a:lumMod val="65000"/>
                    <a:lumOff val="35000"/>
                  </a:schemeClr>
                </a:solidFill>
              </a:rPr>
              <a:t>ip</a:t>
            </a:r>
            <a:r>
              <a:rPr lang="fr-FR" sz="1200" dirty="0">
                <a:solidFill>
                  <a:schemeClr val="tx1">
                    <a:lumMod val="65000"/>
                    <a:lumOff val="35000"/>
                  </a:schemeClr>
                </a:solidFill>
              </a:rPr>
              <a:t> locale “</a:t>
            </a:r>
            <a:r>
              <a:rPr lang="fr-FR" sz="1200" b="1" dirty="0">
                <a:solidFill>
                  <a:schemeClr val="tx1">
                    <a:lumMod val="65000"/>
                    <a:lumOff val="35000"/>
                  </a:schemeClr>
                </a:solidFill>
              </a:rPr>
              <a:t>127.0.0.1</a:t>
            </a:r>
            <a:r>
              <a:rPr lang="fr-FR" sz="1200" dirty="0">
                <a:solidFill>
                  <a:schemeClr val="tx1">
                    <a:lumMod val="65000"/>
                    <a:lumOff val="35000"/>
                  </a:schemeClr>
                </a:solidFill>
              </a:rPr>
              <a:t>” dans la barre de recherche.</a:t>
            </a:r>
          </a:p>
          <a:p>
            <a:pPr marL="0" indent="0">
              <a:buNone/>
            </a:pPr>
            <a:endParaRPr lang="fr-FR" dirty="0"/>
          </a:p>
        </p:txBody>
      </p:sp>
      <p:sp>
        <p:nvSpPr>
          <p:cNvPr id="9" name="Espace réservé du contenu 7">
            <a:extLst>
              <a:ext uri="{FF2B5EF4-FFF2-40B4-BE49-F238E27FC236}">
                <a16:creationId xmlns:a16="http://schemas.microsoft.com/office/drawing/2014/main" id="{0B629AA8-4766-4443-8D6C-FFFCCE2C7DA8}"/>
              </a:ext>
            </a:extLst>
          </p:cNvPr>
          <p:cNvSpPr txBox="1">
            <a:spLocks/>
          </p:cNvSpPr>
          <p:nvPr/>
        </p:nvSpPr>
        <p:spPr>
          <a:xfrm>
            <a:off x="715232" y="3272578"/>
            <a:ext cx="4659947"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solidFill>
                  <a:srgbClr val="08ACA2"/>
                </a:solidFill>
              </a:rPr>
              <a:t>Que faire en cas d’alerte de sécurité Windows ?</a:t>
            </a:r>
            <a:endParaRPr lang="fr-FR" dirty="0">
              <a:solidFill>
                <a:srgbClr val="08ACA2"/>
              </a:solidFill>
            </a:endParaRPr>
          </a:p>
        </p:txBody>
      </p:sp>
    </p:spTree>
    <p:extLst>
      <p:ext uri="{BB962C8B-B14F-4D97-AF65-F5344CB8AC3E}">
        <p14:creationId xmlns:p14="http://schemas.microsoft.com/office/powerpoint/2010/main" val="2990349803"/>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Déployer en intranet</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Définition d’un réseau local</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Installation d’un serveur Web</a:t>
            </a:r>
          </a:p>
          <a:p>
            <a:pPr algn="just" defTabSz="829543">
              <a:spcBef>
                <a:spcPts val="1270"/>
              </a:spcBef>
              <a:buSzPts val="1800"/>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Protocoles de transfert de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Création des comptes FTP</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Transfert des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Mise à jour du contenu</a:t>
            </a:r>
          </a:p>
        </p:txBody>
      </p:sp>
    </p:spTree>
    <p:extLst>
      <p:ext uri="{BB962C8B-B14F-4D97-AF65-F5344CB8AC3E}">
        <p14:creationId xmlns:p14="http://schemas.microsoft.com/office/powerpoint/2010/main" val="106655977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01- </a:t>
            </a:r>
            <a:r>
              <a:rPr lang="fr-FR" sz="2000" b="1" u="none" strike="noStrike" kern="1200" cap="all" spc="0" dirty="0">
                <a:uFillTx/>
                <a:latin typeface="Calibri" panose="020F0502020204030204" pitchFamily="34" charset="0"/>
                <a:cs typeface="Calibri" panose="020F0502020204030204" pitchFamily="34" charset="0"/>
              </a:rPr>
              <a:t>Déployer en intranet</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dirty="0"/>
              <a:t>Protocoles de transfert de fichiers</a:t>
            </a:r>
          </a:p>
        </p:txBody>
      </p:sp>
      <p:sp>
        <p:nvSpPr>
          <p:cNvPr id="7" name="Espace réservé du contenu 6">
            <a:extLst>
              <a:ext uri="{FF2B5EF4-FFF2-40B4-BE49-F238E27FC236}">
                <a16:creationId xmlns:a16="http://schemas.microsoft.com/office/drawing/2014/main" id="{1C1B6E8C-849C-400A-BCBC-E802D904075E}"/>
              </a:ext>
            </a:extLst>
          </p:cNvPr>
          <p:cNvSpPr>
            <a:spLocks noGrp="1"/>
          </p:cNvSpPr>
          <p:nvPr>
            <p:ph sz="quarter" idx="12"/>
          </p:nvPr>
        </p:nvSpPr>
        <p:spPr>
          <a:prstGeom prst="rect">
            <a:avLst/>
          </a:prstGeom>
        </p:spPr>
        <p:txBody>
          <a:bodyPr/>
          <a:lstStyle/>
          <a:p>
            <a:pPr marL="0" indent="0" algn="just">
              <a:buNone/>
            </a:pPr>
            <a:r>
              <a:rPr lang="fr-FR" dirty="0">
                <a:solidFill>
                  <a:schemeClr val="tx1">
                    <a:lumMod val="65000"/>
                    <a:lumOff val="35000"/>
                  </a:schemeClr>
                </a:solidFill>
                <a:latin typeface="Calibri" panose="020F0502020204030204" pitchFamily="34" charset="0"/>
              </a:rPr>
              <a:t>Le protocole de transferts de fichiers FTP est une méthode populaire de transfert de fichiers. FTP échange des données en utilisant deux canaux distincts : le canal de commande pour authentifier l’utilisateur et le canal de données pour transférer les fichiers.</a:t>
            </a:r>
          </a:p>
          <a:p>
            <a:pPr marL="0" indent="0" algn="just">
              <a:buNone/>
            </a:pPr>
            <a:r>
              <a:rPr lang="fr-FR" dirty="0">
                <a:solidFill>
                  <a:schemeClr val="tx1">
                    <a:lumMod val="65000"/>
                    <a:lumOff val="35000"/>
                  </a:schemeClr>
                </a:solidFill>
                <a:latin typeface="Calibri" panose="020F0502020204030204" pitchFamily="34" charset="0"/>
              </a:rPr>
              <a:t>Cependant, ces deux canaux FTP ne sont pas chiffrés, ce qui implique que les données envoyées ont un risque d’être exploitées même s’il nécessite un nom d’utilisateur et un mot de passe pour authentifier l’accès.</a:t>
            </a:r>
          </a:p>
          <a:p>
            <a:pPr marL="0" indent="0">
              <a:buNone/>
            </a:pPr>
            <a:endParaRPr lang="fr-FR" sz="1400" dirty="0">
              <a:solidFill>
                <a:schemeClr val="tx1">
                  <a:lumMod val="65000"/>
                  <a:lumOff val="35000"/>
                </a:schemeClr>
              </a:solidFill>
              <a:latin typeface="Calibri" panose="020F0502020204030204" pitchFamily="34" charset="0"/>
            </a:endParaRPr>
          </a:p>
          <a:p>
            <a:pPr marL="0" indent="0">
              <a:buNone/>
            </a:pPr>
            <a:endParaRPr lang="fr-FR" sz="1400" dirty="0">
              <a:solidFill>
                <a:schemeClr val="tx1">
                  <a:lumMod val="65000"/>
                  <a:lumOff val="35000"/>
                </a:schemeClr>
              </a:solidFill>
              <a:latin typeface="Calibri" panose="020F0502020204030204" pitchFamily="34" charset="0"/>
            </a:endParaRPr>
          </a:p>
          <a:p>
            <a:pPr marL="0" indent="0">
              <a:buNone/>
            </a:pPr>
            <a:endParaRPr lang="fr-FR" dirty="0">
              <a:solidFill>
                <a:schemeClr val="tx1">
                  <a:lumMod val="65000"/>
                  <a:lumOff val="35000"/>
                </a:schemeClr>
              </a:solidFill>
            </a:endParaRPr>
          </a:p>
          <a:p>
            <a:pPr marL="0" indent="0">
              <a:buNone/>
            </a:pPr>
            <a:r>
              <a:rPr lang="fr-FR" dirty="0">
                <a:solidFill>
                  <a:schemeClr val="tx1">
                    <a:lumMod val="65000"/>
                    <a:lumOff val="35000"/>
                  </a:schemeClr>
                </a:solidFill>
                <a:latin typeface="Calibri" panose="020F0502020204030204" pitchFamily="34" charset="0"/>
              </a:rPr>
              <a:t>SFTP est un protocole de transferts de fichiers sécurisé qui permet de transférer des fichiers en toute sécurité par SSL/TLS (Secure Sockets Layer/Transport Layer Security). Les transferts SFTP peuvent être authentifiés par des méthodes de prise en charge comme les certificats de clients, les certificats de serveurs et les mots de passe.</a:t>
            </a:r>
          </a:p>
          <a:p>
            <a:pPr marL="0" indent="0">
              <a:buNone/>
            </a:pPr>
            <a:endParaRPr lang="fr-FR" dirty="0">
              <a:solidFill>
                <a:schemeClr val="tx1">
                  <a:lumMod val="65000"/>
                  <a:lumOff val="35000"/>
                </a:schemeClr>
              </a:solidFill>
            </a:endParaRPr>
          </a:p>
          <a:p>
            <a:pPr marL="0" indent="0">
              <a:buNone/>
            </a:pPr>
            <a:endParaRPr lang="fr-FR" sz="1400" dirty="0">
              <a:solidFill>
                <a:schemeClr val="tx1">
                  <a:lumMod val="65000"/>
                  <a:lumOff val="35000"/>
                </a:schemeClr>
              </a:solidFill>
              <a:latin typeface="Calibri" panose="020F0502020204030204" pitchFamily="34" charset="0"/>
            </a:endParaRPr>
          </a:p>
          <a:p>
            <a:pPr marL="0" indent="0">
              <a:buNone/>
            </a:pPr>
            <a:endParaRPr lang="fr-FR" dirty="0">
              <a:solidFill>
                <a:schemeClr val="tx1">
                  <a:lumMod val="65000"/>
                  <a:lumOff val="35000"/>
                </a:schemeClr>
              </a:solidFill>
              <a:latin typeface="Calibri" panose="020F0502020204030204" pitchFamily="34" charset="0"/>
            </a:endParaRPr>
          </a:p>
          <a:p>
            <a:pPr marL="0" indent="0">
              <a:buNone/>
            </a:pPr>
            <a:r>
              <a:rPr lang="fr-FR" dirty="0">
                <a:solidFill>
                  <a:schemeClr val="tx1">
                    <a:lumMod val="65000"/>
                    <a:lumOff val="35000"/>
                  </a:schemeClr>
                </a:solidFill>
                <a:latin typeface="Calibri" panose="020F0502020204030204" pitchFamily="34" charset="0"/>
              </a:rPr>
              <a:t>SFTP signifie FTP part SSH (Secure Shell). Il s’agit d’un protocole FTP sécurisé représentant une excellente alternative aux outils FTP non sécurisés ou aux scripts manuels. SFTP permet d’échanger des données via une connexion SSH qui offre un niveau de protection élevé pour les partages de fichiers entre systèmes, cloud, collaborateurs, etc.</a:t>
            </a:r>
          </a:p>
          <a:p>
            <a:pPr marL="0" indent="0">
              <a:buNone/>
            </a:pPr>
            <a:endParaRPr lang="fr-FR" sz="1400" dirty="0">
              <a:solidFill>
                <a:schemeClr val="tx1">
                  <a:lumMod val="65000"/>
                  <a:lumOff val="35000"/>
                </a:schemeClr>
              </a:solidFill>
              <a:latin typeface="Calibri" panose="020F0502020204030204" pitchFamily="34" charset="0"/>
            </a:endParaRPr>
          </a:p>
          <a:p>
            <a:pPr marL="0" indent="0" algn="just">
              <a:buNone/>
            </a:pPr>
            <a:endParaRPr lang="fr-FR" sz="1400" dirty="0">
              <a:solidFill>
                <a:schemeClr val="tx1">
                  <a:lumMod val="65000"/>
                  <a:lumOff val="35000"/>
                </a:schemeClr>
              </a:solidFill>
              <a:latin typeface="Calibri" panose="020F0502020204030204" pitchFamily="34" charset="0"/>
            </a:endParaRPr>
          </a:p>
        </p:txBody>
      </p:sp>
      <p:sp>
        <p:nvSpPr>
          <p:cNvPr id="8" name="Espace réservé du contenu 7">
            <a:extLst>
              <a:ext uri="{FF2B5EF4-FFF2-40B4-BE49-F238E27FC236}">
                <a16:creationId xmlns:a16="http://schemas.microsoft.com/office/drawing/2014/main" id="{D8DE0F11-A734-4739-AEB9-29AE70089AC1}"/>
              </a:ext>
            </a:extLst>
          </p:cNvPr>
          <p:cNvSpPr>
            <a:spLocks noGrp="1"/>
          </p:cNvSpPr>
          <p:nvPr>
            <p:ph sz="quarter" idx="13"/>
          </p:nvPr>
        </p:nvSpPr>
        <p:spPr>
          <a:prstGeom prst="rect">
            <a:avLst/>
          </a:prstGeom>
        </p:spPr>
        <p:txBody>
          <a:bodyPr/>
          <a:lstStyle/>
          <a:p>
            <a:r>
              <a:rPr lang="fr-FR" sz="1600" b="1" dirty="0">
                <a:solidFill>
                  <a:srgbClr val="08ACA2"/>
                </a:solidFill>
              </a:rPr>
              <a:t>FTP (File Transfer Protocol)</a:t>
            </a:r>
          </a:p>
        </p:txBody>
      </p:sp>
      <p:sp>
        <p:nvSpPr>
          <p:cNvPr id="9" name="Espace réservé du contenu 7">
            <a:extLst>
              <a:ext uri="{FF2B5EF4-FFF2-40B4-BE49-F238E27FC236}">
                <a16:creationId xmlns:a16="http://schemas.microsoft.com/office/drawing/2014/main" id="{D813D4E6-4245-4A28-A318-8613225C753F}"/>
              </a:ext>
            </a:extLst>
          </p:cNvPr>
          <p:cNvSpPr txBox="1">
            <a:spLocks/>
          </p:cNvSpPr>
          <p:nvPr/>
        </p:nvSpPr>
        <p:spPr>
          <a:xfrm>
            <a:off x="720000" y="3434744"/>
            <a:ext cx="4659947"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1" dirty="0">
                <a:solidFill>
                  <a:srgbClr val="08ACA2"/>
                </a:solidFill>
              </a:rPr>
              <a:t>SFTP</a:t>
            </a:r>
          </a:p>
        </p:txBody>
      </p:sp>
      <p:sp>
        <p:nvSpPr>
          <p:cNvPr id="10" name="Espace réservé du contenu 7">
            <a:extLst>
              <a:ext uri="{FF2B5EF4-FFF2-40B4-BE49-F238E27FC236}">
                <a16:creationId xmlns:a16="http://schemas.microsoft.com/office/drawing/2014/main" id="{9DA176C9-3B12-47EB-BB6C-BE104D194139}"/>
              </a:ext>
            </a:extLst>
          </p:cNvPr>
          <p:cNvSpPr txBox="1">
            <a:spLocks/>
          </p:cNvSpPr>
          <p:nvPr/>
        </p:nvSpPr>
        <p:spPr>
          <a:xfrm>
            <a:off x="720000" y="4786490"/>
            <a:ext cx="4659947"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1" dirty="0">
                <a:solidFill>
                  <a:srgbClr val="08ACA2"/>
                </a:solidFill>
              </a:rPr>
              <a:t>FTPS (Secure File Transfer Protocol)</a:t>
            </a:r>
          </a:p>
        </p:txBody>
      </p:sp>
    </p:spTree>
    <p:extLst>
      <p:ext uri="{BB962C8B-B14F-4D97-AF65-F5344CB8AC3E}">
        <p14:creationId xmlns:p14="http://schemas.microsoft.com/office/powerpoint/2010/main" val="323059554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01- </a:t>
            </a:r>
            <a:r>
              <a:rPr lang="fr-FR" sz="2000" b="1" u="none" strike="noStrike" kern="1200" cap="all" spc="0" dirty="0">
                <a:uFillTx/>
                <a:latin typeface="Calibri" panose="020F0502020204030204" pitchFamily="34" charset="0"/>
                <a:cs typeface="Calibri" panose="020F0502020204030204" pitchFamily="34" charset="0"/>
              </a:rPr>
              <a:t>Déployer en intranet</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dirty="0"/>
              <a:t>Protocoles de transfert de fichiers</a:t>
            </a:r>
          </a:p>
        </p:txBody>
      </p:sp>
      <p:sp>
        <p:nvSpPr>
          <p:cNvPr id="7" name="Espace réservé du contenu 6">
            <a:extLst>
              <a:ext uri="{FF2B5EF4-FFF2-40B4-BE49-F238E27FC236}">
                <a16:creationId xmlns:a16="http://schemas.microsoft.com/office/drawing/2014/main" id="{1C1B6E8C-849C-400A-BCBC-E802D904075E}"/>
              </a:ext>
            </a:extLst>
          </p:cNvPr>
          <p:cNvSpPr>
            <a:spLocks noGrp="1"/>
          </p:cNvSpPr>
          <p:nvPr>
            <p:ph sz="quarter" idx="12"/>
          </p:nvPr>
        </p:nvSpPr>
        <p:spPr>
          <a:prstGeom prst="rect">
            <a:avLst/>
          </a:prstGeom>
        </p:spPr>
        <p:txBody>
          <a:bodyPr/>
          <a:lstStyle/>
          <a:p>
            <a:pPr marL="0" indent="0" algn="just">
              <a:buNone/>
            </a:pPr>
            <a:r>
              <a:rPr lang="fr-FR" dirty="0">
                <a:solidFill>
                  <a:schemeClr val="tx1">
                    <a:lumMod val="65000"/>
                    <a:lumOff val="35000"/>
                  </a:schemeClr>
                </a:solidFill>
                <a:latin typeface="Calibri" panose="020F0502020204030204" pitchFamily="34" charset="0"/>
              </a:rPr>
              <a:t>HTTP (Hyper Text Transfer Protocol) est le pilier de la communication des données. Il définit le format des messages par lesquels les navigateurs et les serveurs web communiquent et détermine comment un navigateur doit répondre à une requête.</a:t>
            </a:r>
          </a:p>
          <a:p>
            <a:pPr algn="just"/>
            <a:endParaRPr lang="fr-FR" dirty="0">
              <a:solidFill>
                <a:schemeClr val="tx1">
                  <a:lumMod val="65000"/>
                  <a:lumOff val="35000"/>
                </a:schemeClr>
              </a:solidFill>
              <a:latin typeface="Calibri" panose="020F0502020204030204" pitchFamily="34" charset="0"/>
            </a:endParaRPr>
          </a:p>
          <a:p>
            <a:pPr marL="0" indent="0" algn="just">
              <a:buNone/>
            </a:pPr>
            <a:r>
              <a:rPr lang="fr-FR" dirty="0">
                <a:solidFill>
                  <a:schemeClr val="tx1">
                    <a:lumMod val="65000"/>
                    <a:lumOff val="35000"/>
                  </a:schemeClr>
                </a:solidFill>
                <a:latin typeface="Calibri" panose="020F0502020204030204" pitchFamily="34" charset="0"/>
              </a:rPr>
              <a:t>HTTP utilise TCP (Transmission Control Protocol) comme protocole secondaire, qui est aussi un protocole apatride. Cela signifie que chaque commande est exécutée indépendamment et qu’aucune information de session n’est conservée par le destinataire.</a:t>
            </a:r>
          </a:p>
          <a:p>
            <a:pPr marL="0" indent="0" algn="just">
              <a:buNone/>
            </a:pPr>
            <a:endParaRPr lang="fr-FR" dirty="0">
              <a:solidFill>
                <a:schemeClr val="tx1">
                  <a:lumMod val="65000"/>
                  <a:lumOff val="35000"/>
                </a:schemeClr>
              </a:solidFill>
            </a:endParaRPr>
          </a:p>
          <a:p>
            <a:pPr marL="0" indent="0" algn="just">
              <a:buNone/>
            </a:pPr>
            <a:endParaRPr lang="fr-FR" dirty="0">
              <a:solidFill>
                <a:schemeClr val="tx1">
                  <a:lumMod val="65000"/>
                  <a:lumOff val="35000"/>
                </a:schemeClr>
              </a:solidFill>
              <a:latin typeface="Calibri" panose="020F0502020204030204" pitchFamily="34" charset="0"/>
            </a:endParaRPr>
          </a:p>
          <a:p>
            <a:pPr algn="just"/>
            <a:endParaRPr lang="fr-FR" dirty="0">
              <a:solidFill>
                <a:schemeClr val="tx1">
                  <a:lumMod val="65000"/>
                  <a:lumOff val="35000"/>
                </a:schemeClr>
              </a:solidFill>
              <a:latin typeface="Calibri" panose="020F0502020204030204" pitchFamily="34" charset="0"/>
            </a:endParaRPr>
          </a:p>
          <a:p>
            <a:pPr marL="0" indent="0" algn="just">
              <a:buNone/>
            </a:pPr>
            <a:r>
              <a:rPr lang="fr-FR" dirty="0">
                <a:solidFill>
                  <a:schemeClr val="tx1">
                    <a:lumMod val="65000"/>
                    <a:lumOff val="35000"/>
                  </a:schemeClr>
                </a:solidFill>
                <a:latin typeface="Calibri" panose="020F0502020204030204" pitchFamily="34" charset="0"/>
              </a:rPr>
              <a:t>HTTPS (Hyper Text Transfer Protocol Secure) est la variante sécurisée du </a:t>
            </a:r>
            <a:r>
              <a:rPr lang="fr-FR" dirty="0" err="1">
                <a:solidFill>
                  <a:schemeClr val="tx1">
                    <a:lumMod val="65000"/>
                    <a:lumOff val="35000"/>
                  </a:schemeClr>
                </a:solidFill>
                <a:latin typeface="Calibri" panose="020F0502020204030204" pitchFamily="34" charset="0"/>
              </a:rPr>
              <a:t>protocle</a:t>
            </a:r>
            <a:r>
              <a:rPr lang="fr-FR" dirty="0">
                <a:solidFill>
                  <a:schemeClr val="tx1">
                    <a:lumMod val="65000"/>
                    <a:lumOff val="35000"/>
                  </a:schemeClr>
                </a:solidFill>
                <a:latin typeface="Calibri" panose="020F0502020204030204" pitchFamily="34" charset="0"/>
              </a:rPr>
              <a:t> HTTP où les communications sont chiffrées par TLS ou SSL.</a:t>
            </a:r>
          </a:p>
        </p:txBody>
      </p:sp>
      <p:sp>
        <p:nvSpPr>
          <p:cNvPr id="8" name="Espace réservé du contenu 7">
            <a:extLst>
              <a:ext uri="{FF2B5EF4-FFF2-40B4-BE49-F238E27FC236}">
                <a16:creationId xmlns:a16="http://schemas.microsoft.com/office/drawing/2014/main" id="{D8DE0F11-A734-4739-AEB9-29AE70089AC1}"/>
              </a:ext>
            </a:extLst>
          </p:cNvPr>
          <p:cNvSpPr>
            <a:spLocks noGrp="1"/>
          </p:cNvSpPr>
          <p:nvPr>
            <p:ph sz="quarter" idx="13"/>
          </p:nvPr>
        </p:nvSpPr>
        <p:spPr>
          <a:prstGeom prst="rect">
            <a:avLst/>
          </a:prstGeom>
        </p:spPr>
        <p:txBody>
          <a:bodyPr/>
          <a:lstStyle/>
          <a:p>
            <a:r>
              <a:rPr lang="fr-FR" sz="1600" b="1" dirty="0">
                <a:solidFill>
                  <a:srgbClr val="08ACA2"/>
                </a:solidFill>
              </a:rPr>
              <a:t>HTTP (Hyper </a:t>
            </a:r>
            <a:r>
              <a:rPr lang="fr-FR" sz="1600" b="1" dirty="0" err="1">
                <a:solidFill>
                  <a:srgbClr val="08ACA2"/>
                </a:solidFill>
              </a:rPr>
              <a:t>Text</a:t>
            </a:r>
            <a:r>
              <a:rPr lang="fr-FR" sz="1600" b="1" dirty="0">
                <a:solidFill>
                  <a:srgbClr val="08ACA2"/>
                </a:solidFill>
              </a:rPr>
              <a:t> Transfer Protocol)</a:t>
            </a:r>
          </a:p>
        </p:txBody>
      </p:sp>
      <p:sp>
        <p:nvSpPr>
          <p:cNvPr id="6" name="Espace réservé du contenu 7">
            <a:extLst>
              <a:ext uri="{FF2B5EF4-FFF2-40B4-BE49-F238E27FC236}">
                <a16:creationId xmlns:a16="http://schemas.microsoft.com/office/drawing/2014/main" id="{C72F97F7-FED5-4204-BE25-CA234347EAA8}"/>
              </a:ext>
            </a:extLst>
          </p:cNvPr>
          <p:cNvSpPr txBox="1">
            <a:spLocks/>
          </p:cNvSpPr>
          <p:nvPr/>
        </p:nvSpPr>
        <p:spPr>
          <a:xfrm>
            <a:off x="720000" y="3613900"/>
            <a:ext cx="4659947"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solidFill>
                  <a:srgbClr val="08ACA2"/>
                </a:solidFill>
              </a:rPr>
              <a:t>HTTPS (Hyper </a:t>
            </a:r>
            <a:r>
              <a:rPr lang="fr-FR" dirty="0" err="1">
                <a:solidFill>
                  <a:srgbClr val="08ACA2"/>
                </a:solidFill>
              </a:rPr>
              <a:t>Text</a:t>
            </a:r>
            <a:r>
              <a:rPr lang="fr-FR" dirty="0">
                <a:solidFill>
                  <a:srgbClr val="08ACA2"/>
                </a:solidFill>
              </a:rPr>
              <a:t> Transfer Protocol Secure)</a:t>
            </a:r>
          </a:p>
        </p:txBody>
      </p:sp>
    </p:spTree>
    <p:extLst>
      <p:ext uri="{BB962C8B-B14F-4D97-AF65-F5344CB8AC3E}">
        <p14:creationId xmlns:p14="http://schemas.microsoft.com/office/powerpoint/2010/main" val="5979465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Déployer en intranet</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Définition d’un réseau local</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Installation d’un serveur Web</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Protocoles de transfert de fichiers</a:t>
            </a:r>
          </a:p>
          <a:p>
            <a:pPr algn="just" defTabSz="829543">
              <a:spcBef>
                <a:spcPts val="1270"/>
              </a:spcBef>
              <a:buSzPts val="1800"/>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Création des comptes FTP</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Transfert des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Mise à jour du contenu</a:t>
            </a:r>
          </a:p>
        </p:txBody>
      </p:sp>
    </p:spTree>
    <p:extLst>
      <p:ext uri="{BB962C8B-B14F-4D97-AF65-F5344CB8AC3E}">
        <p14:creationId xmlns:p14="http://schemas.microsoft.com/office/powerpoint/2010/main" val="176475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7001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76A6590-4B75-48BE-A8A0-5399DC3D2F6C}"/>
              </a:ext>
            </a:extLst>
          </p:cNvPr>
          <p:cNvSpPr>
            <a:spLocks noGrp="1"/>
          </p:cNvSpPr>
          <p:nvPr>
            <p:ph sz="quarter" idx="13"/>
          </p:nvPr>
        </p:nvSpPr>
        <p:spPr/>
        <p:txBody>
          <a:bodyPr/>
          <a:lstStyle/>
          <a:p>
            <a:r>
              <a:rPr kumimoji="0" lang="fr-FR" sz="1600" b="1" i="0" u="none" strike="noStrike" kern="1200" cap="none" spc="0" normalizeH="0" baseline="0" noProof="0" dirty="0">
                <a:ln>
                  <a:noFill/>
                </a:ln>
                <a:solidFill>
                  <a:srgbClr val="008245"/>
                </a:solidFill>
                <a:effectLst/>
                <a:uLnTx/>
                <a:uFillTx/>
                <a:latin typeface="Calibri" panose="020F0502020204030204" pitchFamily="34" charset="0"/>
                <a:ea typeface="+mn-ea"/>
                <a:cs typeface="+mn-cs"/>
              </a:rPr>
              <a:t>Les types d’éléments HTML</a:t>
            </a:r>
            <a:endParaRPr lang="fr-FR" dirty="0">
              <a:solidFill>
                <a:srgbClr val="008245"/>
              </a:solidFill>
            </a:endParaRPr>
          </a:p>
          <a:p>
            <a:endParaRPr lang="fr-FR" dirty="0">
              <a:solidFill>
                <a:schemeClr val="accent2"/>
              </a:solidFill>
            </a:endParaRPr>
          </a:p>
        </p:txBody>
      </p:sp>
      <p:sp>
        <p:nvSpPr>
          <p:cNvPr id="28" name="Rectangle 27">
            <a:extLst>
              <a:ext uri="{FF2B5EF4-FFF2-40B4-BE49-F238E27FC236}">
                <a16:creationId xmlns:a16="http://schemas.microsoft.com/office/drawing/2014/main" id="{BE31FB2A-DF2B-428C-96CC-BE7E6EE214BF}"/>
              </a:ext>
            </a:extLst>
          </p:cNvPr>
          <p:cNvSpPr/>
          <p:nvPr/>
        </p:nvSpPr>
        <p:spPr>
          <a:xfrm>
            <a:off x="885130" y="1954238"/>
            <a:ext cx="2779800" cy="307777"/>
          </a:xfrm>
          <a:prstGeom prst="rect">
            <a:avLst/>
          </a:prstGeom>
        </p:spPr>
        <p:txBody>
          <a:bodyPr wrap="none">
            <a:spAutoFit/>
          </a:bodyPr>
          <a:lstStyle/>
          <a:p>
            <a:r>
              <a:rPr lang="fr-FR" sz="1400" b="1" dirty="0">
                <a:solidFill>
                  <a:srgbClr val="007842"/>
                </a:solidFill>
                <a:latin typeface="Calibri" panose="020F0502020204030204" pitchFamily="34" charset="0"/>
              </a:rPr>
              <a:t>Éléments de niveau bloc en HTML :</a:t>
            </a:r>
          </a:p>
        </p:txBody>
      </p:sp>
      <p:sp>
        <p:nvSpPr>
          <p:cNvPr id="30" name="Rectangle 29">
            <a:extLst>
              <a:ext uri="{FF2B5EF4-FFF2-40B4-BE49-F238E27FC236}">
                <a16:creationId xmlns:a16="http://schemas.microsoft.com/office/drawing/2014/main" id="{69D5641A-5AF1-49EC-96D4-4DEF58B7CB83}"/>
              </a:ext>
            </a:extLst>
          </p:cNvPr>
          <p:cNvSpPr/>
          <p:nvPr/>
        </p:nvSpPr>
        <p:spPr>
          <a:xfrm>
            <a:off x="780340" y="4338637"/>
            <a:ext cx="2883995" cy="307777"/>
          </a:xfrm>
          <a:prstGeom prst="rect">
            <a:avLst/>
          </a:prstGeom>
        </p:spPr>
        <p:txBody>
          <a:bodyPr wrap="none">
            <a:spAutoFit/>
          </a:bodyPr>
          <a:lstStyle/>
          <a:p>
            <a:r>
              <a:rPr lang="fr-FR" sz="1400" b="1" dirty="0">
                <a:solidFill>
                  <a:srgbClr val="007842"/>
                </a:solidFill>
                <a:latin typeface="Calibri" panose="020F0502020204030204" pitchFamily="34" charset="0"/>
              </a:rPr>
              <a:t>Éléments de niveau inline en HTML :</a:t>
            </a:r>
          </a:p>
        </p:txBody>
      </p:sp>
      <p:grpSp>
        <p:nvGrpSpPr>
          <p:cNvPr id="5" name="Groupe 4">
            <a:extLst>
              <a:ext uri="{FF2B5EF4-FFF2-40B4-BE49-F238E27FC236}">
                <a16:creationId xmlns:a16="http://schemas.microsoft.com/office/drawing/2014/main" id="{AE3A3CD8-D60A-4444-88E2-92B71590632D}"/>
              </a:ext>
            </a:extLst>
          </p:cNvPr>
          <p:cNvGrpSpPr/>
          <p:nvPr/>
        </p:nvGrpSpPr>
        <p:grpSpPr>
          <a:xfrm>
            <a:off x="780340" y="2426315"/>
            <a:ext cx="9112704" cy="1506469"/>
            <a:chOff x="3185901" y="777945"/>
            <a:chExt cx="9112704" cy="1506469"/>
          </a:xfrm>
        </p:grpSpPr>
        <p:sp>
          <p:nvSpPr>
            <p:cNvPr id="4" name="Rectangle 3">
              <a:extLst>
                <a:ext uri="{FF2B5EF4-FFF2-40B4-BE49-F238E27FC236}">
                  <a16:creationId xmlns:a16="http://schemas.microsoft.com/office/drawing/2014/main" id="{ECE1AC8E-5546-4656-86E5-F9AC9A0D0DDD}"/>
                </a:ext>
              </a:extLst>
            </p:cNvPr>
            <p:cNvSpPr/>
            <p:nvPr/>
          </p:nvSpPr>
          <p:spPr>
            <a:xfrm>
              <a:off x="3196411" y="777945"/>
              <a:ext cx="8815589" cy="1506469"/>
            </a:xfrm>
            <a:prstGeom prst="rect">
              <a:avLst/>
            </a:prstGeom>
            <a:noFill/>
            <a:ln>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5">
              <a:extLst>
                <a:ext uri="{FF2B5EF4-FFF2-40B4-BE49-F238E27FC236}">
                  <a16:creationId xmlns:a16="http://schemas.microsoft.com/office/drawing/2014/main" id="{E80573B6-7B10-44B9-B1F6-E84A9F13F7FA}"/>
                </a:ext>
              </a:extLst>
            </p:cNvPr>
            <p:cNvSpPr txBox="1">
              <a:spLocks/>
            </p:cNvSpPr>
            <p:nvPr/>
          </p:nvSpPr>
          <p:spPr>
            <a:xfrm>
              <a:off x="3185901" y="784727"/>
              <a:ext cx="1231553" cy="1403097"/>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dirty="0">
                  <a:solidFill>
                    <a:srgbClr val="001EF5"/>
                  </a:solidFill>
                </a:rPr>
                <a:t>&lt;</a:t>
              </a:r>
              <a:r>
                <a:rPr lang="fr-FR" sz="1400" b="0" dirty="0" err="1">
                  <a:solidFill>
                    <a:srgbClr val="C00000"/>
                  </a:solidFill>
                </a:rPr>
                <a:t>address</a:t>
              </a:r>
              <a:r>
                <a:rPr lang="fr-FR" sz="1400" b="0" dirty="0">
                  <a:solidFill>
                    <a:srgbClr val="001EF5"/>
                  </a:solidFill>
                </a:rPr>
                <a:t>&gt;              </a:t>
              </a:r>
            </a:p>
            <a:p>
              <a:pPr>
                <a:lnSpc>
                  <a:spcPct val="150000"/>
                </a:lnSpc>
              </a:pPr>
              <a:r>
                <a:rPr lang="fr-FR" sz="1400" b="0" dirty="0">
                  <a:solidFill>
                    <a:srgbClr val="001EF5"/>
                  </a:solidFill>
                </a:rPr>
                <a:t>&lt;</a:t>
              </a:r>
              <a:r>
                <a:rPr lang="fr-FR" sz="1400" b="0" dirty="0">
                  <a:solidFill>
                    <a:srgbClr val="C00000"/>
                  </a:solidFill>
                </a:rPr>
                <a:t>dl</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h1</a:t>
              </a:r>
              <a:r>
                <a:rPr lang="fr-FR" sz="1400" b="0" dirty="0">
                  <a:solidFill>
                    <a:srgbClr val="001EF5"/>
                  </a:solidFill>
                </a:rPr>
                <a:t>&gt; - &lt; </a:t>
              </a:r>
              <a:r>
                <a:rPr lang="fr-FR" sz="1400" b="0" dirty="0">
                  <a:solidFill>
                    <a:srgbClr val="C00000"/>
                  </a:solidFill>
                </a:rPr>
                <a:t>H6</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ol</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video</a:t>
              </a:r>
              <a:r>
                <a:rPr lang="fr-FR" sz="1400" b="0" dirty="0">
                  <a:solidFill>
                    <a:srgbClr val="001EF5"/>
                  </a:solidFill>
                </a:rPr>
                <a:t>&gt;</a:t>
              </a:r>
            </a:p>
          </p:txBody>
        </p:sp>
        <p:sp>
          <p:nvSpPr>
            <p:cNvPr id="13" name="Titre 15">
              <a:extLst>
                <a:ext uri="{FF2B5EF4-FFF2-40B4-BE49-F238E27FC236}">
                  <a16:creationId xmlns:a16="http://schemas.microsoft.com/office/drawing/2014/main" id="{821FECDE-1653-49FD-B787-0DFA18C2FDB9}"/>
                </a:ext>
              </a:extLst>
            </p:cNvPr>
            <p:cNvSpPr txBox="1">
              <a:spLocks/>
            </p:cNvSpPr>
            <p:nvPr/>
          </p:nvSpPr>
          <p:spPr>
            <a:xfrm>
              <a:off x="4399881" y="811053"/>
              <a:ext cx="1231553" cy="1047619"/>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dirty="0">
                  <a:solidFill>
                    <a:srgbClr val="001EF5"/>
                  </a:solidFill>
                </a:rPr>
                <a:t>&lt;</a:t>
              </a:r>
              <a:r>
                <a:rPr lang="fr-FR" sz="1400" b="0" dirty="0">
                  <a:solidFill>
                    <a:srgbClr val="C00000"/>
                  </a:solidFill>
                </a:rPr>
                <a:t>article</a:t>
              </a:r>
              <a:r>
                <a:rPr lang="fr-FR" sz="1400" b="0" dirty="0">
                  <a:solidFill>
                    <a:srgbClr val="001EF5"/>
                  </a:solidFill>
                </a:rPr>
                <a:t>&gt;              </a:t>
              </a:r>
            </a:p>
            <a:p>
              <a:pPr>
                <a:lnSpc>
                  <a:spcPct val="150000"/>
                </a:lnSpc>
              </a:pPr>
              <a:r>
                <a:rPr lang="fr-FR" sz="1400" b="0" dirty="0">
                  <a:solidFill>
                    <a:srgbClr val="001EF5"/>
                  </a:solidFill>
                </a:rPr>
                <a:t>&lt;</a:t>
              </a:r>
              <a:r>
                <a:rPr lang="fr-FR" sz="1400" b="0" dirty="0" err="1">
                  <a:solidFill>
                    <a:srgbClr val="C00000"/>
                  </a:solidFill>
                </a:rPr>
                <a:t>dt</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header</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p</a:t>
              </a:r>
              <a:r>
                <a:rPr lang="fr-FR" sz="1400" b="0" dirty="0">
                  <a:solidFill>
                    <a:srgbClr val="001EF5"/>
                  </a:solidFill>
                </a:rPr>
                <a:t>&gt;</a:t>
              </a:r>
            </a:p>
          </p:txBody>
        </p:sp>
        <p:sp>
          <p:nvSpPr>
            <p:cNvPr id="14" name="Titre 15">
              <a:extLst>
                <a:ext uri="{FF2B5EF4-FFF2-40B4-BE49-F238E27FC236}">
                  <a16:creationId xmlns:a16="http://schemas.microsoft.com/office/drawing/2014/main" id="{F89D8783-D2C9-4236-BD49-6CC76D437306}"/>
                </a:ext>
              </a:extLst>
            </p:cNvPr>
            <p:cNvSpPr txBox="1">
              <a:spLocks/>
            </p:cNvSpPr>
            <p:nvPr/>
          </p:nvSpPr>
          <p:spPr>
            <a:xfrm>
              <a:off x="5471425" y="784728"/>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dirty="0">
                  <a:solidFill>
                    <a:srgbClr val="001EF5"/>
                  </a:solidFill>
                </a:rPr>
                <a:t>&lt;</a:t>
              </a:r>
              <a:r>
                <a:rPr lang="fr-FR" sz="1400" b="0" dirty="0" err="1">
                  <a:solidFill>
                    <a:srgbClr val="C00000"/>
                  </a:solidFill>
                </a:rPr>
                <a:t>aside</a:t>
              </a:r>
              <a:r>
                <a:rPr lang="fr-FR" sz="1400" b="0" dirty="0">
                  <a:solidFill>
                    <a:srgbClr val="001EF5"/>
                  </a:solidFill>
                </a:rPr>
                <a:t>&gt;              </a:t>
              </a:r>
            </a:p>
            <a:p>
              <a:pPr>
                <a:lnSpc>
                  <a:spcPct val="150000"/>
                </a:lnSpc>
              </a:pPr>
              <a:r>
                <a:rPr lang="fr-FR" sz="1400" b="0" dirty="0">
                  <a:solidFill>
                    <a:srgbClr val="001EF5"/>
                  </a:solidFill>
                </a:rPr>
                <a:t>&lt;</a:t>
              </a:r>
              <a:r>
                <a:rPr lang="fr-FR" sz="1400" b="0" dirty="0" err="1">
                  <a:solidFill>
                    <a:srgbClr val="C00000"/>
                  </a:solidFill>
                </a:rPr>
                <a:t>fieldset</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hr</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pre</a:t>
              </a:r>
              <a:r>
                <a:rPr lang="fr-FR" sz="1400" b="0" dirty="0">
                  <a:solidFill>
                    <a:srgbClr val="001EF5"/>
                  </a:solidFill>
                </a:rPr>
                <a:t>&gt;</a:t>
              </a:r>
            </a:p>
          </p:txBody>
        </p:sp>
        <p:sp>
          <p:nvSpPr>
            <p:cNvPr id="15" name="Titre 15">
              <a:extLst>
                <a:ext uri="{FF2B5EF4-FFF2-40B4-BE49-F238E27FC236}">
                  <a16:creationId xmlns:a16="http://schemas.microsoft.com/office/drawing/2014/main" id="{3271CB12-0FEA-4526-AB84-40010C719ED1}"/>
                </a:ext>
              </a:extLst>
            </p:cNvPr>
            <p:cNvSpPr txBox="1">
              <a:spLocks/>
            </p:cNvSpPr>
            <p:nvPr/>
          </p:nvSpPr>
          <p:spPr>
            <a:xfrm>
              <a:off x="6781679" y="784728"/>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dirty="0">
                  <a:solidFill>
                    <a:srgbClr val="001EF5"/>
                  </a:solidFill>
                </a:rPr>
                <a:t>&lt;</a:t>
              </a:r>
              <a:r>
                <a:rPr lang="fr-FR" sz="1400" b="0" dirty="0" err="1">
                  <a:solidFill>
                    <a:srgbClr val="C00000"/>
                  </a:solidFill>
                </a:rPr>
                <a:t>blockquote</a:t>
              </a:r>
              <a:r>
                <a:rPr lang="fr-FR" sz="1400" b="0" dirty="0">
                  <a:solidFill>
                    <a:srgbClr val="001EF5"/>
                  </a:solidFill>
                </a:rPr>
                <a:t>&gt;              </a:t>
              </a:r>
            </a:p>
            <a:p>
              <a:pPr>
                <a:lnSpc>
                  <a:spcPct val="150000"/>
                </a:lnSpc>
              </a:pPr>
              <a:r>
                <a:rPr lang="fr-FR" sz="1400" b="0" dirty="0">
                  <a:solidFill>
                    <a:srgbClr val="001EF5"/>
                  </a:solidFill>
                </a:rPr>
                <a:t>&lt;</a:t>
              </a:r>
              <a:r>
                <a:rPr lang="fr-FR" sz="1400" b="0" dirty="0" err="1">
                  <a:solidFill>
                    <a:srgbClr val="C00000"/>
                  </a:solidFill>
                </a:rPr>
                <a:t>figcaption</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li</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section</a:t>
              </a:r>
              <a:r>
                <a:rPr lang="fr-FR" sz="1400" b="0" dirty="0">
                  <a:solidFill>
                    <a:srgbClr val="001EF5"/>
                  </a:solidFill>
                </a:rPr>
                <a:t>&gt;</a:t>
              </a:r>
            </a:p>
          </p:txBody>
        </p:sp>
        <p:sp>
          <p:nvSpPr>
            <p:cNvPr id="18" name="Titre 15">
              <a:extLst>
                <a:ext uri="{FF2B5EF4-FFF2-40B4-BE49-F238E27FC236}">
                  <a16:creationId xmlns:a16="http://schemas.microsoft.com/office/drawing/2014/main" id="{480D115B-E72D-48FD-BCFC-5E66F2D82E56}"/>
                </a:ext>
              </a:extLst>
            </p:cNvPr>
            <p:cNvSpPr txBox="1">
              <a:spLocks/>
            </p:cNvSpPr>
            <p:nvPr/>
          </p:nvSpPr>
          <p:spPr>
            <a:xfrm>
              <a:off x="8477326" y="781869"/>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dirty="0">
                  <a:solidFill>
                    <a:srgbClr val="001EF5"/>
                  </a:solidFill>
                </a:rPr>
                <a:t>&lt;</a:t>
              </a:r>
              <a:r>
                <a:rPr lang="fr-FR" sz="1400" b="0" dirty="0" err="1">
                  <a:solidFill>
                    <a:srgbClr val="C00000"/>
                  </a:solidFill>
                </a:rPr>
                <a:t>canvas</a:t>
              </a:r>
              <a:r>
                <a:rPr lang="fr-FR" sz="1400" b="0" dirty="0">
                  <a:solidFill>
                    <a:srgbClr val="001EF5"/>
                  </a:solidFill>
                </a:rPr>
                <a:t>&gt;              </a:t>
              </a:r>
            </a:p>
            <a:p>
              <a:pPr>
                <a:lnSpc>
                  <a:spcPct val="150000"/>
                </a:lnSpc>
              </a:pPr>
              <a:r>
                <a:rPr lang="fr-FR" sz="1400" b="0" dirty="0">
                  <a:solidFill>
                    <a:srgbClr val="001EF5"/>
                  </a:solidFill>
                </a:rPr>
                <a:t>&lt;</a:t>
              </a:r>
              <a:r>
                <a:rPr lang="fr-FR" sz="1400" b="0" dirty="0">
                  <a:solidFill>
                    <a:srgbClr val="C00000"/>
                  </a:solidFill>
                </a:rPr>
                <a:t>figure</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main</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table</a:t>
              </a:r>
              <a:r>
                <a:rPr lang="fr-FR" sz="1400" b="0" dirty="0">
                  <a:solidFill>
                    <a:srgbClr val="001EF5"/>
                  </a:solidFill>
                </a:rPr>
                <a:t>&gt;</a:t>
              </a:r>
            </a:p>
          </p:txBody>
        </p:sp>
        <p:sp>
          <p:nvSpPr>
            <p:cNvPr id="19" name="Titre 15">
              <a:extLst>
                <a:ext uri="{FF2B5EF4-FFF2-40B4-BE49-F238E27FC236}">
                  <a16:creationId xmlns:a16="http://schemas.microsoft.com/office/drawing/2014/main" id="{FA5E6EA4-17EC-4856-BC16-C95C3ADE35C7}"/>
                </a:ext>
              </a:extLst>
            </p:cNvPr>
            <p:cNvSpPr txBox="1">
              <a:spLocks/>
            </p:cNvSpPr>
            <p:nvPr/>
          </p:nvSpPr>
          <p:spPr>
            <a:xfrm>
              <a:off x="9787580" y="777945"/>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dirty="0">
                  <a:solidFill>
                    <a:srgbClr val="001EF5"/>
                  </a:solidFill>
                </a:rPr>
                <a:t>&lt;</a:t>
              </a:r>
              <a:r>
                <a:rPr lang="fr-FR" sz="1400" b="0" dirty="0">
                  <a:solidFill>
                    <a:srgbClr val="C00000"/>
                  </a:solidFill>
                </a:rPr>
                <a:t>dd</a:t>
              </a:r>
              <a:r>
                <a:rPr lang="fr-FR" sz="1400" b="0" dirty="0">
                  <a:solidFill>
                    <a:srgbClr val="001EF5"/>
                  </a:solidFill>
                </a:rPr>
                <a:t>&gt;              </a:t>
              </a:r>
            </a:p>
            <a:p>
              <a:pPr>
                <a:lnSpc>
                  <a:spcPct val="150000"/>
                </a:lnSpc>
              </a:pPr>
              <a:r>
                <a:rPr lang="fr-FR" sz="1400" b="0" dirty="0">
                  <a:solidFill>
                    <a:srgbClr val="001EF5"/>
                  </a:solidFill>
                </a:rPr>
                <a:t>&lt;</a:t>
              </a:r>
              <a:r>
                <a:rPr lang="fr-FR" sz="1400" b="0" dirty="0" err="1">
                  <a:solidFill>
                    <a:srgbClr val="C00000"/>
                  </a:solidFill>
                </a:rPr>
                <a:t>footer</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nav</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tfoot</a:t>
              </a:r>
              <a:r>
                <a:rPr lang="fr-FR" sz="1400" b="0" dirty="0">
                  <a:solidFill>
                    <a:srgbClr val="001EF5"/>
                  </a:solidFill>
                </a:rPr>
                <a:t>&gt;</a:t>
              </a:r>
            </a:p>
          </p:txBody>
        </p:sp>
        <p:sp>
          <p:nvSpPr>
            <p:cNvPr id="20" name="Titre 15">
              <a:extLst>
                <a:ext uri="{FF2B5EF4-FFF2-40B4-BE49-F238E27FC236}">
                  <a16:creationId xmlns:a16="http://schemas.microsoft.com/office/drawing/2014/main" id="{26141B74-C7C6-4E4C-9B45-9C4DA18B598B}"/>
                </a:ext>
              </a:extLst>
            </p:cNvPr>
            <p:cNvSpPr txBox="1">
              <a:spLocks/>
            </p:cNvSpPr>
            <p:nvPr/>
          </p:nvSpPr>
          <p:spPr>
            <a:xfrm>
              <a:off x="11067052" y="781869"/>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dirty="0">
                  <a:solidFill>
                    <a:srgbClr val="001EF5"/>
                  </a:solidFill>
                </a:rPr>
                <a:t>&lt;</a:t>
              </a:r>
              <a:r>
                <a:rPr lang="fr-FR" sz="1400" b="0" dirty="0">
                  <a:solidFill>
                    <a:srgbClr val="C00000"/>
                  </a:solidFill>
                </a:rPr>
                <a:t>div</a:t>
              </a:r>
              <a:r>
                <a:rPr lang="fr-FR" sz="1400" b="0" dirty="0">
                  <a:solidFill>
                    <a:srgbClr val="001EF5"/>
                  </a:solidFill>
                </a:rPr>
                <a:t>&gt;              </a:t>
              </a:r>
            </a:p>
            <a:p>
              <a:pPr>
                <a:lnSpc>
                  <a:spcPct val="150000"/>
                </a:lnSpc>
              </a:pPr>
              <a:r>
                <a:rPr lang="fr-FR" sz="1400" b="0" dirty="0">
                  <a:solidFill>
                    <a:srgbClr val="001EF5"/>
                  </a:solidFill>
                </a:rPr>
                <a:t>&lt;</a:t>
              </a:r>
              <a:r>
                <a:rPr lang="fr-FR" sz="1400" b="0" dirty="0" err="1">
                  <a:solidFill>
                    <a:srgbClr val="C00000"/>
                  </a:solidFill>
                </a:rPr>
                <a:t>form</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noscript</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ul</a:t>
              </a:r>
              <a:r>
                <a:rPr lang="fr-FR" sz="1400" b="0" dirty="0">
                  <a:solidFill>
                    <a:srgbClr val="001EF5"/>
                  </a:solidFill>
                </a:rPr>
                <a:t>&gt;</a:t>
              </a:r>
            </a:p>
          </p:txBody>
        </p:sp>
      </p:grpSp>
      <p:grpSp>
        <p:nvGrpSpPr>
          <p:cNvPr id="6" name="Groupe 5">
            <a:extLst>
              <a:ext uri="{FF2B5EF4-FFF2-40B4-BE49-F238E27FC236}">
                <a16:creationId xmlns:a16="http://schemas.microsoft.com/office/drawing/2014/main" id="{E0D79AF1-18FA-4EF2-95BA-8F7526D5CFBB}"/>
              </a:ext>
            </a:extLst>
          </p:cNvPr>
          <p:cNvGrpSpPr/>
          <p:nvPr/>
        </p:nvGrpSpPr>
        <p:grpSpPr>
          <a:xfrm>
            <a:off x="780340" y="4793112"/>
            <a:ext cx="9193542" cy="1697553"/>
            <a:chOff x="834733" y="4774719"/>
            <a:chExt cx="9193542" cy="1697553"/>
          </a:xfrm>
        </p:grpSpPr>
        <p:sp>
          <p:nvSpPr>
            <p:cNvPr id="21" name="Rectangle 20">
              <a:extLst>
                <a:ext uri="{FF2B5EF4-FFF2-40B4-BE49-F238E27FC236}">
                  <a16:creationId xmlns:a16="http://schemas.microsoft.com/office/drawing/2014/main" id="{796D6E4D-4D73-41EC-86EA-551EF0BAD9E5}"/>
                </a:ext>
              </a:extLst>
            </p:cNvPr>
            <p:cNvSpPr/>
            <p:nvPr/>
          </p:nvSpPr>
          <p:spPr>
            <a:xfrm>
              <a:off x="845243" y="4774719"/>
              <a:ext cx="8815589" cy="1506469"/>
            </a:xfrm>
            <a:prstGeom prst="rect">
              <a:avLst/>
            </a:prstGeom>
            <a:noFill/>
            <a:ln>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itre 15">
              <a:extLst>
                <a:ext uri="{FF2B5EF4-FFF2-40B4-BE49-F238E27FC236}">
                  <a16:creationId xmlns:a16="http://schemas.microsoft.com/office/drawing/2014/main" id="{7B3FF163-3F2A-408E-8DE6-083A23BB24A1}"/>
                </a:ext>
              </a:extLst>
            </p:cNvPr>
            <p:cNvSpPr txBox="1">
              <a:spLocks/>
            </p:cNvSpPr>
            <p:nvPr/>
          </p:nvSpPr>
          <p:spPr>
            <a:xfrm>
              <a:off x="834733" y="4781501"/>
              <a:ext cx="1231553" cy="1403097"/>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dirty="0">
                  <a:solidFill>
                    <a:srgbClr val="001EF5"/>
                  </a:solidFill>
                </a:rPr>
                <a:t>&lt;</a:t>
              </a:r>
              <a:r>
                <a:rPr lang="fr-FR" sz="1400" b="0" dirty="0">
                  <a:solidFill>
                    <a:srgbClr val="C00000"/>
                  </a:solidFill>
                </a:rPr>
                <a:t>a</a:t>
              </a:r>
              <a:r>
                <a:rPr lang="fr-FR" sz="1400" b="0" dirty="0">
                  <a:solidFill>
                    <a:srgbClr val="001EF5"/>
                  </a:solidFill>
                </a:rPr>
                <a:t>&gt;              </a:t>
              </a:r>
            </a:p>
            <a:p>
              <a:pPr>
                <a:lnSpc>
                  <a:spcPct val="150000"/>
                </a:lnSpc>
              </a:pPr>
              <a:r>
                <a:rPr lang="fr-FR" sz="1400" b="0" dirty="0">
                  <a:solidFill>
                    <a:srgbClr val="001EF5"/>
                  </a:solidFill>
                </a:rPr>
                <a:t>&lt;</a:t>
              </a:r>
              <a:r>
                <a:rPr lang="fr-FR" sz="1400" b="0" dirty="0" err="1">
                  <a:solidFill>
                    <a:srgbClr val="C00000"/>
                  </a:solidFill>
                </a:rPr>
                <a:t>button</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input</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samp</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sup</a:t>
              </a:r>
              <a:r>
                <a:rPr lang="fr-FR" sz="1400" b="0" dirty="0">
                  <a:solidFill>
                    <a:srgbClr val="001EF5"/>
                  </a:solidFill>
                </a:rPr>
                <a:t>&gt;</a:t>
              </a:r>
            </a:p>
          </p:txBody>
        </p:sp>
        <p:sp>
          <p:nvSpPr>
            <p:cNvPr id="23" name="Titre 15">
              <a:extLst>
                <a:ext uri="{FF2B5EF4-FFF2-40B4-BE49-F238E27FC236}">
                  <a16:creationId xmlns:a16="http://schemas.microsoft.com/office/drawing/2014/main" id="{7C3DAC36-B47A-4E17-8997-B52C35C66850}"/>
                </a:ext>
              </a:extLst>
            </p:cNvPr>
            <p:cNvSpPr txBox="1">
              <a:spLocks/>
            </p:cNvSpPr>
            <p:nvPr/>
          </p:nvSpPr>
          <p:spPr>
            <a:xfrm>
              <a:off x="1929385" y="5148382"/>
              <a:ext cx="1231553" cy="1323890"/>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dirty="0">
                  <a:solidFill>
                    <a:srgbClr val="001EF5"/>
                  </a:solidFill>
                </a:rPr>
                <a:t>&lt;</a:t>
              </a:r>
              <a:r>
                <a:rPr lang="fr-FR" sz="1400" b="0" dirty="0" err="1">
                  <a:solidFill>
                    <a:srgbClr val="C00000"/>
                  </a:solidFill>
                </a:rPr>
                <a:t>abbr</a:t>
              </a:r>
              <a:r>
                <a:rPr lang="fr-FR" sz="1400" b="0" dirty="0">
                  <a:solidFill>
                    <a:srgbClr val="001EF5"/>
                  </a:solidFill>
                </a:rPr>
                <a:t>&gt;              </a:t>
              </a:r>
            </a:p>
            <a:p>
              <a:pPr>
                <a:lnSpc>
                  <a:spcPct val="150000"/>
                </a:lnSpc>
              </a:pPr>
              <a:r>
                <a:rPr lang="fr-FR" sz="1400" b="0" dirty="0">
                  <a:solidFill>
                    <a:srgbClr val="001EF5"/>
                  </a:solidFill>
                </a:rPr>
                <a:t>&lt;</a:t>
              </a:r>
              <a:r>
                <a:rPr lang="fr-FR" sz="1400" b="0" dirty="0">
                  <a:solidFill>
                    <a:srgbClr val="C00000"/>
                  </a:solidFill>
                </a:rPr>
                <a:t>cite</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kbd</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script</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textarea</a:t>
              </a:r>
              <a:r>
                <a:rPr lang="fr-FR" sz="1400" b="0" dirty="0">
                  <a:solidFill>
                    <a:srgbClr val="001EF5"/>
                  </a:solidFill>
                </a:rPr>
                <a:t>&gt;</a:t>
              </a:r>
            </a:p>
            <a:p>
              <a:pPr>
                <a:lnSpc>
                  <a:spcPct val="150000"/>
                </a:lnSpc>
              </a:pPr>
              <a:endParaRPr lang="fr-FR" sz="1400" b="0" dirty="0">
                <a:solidFill>
                  <a:srgbClr val="001EF5"/>
                </a:solidFill>
              </a:endParaRPr>
            </a:p>
            <a:p>
              <a:pPr>
                <a:lnSpc>
                  <a:spcPct val="150000"/>
                </a:lnSpc>
              </a:pPr>
              <a:endParaRPr lang="fr-FR" sz="1400" b="0" dirty="0">
                <a:solidFill>
                  <a:srgbClr val="001EF5"/>
                </a:solidFill>
              </a:endParaRPr>
            </a:p>
          </p:txBody>
        </p:sp>
        <p:sp>
          <p:nvSpPr>
            <p:cNvPr id="24" name="Titre 15">
              <a:extLst>
                <a:ext uri="{FF2B5EF4-FFF2-40B4-BE49-F238E27FC236}">
                  <a16:creationId xmlns:a16="http://schemas.microsoft.com/office/drawing/2014/main" id="{B169C365-525D-45CC-9DA5-CCD149BE6022}"/>
                </a:ext>
              </a:extLst>
            </p:cNvPr>
            <p:cNvSpPr txBox="1">
              <a:spLocks/>
            </p:cNvSpPr>
            <p:nvPr/>
          </p:nvSpPr>
          <p:spPr>
            <a:xfrm>
              <a:off x="3049651" y="5071974"/>
              <a:ext cx="1231553" cy="1161601"/>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dirty="0">
                  <a:solidFill>
                    <a:srgbClr val="001EF5"/>
                  </a:solidFill>
                </a:rPr>
                <a:t>&lt;</a:t>
              </a:r>
              <a:r>
                <a:rPr lang="fr-FR" sz="1400" b="0" dirty="0" err="1">
                  <a:solidFill>
                    <a:srgbClr val="C00000"/>
                  </a:solidFill>
                </a:rPr>
                <a:t>acronym</a:t>
              </a:r>
              <a:r>
                <a:rPr lang="fr-FR" sz="1400" b="0" dirty="0">
                  <a:solidFill>
                    <a:srgbClr val="001EF5"/>
                  </a:solidFill>
                </a:rPr>
                <a:t>&gt;              </a:t>
              </a:r>
            </a:p>
            <a:p>
              <a:pPr>
                <a:lnSpc>
                  <a:spcPct val="150000"/>
                </a:lnSpc>
              </a:pPr>
              <a:r>
                <a:rPr lang="fr-FR" sz="1400" b="0" dirty="0">
                  <a:solidFill>
                    <a:srgbClr val="001EF5"/>
                  </a:solidFill>
                </a:rPr>
                <a:t>&lt;</a:t>
              </a:r>
              <a:r>
                <a:rPr lang="fr-FR" sz="1400" b="0" dirty="0">
                  <a:solidFill>
                    <a:srgbClr val="C00000"/>
                  </a:solidFill>
                </a:rPr>
                <a:t>code</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label</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select</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time</a:t>
              </a:r>
              <a:r>
                <a:rPr lang="fr-FR" sz="1400" b="0" dirty="0">
                  <a:solidFill>
                    <a:srgbClr val="001EF5"/>
                  </a:solidFill>
                </a:rPr>
                <a:t>&gt;</a:t>
              </a:r>
            </a:p>
            <a:p>
              <a:pPr>
                <a:lnSpc>
                  <a:spcPct val="150000"/>
                </a:lnSpc>
              </a:pPr>
              <a:endParaRPr lang="fr-FR" sz="1400" b="0" dirty="0">
                <a:solidFill>
                  <a:srgbClr val="001EF5"/>
                </a:solidFill>
              </a:endParaRPr>
            </a:p>
          </p:txBody>
        </p:sp>
        <p:sp>
          <p:nvSpPr>
            <p:cNvPr id="25" name="Titre 15">
              <a:extLst>
                <a:ext uri="{FF2B5EF4-FFF2-40B4-BE49-F238E27FC236}">
                  <a16:creationId xmlns:a16="http://schemas.microsoft.com/office/drawing/2014/main" id="{6DC8213A-9074-49CB-B649-9F59C2A22FEE}"/>
                </a:ext>
              </a:extLst>
            </p:cNvPr>
            <p:cNvSpPr txBox="1">
              <a:spLocks/>
            </p:cNvSpPr>
            <p:nvPr/>
          </p:nvSpPr>
          <p:spPr>
            <a:xfrm>
              <a:off x="4558160" y="4946725"/>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dirty="0">
                  <a:solidFill>
                    <a:srgbClr val="001EF5"/>
                  </a:solidFill>
                </a:rPr>
                <a:t>&lt;</a:t>
              </a:r>
              <a:r>
                <a:rPr lang="fr-FR" sz="1400" b="0" dirty="0">
                  <a:solidFill>
                    <a:srgbClr val="C00000"/>
                  </a:solidFill>
                </a:rPr>
                <a:t>b</a:t>
              </a:r>
              <a:r>
                <a:rPr lang="fr-FR" sz="1400" b="0" dirty="0">
                  <a:solidFill>
                    <a:srgbClr val="001EF5"/>
                  </a:solidFill>
                </a:rPr>
                <a:t>&gt;              </a:t>
              </a:r>
            </a:p>
            <a:p>
              <a:pPr>
                <a:lnSpc>
                  <a:spcPct val="150000"/>
                </a:lnSpc>
              </a:pPr>
              <a:r>
                <a:rPr lang="fr-FR" sz="1400" b="0" dirty="0">
                  <a:solidFill>
                    <a:srgbClr val="001EF5"/>
                  </a:solidFill>
                </a:rPr>
                <a:t>&lt;</a:t>
              </a:r>
              <a:r>
                <a:rPr lang="fr-FR" sz="1400" b="0" dirty="0" err="1">
                  <a:solidFill>
                    <a:srgbClr val="C00000"/>
                  </a:solidFill>
                </a:rPr>
                <a:t>dfn</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map</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small</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tt</a:t>
              </a:r>
              <a:r>
                <a:rPr lang="fr-FR" sz="1400" b="0" dirty="0">
                  <a:solidFill>
                    <a:srgbClr val="001EF5"/>
                  </a:solidFill>
                </a:rPr>
                <a:t>&gt;</a:t>
              </a:r>
            </a:p>
          </p:txBody>
        </p:sp>
        <p:sp>
          <p:nvSpPr>
            <p:cNvPr id="26" name="Titre 15">
              <a:extLst>
                <a:ext uri="{FF2B5EF4-FFF2-40B4-BE49-F238E27FC236}">
                  <a16:creationId xmlns:a16="http://schemas.microsoft.com/office/drawing/2014/main" id="{5B1B8F31-ED65-439E-AE12-F644A2B3CBB7}"/>
                </a:ext>
              </a:extLst>
            </p:cNvPr>
            <p:cNvSpPr txBox="1">
              <a:spLocks/>
            </p:cNvSpPr>
            <p:nvPr/>
          </p:nvSpPr>
          <p:spPr>
            <a:xfrm>
              <a:off x="6016420" y="4944554"/>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dirty="0">
                  <a:solidFill>
                    <a:srgbClr val="001EF5"/>
                  </a:solidFill>
                </a:rPr>
                <a:t>&lt;</a:t>
              </a:r>
              <a:r>
                <a:rPr lang="fr-FR" sz="1400" b="0" dirty="0" err="1">
                  <a:solidFill>
                    <a:srgbClr val="C00000"/>
                  </a:solidFill>
                </a:rPr>
                <a:t>bdo</a:t>
              </a:r>
              <a:r>
                <a:rPr lang="fr-FR" sz="1400" b="0" dirty="0">
                  <a:solidFill>
                    <a:srgbClr val="001EF5"/>
                  </a:solidFill>
                </a:rPr>
                <a:t>&gt;              </a:t>
              </a:r>
            </a:p>
            <a:p>
              <a:pPr>
                <a:lnSpc>
                  <a:spcPct val="150000"/>
                </a:lnSpc>
              </a:pPr>
              <a:r>
                <a:rPr lang="fr-FR" sz="1400" b="0" dirty="0">
                  <a:solidFill>
                    <a:srgbClr val="001EF5"/>
                  </a:solidFill>
                </a:rPr>
                <a:t>&lt;</a:t>
              </a:r>
              <a:r>
                <a:rPr lang="fr-FR" sz="1400" b="0" dirty="0" err="1">
                  <a:solidFill>
                    <a:srgbClr val="C00000"/>
                  </a:solidFill>
                </a:rPr>
                <a:t>em</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object</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span</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var</a:t>
              </a:r>
              <a:r>
                <a:rPr lang="fr-FR" sz="1400" b="0" dirty="0">
                  <a:solidFill>
                    <a:srgbClr val="001EF5"/>
                  </a:solidFill>
                </a:rPr>
                <a:t>&gt;</a:t>
              </a:r>
            </a:p>
          </p:txBody>
        </p:sp>
        <p:sp>
          <p:nvSpPr>
            <p:cNvPr id="27" name="Titre 15">
              <a:extLst>
                <a:ext uri="{FF2B5EF4-FFF2-40B4-BE49-F238E27FC236}">
                  <a16:creationId xmlns:a16="http://schemas.microsoft.com/office/drawing/2014/main" id="{69402C35-E90A-4482-8A1C-2D9C95E64F59}"/>
                </a:ext>
              </a:extLst>
            </p:cNvPr>
            <p:cNvSpPr txBox="1">
              <a:spLocks/>
            </p:cNvSpPr>
            <p:nvPr/>
          </p:nvSpPr>
          <p:spPr>
            <a:xfrm>
              <a:off x="7268152" y="4774719"/>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dirty="0">
                  <a:solidFill>
                    <a:srgbClr val="001EF5"/>
                  </a:solidFill>
                </a:rPr>
                <a:t>&lt;</a:t>
              </a:r>
              <a:r>
                <a:rPr lang="fr-FR" sz="1400" b="0" dirty="0">
                  <a:solidFill>
                    <a:srgbClr val="C00000"/>
                  </a:solidFill>
                </a:rPr>
                <a:t>big</a:t>
              </a:r>
              <a:r>
                <a:rPr lang="fr-FR" sz="1400" b="0" dirty="0">
                  <a:solidFill>
                    <a:srgbClr val="001EF5"/>
                  </a:solidFill>
                </a:rPr>
                <a:t>&gt;              </a:t>
              </a:r>
            </a:p>
            <a:p>
              <a:pPr>
                <a:lnSpc>
                  <a:spcPct val="150000"/>
                </a:lnSpc>
              </a:pPr>
              <a:r>
                <a:rPr lang="fr-FR" sz="1400" b="0" dirty="0">
                  <a:solidFill>
                    <a:srgbClr val="001EF5"/>
                  </a:solidFill>
                </a:rPr>
                <a:t>&lt;</a:t>
              </a:r>
              <a:r>
                <a:rPr lang="fr-FR" sz="1400" b="0" dirty="0">
                  <a:solidFill>
                    <a:srgbClr val="C00000"/>
                  </a:solidFill>
                </a:rPr>
                <a:t>i</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output</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strong</a:t>
              </a:r>
              <a:r>
                <a:rPr lang="fr-FR" sz="1400" b="0" dirty="0">
                  <a:solidFill>
                    <a:srgbClr val="001EF5"/>
                  </a:solidFill>
                </a:rPr>
                <a:t>&gt;</a:t>
              </a:r>
            </a:p>
          </p:txBody>
        </p:sp>
        <p:sp>
          <p:nvSpPr>
            <p:cNvPr id="32" name="Titre 15">
              <a:extLst>
                <a:ext uri="{FF2B5EF4-FFF2-40B4-BE49-F238E27FC236}">
                  <a16:creationId xmlns:a16="http://schemas.microsoft.com/office/drawing/2014/main" id="{10DB96A9-C621-48C3-ACD2-4D11341B34F6}"/>
                </a:ext>
              </a:extLst>
            </p:cNvPr>
            <p:cNvSpPr txBox="1">
              <a:spLocks/>
            </p:cNvSpPr>
            <p:nvPr/>
          </p:nvSpPr>
          <p:spPr>
            <a:xfrm>
              <a:off x="8796722" y="4774719"/>
              <a:ext cx="1231553" cy="1105986"/>
            </a:xfrm>
            <a:prstGeom prst="rect">
              <a:avLst/>
            </a:prstGeom>
          </p:spPr>
          <p:txBody>
            <a:bodyPr anchor="ctr" anchorCtr="0"/>
            <a:lstStyle>
              <a:lvl1pPr algn="l" defTabSz="914400" rtl="0" eaLnBrk="1" latinLnBrk="0" hangingPunct="1">
                <a:lnSpc>
                  <a:spcPct val="90000"/>
                </a:lnSpc>
                <a:spcBef>
                  <a:spcPct val="0"/>
                </a:spcBef>
                <a:buNone/>
                <a:defRPr sz="2000" b="1" kern="1200">
                  <a:solidFill>
                    <a:srgbClr val="007842"/>
                  </a:solidFill>
                  <a:latin typeface="Calibri" panose="020F0502020204030204" pitchFamily="34" charset="0"/>
                  <a:ea typeface="+mj-ea"/>
                  <a:cs typeface="Calibri" panose="020F0502020204030204" pitchFamily="34" charset="0"/>
                </a:defRPr>
              </a:lvl1pPr>
            </a:lstStyle>
            <a:p>
              <a:pPr>
                <a:lnSpc>
                  <a:spcPct val="150000"/>
                </a:lnSpc>
              </a:pPr>
              <a:r>
                <a:rPr lang="fr-FR" sz="1400" b="0" dirty="0">
                  <a:solidFill>
                    <a:srgbClr val="001EF5"/>
                  </a:solidFill>
                </a:rPr>
                <a:t>&lt;</a:t>
              </a:r>
              <a:r>
                <a:rPr lang="fr-FR" sz="1400" b="0" dirty="0" err="1">
                  <a:solidFill>
                    <a:srgbClr val="C00000"/>
                  </a:solidFill>
                </a:rPr>
                <a:t>br</a:t>
              </a:r>
              <a:r>
                <a:rPr lang="fr-FR" sz="1400" b="0" dirty="0">
                  <a:solidFill>
                    <a:srgbClr val="001EF5"/>
                  </a:solidFill>
                </a:rPr>
                <a:t>&gt;              </a:t>
              </a:r>
            </a:p>
            <a:p>
              <a:pPr>
                <a:lnSpc>
                  <a:spcPct val="150000"/>
                </a:lnSpc>
              </a:pPr>
              <a:r>
                <a:rPr lang="fr-FR" sz="1400" b="0" dirty="0">
                  <a:solidFill>
                    <a:srgbClr val="001EF5"/>
                  </a:solidFill>
                </a:rPr>
                <a:t>&lt;</a:t>
              </a:r>
              <a:r>
                <a:rPr lang="fr-FR" sz="1400" b="0" dirty="0" err="1">
                  <a:solidFill>
                    <a:srgbClr val="C00000"/>
                  </a:solidFill>
                </a:rPr>
                <a:t>img</a:t>
              </a:r>
              <a:r>
                <a:rPr lang="fr-FR" sz="1400" b="0" dirty="0">
                  <a:solidFill>
                    <a:srgbClr val="001EF5"/>
                  </a:solidFill>
                </a:rPr>
                <a:t>&gt;</a:t>
              </a:r>
            </a:p>
            <a:p>
              <a:pPr>
                <a:lnSpc>
                  <a:spcPct val="150000"/>
                </a:lnSpc>
              </a:pPr>
              <a:r>
                <a:rPr lang="fr-FR" sz="1400" b="0" dirty="0">
                  <a:solidFill>
                    <a:srgbClr val="001EF5"/>
                  </a:solidFill>
                </a:rPr>
                <a:t>&lt;</a:t>
              </a:r>
              <a:r>
                <a:rPr lang="fr-FR" sz="1400" b="0" dirty="0">
                  <a:solidFill>
                    <a:srgbClr val="C00000"/>
                  </a:solidFill>
                </a:rPr>
                <a:t>q</a:t>
              </a:r>
              <a:r>
                <a:rPr lang="fr-FR" sz="1400" b="0" dirty="0">
                  <a:solidFill>
                    <a:srgbClr val="001EF5"/>
                  </a:solidFill>
                </a:rPr>
                <a:t>&gt;</a:t>
              </a:r>
            </a:p>
            <a:p>
              <a:pPr>
                <a:lnSpc>
                  <a:spcPct val="150000"/>
                </a:lnSpc>
              </a:pPr>
              <a:r>
                <a:rPr lang="fr-FR" sz="1400" b="0" dirty="0">
                  <a:solidFill>
                    <a:srgbClr val="001EF5"/>
                  </a:solidFill>
                </a:rPr>
                <a:t>&lt;</a:t>
              </a:r>
              <a:r>
                <a:rPr lang="fr-FR" sz="1400" b="0" dirty="0" err="1">
                  <a:solidFill>
                    <a:srgbClr val="C00000"/>
                  </a:solidFill>
                </a:rPr>
                <a:t>sub</a:t>
              </a:r>
              <a:r>
                <a:rPr lang="fr-FR" sz="1400" b="0" dirty="0">
                  <a:solidFill>
                    <a:srgbClr val="001EF5"/>
                  </a:solidFill>
                </a:rPr>
                <a:t>&gt;</a:t>
              </a:r>
            </a:p>
          </p:txBody>
        </p:sp>
      </p:grpSp>
      <p:sp>
        <p:nvSpPr>
          <p:cNvPr id="33" name="Titre 15">
            <a:extLst>
              <a:ext uri="{FF2B5EF4-FFF2-40B4-BE49-F238E27FC236}">
                <a16:creationId xmlns:a16="http://schemas.microsoft.com/office/drawing/2014/main" id="{42A34A29-3397-49EB-A96D-93BFBF827E72}"/>
              </a:ext>
            </a:extLst>
          </p:cNvPr>
          <p:cNvSpPr>
            <a:spLocks noGrp="1"/>
          </p:cNvSpPr>
          <p:nvPr>
            <p:ph type="title"/>
          </p:nvPr>
        </p:nvSpPr>
        <p:spPr>
          <a:xfrm>
            <a:off x="180000" y="556523"/>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34" name="Espace réservé du texte 16">
            <a:extLst>
              <a:ext uri="{FF2B5EF4-FFF2-40B4-BE49-F238E27FC236}">
                <a16:creationId xmlns:a16="http://schemas.microsoft.com/office/drawing/2014/main" id="{D2E0D81F-35DC-485C-9F75-888EF0E4B16A}"/>
              </a:ext>
            </a:extLst>
          </p:cNvPr>
          <p:cNvSpPr>
            <a:spLocks noGrp="1"/>
          </p:cNvSpPr>
          <p:nvPr>
            <p:ph type="body" sz="quarter" idx="11"/>
          </p:nvPr>
        </p:nvSpPr>
        <p:spPr>
          <a:xfrm>
            <a:off x="190510" y="882238"/>
            <a:ext cx="5064662" cy="444906"/>
          </a:xfrm>
          <a:prstGeom prst="rect">
            <a:avLst/>
          </a:prstGeom>
        </p:spPr>
        <p:txBody>
          <a:bodyPr/>
          <a:lstStyle/>
          <a:p>
            <a:r>
              <a:rPr lang="fr-FR" dirty="0"/>
              <a:t>Squelette d’une page HTML</a:t>
            </a:r>
          </a:p>
        </p:txBody>
      </p:sp>
    </p:spTree>
    <p:extLst>
      <p:ext uri="{BB962C8B-B14F-4D97-AF65-F5344CB8AC3E}">
        <p14:creationId xmlns:p14="http://schemas.microsoft.com/office/powerpoint/2010/main" val="2879015314"/>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01- </a:t>
            </a:r>
            <a:r>
              <a:rPr lang="fr-FR" sz="2000" b="1" u="none" strike="noStrike" kern="1200" cap="all" spc="0" dirty="0">
                <a:uFillTx/>
                <a:latin typeface="Calibri" panose="020F0502020204030204" pitchFamily="34" charset="0"/>
                <a:cs typeface="Calibri" panose="020F0502020204030204" pitchFamily="34" charset="0"/>
              </a:rPr>
              <a:t>Déployer en intranet</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dirty="0"/>
              <a:t>Création des comptes FTP</a:t>
            </a:r>
          </a:p>
        </p:txBody>
      </p:sp>
      <p:sp>
        <p:nvSpPr>
          <p:cNvPr id="7" name="Espace réservé du contenu 6">
            <a:extLst>
              <a:ext uri="{FF2B5EF4-FFF2-40B4-BE49-F238E27FC236}">
                <a16:creationId xmlns:a16="http://schemas.microsoft.com/office/drawing/2014/main" id="{1C1B6E8C-849C-400A-BCBC-E802D904075E}"/>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Les comptes FTP permettent de transférer et récupérer rapidement des fichiers depuis l’ordinateur personnel vers le serveur (distant) et vice versa. La solution logicielle à utiliser est nommée "</a:t>
            </a:r>
            <a:r>
              <a:rPr lang="fr-FR" b="1" dirty="0">
                <a:latin typeface="Calibri" panose="020F0502020204030204" pitchFamily="34" charset="0"/>
              </a:rPr>
              <a:t>client ftp</a:t>
            </a:r>
            <a:r>
              <a:rPr lang="fr-FR" dirty="0">
                <a:latin typeface="Calibri" panose="020F0502020204030204" pitchFamily="34" charset="0"/>
              </a:rPr>
              <a:t>" qui, installé sur l’ordinateur, se connecte au "serveur ftp"</a:t>
            </a:r>
          </a:p>
          <a:p>
            <a:pPr marL="0" indent="0">
              <a:buNone/>
            </a:pPr>
            <a:r>
              <a:rPr lang="fr-FR" dirty="0">
                <a:latin typeface="Calibri" panose="020F0502020204030204" pitchFamily="34" charset="0"/>
              </a:rPr>
              <a:t>Sous Windows, il est conseillé d'utiliser le logiciel libre comme "</a:t>
            </a:r>
            <a:r>
              <a:rPr lang="fr-FR" b="1" dirty="0" err="1">
                <a:latin typeface="Calibri" panose="020F0502020204030204" pitchFamily="34" charset="0"/>
              </a:rPr>
              <a:t>FileZilla</a:t>
            </a:r>
            <a:r>
              <a:rPr lang="fr-FR" dirty="0">
                <a:latin typeface="Calibri" panose="020F0502020204030204" pitchFamily="34" charset="0"/>
              </a:rPr>
              <a:t>" pour se connecter en FTP :</a:t>
            </a:r>
          </a:p>
          <a:p>
            <a:r>
              <a:rPr lang="fr-FR" dirty="0"/>
              <a:t>Télécharger </a:t>
            </a:r>
            <a:r>
              <a:rPr lang="fr-FR" dirty="0" err="1"/>
              <a:t>FileZilla</a:t>
            </a:r>
            <a:r>
              <a:rPr lang="fr-FR" dirty="0"/>
              <a:t> depuis le site </a:t>
            </a:r>
            <a:r>
              <a:rPr lang="fr-FR" dirty="0" err="1"/>
              <a:t>SourceForge</a:t>
            </a:r>
            <a:r>
              <a:rPr lang="fr-FR" dirty="0"/>
              <a:t>.</a:t>
            </a:r>
          </a:p>
          <a:p>
            <a:r>
              <a:rPr lang="fr-FR" dirty="0"/>
              <a:t>Lancer son installation</a:t>
            </a:r>
          </a:p>
          <a:p>
            <a:r>
              <a:rPr lang="fr-FR" dirty="0"/>
              <a:t>Une fois l'installation achevée, lancer </a:t>
            </a:r>
            <a:r>
              <a:rPr lang="fr-FR" dirty="0" err="1"/>
              <a:t>FileZilla</a:t>
            </a:r>
            <a:r>
              <a:rPr lang="fr-FR" dirty="0"/>
              <a:t> en cliquant sur son icône :</a:t>
            </a:r>
            <a:endParaRPr lang="fr-FR" dirty="0">
              <a:latin typeface="Calibri" panose="020F0502020204030204" pitchFamily="34" charset="0"/>
            </a:endParaRPr>
          </a:p>
          <a:p>
            <a:pPr marL="0" indent="0">
              <a:buNone/>
            </a:pPr>
            <a:endParaRPr lang="fr-FR" dirty="0">
              <a:latin typeface="Calibri" panose="020F0502020204030204" pitchFamily="34" charset="0"/>
            </a:endParaRPr>
          </a:p>
        </p:txBody>
      </p:sp>
      <p:sp>
        <p:nvSpPr>
          <p:cNvPr id="5" name="Espace réservé du contenu 7">
            <a:extLst>
              <a:ext uri="{FF2B5EF4-FFF2-40B4-BE49-F238E27FC236}">
                <a16:creationId xmlns:a16="http://schemas.microsoft.com/office/drawing/2014/main" id="{8BFD7C7F-5B2A-4E4E-AAB6-651235651D16}"/>
              </a:ext>
            </a:extLst>
          </p:cNvPr>
          <p:cNvSpPr>
            <a:spLocks noGrp="1"/>
          </p:cNvSpPr>
          <p:nvPr>
            <p:ph sz="quarter" idx="13"/>
          </p:nvPr>
        </p:nvSpPr>
        <p:spPr>
          <a:prstGeom prst="rect">
            <a:avLst/>
          </a:prstGeom>
        </p:spPr>
        <p:txBody>
          <a:bodyPr/>
          <a:lstStyle/>
          <a:p>
            <a:r>
              <a:rPr lang="fr-FR" sz="1600" b="1" dirty="0">
                <a:solidFill>
                  <a:srgbClr val="08ACA2"/>
                </a:solidFill>
              </a:rPr>
              <a:t>Création des comptes FTP</a:t>
            </a:r>
          </a:p>
        </p:txBody>
      </p:sp>
      <p:pic>
        <p:nvPicPr>
          <p:cNvPr id="13" name="Image 12">
            <a:extLst>
              <a:ext uri="{FF2B5EF4-FFF2-40B4-BE49-F238E27FC236}">
                <a16:creationId xmlns:a16="http://schemas.microsoft.com/office/drawing/2014/main" id="{AB320A82-D5B8-4837-A401-0907CA7EBD0E}"/>
              </a:ext>
            </a:extLst>
          </p:cNvPr>
          <p:cNvPicPr>
            <a:picLocks noChangeAspect="1"/>
          </p:cNvPicPr>
          <p:nvPr/>
        </p:nvPicPr>
        <p:blipFill>
          <a:blip r:embed="rId2"/>
          <a:stretch>
            <a:fillRect/>
          </a:stretch>
        </p:blipFill>
        <p:spPr>
          <a:xfrm>
            <a:off x="3249093" y="3939561"/>
            <a:ext cx="5688389" cy="1630937"/>
          </a:xfrm>
          <a:prstGeom prst="rect">
            <a:avLst/>
          </a:prstGeom>
        </p:spPr>
      </p:pic>
      <p:sp>
        <p:nvSpPr>
          <p:cNvPr id="14" name="ZoneTexte 13">
            <a:extLst>
              <a:ext uri="{FF2B5EF4-FFF2-40B4-BE49-F238E27FC236}">
                <a16:creationId xmlns:a16="http://schemas.microsoft.com/office/drawing/2014/main" id="{81920414-42A1-4245-8C4F-4F039D19F977}"/>
              </a:ext>
            </a:extLst>
          </p:cNvPr>
          <p:cNvSpPr txBox="1"/>
          <p:nvPr/>
        </p:nvSpPr>
        <p:spPr>
          <a:xfrm>
            <a:off x="3797002" y="5577182"/>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99 : Se connecter à </a:t>
            </a:r>
            <a:r>
              <a:rPr lang="fr-FR" sz="1200" i="1" dirty="0" err="1">
                <a:solidFill>
                  <a:schemeClr val="bg1">
                    <a:lumMod val="65000"/>
                  </a:schemeClr>
                </a:solidFill>
                <a:latin typeface="Calibri" panose="020F0502020204030204" pitchFamily="34" charset="0"/>
              </a:rPr>
              <a:t>FileZilla</a:t>
            </a:r>
            <a:endParaRPr lang="fr-FR" sz="1200" i="1"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394347539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01- </a:t>
            </a:r>
            <a:r>
              <a:rPr lang="fr-FR" sz="2000" b="1" u="none" strike="noStrike" kern="1200" cap="all" spc="0" dirty="0">
                <a:uFillTx/>
                <a:latin typeface="Calibri" panose="020F0502020204030204" pitchFamily="34" charset="0"/>
                <a:cs typeface="Calibri" panose="020F0502020204030204" pitchFamily="34" charset="0"/>
              </a:rPr>
              <a:t>Déployer en intranet</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dirty="0"/>
              <a:t>Création des comptes FTP</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lgn="just">
              <a:buNone/>
            </a:pPr>
            <a:r>
              <a:rPr lang="fr-FR" dirty="0">
                <a:latin typeface="Calibri" panose="020F0502020204030204" pitchFamily="34" charset="0"/>
              </a:rPr>
              <a:t>L'interface par défaut de </a:t>
            </a:r>
            <a:r>
              <a:rPr lang="fr-FR" dirty="0" err="1">
                <a:latin typeface="Calibri" panose="020F0502020204030204" pitchFamily="34" charset="0"/>
              </a:rPr>
              <a:t>FileZilla</a:t>
            </a:r>
            <a:r>
              <a:rPr lang="fr-FR" dirty="0">
                <a:latin typeface="Calibri" panose="020F0502020204030204" pitchFamily="34" charset="0"/>
              </a:rPr>
              <a:t> est la suivante :</a:t>
            </a:r>
          </a:p>
          <a:p>
            <a:pPr marL="0" indent="0" algn="just">
              <a:buNone/>
            </a:pPr>
            <a:endParaRPr lang="fr-FR" dirty="0"/>
          </a:p>
          <a:p>
            <a:pPr marL="0" indent="0" algn="just">
              <a:buNone/>
            </a:pPr>
            <a:endParaRPr lang="fr-FR" sz="1400" dirty="0">
              <a:latin typeface="Calibri" panose="020F0502020204030204" pitchFamily="34" charset="0"/>
            </a:endParaRPr>
          </a:p>
        </p:txBody>
      </p:sp>
      <p:sp>
        <p:nvSpPr>
          <p:cNvPr id="5" name="Espace réservé du contenu 4">
            <a:extLst>
              <a:ext uri="{FF2B5EF4-FFF2-40B4-BE49-F238E27FC236}">
                <a16:creationId xmlns:a16="http://schemas.microsoft.com/office/drawing/2014/main" id="{9CF858F3-9737-4D02-A383-560ACAEA702A}"/>
              </a:ext>
            </a:extLst>
          </p:cNvPr>
          <p:cNvSpPr>
            <a:spLocks noGrp="1"/>
          </p:cNvSpPr>
          <p:nvPr>
            <p:ph sz="quarter" idx="13"/>
          </p:nvPr>
        </p:nvSpPr>
        <p:spPr>
          <a:prstGeom prst="rect">
            <a:avLst/>
          </a:prstGeom>
        </p:spPr>
        <p:txBody>
          <a:bodyPr/>
          <a:lstStyle/>
          <a:p>
            <a:r>
              <a:rPr lang="fr-FR" sz="1600" dirty="0">
                <a:solidFill>
                  <a:srgbClr val="08ACA2"/>
                </a:solidFill>
              </a:rPr>
              <a:t>Se connecter à son compte FTP avec </a:t>
            </a:r>
            <a:r>
              <a:rPr lang="fr-FR" sz="1600" dirty="0" err="1">
                <a:solidFill>
                  <a:srgbClr val="08ACA2"/>
                </a:solidFill>
              </a:rPr>
              <a:t>FileZilla</a:t>
            </a:r>
            <a:endParaRPr lang="fr-FR" sz="1600" dirty="0">
              <a:solidFill>
                <a:srgbClr val="08ACA2"/>
              </a:solidFill>
            </a:endParaRPr>
          </a:p>
        </p:txBody>
      </p:sp>
      <p:sp>
        <p:nvSpPr>
          <p:cNvPr id="8" name="Espace réservé du contenu 1">
            <a:extLst>
              <a:ext uri="{FF2B5EF4-FFF2-40B4-BE49-F238E27FC236}">
                <a16:creationId xmlns:a16="http://schemas.microsoft.com/office/drawing/2014/main" id="{BA611C05-47DF-45D8-9F32-5522125F8F1B}"/>
              </a:ext>
            </a:extLst>
          </p:cNvPr>
          <p:cNvSpPr txBox="1">
            <a:spLocks/>
          </p:cNvSpPr>
          <p:nvPr/>
        </p:nvSpPr>
        <p:spPr>
          <a:xfrm>
            <a:off x="2654423" y="3486417"/>
            <a:ext cx="8566952" cy="2253765"/>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Calibri" panose="020F0502020204030204" pitchFamily="34" charset="0"/>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450" lvl="8" indent="0" algn="just">
              <a:buFont typeface="Arial" panose="020B0604020202020204" pitchFamily="34" charset="0"/>
              <a:buNone/>
            </a:pPr>
            <a:r>
              <a:rPr lang="fr-FR" sz="1200" dirty="0">
                <a:solidFill>
                  <a:schemeClr val="tx1">
                    <a:lumMod val="65000"/>
                    <a:lumOff val="35000"/>
                  </a:schemeClr>
                </a:solidFill>
                <a:latin typeface="Calibri" panose="020F0502020204030204" pitchFamily="34" charset="0"/>
              </a:rPr>
              <a:t>L'écran est divisé en plusieurs parties :</a:t>
            </a:r>
          </a:p>
          <a:p>
            <a:pPr lvl="8" algn="just"/>
            <a:r>
              <a:rPr lang="fr-FR" sz="1200" dirty="0">
                <a:solidFill>
                  <a:schemeClr val="tx1">
                    <a:lumMod val="65000"/>
                    <a:lumOff val="35000"/>
                  </a:schemeClr>
                </a:solidFill>
                <a:latin typeface="Calibri" panose="020F0502020204030204" pitchFamily="34" charset="0"/>
              </a:rPr>
              <a:t>(1) en haut, la barre de connexion rapide.</a:t>
            </a:r>
          </a:p>
          <a:p>
            <a:pPr lvl="8" algn="just"/>
            <a:r>
              <a:rPr lang="fr-FR" sz="1200" dirty="0">
                <a:solidFill>
                  <a:schemeClr val="tx1">
                    <a:lumMod val="65000"/>
                    <a:lumOff val="35000"/>
                  </a:schemeClr>
                </a:solidFill>
                <a:latin typeface="Calibri" panose="020F0502020204030204" pitchFamily="34" charset="0"/>
              </a:rPr>
              <a:t>(2) à gauche, le contenu de du disque dur.</a:t>
            </a:r>
          </a:p>
          <a:p>
            <a:pPr lvl="8" algn="just"/>
            <a:r>
              <a:rPr lang="fr-FR" sz="1200" dirty="0">
                <a:solidFill>
                  <a:schemeClr val="tx1">
                    <a:lumMod val="65000"/>
                    <a:lumOff val="35000"/>
                  </a:schemeClr>
                </a:solidFill>
                <a:latin typeface="Calibri" panose="020F0502020204030204" pitchFamily="34" charset="0"/>
              </a:rPr>
              <a:t>(3) à droite, le listing de ce que contient le compte FTP pour l'hébergement du site internet.</a:t>
            </a:r>
          </a:p>
          <a:p>
            <a:pPr lvl="8" algn="just"/>
            <a:r>
              <a:rPr lang="fr-FR" sz="1200" dirty="0">
                <a:solidFill>
                  <a:schemeClr val="tx1">
                    <a:lumMod val="65000"/>
                    <a:lumOff val="35000"/>
                  </a:schemeClr>
                </a:solidFill>
                <a:latin typeface="Calibri" panose="020F0502020204030204" pitchFamily="34" charset="0"/>
              </a:rPr>
              <a:t>(4) un historique des messages pour les diagnostics d'erreur.</a:t>
            </a:r>
          </a:p>
          <a:p>
            <a:pPr lvl="8" algn="just"/>
            <a:r>
              <a:rPr lang="fr-FR" sz="1200" dirty="0">
                <a:solidFill>
                  <a:schemeClr val="tx1">
                    <a:lumMod val="65000"/>
                    <a:lumOff val="35000"/>
                  </a:schemeClr>
                </a:solidFill>
                <a:latin typeface="Calibri" panose="020F0502020204030204" pitchFamily="34" charset="0"/>
              </a:rPr>
              <a:t>(5) les transferts en cours.</a:t>
            </a:r>
          </a:p>
          <a:p>
            <a:pPr marL="0" indent="0">
              <a:buFont typeface="Arial" panose="020B0604020202020204" pitchFamily="34" charset="0"/>
              <a:buNone/>
            </a:pPr>
            <a:endParaRPr lang="fr-FR" sz="1200" dirty="0"/>
          </a:p>
        </p:txBody>
      </p:sp>
      <p:pic>
        <p:nvPicPr>
          <p:cNvPr id="9" name="Image 8">
            <a:extLst>
              <a:ext uri="{FF2B5EF4-FFF2-40B4-BE49-F238E27FC236}">
                <a16:creationId xmlns:a16="http://schemas.microsoft.com/office/drawing/2014/main" id="{FD21E342-5C7C-4C1C-B235-6B792FD589FD}"/>
              </a:ext>
            </a:extLst>
          </p:cNvPr>
          <p:cNvPicPr>
            <a:picLocks noChangeAspect="1"/>
          </p:cNvPicPr>
          <p:nvPr/>
        </p:nvPicPr>
        <p:blipFill>
          <a:blip r:embed="rId2"/>
          <a:stretch>
            <a:fillRect/>
          </a:stretch>
        </p:blipFill>
        <p:spPr>
          <a:xfrm>
            <a:off x="970625" y="2365548"/>
            <a:ext cx="5027628" cy="3529394"/>
          </a:xfrm>
          <a:prstGeom prst="rect">
            <a:avLst/>
          </a:prstGeom>
        </p:spPr>
      </p:pic>
      <p:sp>
        <p:nvSpPr>
          <p:cNvPr id="10" name="ZoneTexte 9">
            <a:extLst>
              <a:ext uri="{FF2B5EF4-FFF2-40B4-BE49-F238E27FC236}">
                <a16:creationId xmlns:a16="http://schemas.microsoft.com/office/drawing/2014/main" id="{734DA88B-396A-4B8F-B183-B0B2B3DE3E3B}"/>
              </a:ext>
            </a:extLst>
          </p:cNvPr>
          <p:cNvSpPr txBox="1"/>
          <p:nvPr/>
        </p:nvSpPr>
        <p:spPr>
          <a:xfrm>
            <a:off x="1188154" y="6037946"/>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100 : Interface de </a:t>
            </a:r>
            <a:r>
              <a:rPr lang="fr-FR" sz="1200" i="1" dirty="0" err="1">
                <a:solidFill>
                  <a:schemeClr val="bg1">
                    <a:lumMod val="65000"/>
                  </a:schemeClr>
                </a:solidFill>
                <a:latin typeface="Calibri" panose="020F0502020204030204" pitchFamily="34" charset="0"/>
              </a:rPr>
              <a:t>FileZilla</a:t>
            </a:r>
            <a:endParaRPr lang="fr-FR" sz="1200" i="1"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1967518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01- </a:t>
            </a:r>
            <a:r>
              <a:rPr lang="fr-FR" sz="2000" b="1" u="none" strike="noStrike" kern="1200" cap="all" spc="0" dirty="0">
                <a:uFillTx/>
                <a:latin typeface="Calibri" panose="020F0502020204030204" pitchFamily="34" charset="0"/>
                <a:cs typeface="Calibri" panose="020F0502020204030204" pitchFamily="34" charset="0"/>
              </a:rPr>
              <a:t>Déployer en intranet</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dirty="0"/>
              <a:t>Création des comptes FTP</a:t>
            </a:r>
          </a:p>
        </p:txBody>
      </p:sp>
      <p:sp>
        <p:nvSpPr>
          <p:cNvPr id="7" name="Espace réservé du contenu 6">
            <a:extLst>
              <a:ext uri="{FF2B5EF4-FFF2-40B4-BE49-F238E27FC236}">
                <a16:creationId xmlns:a16="http://schemas.microsoft.com/office/drawing/2014/main" id="{1C1B6E8C-849C-400A-BCBC-E802D904075E}"/>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Lors de la première connexion au bureau, il n'existe aucun compte FTP. Il faut en créer un</a:t>
            </a:r>
            <a:r>
              <a:rPr lang="fr-FR" dirty="0"/>
              <a:t> :</a:t>
            </a:r>
            <a:endParaRPr lang="fr-FR" dirty="0">
              <a:latin typeface="Calibri" panose="020F0502020204030204" pitchFamily="34" charset="0"/>
            </a:endParaRPr>
          </a:p>
          <a:p>
            <a:r>
              <a:rPr lang="fr-FR" dirty="0">
                <a:latin typeface="Calibri" panose="020F0502020204030204" pitchFamily="34" charset="0"/>
              </a:rPr>
              <a:t>Cliquer sur le lien Comptes FTP dans le menu du bureau (cadre de gauche).</a:t>
            </a:r>
            <a:endParaRPr lang="fr-FR" dirty="0"/>
          </a:p>
          <a:p>
            <a:r>
              <a:rPr lang="fr-FR" dirty="0"/>
              <a:t>Cliquer sur le menu </a:t>
            </a:r>
            <a:r>
              <a:rPr lang="fr-FR" b="1" dirty="0" err="1"/>
              <a:t>edit</a:t>
            </a:r>
            <a:r>
              <a:rPr lang="fr-FR" dirty="0"/>
              <a:t> puis </a:t>
            </a:r>
            <a:r>
              <a:rPr lang="fr-FR" b="1" dirty="0" err="1"/>
              <a:t>users</a:t>
            </a:r>
            <a:r>
              <a:rPr lang="fr-FR" dirty="0"/>
              <a:t> à droite, cliquer sur </a:t>
            </a:r>
            <a:r>
              <a:rPr lang="fr-FR" b="1" dirty="0" err="1"/>
              <a:t>add</a:t>
            </a:r>
            <a:r>
              <a:rPr lang="fr-FR" dirty="0"/>
              <a:t> puis saisir le nom de l'utilisateur ftp.</a:t>
            </a:r>
          </a:p>
          <a:p>
            <a:r>
              <a:rPr lang="fr-FR" dirty="0">
                <a:latin typeface="Calibri" panose="020F0502020204030204" pitchFamily="34" charset="0"/>
              </a:rPr>
              <a:t>Dans </a:t>
            </a:r>
            <a:r>
              <a:rPr lang="fr-FR" b="1" dirty="0" err="1">
                <a:latin typeface="Calibri" panose="020F0502020204030204" pitchFamily="34" charset="0"/>
              </a:rPr>
              <a:t>password</a:t>
            </a:r>
            <a:r>
              <a:rPr lang="fr-FR" dirty="0">
                <a:latin typeface="Calibri" panose="020F0502020204030204" pitchFamily="34" charset="0"/>
              </a:rPr>
              <a:t>, saisir le mot de passe d'accès pour cet utilisateur.</a:t>
            </a:r>
          </a:p>
          <a:p>
            <a:r>
              <a:rPr lang="fr-FR" dirty="0">
                <a:latin typeface="Calibri" panose="020F0502020204030204" pitchFamily="34" charset="0"/>
              </a:rPr>
              <a:t>Puis dans Group </a:t>
            </a:r>
            <a:r>
              <a:rPr lang="fr-FR" b="1" dirty="0" err="1">
                <a:latin typeface="Calibri" panose="020F0502020204030204" pitchFamily="34" charset="0"/>
              </a:rPr>
              <a:t>membership</a:t>
            </a:r>
            <a:r>
              <a:rPr lang="fr-FR" dirty="0">
                <a:latin typeface="Calibri" panose="020F0502020204030204" pitchFamily="34" charset="0"/>
              </a:rPr>
              <a:t>, sélectionner le groupe auquel cet utilisateur sera rattaché.</a:t>
            </a:r>
          </a:p>
          <a:p>
            <a:pPr marL="0" indent="0">
              <a:buNone/>
            </a:pPr>
            <a:endParaRPr lang="fr-FR" dirty="0">
              <a:latin typeface="Calibri" panose="020F0502020204030204" pitchFamily="34" charset="0"/>
            </a:endParaRPr>
          </a:p>
          <a:p>
            <a:pPr marL="0" indent="0">
              <a:buNone/>
            </a:pPr>
            <a:endParaRPr lang="fr-FR" dirty="0"/>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3"/>
          </p:nvPr>
        </p:nvSpPr>
        <p:spPr>
          <a:prstGeom prst="rect">
            <a:avLst/>
          </a:prstGeom>
        </p:spPr>
        <p:txBody>
          <a:bodyPr/>
          <a:lstStyle/>
          <a:p>
            <a:r>
              <a:rPr lang="fr-FR" sz="1600" b="1" dirty="0">
                <a:solidFill>
                  <a:srgbClr val="08ACA2"/>
                </a:solidFill>
              </a:rPr>
              <a:t>Créer un compte FTP avec </a:t>
            </a:r>
            <a:r>
              <a:rPr lang="fr-FR" sz="1600" b="1" dirty="0" err="1">
                <a:solidFill>
                  <a:srgbClr val="08ACA2"/>
                </a:solidFill>
              </a:rPr>
              <a:t>FileZilla</a:t>
            </a:r>
            <a:endParaRPr lang="fr-FR" sz="1600" b="1" dirty="0">
              <a:solidFill>
                <a:srgbClr val="08ACA2"/>
              </a:solidFill>
            </a:endParaRPr>
          </a:p>
        </p:txBody>
      </p:sp>
      <p:pic>
        <p:nvPicPr>
          <p:cNvPr id="8" name="Image 7">
            <a:extLst>
              <a:ext uri="{FF2B5EF4-FFF2-40B4-BE49-F238E27FC236}">
                <a16:creationId xmlns:a16="http://schemas.microsoft.com/office/drawing/2014/main" id="{88FB0EDF-E806-4276-9AAA-241F5BBF3E2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01698" y="3332885"/>
            <a:ext cx="4836102" cy="2763820"/>
          </a:xfrm>
          <a:prstGeom prst="rect">
            <a:avLst/>
          </a:prstGeom>
        </p:spPr>
      </p:pic>
      <p:sp>
        <p:nvSpPr>
          <p:cNvPr id="9" name="ZoneTexte 8">
            <a:extLst>
              <a:ext uri="{FF2B5EF4-FFF2-40B4-BE49-F238E27FC236}">
                <a16:creationId xmlns:a16="http://schemas.microsoft.com/office/drawing/2014/main" id="{DEEC1664-74B3-4923-8A3C-73AF221222BD}"/>
              </a:ext>
            </a:extLst>
          </p:cNvPr>
          <p:cNvSpPr txBox="1"/>
          <p:nvPr/>
        </p:nvSpPr>
        <p:spPr>
          <a:xfrm>
            <a:off x="6723464" y="6123439"/>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101 : Création d’un compte sur </a:t>
            </a:r>
            <a:r>
              <a:rPr lang="fr-FR" sz="1200" i="1" dirty="0" err="1">
                <a:solidFill>
                  <a:schemeClr val="bg1">
                    <a:lumMod val="65000"/>
                  </a:schemeClr>
                </a:solidFill>
                <a:latin typeface="Calibri" panose="020F0502020204030204" pitchFamily="34" charset="0"/>
              </a:rPr>
              <a:t>FileZilla</a:t>
            </a:r>
            <a:endParaRPr lang="fr-FR" sz="1200" i="1" dirty="0">
              <a:solidFill>
                <a:schemeClr val="bg1">
                  <a:lumMod val="65000"/>
                </a:schemeClr>
              </a:solidFill>
              <a:latin typeface="Calibri" panose="020F0502020204030204" pitchFamily="34" charset="0"/>
            </a:endParaRPr>
          </a:p>
        </p:txBody>
      </p:sp>
      <p:sp>
        <p:nvSpPr>
          <p:cNvPr id="10" name="Espace réservé du contenu 6">
            <a:extLst>
              <a:ext uri="{FF2B5EF4-FFF2-40B4-BE49-F238E27FC236}">
                <a16:creationId xmlns:a16="http://schemas.microsoft.com/office/drawing/2014/main" id="{C19E3DE6-4C02-4F8A-A1F1-EA8D6106BD36}"/>
              </a:ext>
            </a:extLst>
          </p:cNvPr>
          <p:cNvSpPr txBox="1">
            <a:spLocks/>
          </p:cNvSpPr>
          <p:nvPr/>
        </p:nvSpPr>
        <p:spPr>
          <a:xfrm>
            <a:off x="754200" y="3791419"/>
            <a:ext cx="5661898" cy="1446581"/>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Calibri" panose="020F0502020204030204" pitchFamily="34" charset="0"/>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200" dirty="0"/>
              <a:t>Le pare-feu « Windows Defender » bloque les connexions entrantes vers le serveur FTP </a:t>
            </a:r>
            <a:r>
              <a:rPr lang="fr-FR" sz="1200" dirty="0" err="1"/>
              <a:t>FileZilla</a:t>
            </a:r>
            <a:r>
              <a:rPr lang="fr-FR" sz="1200" dirty="0"/>
              <a:t>.</a:t>
            </a:r>
          </a:p>
          <a:p>
            <a:r>
              <a:rPr lang="fr-FR" sz="1200" dirty="0"/>
              <a:t>Pour l’autoriser, il faut autoriser le programme : C:\Program Files (x86\</a:t>
            </a:r>
            <a:r>
              <a:rPr lang="fr-FR" sz="1200" dirty="0" err="1"/>
              <a:t>FileZilla</a:t>
            </a:r>
            <a:r>
              <a:rPr lang="fr-FR" sz="1200" dirty="0"/>
              <a:t> Server\</a:t>
            </a:r>
            <a:r>
              <a:rPr lang="fr-FR" sz="1200" dirty="0" err="1"/>
              <a:t>FileZille</a:t>
            </a:r>
            <a:r>
              <a:rPr lang="fr-FR" sz="1200" dirty="0"/>
              <a:t> Server.exe</a:t>
            </a:r>
          </a:p>
        </p:txBody>
      </p:sp>
      <p:sp>
        <p:nvSpPr>
          <p:cNvPr id="11" name="Espace réservé du contenu 1">
            <a:extLst>
              <a:ext uri="{FF2B5EF4-FFF2-40B4-BE49-F238E27FC236}">
                <a16:creationId xmlns:a16="http://schemas.microsoft.com/office/drawing/2014/main" id="{B1B92F76-BFF3-4E71-BC5B-BCAA71B19C51}"/>
              </a:ext>
            </a:extLst>
          </p:cNvPr>
          <p:cNvSpPr txBox="1">
            <a:spLocks/>
          </p:cNvSpPr>
          <p:nvPr/>
        </p:nvSpPr>
        <p:spPr>
          <a:xfrm>
            <a:off x="754200" y="3468363"/>
            <a:ext cx="6293359"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solidFill>
                  <a:srgbClr val="08ACA2"/>
                </a:solidFill>
              </a:rPr>
              <a:t>Autoriser </a:t>
            </a:r>
            <a:r>
              <a:rPr lang="fr-FR" dirty="0" err="1">
                <a:solidFill>
                  <a:srgbClr val="08ACA2"/>
                </a:solidFill>
              </a:rPr>
              <a:t>FileZilla</a:t>
            </a:r>
            <a:r>
              <a:rPr lang="fr-FR" dirty="0">
                <a:solidFill>
                  <a:srgbClr val="08ACA2"/>
                </a:solidFill>
              </a:rPr>
              <a:t> sur le pare-feu de Windows Defender</a:t>
            </a:r>
          </a:p>
        </p:txBody>
      </p:sp>
    </p:spTree>
    <p:extLst>
      <p:ext uri="{BB962C8B-B14F-4D97-AF65-F5344CB8AC3E}">
        <p14:creationId xmlns:p14="http://schemas.microsoft.com/office/powerpoint/2010/main" val="173773841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Déployer en intranet</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Définition d’un réseau local</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Installation d’un serveur Web</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Protocoles de transfert de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Création des comptes FTP</a:t>
            </a:r>
          </a:p>
          <a:p>
            <a:pPr algn="just" defTabSz="829543">
              <a:spcBef>
                <a:spcPts val="1270"/>
              </a:spcBef>
              <a:buSzPts val="1800"/>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Transfert des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Mise à jour du contenu</a:t>
            </a:r>
          </a:p>
        </p:txBody>
      </p:sp>
    </p:spTree>
    <p:extLst>
      <p:ext uri="{BB962C8B-B14F-4D97-AF65-F5344CB8AC3E}">
        <p14:creationId xmlns:p14="http://schemas.microsoft.com/office/powerpoint/2010/main" val="53003402"/>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01- </a:t>
            </a:r>
            <a:r>
              <a:rPr lang="fr-FR" sz="2000" b="1" u="none" strike="noStrike" kern="1200" cap="all" spc="0" dirty="0">
                <a:uFillTx/>
                <a:latin typeface="Calibri" panose="020F0502020204030204" pitchFamily="34" charset="0"/>
                <a:cs typeface="Calibri" panose="020F0502020204030204" pitchFamily="34" charset="0"/>
              </a:rPr>
              <a:t>Déployer en intranet</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dirty="0"/>
              <a:t>Transfert des fichiers</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Une fois connecté au serveur FTP, on remarque deux panneaux à l’écran. Celui de gauche affiche les fichiers et les dossiers stockés sur l’ordinateur local, celui de droit affiche les contenus des ordinateurs à distance.</a:t>
            </a:r>
          </a:p>
          <a:p>
            <a:pPr marL="0" indent="0">
              <a:buNone/>
            </a:pPr>
            <a:endParaRPr lang="fr-FR" dirty="0"/>
          </a:p>
          <a:p>
            <a:pPr marL="0" indent="0">
              <a:buNone/>
            </a:pPr>
            <a:endParaRPr lang="fr-FR" dirty="0">
              <a:latin typeface="Calibri" panose="020F0502020204030204" pitchFamily="34" charset="0"/>
            </a:endParaRPr>
          </a:p>
          <a:p>
            <a:endParaRPr lang="fr-FR" b="1" dirty="0">
              <a:solidFill>
                <a:srgbClr val="08ACA2"/>
              </a:solidFill>
              <a:latin typeface="Calibri" panose="020F0502020204030204" pitchFamily="34" charset="0"/>
            </a:endParaRPr>
          </a:p>
        </p:txBody>
      </p:sp>
      <p:sp>
        <p:nvSpPr>
          <p:cNvPr id="5" name="Espace réservé du contenu 4">
            <a:extLst>
              <a:ext uri="{FF2B5EF4-FFF2-40B4-BE49-F238E27FC236}">
                <a16:creationId xmlns:a16="http://schemas.microsoft.com/office/drawing/2014/main" id="{21E5612C-47B4-4DF0-8A82-5E29822C6563}"/>
              </a:ext>
            </a:extLst>
          </p:cNvPr>
          <p:cNvSpPr>
            <a:spLocks noGrp="1"/>
          </p:cNvSpPr>
          <p:nvPr>
            <p:ph sz="quarter" idx="13"/>
          </p:nvPr>
        </p:nvSpPr>
        <p:spPr>
          <a:prstGeom prst="rect">
            <a:avLst/>
          </a:prstGeom>
        </p:spPr>
        <p:txBody>
          <a:bodyPr/>
          <a:lstStyle/>
          <a:p>
            <a:r>
              <a:rPr lang="fr-FR" sz="1600" b="1" dirty="0">
                <a:solidFill>
                  <a:srgbClr val="08ACA2"/>
                </a:solidFill>
                <a:latin typeface="Calibri" panose="020F0502020204030204" pitchFamily="34" charset="0"/>
              </a:rPr>
              <a:t>Se connecter au serveur FTP</a:t>
            </a:r>
          </a:p>
          <a:p>
            <a:endParaRPr lang="fr-FR" dirty="0"/>
          </a:p>
        </p:txBody>
      </p:sp>
      <p:pic>
        <p:nvPicPr>
          <p:cNvPr id="10" name="Image 9">
            <a:extLst>
              <a:ext uri="{FF2B5EF4-FFF2-40B4-BE49-F238E27FC236}">
                <a16:creationId xmlns:a16="http://schemas.microsoft.com/office/drawing/2014/main" id="{44E9F558-E95D-4B72-9308-072E1D42559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922067" y="2326734"/>
            <a:ext cx="7544509" cy="3988450"/>
          </a:xfrm>
          <a:prstGeom prst="rect">
            <a:avLst/>
          </a:prstGeom>
        </p:spPr>
      </p:pic>
      <p:sp>
        <p:nvSpPr>
          <p:cNvPr id="12" name="Espace réservé du contenu 1">
            <a:extLst>
              <a:ext uri="{FF2B5EF4-FFF2-40B4-BE49-F238E27FC236}">
                <a16:creationId xmlns:a16="http://schemas.microsoft.com/office/drawing/2014/main" id="{32DD8FF5-BED6-432F-97F7-ECC2E523A35A}"/>
              </a:ext>
            </a:extLst>
          </p:cNvPr>
          <p:cNvSpPr txBox="1">
            <a:spLocks/>
          </p:cNvSpPr>
          <p:nvPr/>
        </p:nvSpPr>
        <p:spPr>
          <a:xfrm>
            <a:off x="720000" y="3408130"/>
            <a:ext cx="2683076" cy="1984002"/>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Calibri" panose="020F0502020204030204" pitchFamily="34" charset="0"/>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200" dirty="0"/>
              <a:t>Dans le panneau de gauche, sélectionner les fichiers à charger sur le serveur. La plupart des clients FTP permettent de glisser-déposer les fichiers d’un panneau à l’autre pour initier le chargement. </a:t>
            </a:r>
          </a:p>
        </p:txBody>
      </p:sp>
      <p:sp>
        <p:nvSpPr>
          <p:cNvPr id="8" name="ZoneTexte 7">
            <a:extLst>
              <a:ext uri="{FF2B5EF4-FFF2-40B4-BE49-F238E27FC236}">
                <a16:creationId xmlns:a16="http://schemas.microsoft.com/office/drawing/2014/main" id="{CA26578C-930B-4653-91C0-2EEC60562D8F}"/>
              </a:ext>
            </a:extLst>
          </p:cNvPr>
          <p:cNvSpPr txBox="1"/>
          <p:nvPr/>
        </p:nvSpPr>
        <p:spPr>
          <a:xfrm>
            <a:off x="5398036" y="6312766"/>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102 : Transfert des fichiers</a:t>
            </a:r>
          </a:p>
        </p:txBody>
      </p:sp>
    </p:spTree>
    <p:extLst>
      <p:ext uri="{BB962C8B-B14F-4D97-AF65-F5344CB8AC3E}">
        <p14:creationId xmlns:p14="http://schemas.microsoft.com/office/powerpoint/2010/main" val="303834018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u="none" strike="noStrike" kern="1200" cap="all" spc="0" dirty="0">
                <a:solidFill>
                  <a:srgbClr val="008245"/>
                </a:solidFill>
                <a:uFillTx/>
                <a:latin typeface="Calibri" panose="020F0502020204030204" pitchFamily="34" charset="0"/>
                <a:cs typeface="Calibri" panose="020F0502020204030204" pitchFamily="34" charset="0"/>
              </a:rPr>
              <a:t>Déployer en intranet</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Définition d’un réseau local</a:t>
            </a:r>
          </a:p>
          <a:p>
            <a:pPr algn="just" defTabSz="829543">
              <a:spcBef>
                <a:spcPts val="1270"/>
              </a:spcBef>
              <a:buSzPts val="1800"/>
              <a:defRPr sz="1800" b="0" i="0" u="none" strike="noStrike" kern="0" cap="none" spc="0" baseline="0">
                <a:solidFill>
                  <a:srgbClr val="000000"/>
                </a:solidFill>
                <a:uFillTx/>
              </a:defRPr>
            </a:pPr>
            <a:r>
              <a:rPr lang="fr-FR" sz="1600" kern="0" dirty="0">
                <a:solidFill>
                  <a:schemeClr val="bg1">
                    <a:lumMod val="65000"/>
                  </a:schemeClr>
                </a:solidFill>
                <a:latin typeface="Calibri" panose="020F0502020204030204" pitchFamily="34" charset="0"/>
                <a:ea typeface="맑은 고딕" pitchFamily="34"/>
                <a:cs typeface="Calibri" panose="020F0502020204030204" pitchFamily="34" charset="0"/>
              </a:rPr>
              <a:t>I</a:t>
            </a: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nstallation d’un serveur Web</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Protocoles de transfert de fichiers</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Création des comptes FTP</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Transfert des fichiers</a:t>
            </a:r>
          </a:p>
          <a:p>
            <a:pPr algn="just" defTabSz="829543">
              <a:spcBef>
                <a:spcPts val="1270"/>
              </a:spcBef>
              <a:buSzPts val="1800"/>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Mise à jour du contenu</a:t>
            </a:r>
          </a:p>
        </p:txBody>
      </p:sp>
    </p:spTree>
    <p:extLst>
      <p:ext uri="{BB962C8B-B14F-4D97-AF65-F5344CB8AC3E}">
        <p14:creationId xmlns:p14="http://schemas.microsoft.com/office/powerpoint/2010/main" val="38371227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01- </a:t>
            </a:r>
            <a:r>
              <a:rPr lang="fr-FR" b="1" u="none" strike="noStrike" kern="1200" cap="all" spc="0" dirty="0">
                <a:uFillTx/>
                <a:latin typeface="Calibri" panose="020F0502020204030204" pitchFamily="34" charset="0"/>
                <a:cs typeface="Calibri" panose="020F0502020204030204" pitchFamily="34" charset="0"/>
              </a:rPr>
              <a:t>Déployer en intranet</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dirty="0"/>
              <a:t>Mise à jour du contenu</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buNone/>
            </a:pPr>
            <a:r>
              <a:rPr lang="fr-FR" dirty="0"/>
              <a:t>Pour mettre à jour le contenu de votre site web déjà transféré avec </a:t>
            </a:r>
            <a:r>
              <a:rPr lang="fr-FR" dirty="0" err="1"/>
              <a:t>FileZilla</a:t>
            </a:r>
            <a:r>
              <a:rPr lang="fr-FR" dirty="0"/>
              <a:t>, il suffit d'envoyer les nouveaux fichiers et remplacer les anciens.</a:t>
            </a:r>
          </a:p>
          <a:p>
            <a:pPr marL="0" indent="0">
              <a:buFont typeface="Arial" panose="020B0604020202020204" pitchFamily="34" charset="0"/>
              <a:buNone/>
            </a:pPr>
            <a:r>
              <a:rPr lang="fr-FR" dirty="0"/>
              <a:t>Dans </a:t>
            </a:r>
            <a:r>
              <a:rPr lang="fr-FR" dirty="0" err="1"/>
              <a:t>FileZilla</a:t>
            </a:r>
            <a:r>
              <a:rPr lang="fr-FR" dirty="0"/>
              <a:t>, sélectionner </a:t>
            </a:r>
            <a:r>
              <a:rPr lang="fr-FR" b="1" dirty="0"/>
              <a:t>Fichier &gt; gestionnaire de site</a:t>
            </a:r>
            <a:r>
              <a:rPr lang="fr-FR" dirty="0"/>
              <a:t> pour ouvrir un panneau dans lequel on peut saisir les détails du compte FTP.</a:t>
            </a:r>
          </a:p>
          <a:p>
            <a:pPr lvl="1"/>
            <a:r>
              <a:rPr lang="fr-FR" sz="1200" b="1" dirty="0">
                <a:latin typeface="Calibri" panose="020F0502020204030204" pitchFamily="34" charset="0"/>
                <a:cs typeface="Calibri" panose="020F0502020204030204" pitchFamily="34" charset="0"/>
              </a:rPr>
              <a:t>Nom de l’hébergeur/du serveur </a:t>
            </a:r>
            <a:r>
              <a:rPr lang="fr-FR" sz="1200" dirty="0">
                <a:latin typeface="Calibri" panose="020F0502020204030204" pitchFamily="34" charset="0"/>
                <a:cs typeface="Calibri" panose="020F0502020204030204" pitchFamily="34" charset="0"/>
              </a:rPr>
              <a:t>– correspond au nom de domaine avec un préfixe FTP (par exemple, mydomain.com).</a:t>
            </a:r>
          </a:p>
          <a:p>
            <a:pPr lvl="1"/>
            <a:r>
              <a:rPr lang="fr-FR" sz="1200" b="1" dirty="0">
                <a:latin typeface="Calibri" panose="020F0502020204030204" pitchFamily="34" charset="0"/>
                <a:cs typeface="Calibri" panose="020F0502020204030204" pitchFamily="34" charset="0"/>
              </a:rPr>
              <a:t>Port</a:t>
            </a:r>
            <a:r>
              <a:rPr lang="fr-FR" sz="1200" dirty="0">
                <a:latin typeface="Calibri" panose="020F0502020204030204" pitchFamily="34" charset="0"/>
                <a:cs typeface="Calibri" panose="020F0502020204030204" pitchFamily="34" charset="0"/>
              </a:rPr>
              <a:t> – le numéro du port utilisé pour les connexions FTP au serveur. En général, le port 21 est utilisé.</a:t>
            </a:r>
          </a:p>
          <a:p>
            <a:pPr lvl="1"/>
            <a:r>
              <a:rPr lang="fr-FR" sz="1200" b="1" dirty="0">
                <a:latin typeface="Calibri" panose="020F0502020204030204" pitchFamily="34" charset="0"/>
                <a:cs typeface="Calibri" panose="020F0502020204030204" pitchFamily="34" charset="0"/>
              </a:rPr>
              <a:t>Type de login </a:t>
            </a:r>
            <a:r>
              <a:rPr lang="fr-FR" sz="1200" dirty="0">
                <a:latin typeface="Calibri" panose="020F0502020204030204" pitchFamily="34" charset="0"/>
                <a:cs typeface="Calibri" panose="020F0502020204030204" pitchFamily="34" charset="0"/>
              </a:rPr>
              <a:t>– Choisir Normal, plutôt que sur Anonyme.</a:t>
            </a:r>
          </a:p>
          <a:p>
            <a:pPr lvl="1"/>
            <a:r>
              <a:rPr lang="fr-FR" sz="1200" b="1" dirty="0">
                <a:latin typeface="Calibri" panose="020F0502020204030204" pitchFamily="34" charset="0"/>
                <a:cs typeface="Calibri" panose="020F0502020204030204" pitchFamily="34" charset="0"/>
              </a:rPr>
              <a:t>Utilisateur</a:t>
            </a:r>
            <a:r>
              <a:rPr lang="fr-FR" sz="1200" dirty="0">
                <a:latin typeface="Calibri" panose="020F0502020204030204" pitchFamily="34" charset="0"/>
                <a:cs typeface="Calibri" panose="020F0502020204030204" pitchFamily="34" charset="0"/>
              </a:rPr>
              <a:t>– nom d’utilisateur de compte FTP.</a:t>
            </a:r>
          </a:p>
          <a:p>
            <a:pPr lvl="1"/>
            <a:r>
              <a:rPr lang="fr-FR" sz="1200" b="1" dirty="0">
                <a:latin typeface="Calibri" panose="020F0502020204030204" pitchFamily="34" charset="0"/>
                <a:cs typeface="Calibri" panose="020F0502020204030204" pitchFamily="34" charset="0"/>
              </a:rPr>
              <a:t>Mot de passe </a:t>
            </a:r>
            <a:r>
              <a:rPr lang="fr-FR" sz="1200" dirty="0">
                <a:latin typeface="Calibri" panose="020F0502020204030204" pitchFamily="34" charset="0"/>
                <a:cs typeface="Calibri" panose="020F0502020204030204" pitchFamily="34" charset="0"/>
              </a:rPr>
              <a:t>– mot de passe de compte FTP.</a:t>
            </a:r>
          </a:p>
          <a:p>
            <a:r>
              <a:rPr lang="fr-FR" dirty="0">
                <a:solidFill>
                  <a:schemeClr val="tx1">
                    <a:lumMod val="65000"/>
                    <a:lumOff val="35000"/>
                  </a:schemeClr>
                </a:solidFill>
              </a:rPr>
              <a:t>Une fois connecté, il sera possible de copier des fichiers depuis le disque dur vers le site </a:t>
            </a:r>
          </a:p>
          <a:p>
            <a:r>
              <a:rPr lang="fr-FR" dirty="0">
                <a:solidFill>
                  <a:schemeClr val="tx1">
                    <a:lumMod val="65000"/>
                    <a:lumOff val="35000"/>
                  </a:schemeClr>
                </a:solidFill>
              </a:rPr>
              <a:t>Le résultat sur le site peut être consulté sur le navigateur web.</a:t>
            </a:r>
            <a:endParaRPr lang="ar-MA" dirty="0">
              <a:solidFill>
                <a:schemeClr val="tx1">
                  <a:lumMod val="65000"/>
                  <a:lumOff val="35000"/>
                </a:schemeClr>
              </a:solidFill>
            </a:endParaRPr>
          </a:p>
          <a:p>
            <a:pPr marL="0" indent="0">
              <a:buNone/>
            </a:pPr>
            <a:endParaRPr lang="fr-FR" dirty="0"/>
          </a:p>
        </p:txBody>
      </p:sp>
      <p:sp>
        <p:nvSpPr>
          <p:cNvPr id="6" name="Espace réservé du contenu 1">
            <a:extLst>
              <a:ext uri="{FF2B5EF4-FFF2-40B4-BE49-F238E27FC236}">
                <a16:creationId xmlns:a16="http://schemas.microsoft.com/office/drawing/2014/main" id="{9CEF8B70-A5D2-46EB-911C-70F01BF97967}"/>
              </a:ext>
            </a:extLst>
          </p:cNvPr>
          <p:cNvSpPr>
            <a:spLocks noGrp="1"/>
          </p:cNvSpPr>
          <p:nvPr>
            <p:ph sz="quarter" idx="13"/>
          </p:nvPr>
        </p:nvSpPr>
        <p:spPr>
          <a:prstGeom prst="rect">
            <a:avLst/>
          </a:prstGeom>
        </p:spPr>
        <p:txBody>
          <a:bodyPr/>
          <a:lstStyle/>
          <a:p>
            <a:r>
              <a:rPr lang="fr-FR" b="1" dirty="0">
                <a:solidFill>
                  <a:srgbClr val="08ACA2"/>
                </a:solidFill>
                <a:latin typeface="Calibri" panose="020F0502020204030204" pitchFamily="34" charset="0"/>
              </a:rPr>
              <a:t>Mise à jour du contenu</a:t>
            </a:r>
          </a:p>
        </p:txBody>
      </p:sp>
      <p:pic>
        <p:nvPicPr>
          <p:cNvPr id="7" name="Image 6">
            <a:extLst>
              <a:ext uri="{FF2B5EF4-FFF2-40B4-BE49-F238E27FC236}">
                <a16:creationId xmlns:a16="http://schemas.microsoft.com/office/drawing/2014/main" id="{B17E8DC7-4AF1-4650-AE7B-159A501E0020}"/>
              </a:ext>
            </a:extLst>
          </p:cNvPr>
          <p:cNvPicPr>
            <a:picLocks noChangeAspect="1"/>
          </p:cNvPicPr>
          <p:nvPr/>
        </p:nvPicPr>
        <p:blipFill>
          <a:blip r:embed="rId2"/>
          <a:stretch>
            <a:fillRect/>
          </a:stretch>
        </p:blipFill>
        <p:spPr>
          <a:xfrm>
            <a:off x="2809626" y="4754049"/>
            <a:ext cx="6567324" cy="333304"/>
          </a:xfrm>
          <a:prstGeom prst="rect">
            <a:avLst/>
          </a:prstGeom>
        </p:spPr>
      </p:pic>
      <p:sp>
        <p:nvSpPr>
          <p:cNvPr id="8" name="ZoneTexte 7">
            <a:extLst>
              <a:ext uri="{FF2B5EF4-FFF2-40B4-BE49-F238E27FC236}">
                <a16:creationId xmlns:a16="http://schemas.microsoft.com/office/drawing/2014/main" id="{3EDA0578-E72E-4E19-BBD5-2C5D17581E7F}"/>
              </a:ext>
            </a:extLst>
          </p:cNvPr>
          <p:cNvSpPr txBox="1"/>
          <p:nvPr/>
        </p:nvSpPr>
        <p:spPr>
          <a:xfrm>
            <a:off x="3797003" y="5167512"/>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103 : Se connecter à un serveur</a:t>
            </a:r>
          </a:p>
        </p:txBody>
      </p:sp>
    </p:spTree>
    <p:extLst>
      <p:ext uri="{BB962C8B-B14F-4D97-AF65-F5344CB8AC3E}">
        <p14:creationId xmlns:p14="http://schemas.microsoft.com/office/powerpoint/2010/main" val="267502203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B34991A7-CCF2-476D-B99D-31D59939C5A0}"/>
              </a:ext>
            </a:extLst>
          </p:cNvPr>
          <p:cNvSpPr>
            <a:spLocks noGrp="1"/>
          </p:cNvSpPr>
          <p:nvPr>
            <p:ph type="body" sz="quarter" idx="14"/>
          </p:nvPr>
        </p:nvSpPr>
        <p:spPr>
          <a:prstGeom prst="rect">
            <a:avLst/>
          </a:prstGeom>
        </p:spPr>
        <p:txBody>
          <a:bodyPr/>
          <a:lstStyle/>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Identifier les critères de choix d’un hébergeur</a:t>
            </a:r>
          </a:p>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latin typeface="Calibri" panose="020F0502020204030204" pitchFamily="34" charset="0"/>
                <a:ea typeface="맑은 고딕" pitchFamily="34"/>
                <a:cs typeface="Calibri" panose="020F0502020204030204" pitchFamily="34" charset="0"/>
              </a:rPr>
              <a:t>Effectuer un hébergement (gratuit, payant)</a:t>
            </a:r>
          </a:p>
        </p:txBody>
      </p:sp>
      <p:sp>
        <p:nvSpPr>
          <p:cNvPr id="8" name="Espace réservé du texte 7">
            <a:extLst>
              <a:ext uri="{FF2B5EF4-FFF2-40B4-BE49-F238E27FC236}">
                <a16:creationId xmlns:a16="http://schemas.microsoft.com/office/drawing/2014/main" id="{935C7283-5EC1-4C2A-AEE9-6F7DAD87FB0D}"/>
              </a:ext>
            </a:extLst>
          </p:cNvPr>
          <p:cNvSpPr>
            <a:spLocks noGrp="1"/>
          </p:cNvSpPr>
          <p:nvPr>
            <p:ph type="body" sz="quarter" idx="15"/>
          </p:nvPr>
        </p:nvSpPr>
        <p:spPr>
          <a:prstGeom prst="rect">
            <a:avLst/>
          </a:prstGeom>
        </p:spPr>
        <p:txBody>
          <a:bodyPr/>
          <a:lstStyle/>
          <a:p>
            <a:r>
              <a:rPr lang="fr-FR" dirty="0"/>
              <a:t>2 heures</a:t>
            </a:r>
          </a:p>
        </p:txBody>
      </p:sp>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2 </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i="0" u="none" strike="noStrike" kern="1200" cap="all" spc="0" dirty="0">
                <a:solidFill>
                  <a:srgbClr val="008245"/>
                </a:solidFill>
                <a:uFillTx/>
                <a:latin typeface="Calibri" panose="020F0502020204030204" pitchFamily="34" charset="0"/>
                <a:cs typeface="Calibri" panose="020F0502020204030204" pitchFamily="34" charset="0"/>
              </a:rPr>
              <a:t>Déployer en ligne</a:t>
            </a:r>
          </a:p>
        </p:txBody>
      </p:sp>
    </p:spTree>
    <p:extLst>
      <p:ext uri="{BB962C8B-B14F-4D97-AF65-F5344CB8AC3E}">
        <p14:creationId xmlns:p14="http://schemas.microsoft.com/office/powerpoint/2010/main" val="3940651715"/>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2</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i="0" u="none" strike="noStrike" kern="1200" cap="all" spc="0" dirty="0">
                <a:solidFill>
                  <a:srgbClr val="008245"/>
                </a:solidFill>
                <a:uFillTx/>
                <a:latin typeface="Calibri" panose="020F0502020204030204" pitchFamily="34" charset="0"/>
                <a:cs typeface="Calibri" panose="020F0502020204030204" pitchFamily="34" charset="0"/>
              </a:rPr>
              <a:t>Déployer en ligne</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b="1" dirty="0">
                <a:solidFill>
                  <a:srgbClr val="FF7800"/>
                </a:solidFill>
                <a:latin typeface="Calibri" panose="020F0502020204030204" pitchFamily="34" charset="0"/>
                <a:ea typeface="맑은 고딕" pitchFamily="34"/>
                <a:cs typeface="Calibri" panose="020F0502020204030204" pitchFamily="34" charset="0"/>
              </a:rPr>
              <a:t>Critères de choix d’un hébergeur</a:t>
            </a:r>
          </a:p>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Hébergement (gratuit, payant)</a:t>
            </a:r>
          </a:p>
        </p:txBody>
      </p:sp>
    </p:spTree>
    <p:extLst>
      <p:ext uri="{BB962C8B-B14F-4D97-AF65-F5344CB8AC3E}">
        <p14:creationId xmlns:p14="http://schemas.microsoft.com/office/powerpoint/2010/main" val="221756111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02- </a:t>
            </a:r>
            <a:r>
              <a:rPr lang="fr-FR" sz="2000" b="1" u="none" strike="noStrike" kern="1200" cap="all" spc="0" dirty="0">
                <a:uFillTx/>
                <a:latin typeface="Calibri" panose="020F0502020204030204" pitchFamily="34" charset="0"/>
                <a:cs typeface="Calibri" panose="020F0502020204030204" pitchFamily="34" charset="0"/>
              </a:rPr>
              <a:t>Déployer </a:t>
            </a:r>
            <a:r>
              <a:rPr lang="fr-FR" sz="2000" b="1" i="0" u="none" strike="noStrike" kern="1200" cap="all" spc="0" dirty="0">
                <a:uFillTx/>
                <a:latin typeface="Calibri" panose="020F0502020204030204" pitchFamily="34" charset="0"/>
                <a:cs typeface="Calibri" panose="020F0502020204030204" pitchFamily="34" charset="0"/>
              </a:rPr>
              <a:t>en ligne</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dirty="0"/>
              <a:t>Critères de choix d’un hébergeur</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342900" indent="-342900" algn="just">
              <a:buFont typeface="+mj-lt"/>
              <a:buAutoNum type="arabicPeriod"/>
            </a:pPr>
            <a:r>
              <a:rPr lang="fr-FR" b="1" dirty="0">
                <a:latin typeface="Calibri" panose="020F0502020204030204" pitchFamily="34" charset="0"/>
              </a:rPr>
              <a:t>La vitesse d’accès au site</a:t>
            </a:r>
            <a:r>
              <a:rPr lang="fr-FR" b="1" dirty="0"/>
              <a:t> : </a:t>
            </a:r>
            <a:r>
              <a:rPr lang="fr-FR" dirty="0">
                <a:latin typeface="Calibri" panose="020F0502020204030204" pitchFamily="34" charset="0"/>
              </a:rPr>
              <a:t>Ce critère sera aussi déterminant pour assurer un bon référencement. </a:t>
            </a:r>
          </a:p>
          <a:p>
            <a:pPr marL="342900" indent="-342900" algn="just">
              <a:buFont typeface="+mj-lt"/>
              <a:buAutoNum type="arabicPeriod"/>
            </a:pPr>
            <a:r>
              <a:rPr lang="fr-FR" b="1" dirty="0">
                <a:latin typeface="Calibri" panose="020F0502020204030204" pitchFamily="34" charset="0"/>
              </a:rPr>
              <a:t>La limite de bande passante</a:t>
            </a:r>
            <a:r>
              <a:rPr lang="fr-FR" b="1" dirty="0"/>
              <a:t> : </a:t>
            </a:r>
            <a:r>
              <a:rPr lang="fr-FR" dirty="0">
                <a:latin typeface="Calibri" panose="020F0502020204030204" pitchFamily="34" charset="0"/>
              </a:rPr>
              <a:t>Les hébergeurs proposent différentes options – selon le type de site que vous lancez, choisissez celle qui vous convient le mieux. </a:t>
            </a:r>
          </a:p>
          <a:p>
            <a:pPr marL="342900" indent="-342900" algn="just">
              <a:buFont typeface="+mj-lt"/>
              <a:buAutoNum type="arabicPeriod"/>
            </a:pPr>
            <a:r>
              <a:rPr lang="fr-FR" b="1" dirty="0">
                <a:latin typeface="Calibri" panose="020F0502020204030204" pitchFamily="34" charset="0"/>
              </a:rPr>
              <a:t>Les services et options proposées</a:t>
            </a:r>
            <a:r>
              <a:rPr lang="fr-FR" b="1" dirty="0"/>
              <a:t> : </a:t>
            </a:r>
            <a:r>
              <a:rPr lang="fr-FR" dirty="0">
                <a:latin typeface="Calibri" panose="020F0502020204030204" pitchFamily="34" charset="0"/>
              </a:rPr>
              <a:t>Certains hébergeurs proposent des services et options d’installation de certificats SSL (sécurité), de multiple d’adresses emails, etc. À vous de choisir l’offre qui vous convient et de comparer parmi les choix proposés. </a:t>
            </a:r>
          </a:p>
          <a:p>
            <a:pPr marL="342900" indent="-342900" algn="just">
              <a:buFont typeface="+mj-lt"/>
              <a:buAutoNum type="arabicPeriod"/>
            </a:pPr>
            <a:r>
              <a:rPr lang="fr-FR" b="1" dirty="0">
                <a:latin typeface="Calibri" panose="020F0502020204030204" pitchFamily="34" charset="0"/>
              </a:rPr>
              <a:t>La qualité et la rapidité du support</a:t>
            </a:r>
            <a:r>
              <a:rPr lang="fr-FR" b="1" dirty="0"/>
              <a:t> : </a:t>
            </a:r>
            <a:r>
              <a:rPr lang="fr-FR" dirty="0">
                <a:latin typeface="Calibri" panose="020F0502020204030204" pitchFamily="34" charset="0"/>
              </a:rPr>
              <a:t>Pour en juger, vous pouvez vous baser sur les avis et les témoignages des clients des hébergeurs que vous avez identifiés. </a:t>
            </a:r>
          </a:p>
          <a:p>
            <a:pPr marL="342900" indent="-342900" algn="just">
              <a:buFont typeface="+mj-lt"/>
              <a:buAutoNum type="arabicPeriod"/>
            </a:pPr>
            <a:r>
              <a:rPr lang="fr-FR" b="1" dirty="0">
                <a:latin typeface="Calibri" panose="020F0502020204030204" pitchFamily="34" charset="0"/>
              </a:rPr>
              <a:t>Les services courants</a:t>
            </a:r>
            <a:r>
              <a:rPr lang="fr-FR" b="1" dirty="0"/>
              <a:t> : </a:t>
            </a:r>
            <a:r>
              <a:rPr lang="fr-FR" dirty="0">
                <a:latin typeface="Calibri" panose="020F0502020204030204" pitchFamily="34" charset="0"/>
              </a:rPr>
              <a:t>Certains hébergeurs proposent une installation facilitée de WordPress, Woo Commerce et d’autres services courants. </a:t>
            </a:r>
          </a:p>
          <a:p>
            <a:pPr marL="342900" indent="-342900" algn="just">
              <a:buFont typeface="+mj-lt"/>
              <a:buAutoNum type="arabicPeriod"/>
            </a:pPr>
            <a:r>
              <a:rPr lang="fr-FR" b="1" dirty="0">
                <a:latin typeface="Calibri" panose="020F0502020204030204" pitchFamily="34" charset="0"/>
              </a:rPr>
              <a:t>La sécurité du site</a:t>
            </a:r>
            <a:r>
              <a:rPr lang="fr-FR" b="1" dirty="0"/>
              <a:t> : </a:t>
            </a:r>
            <a:r>
              <a:rPr lang="fr-FR" dirty="0">
                <a:latin typeface="Calibri" panose="020F0502020204030204" pitchFamily="34" charset="0"/>
              </a:rPr>
              <a:t>Quel niveau de sécurité offre cet hébergeur ? Comparez les différents niveaux de sécurité de chaque prestataire. </a:t>
            </a:r>
          </a:p>
          <a:p>
            <a:pPr marL="342900" indent="-342900" algn="just">
              <a:buFont typeface="+mj-lt"/>
              <a:buAutoNum type="arabicPeriod"/>
            </a:pPr>
            <a:r>
              <a:rPr lang="fr-FR" b="1" dirty="0">
                <a:latin typeface="Calibri" panose="020F0502020204030204" pitchFamily="34" charset="0"/>
              </a:rPr>
              <a:t>Les backups</a:t>
            </a:r>
            <a:r>
              <a:rPr lang="fr-FR" b="1" dirty="0"/>
              <a:t> : </a:t>
            </a:r>
            <a:r>
              <a:rPr lang="fr-FR" dirty="0">
                <a:latin typeface="Calibri" panose="020F0502020204030204" pitchFamily="34" charset="0"/>
              </a:rPr>
              <a:t>Il s’agit de la sauvegarde régulière de toutes les données de votre site internet, de sorte qu’en cas de problème, vous puissiez rapidement récupérer vos données. </a:t>
            </a:r>
          </a:p>
          <a:p>
            <a:pPr marL="342900" indent="-342900" algn="just">
              <a:buFont typeface="+mj-lt"/>
              <a:buAutoNum type="arabicPeriod"/>
            </a:pPr>
            <a:r>
              <a:rPr lang="fr-FR" b="1" dirty="0">
                <a:latin typeface="Calibri" panose="020F0502020204030204" pitchFamily="34" charset="0"/>
              </a:rPr>
              <a:t>Le prix</a:t>
            </a:r>
            <a:r>
              <a:rPr lang="fr-FR" b="1" dirty="0"/>
              <a:t> : </a:t>
            </a:r>
            <a:r>
              <a:rPr lang="fr-FR" dirty="0">
                <a:latin typeface="Calibri" panose="020F0502020204030204" pitchFamily="34" charset="0"/>
              </a:rPr>
              <a:t>Enfin, il s’agit de comparer le prix de tous les prestataires en fonction des prestations qu’ils proposent ou que vous avez choisies selon vos besoins.</a:t>
            </a:r>
          </a:p>
        </p:txBody>
      </p:sp>
      <p:sp>
        <p:nvSpPr>
          <p:cNvPr id="5" name="Espace réservé du contenu 4">
            <a:extLst>
              <a:ext uri="{FF2B5EF4-FFF2-40B4-BE49-F238E27FC236}">
                <a16:creationId xmlns:a16="http://schemas.microsoft.com/office/drawing/2014/main" id="{69652E1F-700A-48E7-96C4-559F35B6272F}"/>
              </a:ext>
            </a:extLst>
          </p:cNvPr>
          <p:cNvSpPr>
            <a:spLocks noGrp="1"/>
          </p:cNvSpPr>
          <p:nvPr>
            <p:ph sz="quarter" idx="13"/>
          </p:nvPr>
        </p:nvSpPr>
        <p:spPr>
          <a:prstGeom prst="rect">
            <a:avLst/>
          </a:prstGeom>
        </p:spPr>
        <p:txBody>
          <a:bodyPr/>
          <a:lstStyle/>
          <a:p>
            <a:r>
              <a:rPr lang="fr-FR" sz="1600" b="1" dirty="0">
                <a:solidFill>
                  <a:srgbClr val="08ACA2"/>
                </a:solidFill>
                <a:latin typeface="Calibri" panose="020F0502020204030204" pitchFamily="34" charset="0"/>
              </a:rPr>
              <a:t>Choisir un hébergeur</a:t>
            </a:r>
          </a:p>
          <a:p>
            <a:endParaRPr lang="fr-FR" dirty="0"/>
          </a:p>
        </p:txBody>
      </p:sp>
    </p:spTree>
    <p:extLst>
      <p:ext uri="{BB962C8B-B14F-4D97-AF65-F5344CB8AC3E}">
        <p14:creationId xmlns:p14="http://schemas.microsoft.com/office/powerpoint/2010/main" val="1614991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Définir les éléments basiques d’une page HTML</a:t>
            </a:r>
          </a:p>
        </p:txBody>
      </p:sp>
      <p:sp>
        <p:nvSpPr>
          <p:cNvPr id="6" name="ZoneTexte 5">
            <a:extLst>
              <a:ext uri="{FF2B5EF4-FFF2-40B4-BE49-F238E27FC236}">
                <a16:creationId xmlns:a16="http://schemas.microsoft.com/office/drawing/2014/main" id="{B33E7A5A-1755-4B31-9BB7-A2FB4095AE20}"/>
              </a:ext>
            </a:extLst>
          </p:cNvPr>
          <p:cNvSpPr txBox="1"/>
          <p:nvPr/>
        </p:nvSpPr>
        <p:spPr>
          <a:xfrm>
            <a:off x="5968201" y="2879999"/>
            <a:ext cx="6096000" cy="3247043"/>
          </a:xfrm>
          <a:prstGeom prst="rect">
            <a:avLst/>
          </a:prstGeom>
          <a:noFill/>
        </p:spPr>
        <p:txBody>
          <a:bodyPr wrap="square">
            <a:spAutoFit/>
          </a:bodyPr>
          <a:lstStyle/>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kern="0" dirty="0">
                <a:solidFill>
                  <a:schemeClr val="bg1">
                    <a:lumMod val="65000"/>
                  </a:schemeClr>
                </a:solidFill>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kern="0" dirty="0">
                <a:solidFill>
                  <a:schemeClr val="bg1">
                    <a:lumMod val="65000"/>
                  </a:schemeClr>
                </a:solidFill>
                <a:cs typeface="Calibri" panose="020F0502020204030204" pitchFamily="34" charset="0"/>
              </a:rPr>
              <a:t>Squelette d’une page HTML</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b="1" kern="0" dirty="0">
                <a:solidFill>
                  <a:srgbClr val="FF912B"/>
                </a:solidFill>
                <a:ea typeface="맑은 고딕" pitchFamily="34"/>
                <a:cs typeface="Calibri" panose="020F0502020204030204" pitchFamily="34" charset="0"/>
              </a:rPr>
              <a:t>Balises de bases (contenu)</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Couleurs</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Listes en HTML </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Liens en HTML</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multimédia (images, audio, vidéo)</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Tableaux en HTML </a:t>
            </a:r>
          </a:p>
          <a:p>
            <a:pPr marL="6858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de structuration</a:t>
            </a:r>
          </a:p>
          <a:p>
            <a:pPr>
              <a:spcBef>
                <a:spcPts val="600"/>
              </a:spcBef>
            </a:pPr>
            <a:endParaRPr lang="fr-FR" sz="1600" dirty="0"/>
          </a:p>
        </p:txBody>
      </p:sp>
    </p:spTree>
    <p:extLst>
      <p:ext uri="{BB962C8B-B14F-4D97-AF65-F5344CB8AC3E}">
        <p14:creationId xmlns:p14="http://schemas.microsoft.com/office/powerpoint/2010/main" val="115511817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2</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algn="ctr" defTabSz="829543">
              <a:defRPr sz="1800" b="0" i="0" u="none" strike="noStrike" kern="0" cap="none" spc="0" baseline="0">
                <a:solidFill>
                  <a:srgbClr val="000000"/>
                </a:solidFill>
                <a:uFillTx/>
              </a:defRPr>
            </a:pPr>
            <a:r>
              <a:rPr lang="fr-FR" sz="2400" b="1" i="0" u="none" strike="noStrike" kern="1200" cap="all" spc="0" dirty="0">
                <a:solidFill>
                  <a:srgbClr val="008245"/>
                </a:solidFill>
                <a:uFillTx/>
                <a:latin typeface="Calibri" panose="020F0502020204030204" pitchFamily="34" charset="0"/>
                <a:cs typeface="Calibri" panose="020F0502020204030204" pitchFamily="34" charset="0"/>
              </a:rPr>
              <a:t>Déployer en ligne</a:t>
            </a:r>
          </a:p>
        </p:txBody>
      </p:sp>
      <p:sp>
        <p:nvSpPr>
          <p:cNvPr id="6" name="Espace réservé du texte 5">
            <a:extLst>
              <a:ext uri="{FF2B5EF4-FFF2-40B4-BE49-F238E27FC236}">
                <a16:creationId xmlns:a16="http://schemas.microsoft.com/office/drawing/2014/main" id="{4BC0C9F3-C071-44E3-8D89-2443168349F2}"/>
              </a:ext>
            </a:extLst>
          </p:cNvPr>
          <p:cNvSpPr>
            <a:spLocks noGrp="1"/>
          </p:cNvSpPr>
          <p:nvPr>
            <p:ph type="body" sz="quarter" idx="14"/>
          </p:nvPr>
        </p:nvSpPr>
        <p:spPr>
          <a:prstGeom prst="rect">
            <a:avLst/>
          </a:prstGeom>
        </p:spPr>
        <p:txBody>
          <a:bodyPr/>
          <a:lstStyle/>
          <a:p>
            <a:pPr marR="0" lvl="0" algn="just" defTabSz="829543" rtl="0" fontAlgn="auto" hangingPunct="1">
              <a:lnSpc>
                <a:spcPct val="100000"/>
              </a:lnSpc>
              <a:spcBef>
                <a:spcPts val="1270"/>
              </a:spcBef>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ea typeface="맑은 고딕" pitchFamily="34"/>
                <a:cs typeface="Calibri" panose="020F0502020204030204" pitchFamily="34" charset="0"/>
              </a:rPr>
              <a:t>Critères de choix d’un hébergeur</a:t>
            </a:r>
          </a:p>
          <a:p>
            <a:pPr algn="just" defTabSz="829543">
              <a:spcBef>
                <a:spcPts val="1270"/>
              </a:spcBef>
              <a:buSzPts val="1800"/>
              <a:defRPr sz="1800" b="0" i="0" u="none" strike="noStrike" kern="0" cap="none" spc="0" baseline="0">
                <a:solidFill>
                  <a:srgbClr val="000000"/>
                </a:solidFill>
                <a:uFillTx/>
              </a:defRPr>
            </a:pPr>
            <a:r>
              <a:rPr lang="fr-FR" sz="1600" b="1" kern="0" dirty="0">
                <a:solidFill>
                  <a:srgbClr val="FF7800"/>
                </a:solidFill>
                <a:latin typeface="Calibri" panose="020F0502020204030204" pitchFamily="34" charset="0"/>
                <a:ea typeface="맑은 고딕" pitchFamily="34"/>
                <a:cs typeface="Calibri" panose="020F0502020204030204" pitchFamily="34" charset="0"/>
              </a:rPr>
              <a:t>Hébergement (gratuit, payant)</a:t>
            </a:r>
          </a:p>
        </p:txBody>
      </p:sp>
    </p:spTree>
    <p:extLst>
      <p:ext uri="{BB962C8B-B14F-4D97-AF65-F5344CB8AC3E}">
        <p14:creationId xmlns:p14="http://schemas.microsoft.com/office/powerpoint/2010/main" val="287996746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02- </a:t>
            </a:r>
            <a:r>
              <a:rPr lang="fr-FR" sz="2000" b="1" u="none" strike="noStrike" kern="1200" cap="all" spc="0" dirty="0">
                <a:uFillTx/>
                <a:latin typeface="Calibri" panose="020F0502020204030204" pitchFamily="34" charset="0"/>
                <a:cs typeface="Calibri" panose="020F0502020204030204" pitchFamily="34" charset="0"/>
              </a:rPr>
              <a:t>Déployer </a:t>
            </a:r>
            <a:r>
              <a:rPr lang="fr-FR" sz="2000" b="1" i="0" u="none" strike="noStrike" kern="1200" cap="all" spc="0" dirty="0">
                <a:uFillTx/>
                <a:latin typeface="Calibri" panose="020F0502020204030204" pitchFamily="34" charset="0"/>
                <a:cs typeface="Calibri" panose="020F0502020204030204" pitchFamily="34" charset="0"/>
              </a:rPr>
              <a:t>en ligne</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dirty="0"/>
              <a:t>Hébergement (gratuit / payant) </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lgn="just">
              <a:buNone/>
            </a:pPr>
            <a:r>
              <a:rPr lang="fr-FR" dirty="0"/>
              <a:t>Un hébergement web permet de publier le site sur internet et de le rendre accessible au monde entier. La mise en ligne du site se fait en quelques étapes :</a:t>
            </a:r>
          </a:p>
          <a:p>
            <a:pPr algn="just"/>
            <a:endParaRPr lang="fr-FR" dirty="0"/>
          </a:p>
          <a:p>
            <a:r>
              <a:rPr lang="fr-FR" dirty="0"/>
              <a:t>Choix d’un hébergeur de qualité proposant des services à moindre coût.</a:t>
            </a:r>
          </a:p>
          <a:p>
            <a:r>
              <a:rPr lang="fr-FR" dirty="0"/>
              <a:t>Choix du nom de domaine offert avec l’hébergement.</a:t>
            </a:r>
          </a:p>
          <a:p>
            <a:r>
              <a:rPr lang="fr-FR" dirty="0"/>
              <a:t>Téléchargement des fichiers en ligne.</a:t>
            </a:r>
          </a:p>
        </p:txBody>
      </p:sp>
      <p:sp>
        <p:nvSpPr>
          <p:cNvPr id="5" name="Espace réservé du contenu 4">
            <a:extLst>
              <a:ext uri="{FF2B5EF4-FFF2-40B4-BE49-F238E27FC236}">
                <a16:creationId xmlns:a16="http://schemas.microsoft.com/office/drawing/2014/main" id="{56380E0D-280E-4BF1-85E4-80CD89C4C991}"/>
              </a:ext>
            </a:extLst>
          </p:cNvPr>
          <p:cNvSpPr>
            <a:spLocks noGrp="1"/>
          </p:cNvSpPr>
          <p:nvPr>
            <p:ph sz="quarter" idx="13"/>
          </p:nvPr>
        </p:nvSpPr>
        <p:spPr>
          <a:prstGeom prst="rect">
            <a:avLst/>
          </a:prstGeom>
        </p:spPr>
        <p:txBody>
          <a:bodyPr/>
          <a:lstStyle/>
          <a:p>
            <a:r>
              <a:rPr lang="fr-FR" sz="1600" b="1" dirty="0">
                <a:solidFill>
                  <a:srgbClr val="08ACA2"/>
                </a:solidFill>
                <a:latin typeface="Calibri" panose="020F0502020204030204" pitchFamily="34" charset="0"/>
              </a:rPr>
              <a:t>Hébergement d’un site Web </a:t>
            </a:r>
          </a:p>
        </p:txBody>
      </p:sp>
    </p:spTree>
    <p:extLst>
      <p:ext uri="{BB962C8B-B14F-4D97-AF65-F5344CB8AC3E}">
        <p14:creationId xmlns:p14="http://schemas.microsoft.com/office/powerpoint/2010/main" val="15757657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02- </a:t>
            </a:r>
            <a:r>
              <a:rPr lang="fr-FR" sz="2000" b="1" u="none" strike="noStrike" kern="1200" cap="all" spc="0" dirty="0">
                <a:uFillTx/>
                <a:latin typeface="Calibri" panose="020F0502020204030204" pitchFamily="34" charset="0"/>
                <a:cs typeface="Calibri" panose="020F0502020204030204" pitchFamily="34" charset="0"/>
              </a:rPr>
              <a:t>Déployer </a:t>
            </a:r>
            <a:r>
              <a:rPr lang="fr-FR" sz="2000" b="1" i="0" u="none" strike="noStrike" kern="1200" cap="all" spc="0" dirty="0">
                <a:uFillTx/>
                <a:latin typeface="Calibri" panose="020F0502020204030204" pitchFamily="34" charset="0"/>
                <a:cs typeface="Calibri" panose="020F0502020204030204" pitchFamily="34" charset="0"/>
              </a:rPr>
              <a:t>en ligne</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dirty="0"/>
              <a:t>Hébergement (gratuit / payant) </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lgn="just">
              <a:buNone/>
            </a:pPr>
            <a:r>
              <a:rPr lang="fr-FR" dirty="0">
                <a:latin typeface="Calibri" panose="020F0502020204030204" pitchFamily="34" charset="0"/>
              </a:rPr>
              <a:t>Un site web est un ensemble de fichiers reliés entre eux et écrits en utilisant des langages web (HTML, CSS…). Ces fichiers peuvent être déposés dans l’espace web via un logiciel utilisant un protocole de transfert (FTP), comme </a:t>
            </a:r>
            <a:r>
              <a:rPr lang="fr-FR" dirty="0" err="1">
                <a:latin typeface="Calibri" panose="020F0502020204030204" pitchFamily="34" charset="0"/>
              </a:rPr>
              <a:t>FileZilla</a:t>
            </a:r>
            <a:r>
              <a:rPr lang="fr-FR" dirty="0">
                <a:latin typeface="Calibri" panose="020F0502020204030204" pitchFamily="34" charset="0"/>
              </a:rPr>
              <a:t>. </a:t>
            </a:r>
          </a:p>
          <a:p>
            <a:pPr marL="0" indent="0" algn="just">
              <a:buNone/>
            </a:pPr>
            <a:r>
              <a:rPr lang="fr-FR" dirty="0">
                <a:latin typeface="Calibri" panose="020F0502020204030204" pitchFamily="34" charset="0"/>
              </a:rPr>
              <a:t>Mais vous on peut aussi utiliser</a:t>
            </a:r>
            <a:r>
              <a:rPr lang="fr-FR" dirty="0"/>
              <a:t> </a:t>
            </a:r>
            <a:r>
              <a:rPr lang="fr-FR" dirty="0">
                <a:latin typeface="Calibri" panose="020F0502020204030204" pitchFamily="34" charset="0"/>
              </a:rPr>
              <a:t>le service de transfert rapide de l’hébergeur.</a:t>
            </a:r>
          </a:p>
          <a:p>
            <a:pPr algn="just"/>
            <a:endParaRPr lang="fr-FR" dirty="0">
              <a:latin typeface="Calibri" panose="020F0502020204030204" pitchFamily="34" charset="0"/>
            </a:endParaRPr>
          </a:p>
        </p:txBody>
      </p:sp>
      <p:sp>
        <p:nvSpPr>
          <p:cNvPr id="6" name="Espace réservé du contenu 4">
            <a:extLst>
              <a:ext uri="{FF2B5EF4-FFF2-40B4-BE49-F238E27FC236}">
                <a16:creationId xmlns:a16="http://schemas.microsoft.com/office/drawing/2014/main" id="{48997DC6-98A8-4C71-B010-7C5F8743474D}"/>
              </a:ext>
            </a:extLst>
          </p:cNvPr>
          <p:cNvSpPr>
            <a:spLocks noGrp="1"/>
          </p:cNvSpPr>
          <p:nvPr>
            <p:ph sz="quarter" idx="13"/>
          </p:nvPr>
        </p:nvSpPr>
        <p:spPr>
          <a:prstGeom prst="rect">
            <a:avLst/>
          </a:prstGeom>
        </p:spPr>
        <p:txBody>
          <a:bodyPr/>
          <a:lstStyle/>
          <a:p>
            <a:r>
              <a:rPr lang="fr-FR" sz="1600" b="1" dirty="0">
                <a:solidFill>
                  <a:srgbClr val="08ACA2"/>
                </a:solidFill>
                <a:latin typeface="Calibri" panose="020F0502020204030204" pitchFamily="34" charset="0"/>
              </a:rPr>
              <a:t>Hébergement d’un site Web</a:t>
            </a:r>
          </a:p>
        </p:txBody>
      </p:sp>
      <p:pic>
        <p:nvPicPr>
          <p:cNvPr id="5" name="Image 4">
            <a:extLst>
              <a:ext uri="{FF2B5EF4-FFF2-40B4-BE49-F238E27FC236}">
                <a16:creationId xmlns:a16="http://schemas.microsoft.com/office/drawing/2014/main" id="{50A5E590-A7A2-4E8A-8147-956C8EB30D4E}"/>
              </a:ext>
            </a:extLst>
          </p:cNvPr>
          <p:cNvPicPr>
            <a:picLocks noChangeAspect="1"/>
          </p:cNvPicPr>
          <p:nvPr/>
        </p:nvPicPr>
        <p:blipFill>
          <a:blip r:embed="rId2"/>
          <a:stretch>
            <a:fillRect/>
          </a:stretch>
        </p:blipFill>
        <p:spPr>
          <a:xfrm>
            <a:off x="3917662" y="3221934"/>
            <a:ext cx="4474623" cy="1705731"/>
          </a:xfrm>
          <a:prstGeom prst="rect">
            <a:avLst/>
          </a:prstGeom>
        </p:spPr>
      </p:pic>
      <p:sp>
        <p:nvSpPr>
          <p:cNvPr id="7" name="ZoneTexte 6">
            <a:extLst>
              <a:ext uri="{FF2B5EF4-FFF2-40B4-BE49-F238E27FC236}">
                <a16:creationId xmlns:a16="http://schemas.microsoft.com/office/drawing/2014/main" id="{00FD138B-7964-422B-A22C-90C4FE97E023}"/>
              </a:ext>
            </a:extLst>
          </p:cNvPr>
          <p:cNvSpPr txBox="1"/>
          <p:nvPr/>
        </p:nvSpPr>
        <p:spPr>
          <a:xfrm>
            <a:off x="3858689" y="4964343"/>
            <a:ext cx="459257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rPr>
              <a:t>Figure 104 : Exemple de contenu d’un site web</a:t>
            </a:r>
          </a:p>
        </p:txBody>
      </p:sp>
    </p:spTree>
    <p:extLst>
      <p:ext uri="{BB962C8B-B14F-4D97-AF65-F5344CB8AC3E}">
        <p14:creationId xmlns:p14="http://schemas.microsoft.com/office/powerpoint/2010/main" val="313200158"/>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02- </a:t>
            </a:r>
            <a:r>
              <a:rPr lang="fr-FR" sz="2000" b="1" u="none" strike="noStrike" kern="1200" cap="all" spc="0" dirty="0">
                <a:uFillTx/>
                <a:latin typeface="Calibri" panose="020F0502020204030204" pitchFamily="34" charset="0"/>
                <a:cs typeface="Calibri" panose="020F0502020204030204" pitchFamily="34" charset="0"/>
              </a:rPr>
              <a:t>Déployer </a:t>
            </a:r>
            <a:r>
              <a:rPr lang="fr-FR" sz="2000" b="1" i="0" u="none" strike="noStrike" kern="1200" cap="all" spc="0" dirty="0">
                <a:uFillTx/>
                <a:latin typeface="Calibri" panose="020F0502020204030204" pitchFamily="34" charset="0"/>
                <a:cs typeface="Calibri" panose="020F0502020204030204" pitchFamily="34" charset="0"/>
              </a:rPr>
              <a:t>en ligne</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dirty="0"/>
              <a:t>Hébergement (gratuit / payant) </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lgn="just">
              <a:buNone/>
            </a:pPr>
            <a:r>
              <a:rPr lang="fr-FR" dirty="0"/>
              <a:t>L</a:t>
            </a:r>
            <a:r>
              <a:rPr lang="fr-FR" dirty="0">
                <a:latin typeface="Calibri" panose="020F0502020204030204" pitchFamily="34" charset="0"/>
              </a:rPr>
              <a:t>'hébergement Web est un service qui permet de publier votre site en direct sur Internet. Un hébergeur, également appelé fournisseur d'hébergement, est une entreprise qui fournit les outils dont vous avez besoin pour accomplir cela.</a:t>
            </a:r>
          </a:p>
          <a:p>
            <a:pPr algn="just"/>
            <a:endParaRPr lang="fr-FR" dirty="0">
              <a:latin typeface="Calibri" panose="020F0502020204030204" pitchFamily="34" charset="0"/>
            </a:endParaRPr>
          </a:p>
          <a:p>
            <a:pPr marL="0" indent="0" algn="just">
              <a:buNone/>
            </a:pPr>
            <a:r>
              <a:rPr lang="fr-FR" dirty="0">
                <a:latin typeface="Calibri" panose="020F0502020204030204" pitchFamily="34" charset="0"/>
              </a:rPr>
              <a:t>Plus particulièrement, cela inclut un serveur. Les serveurs stockent les fichiers de site Web et les navigateurs Internet peuvent communiquer avec eux pour transmettre les pages de votre site aux visiteurs. </a:t>
            </a:r>
          </a:p>
          <a:p>
            <a:pPr algn="just"/>
            <a:endParaRPr lang="fr-FR" dirty="0">
              <a:latin typeface="Calibri" panose="020F0502020204030204" pitchFamily="34" charset="0"/>
            </a:endParaRPr>
          </a:p>
          <a:p>
            <a:pPr marL="0" indent="0" algn="just">
              <a:buNone/>
            </a:pPr>
            <a:r>
              <a:rPr lang="fr-FR" dirty="0">
                <a:latin typeface="Calibri" panose="020F0502020204030204" pitchFamily="34" charset="0"/>
              </a:rPr>
              <a:t>Il est important de noter qu’il existe deux manières d’héberger un site Web : localement, à l'extérieur/publiquement.</a:t>
            </a:r>
          </a:p>
          <a:p>
            <a:pPr algn="just"/>
            <a:endParaRPr lang="fr-FR" dirty="0">
              <a:latin typeface="Calibri" panose="020F0502020204030204" pitchFamily="34" charset="0"/>
            </a:endParaRPr>
          </a:p>
          <a:p>
            <a:pPr marL="0" indent="0" algn="just">
              <a:buNone/>
            </a:pPr>
            <a:r>
              <a:rPr lang="fr-FR" dirty="0">
                <a:latin typeface="Calibri" panose="020F0502020204030204" pitchFamily="34" charset="0"/>
              </a:rPr>
              <a:t>Un site Web hébergé localement est stocké sur votre propre ordinateur tandis qu'un site hébergé en externe est stocké sur le serveur d'un fournisseur (hébergeur).</a:t>
            </a:r>
          </a:p>
        </p:txBody>
      </p:sp>
      <p:sp>
        <p:nvSpPr>
          <p:cNvPr id="5" name="Espace réservé du contenu 4">
            <a:extLst>
              <a:ext uri="{FF2B5EF4-FFF2-40B4-BE49-F238E27FC236}">
                <a16:creationId xmlns:a16="http://schemas.microsoft.com/office/drawing/2014/main" id="{A5A4B8BF-F08D-4C1D-A104-47F911DEADC9}"/>
              </a:ext>
            </a:extLst>
          </p:cNvPr>
          <p:cNvSpPr>
            <a:spLocks noGrp="1"/>
          </p:cNvSpPr>
          <p:nvPr>
            <p:ph sz="quarter" idx="13"/>
          </p:nvPr>
        </p:nvSpPr>
        <p:spPr>
          <a:prstGeom prst="rect">
            <a:avLst/>
          </a:prstGeom>
        </p:spPr>
        <p:txBody>
          <a:bodyPr/>
          <a:lstStyle/>
          <a:p>
            <a:r>
              <a:rPr lang="fr-FR" sz="1600" b="1" dirty="0">
                <a:solidFill>
                  <a:srgbClr val="08ACA2"/>
                </a:solidFill>
                <a:latin typeface="Calibri" panose="020F0502020204030204" pitchFamily="34" charset="0"/>
              </a:rPr>
              <a:t>Héberger un site statique en intranet</a:t>
            </a:r>
          </a:p>
        </p:txBody>
      </p:sp>
    </p:spTree>
    <p:extLst>
      <p:ext uri="{BB962C8B-B14F-4D97-AF65-F5344CB8AC3E}">
        <p14:creationId xmlns:p14="http://schemas.microsoft.com/office/powerpoint/2010/main" val="2625248838"/>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02- </a:t>
            </a:r>
            <a:r>
              <a:rPr lang="fr-FR" sz="2000" b="1" u="none" strike="noStrike" kern="1200" cap="all" spc="0" dirty="0">
                <a:uFillTx/>
                <a:latin typeface="Calibri" panose="020F0502020204030204" pitchFamily="34" charset="0"/>
                <a:cs typeface="Calibri" panose="020F0502020204030204" pitchFamily="34" charset="0"/>
              </a:rPr>
              <a:t>Déployer </a:t>
            </a:r>
            <a:r>
              <a:rPr lang="fr-FR" sz="2000" b="1" i="0" u="none" strike="noStrike" kern="1200" cap="all" spc="0" dirty="0">
                <a:uFillTx/>
                <a:latin typeface="Calibri" panose="020F0502020204030204" pitchFamily="34" charset="0"/>
                <a:cs typeface="Calibri" panose="020F0502020204030204" pitchFamily="34" charset="0"/>
              </a:rPr>
              <a:t>en ligne</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dirty="0"/>
              <a:t>Hébergement (gratuit, payant)</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lgn="just">
              <a:buNone/>
            </a:pPr>
            <a:r>
              <a:rPr lang="fr-FR" dirty="0">
                <a:latin typeface="Calibri" panose="020F0502020204030204" pitchFamily="34" charset="0"/>
              </a:rPr>
              <a:t>La bande passante d'hébergement est le total des données qui seront transférées à l'utilisateur sur demande, du serveur </a:t>
            </a:r>
            <a:r>
              <a:rPr lang="fr-FR" dirty="0"/>
              <a:t>au </a:t>
            </a:r>
            <a:r>
              <a:rPr lang="fr-FR" dirty="0">
                <a:latin typeface="Calibri" panose="020F0502020204030204" pitchFamily="34" charset="0"/>
              </a:rPr>
              <a:t>site Web. L'espace de stockage est l'espace total dont dispose un serveur pour stocker toutes ces données.</a:t>
            </a:r>
          </a:p>
          <a:p>
            <a:pPr marL="0" indent="0" algn="just">
              <a:buNone/>
            </a:pPr>
            <a:r>
              <a:rPr lang="fr-FR" dirty="0">
                <a:latin typeface="Calibri" panose="020F0502020204030204" pitchFamily="34" charset="0"/>
              </a:rPr>
              <a:t>L'hébergement payant n'a aucune restriction en matière de stockage et de bande passante, tandis que les hébergeurs gratuits limitent </a:t>
            </a:r>
            <a:r>
              <a:rPr lang="fr-FR" dirty="0"/>
              <a:t>c</a:t>
            </a:r>
            <a:r>
              <a:rPr lang="fr-FR" dirty="0">
                <a:latin typeface="Calibri" panose="020F0502020204030204" pitchFamily="34" charset="0"/>
              </a:rPr>
              <a:t>es ressources.</a:t>
            </a:r>
            <a:endParaRPr lang="fr-FR" dirty="0"/>
          </a:p>
          <a:p>
            <a:pPr algn="just"/>
            <a:endParaRPr lang="fr-FR" dirty="0">
              <a:latin typeface="Calibri" panose="020F0502020204030204" pitchFamily="34" charset="0"/>
            </a:endParaRPr>
          </a:p>
          <a:p>
            <a:pPr marL="0" indent="0">
              <a:buNone/>
            </a:pPr>
            <a:r>
              <a:rPr lang="fr-FR" sz="1600" b="1" dirty="0">
                <a:solidFill>
                  <a:srgbClr val="08ACA2"/>
                </a:solidFill>
                <a:latin typeface="Calibri" panose="020F0502020204030204" pitchFamily="34" charset="0"/>
              </a:rPr>
              <a:t>Caractéristiques et mises à niveau</a:t>
            </a:r>
            <a:endParaRPr lang="fr-FR" sz="1600" dirty="0">
              <a:latin typeface="Calibri" panose="020F0502020204030204" pitchFamily="34" charset="0"/>
            </a:endParaRPr>
          </a:p>
          <a:p>
            <a:pPr marL="0" indent="0" algn="just">
              <a:buNone/>
            </a:pPr>
            <a:r>
              <a:rPr lang="fr-FR" dirty="0">
                <a:latin typeface="Calibri" panose="020F0502020204030204" pitchFamily="34" charset="0"/>
              </a:rPr>
              <a:t>Les fonctionnalités de l’hébergement gratuit</a:t>
            </a:r>
            <a:r>
              <a:rPr lang="fr-FR" dirty="0"/>
              <a:t> </a:t>
            </a:r>
            <a:r>
              <a:rPr lang="fr-FR" dirty="0">
                <a:latin typeface="Calibri" panose="020F0502020204030204" pitchFamily="34" charset="0"/>
              </a:rPr>
              <a:t>sont limitées. On ne peut pas par exemple avoir accès au </a:t>
            </a:r>
            <a:r>
              <a:rPr lang="fr-FR" b="1" dirty="0" err="1">
                <a:latin typeface="Calibri" panose="020F0502020204030204" pitchFamily="34" charset="0"/>
              </a:rPr>
              <a:t>cPanel</a:t>
            </a:r>
            <a:r>
              <a:rPr lang="fr-FR" dirty="0">
                <a:latin typeface="Calibri" panose="020F0502020204030204" pitchFamily="34" charset="0"/>
              </a:rPr>
              <a:t> et ainsi configurer des éléments tels que des sauvegardes, des certificats SSL, des comptes de messagerie, etc…</a:t>
            </a:r>
          </a:p>
          <a:p>
            <a:pPr algn="just"/>
            <a:endParaRPr lang="fr-FR" dirty="0">
              <a:latin typeface="Calibri" panose="020F0502020204030204" pitchFamily="34" charset="0"/>
            </a:endParaRPr>
          </a:p>
        </p:txBody>
      </p:sp>
      <p:sp>
        <p:nvSpPr>
          <p:cNvPr id="5" name="Espace réservé du contenu 4">
            <a:extLst>
              <a:ext uri="{FF2B5EF4-FFF2-40B4-BE49-F238E27FC236}">
                <a16:creationId xmlns:a16="http://schemas.microsoft.com/office/drawing/2014/main" id="{81290BD9-409C-4CE0-802F-FE0417069CBA}"/>
              </a:ext>
            </a:extLst>
          </p:cNvPr>
          <p:cNvSpPr>
            <a:spLocks noGrp="1"/>
          </p:cNvSpPr>
          <p:nvPr>
            <p:ph sz="quarter" idx="13"/>
          </p:nvPr>
        </p:nvSpPr>
        <p:spPr>
          <a:prstGeom prst="rect">
            <a:avLst/>
          </a:prstGeom>
        </p:spPr>
        <p:txBody>
          <a:bodyPr/>
          <a:lstStyle/>
          <a:p>
            <a:r>
              <a:rPr lang="fr-FR" sz="1600" b="1" dirty="0">
                <a:solidFill>
                  <a:srgbClr val="08ACA2"/>
                </a:solidFill>
                <a:latin typeface="Calibri" panose="020F0502020204030204" pitchFamily="34" charset="0"/>
              </a:rPr>
              <a:t>Bande passante et espace de stockage</a:t>
            </a:r>
          </a:p>
          <a:p>
            <a:endParaRPr lang="fr-FR" dirty="0">
              <a:solidFill>
                <a:srgbClr val="08ACA2"/>
              </a:solidFill>
            </a:endParaRPr>
          </a:p>
        </p:txBody>
      </p:sp>
    </p:spTree>
    <p:extLst>
      <p:ext uri="{BB962C8B-B14F-4D97-AF65-F5344CB8AC3E}">
        <p14:creationId xmlns:p14="http://schemas.microsoft.com/office/powerpoint/2010/main" val="148134051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02- </a:t>
            </a:r>
            <a:r>
              <a:rPr lang="fr-FR" sz="2000" b="1" u="none" strike="noStrike" kern="1200" cap="all" spc="0" dirty="0">
                <a:uFillTx/>
                <a:latin typeface="Calibri" panose="020F0502020204030204" pitchFamily="34" charset="0"/>
                <a:cs typeface="Calibri" panose="020F0502020204030204" pitchFamily="34" charset="0"/>
              </a:rPr>
              <a:t>Déployer </a:t>
            </a:r>
            <a:r>
              <a:rPr lang="fr-FR" sz="2000" b="1" i="0" u="none" strike="noStrike" kern="1200" cap="all" spc="0" dirty="0">
                <a:uFillTx/>
                <a:latin typeface="Calibri" panose="020F0502020204030204" pitchFamily="34" charset="0"/>
                <a:cs typeface="Calibri" panose="020F0502020204030204" pitchFamily="34" charset="0"/>
              </a:rPr>
              <a:t>en ligne</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dirty="0"/>
              <a:t>Hébergement (gratuit, payant)</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lgn="just">
              <a:buNone/>
            </a:pPr>
            <a:r>
              <a:rPr lang="fr-FR" dirty="0">
                <a:latin typeface="Calibri" panose="020F0502020204030204" pitchFamily="34" charset="0"/>
              </a:rPr>
              <a:t>Les services gratuits et payants fournissent un nom de domaine mais avec une différence:</a:t>
            </a:r>
          </a:p>
          <a:p>
            <a:r>
              <a:rPr lang="fr-FR" dirty="0">
                <a:latin typeface="Calibri" panose="020F0502020204030204" pitchFamily="34" charset="0"/>
              </a:rPr>
              <a:t>Les hébergeurs gratuits ajoutent leur nom dans l'URL du domaine</a:t>
            </a:r>
            <a:endParaRPr lang="fr-FR" dirty="0"/>
          </a:p>
          <a:p>
            <a:r>
              <a:rPr lang="fr-FR" dirty="0">
                <a:latin typeface="Calibri" panose="020F0502020204030204" pitchFamily="34" charset="0"/>
              </a:rPr>
              <a:t>Les plans d'hébergements payants, en revanche, </a:t>
            </a:r>
            <a:r>
              <a:rPr lang="fr-FR" dirty="0"/>
              <a:t>offrent la possibilité </a:t>
            </a:r>
            <a:r>
              <a:rPr lang="fr-FR" dirty="0">
                <a:latin typeface="Calibri" panose="020F0502020204030204" pitchFamily="34" charset="0"/>
              </a:rPr>
              <a:t>de créer un nom de domaine personnalisé qui aura une validité d'un an. </a:t>
            </a:r>
          </a:p>
          <a:p>
            <a:pPr marL="0" indent="0" algn="just">
              <a:buNone/>
            </a:pPr>
            <a:endParaRPr lang="fr-FR" dirty="0">
              <a:latin typeface="Calibri" panose="020F0502020204030204" pitchFamily="34" charset="0"/>
            </a:endParaRPr>
          </a:p>
          <a:p>
            <a:pPr marL="0" indent="0" algn="just">
              <a:buNone/>
            </a:pPr>
            <a:endParaRPr lang="fr-FR" dirty="0">
              <a:latin typeface="Calibri" panose="020F0502020204030204" pitchFamily="34" charset="0"/>
            </a:endParaRPr>
          </a:p>
          <a:p>
            <a:r>
              <a:rPr lang="fr-FR" sz="1600" b="1" dirty="0">
                <a:solidFill>
                  <a:srgbClr val="08ACA2"/>
                </a:solidFill>
                <a:latin typeface="Calibri" panose="020F0502020204030204" pitchFamily="34" charset="0"/>
              </a:rPr>
              <a:t>Confidentialité et sécurité</a:t>
            </a:r>
            <a:endParaRPr lang="fr-FR" dirty="0">
              <a:latin typeface="Calibri" panose="020F0502020204030204" pitchFamily="34" charset="0"/>
            </a:endParaRPr>
          </a:p>
          <a:p>
            <a:pPr marL="0" indent="0">
              <a:buNone/>
            </a:pPr>
            <a:r>
              <a:rPr lang="fr-FR" dirty="0"/>
              <a:t>La sécurité est </a:t>
            </a:r>
            <a:r>
              <a:rPr lang="fr-FR" dirty="0">
                <a:latin typeface="Calibri" panose="020F0502020204030204" pitchFamily="34" charset="0"/>
              </a:rPr>
              <a:t>l'un des aspects les plus importants d'un hébergement. Des fonctionnalités de sécurité faibles risquent de générer une fuite d'informations ou de vol d'informations sensibles des utilisateurs et des visiteurs (comme les informations personnelles, des informations financières, </a:t>
            </a:r>
            <a:r>
              <a:rPr lang="fr-FR" dirty="0" err="1">
                <a:latin typeface="Calibri" panose="020F0502020204030204" pitchFamily="34" charset="0"/>
              </a:rPr>
              <a:t>etc</a:t>
            </a:r>
            <a:r>
              <a:rPr lang="fr-FR" dirty="0">
                <a:latin typeface="Calibri" panose="020F0502020204030204" pitchFamily="34" charset="0"/>
              </a:rPr>
              <a:t>).</a:t>
            </a:r>
          </a:p>
          <a:p>
            <a:pPr marL="0" indent="0" algn="just">
              <a:buNone/>
            </a:pPr>
            <a:endParaRPr lang="fr-FR" dirty="0">
              <a:latin typeface="Calibri" panose="020F0502020204030204" pitchFamily="34" charset="0"/>
            </a:endParaRPr>
          </a:p>
        </p:txBody>
      </p:sp>
      <p:sp>
        <p:nvSpPr>
          <p:cNvPr id="5" name="Espace réservé du contenu 4">
            <a:extLst>
              <a:ext uri="{FF2B5EF4-FFF2-40B4-BE49-F238E27FC236}">
                <a16:creationId xmlns:a16="http://schemas.microsoft.com/office/drawing/2014/main" id="{81290BD9-409C-4CE0-802F-FE0417069CBA}"/>
              </a:ext>
            </a:extLst>
          </p:cNvPr>
          <p:cNvSpPr>
            <a:spLocks noGrp="1"/>
          </p:cNvSpPr>
          <p:nvPr>
            <p:ph sz="quarter" idx="13"/>
          </p:nvPr>
        </p:nvSpPr>
        <p:spPr>
          <a:prstGeom prst="rect">
            <a:avLst/>
          </a:prstGeom>
        </p:spPr>
        <p:txBody>
          <a:bodyPr/>
          <a:lstStyle/>
          <a:p>
            <a:r>
              <a:rPr lang="fr-FR" sz="1600" b="1" dirty="0">
                <a:solidFill>
                  <a:srgbClr val="08ACA2"/>
                </a:solidFill>
                <a:latin typeface="Calibri" panose="020F0502020204030204" pitchFamily="34" charset="0"/>
              </a:rPr>
              <a:t>Nom de domaine et image de marque</a:t>
            </a:r>
          </a:p>
        </p:txBody>
      </p:sp>
    </p:spTree>
    <p:extLst>
      <p:ext uri="{BB962C8B-B14F-4D97-AF65-F5344CB8AC3E}">
        <p14:creationId xmlns:p14="http://schemas.microsoft.com/office/powerpoint/2010/main" val="88696456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02- </a:t>
            </a:r>
            <a:r>
              <a:rPr lang="fr-FR" sz="2000" b="1" u="none" strike="noStrike" kern="1200" cap="all" spc="0" dirty="0">
                <a:uFillTx/>
                <a:latin typeface="Calibri" panose="020F0502020204030204" pitchFamily="34" charset="0"/>
                <a:cs typeface="Calibri" panose="020F0502020204030204" pitchFamily="34" charset="0"/>
              </a:rPr>
              <a:t>Déployer </a:t>
            </a:r>
            <a:r>
              <a:rPr lang="fr-FR" sz="2000" b="1" i="0" u="none" strike="noStrike" kern="1200" cap="all" spc="0" dirty="0">
                <a:uFillTx/>
                <a:latin typeface="Calibri" panose="020F0502020204030204" pitchFamily="34" charset="0"/>
                <a:cs typeface="Calibri" panose="020F0502020204030204" pitchFamily="34" charset="0"/>
              </a:rPr>
              <a:t>en ligne</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sz="1800" dirty="0"/>
              <a:t>Hébergement (gratuit, payant)</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buNone/>
            </a:pPr>
            <a:r>
              <a:rPr lang="fr-FR" dirty="0">
                <a:latin typeface="Calibri" panose="020F0502020204030204" pitchFamily="34" charset="0"/>
              </a:rPr>
              <a:t>Un service d'hébergement offre également le support technique. Le rôle de l’équipe d'assistance est d’assurer la fiabilité du service aux utilisateurs.</a:t>
            </a:r>
          </a:p>
          <a:p>
            <a:pPr marL="0" indent="0">
              <a:buNone/>
            </a:pPr>
            <a:endParaRPr lang="fr-FR" sz="1400" dirty="0">
              <a:latin typeface="Calibri" panose="020F0502020204030204" pitchFamily="34" charset="0"/>
            </a:endParaRPr>
          </a:p>
          <a:p>
            <a:r>
              <a:rPr lang="fr-FR" sz="1600" b="1" dirty="0">
                <a:solidFill>
                  <a:srgbClr val="08ACA2"/>
                </a:solidFill>
                <a:latin typeface="Calibri" panose="020F0502020204030204" pitchFamily="34" charset="0"/>
              </a:rPr>
              <a:t>Performances et fiabilité</a:t>
            </a:r>
            <a:endParaRPr lang="fr-FR" sz="1600" dirty="0">
              <a:latin typeface="Calibri" panose="020F0502020204030204" pitchFamily="34" charset="0"/>
            </a:endParaRPr>
          </a:p>
          <a:p>
            <a:pPr marL="0" indent="0">
              <a:buNone/>
            </a:pPr>
            <a:r>
              <a:rPr lang="fr-FR" dirty="0">
                <a:latin typeface="Calibri" panose="020F0502020204030204" pitchFamily="34" charset="0"/>
              </a:rPr>
              <a:t>Les hébergeurs gratuits n'utilisent pas suffisamment de ressources, ce qui peut limiter les performances du site Web.</a:t>
            </a:r>
          </a:p>
          <a:p>
            <a:pPr marL="0" indent="0">
              <a:buNone/>
            </a:pPr>
            <a:r>
              <a:rPr lang="fr-FR" dirty="0">
                <a:latin typeface="Calibri" panose="020F0502020204030204" pitchFamily="34" charset="0"/>
              </a:rPr>
              <a:t>Les fournisseurs d'hébergement payant doivent mettre à niveau leurs propres systèmes pour offrir les meilleures performances : par exemple, utiliser des disques SSD au lieu de disques durs, qui sont plus rapides.</a:t>
            </a:r>
          </a:p>
          <a:p>
            <a:pPr marL="0" indent="0">
              <a:buNone/>
            </a:pPr>
            <a:endParaRPr lang="fr-FR" sz="1400" dirty="0">
              <a:latin typeface="Calibri" panose="020F0502020204030204" pitchFamily="34" charset="0"/>
            </a:endParaRPr>
          </a:p>
          <a:p>
            <a:pPr marL="0" indent="0" algn="just">
              <a:buNone/>
            </a:pPr>
            <a:endParaRPr lang="fr-FR" sz="1400" dirty="0">
              <a:latin typeface="Calibri" panose="020F0502020204030204" pitchFamily="34" charset="0"/>
            </a:endParaRPr>
          </a:p>
        </p:txBody>
      </p:sp>
      <p:sp>
        <p:nvSpPr>
          <p:cNvPr id="5" name="Espace réservé du contenu 4">
            <a:extLst>
              <a:ext uri="{FF2B5EF4-FFF2-40B4-BE49-F238E27FC236}">
                <a16:creationId xmlns:a16="http://schemas.microsoft.com/office/drawing/2014/main" id="{81290BD9-409C-4CE0-802F-FE0417069CBA}"/>
              </a:ext>
            </a:extLst>
          </p:cNvPr>
          <p:cNvSpPr>
            <a:spLocks noGrp="1"/>
          </p:cNvSpPr>
          <p:nvPr>
            <p:ph sz="quarter" idx="13"/>
          </p:nvPr>
        </p:nvSpPr>
        <p:spPr>
          <a:prstGeom prst="rect">
            <a:avLst/>
          </a:prstGeom>
        </p:spPr>
        <p:txBody>
          <a:bodyPr/>
          <a:lstStyle/>
          <a:p>
            <a:r>
              <a:rPr lang="fr-FR" sz="1600" b="1" dirty="0">
                <a:solidFill>
                  <a:srgbClr val="08ACA2"/>
                </a:solidFill>
                <a:latin typeface="Calibri" panose="020F0502020204030204" pitchFamily="34" charset="0"/>
              </a:rPr>
              <a:t>Support technique et assistance</a:t>
            </a:r>
          </a:p>
        </p:txBody>
      </p:sp>
    </p:spTree>
    <p:extLst>
      <p:ext uri="{BB962C8B-B14F-4D97-AF65-F5344CB8AC3E}">
        <p14:creationId xmlns:p14="http://schemas.microsoft.com/office/powerpoint/2010/main" val="201678621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02- </a:t>
            </a:r>
            <a:r>
              <a:rPr lang="fr-FR" sz="2000" b="1" u="none" strike="noStrike" kern="1200" cap="all" spc="0" dirty="0">
                <a:uFillTx/>
                <a:latin typeface="Calibri" panose="020F0502020204030204" pitchFamily="34" charset="0"/>
                <a:cs typeface="Calibri" panose="020F0502020204030204" pitchFamily="34" charset="0"/>
              </a:rPr>
              <a:t>Déployer </a:t>
            </a:r>
            <a:r>
              <a:rPr lang="fr-FR" sz="2000" b="1" i="0" u="none" strike="noStrike" kern="1200" cap="all" spc="0" dirty="0">
                <a:uFillTx/>
                <a:latin typeface="Calibri" panose="020F0502020204030204" pitchFamily="34" charset="0"/>
                <a:cs typeface="Calibri" panose="020F0502020204030204" pitchFamily="34" charset="0"/>
              </a:rPr>
              <a:t>en ligne</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dirty="0"/>
              <a:t>Hébergement correct d’un site web statique en intranet</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a:lnSpc>
                <a:spcPct val="150000"/>
              </a:lnSpc>
            </a:pPr>
            <a:r>
              <a:rPr lang="fr-FR" dirty="0">
                <a:solidFill>
                  <a:schemeClr val="tx1">
                    <a:lumMod val="65000"/>
                    <a:lumOff val="35000"/>
                  </a:schemeClr>
                </a:solidFill>
              </a:rPr>
              <a:t>L’approche d’héberger un site sur Windows signifie transformer l’ordinateur en serveur WAMP. </a:t>
            </a:r>
          </a:p>
          <a:p>
            <a:pPr>
              <a:lnSpc>
                <a:spcPct val="150000"/>
              </a:lnSpc>
            </a:pPr>
            <a:r>
              <a:rPr lang="fr-FR" b="1" dirty="0">
                <a:solidFill>
                  <a:schemeClr val="tx1">
                    <a:lumMod val="65000"/>
                    <a:lumOff val="35000"/>
                  </a:schemeClr>
                </a:solidFill>
              </a:rPr>
              <a:t>WAMP</a:t>
            </a:r>
            <a:r>
              <a:rPr lang="fr-FR" dirty="0">
                <a:solidFill>
                  <a:schemeClr val="tx1">
                    <a:lumMod val="65000"/>
                    <a:lumOff val="35000"/>
                  </a:schemeClr>
                </a:solidFill>
              </a:rPr>
              <a:t> est un acronyme qui signifie </a:t>
            </a:r>
            <a:r>
              <a:rPr lang="fr-FR" b="1" dirty="0">
                <a:solidFill>
                  <a:schemeClr val="tx1">
                    <a:lumMod val="65000"/>
                    <a:lumOff val="35000"/>
                  </a:schemeClr>
                </a:solidFill>
              </a:rPr>
              <a:t>Windows, Apache, MySQL et PHP</a:t>
            </a:r>
            <a:r>
              <a:rPr lang="fr-FR" dirty="0">
                <a:solidFill>
                  <a:schemeClr val="tx1">
                    <a:lumMod val="65000"/>
                    <a:lumOff val="35000"/>
                  </a:schemeClr>
                </a:solidFill>
              </a:rPr>
              <a:t>. Ce sont les éléments qui composent le serveur.</a:t>
            </a:r>
          </a:p>
          <a:p>
            <a:pPr>
              <a:lnSpc>
                <a:spcPct val="150000"/>
              </a:lnSpc>
            </a:pPr>
            <a:r>
              <a:rPr lang="fr-FR" dirty="0">
                <a:solidFill>
                  <a:schemeClr val="tx1">
                    <a:lumMod val="65000"/>
                    <a:lumOff val="35000"/>
                  </a:schemeClr>
                </a:solidFill>
              </a:rPr>
              <a:t>Il existe un certain nombre de programmes gratuits disponibles (comme WampServer et XAMPP).</a:t>
            </a:r>
          </a:p>
          <a:p>
            <a:pPr>
              <a:lnSpc>
                <a:spcPct val="150000"/>
              </a:lnSpc>
            </a:pPr>
            <a:r>
              <a:rPr lang="fr-FR" dirty="0">
                <a:solidFill>
                  <a:schemeClr val="tx1">
                    <a:lumMod val="65000"/>
                    <a:lumOff val="35000"/>
                  </a:schemeClr>
                </a:solidFill>
              </a:rPr>
              <a:t>Ces logiciels permettent à l’ ordinateur d’agir comme un serveur qui héberge les fichiers du site Web.</a:t>
            </a:r>
          </a:p>
        </p:txBody>
      </p:sp>
      <p:sp>
        <p:nvSpPr>
          <p:cNvPr id="5" name="Espace réservé du contenu 4">
            <a:extLst>
              <a:ext uri="{FF2B5EF4-FFF2-40B4-BE49-F238E27FC236}">
                <a16:creationId xmlns:a16="http://schemas.microsoft.com/office/drawing/2014/main" id="{81290BD9-409C-4CE0-802F-FE0417069CBA}"/>
              </a:ext>
            </a:extLst>
          </p:cNvPr>
          <p:cNvSpPr>
            <a:spLocks noGrp="1"/>
          </p:cNvSpPr>
          <p:nvPr>
            <p:ph sz="quarter" idx="13"/>
          </p:nvPr>
        </p:nvSpPr>
        <p:spPr>
          <a:prstGeom prst="rect">
            <a:avLst/>
          </a:prstGeom>
        </p:spPr>
        <p:txBody>
          <a:bodyPr/>
          <a:lstStyle/>
          <a:p>
            <a:r>
              <a:rPr lang="fr-FR" sz="1600" b="1" dirty="0">
                <a:solidFill>
                  <a:srgbClr val="08ACA2"/>
                </a:solidFill>
                <a:latin typeface="Calibri" panose="020F0502020204030204" pitchFamily="34" charset="0"/>
              </a:rPr>
              <a:t>Hébergement d’un site Web en utilisant votre PC Windows comme serveur WAMP</a:t>
            </a:r>
          </a:p>
        </p:txBody>
      </p:sp>
    </p:spTree>
    <p:extLst>
      <p:ext uri="{BB962C8B-B14F-4D97-AF65-F5344CB8AC3E}">
        <p14:creationId xmlns:p14="http://schemas.microsoft.com/office/powerpoint/2010/main" val="128416665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02- </a:t>
            </a:r>
            <a:r>
              <a:rPr lang="fr-FR" sz="2000" b="1" u="none" strike="noStrike" kern="1200" cap="all" spc="0" dirty="0">
                <a:uFillTx/>
                <a:latin typeface="Calibri" panose="020F0502020204030204" pitchFamily="34" charset="0"/>
                <a:cs typeface="Calibri" panose="020F0502020204030204" pitchFamily="34" charset="0"/>
              </a:rPr>
              <a:t>Déployer </a:t>
            </a:r>
            <a:r>
              <a:rPr lang="fr-FR" sz="2000" b="1" i="0" u="none" strike="noStrike" kern="1200" cap="all" spc="0" dirty="0">
                <a:uFillTx/>
                <a:latin typeface="Calibri" panose="020F0502020204030204" pitchFamily="34" charset="0"/>
                <a:cs typeface="Calibri" panose="020F0502020204030204" pitchFamily="34" charset="0"/>
              </a:rPr>
              <a:t>en ligne</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dirty="0"/>
              <a:t>Hébergement (gratuit / payant) </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a:lnSpc>
                <a:spcPct val="100000"/>
              </a:lnSpc>
            </a:pPr>
            <a:endParaRPr lang="fr-FR" dirty="0"/>
          </a:p>
          <a:p>
            <a:pPr>
              <a:lnSpc>
                <a:spcPct val="100000"/>
              </a:lnSpc>
            </a:pPr>
            <a:r>
              <a:rPr lang="fr-FR" dirty="0"/>
              <a:t>Après l’installation du logiciel WAMP, il faut lui ajouter un site. </a:t>
            </a:r>
          </a:p>
          <a:p>
            <a:pPr>
              <a:lnSpc>
                <a:spcPct val="100000"/>
              </a:lnSpc>
            </a:pPr>
            <a:r>
              <a:rPr lang="fr-FR" dirty="0"/>
              <a:t>Sur le tableau de bord, ajouter les fichiers du site dans le « répertoire www ». C’est là que les fichiers du site Web sont hébergés.</a:t>
            </a:r>
          </a:p>
          <a:p>
            <a:pPr>
              <a:lnSpc>
                <a:spcPct val="100000"/>
              </a:lnSpc>
            </a:pPr>
            <a:r>
              <a:rPr lang="fr-FR" dirty="0"/>
              <a:t>Le site auto-hébergé demeurera en privé. Donc, il est complètement inaccessible. </a:t>
            </a:r>
          </a:p>
          <a:p>
            <a:pPr>
              <a:lnSpc>
                <a:spcPct val="100000"/>
              </a:lnSpc>
            </a:pPr>
            <a:r>
              <a:rPr lang="fr-FR" dirty="0"/>
              <a:t>Accéder à « Apache» et sélectionner le fichier « </a:t>
            </a:r>
            <a:r>
              <a:rPr lang="fr-FR" dirty="0" err="1"/>
              <a:t>httpd.conf</a:t>
            </a:r>
            <a:r>
              <a:rPr lang="fr-FR" dirty="0"/>
              <a:t>». Noter les paramètres suivants:</a:t>
            </a:r>
          </a:p>
        </p:txBody>
      </p:sp>
      <p:sp>
        <p:nvSpPr>
          <p:cNvPr id="5" name="Espace réservé du contenu 4">
            <a:extLst>
              <a:ext uri="{FF2B5EF4-FFF2-40B4-BE49-F238E27FC236}">
                <a16:creationId xmlns:a16="http://schemas.microsoft.com/office/drawing/2014/main" id="{81290BD9-409C-4CE0-802F-FE0417069CBA}"/>
              </a:ext>
            </a:extLst>
          </p:cNvPr>
          <p:cNvSpPr>
            <a:spLocks noGrp="1"/>
          </p:cNvSpPr>
          <p:nvPr>
            <p:ph sz="quarter" idx="13"/>
          </p:nvPr>
        </p:nvSpPr>
        <p:spPr>
          <a:prstGeom prst="rect">
            <a:avLst/>
          </a:prstGeom>
        </p:spPr>
        <p:txBody>
          <a:bodyPr/>
          <a:lstStyle/>
          <a:p>
            <a:r>
              <a:rPr lang="fr-FR" sz="1600" b="1" dirty="0">
                <a:solidFill>
                  <a:srgbClr val="08ACA2"/>
                </a:solidFill>
                <a:latin typeface="Calibri" panose="020F0502020204030204" pitchFamily="34" charset="0"/>
              </a:rPr>
              <a:t>Hébergement d’un site Web en utilisant votre PC Windows comme serveur WAMP</a:t>
            </a:r>
          </a:p>
        </p:txBody>
      </p:sp>
      <p:sp>
        <p:nvSpPr>
          <p:cNvPr id="9" name="ZoneTexte 8">
            <a:extLst>
              <a:ext uri="{FF2B5EF4-FFF2-40B4-BE49-F238E27FC236}">
                <a16:creationId xmlns:a16="http://schemas.microsoft.com/office/drawing/2014/main" id="{C3CE06CF-6026-40DB-86AD-125528AED513}"/>
              </a:ext>
            </a:extLst>
          </p:cNvPr>
          <p:cNvSpPr txBox="1"/>
          <p:nvPr/>
        </p:nvSpPr>
        <p:spPr>
          <a:xfrm>
            <a:off x="5287163" y="3738838"/>
            <a:ext cx="1612250" cy="461665"/>
          </a:xfrm>
          <a:prstGeom prst="rect">
            <a:avLst/>
          </a:prstGeom>
          <a:noFill/>
          <a:ln>
            <a:solidFill>
              <a:schemeClr val="accent1"/>
            </a:solidFill>
          </a:ln>
        </p:spPr>
        <p:txBody>
          <a:bodyPr wrap="square">
            <a:spAutoFit/>
          </a:bodyPr>
          <a:lstStyle/>
          <a:p>
            <a:r>
              <a:rPr lang="en-US" sz="1200" dirty="0"/>
              <a:t>Order </a:t>
            </a:r>
            <a:r>
              <a:rPr lang="en-US" sz="1200" dirty="0" err="1"/>
              <a:t>Allow,Deny</a:t>
            </a:r>
            <a:endParaRPr lang="en-US" sz="1200" dirty="0"/>
          </a:p>
          <a:p>
            <a:r>
              <a:rPr lang="en-US" sz="1200" dirty="0"/>
              <a:t>Allow from all</a:t>
            </a:r>
            <a:endParaRPr lang="fr-FR" sz="1200" dirty="0"/>
          </a:p>
        </p:txBody>
      </p:sp>
    </p:spTree>
    <p:extLst>
      <p:ext uri="{BB962C8B-B14F-4D97-AF65-F5344CB8AC3E}">
        <p14:creationId xmlns:p14="http://schemas.microsoft.com/office/powerpoint/2010/main" val="66467027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9B9833-DFF6-44F6-BDCF-6BAA7F9AB873}"/>
              </a:ext>
            </a:extLst>
          </p:cNvPr>
          <p:cNvSpPr>
            <a:spLocks noGrp="1"/>
          </p:cNvSpPr>
          <p:nvPr>
            <p:ph type="title"/>
          </p:nvPr>
        </p:nvSpPr>
        <p:spPr>
          <a:prstGeom prst="rect">
            <a:avLst/>
          </a:prstGeom>
        </p:spPr>
        <p:txBody>
          <a:bodyPr/>
          <a:lstStyle/>
          <a:p>
            <a:r>
              <a:rPr lang="fr-FR" dirty="0"/>
              <a:t>02- </a:t>
            </a:r>
            <a:r>
              <a:rPr lang="fr-FR" sz="2000" b="1" u="none" strike="noStrike" kern="1200" cap="all" spc="0" dirty="0">
                <a:uFillTx/>
                <a:latin typeface="Calibri" panose="020F0502020204030204" pitchFamily="34" charset="0"/>
                <a:cs typeface="Calibri" panose="020F0502020204030204" pitchFamily="34" charset="0"/>
              </a:rPr>
              <a:t>Déployer </a:t>
            </a:r>
            <a:r>
              <a:rPr lang="fr-FR" sz="2000" b="1" i="0" u="none" strike="noStrike" kern="1200" cap="all" spc="0" dirty="0">
                <a:uFillTx/>
                <a:latin typeface="Calibri" panose="020F0502020204030204" pitchFamily="34" charset="0"/>
                <a:cs typeface="Calibri" panose="020F0502020204030204" pitchFamily="34" charset="0"/>
              </a:rPr>
              <a:t>en ligne</a:t>
            </a:r>
            <a:endParaRPr lang="fr-FR" dirty="0"/>
          </a:p>
        </p:txBody>
      </p:sp>
      <p:sp>
        <p:nvSpPr>
          <p:cNvPr id="4" name="Espace réservé du texte 3">
            <a:extLst>
              <a:ext uri="{FF2B5EF4-FFF2-40B4-BE49-F238E27FC236}">
                <a16:creationId xmlns:a16="http://schemas.microsoft.com/office/drawing/2014/main" id="{9079A27F-9840-4399-9997-28880E22DFD6}"/>
              </a:ext>
            </a:extLst>
          </p:cNvPr>
          <p:cNvSpPr>
            <a:spLocks noGrp="1"/>
          </p:cNvSpPr>
          <p:nvPr>
            <p:ph type="body" sz="quarter" idx="11"/>
          </p:nvPr>
        </p:nvSpPr>
        <p:spPr>
          <a:prstGeom prst="rect">
            <a:avLst/>
          </a:prstGeom>
        </p:spPr>
        <p:txBody>
          <a:bodyPr/>
          <a:lstStyle/>
          <a:p>
            <a:r>
              <a:rPr lang="fr-FR" dirty="0"/>
              <a:t>Hébergement (gratuit / payant) </a:t>
            </a:r>
          </a:p>
        </p:txBody>
      </p:sp>
      <p:sp>
        <p:nvSpPr>
          <p:cNvPr id="2" name="Espace réservé du contenu 1">
            <a:extLst>
              <a:ext uri="{FF2B5EF4-FFF2-40B4-BE49-F238E27FC236}">
                <a16:creationId xmlns:a16="http://schemas.microsoft.com/office/drawing/2014/main" id="{88037D48-A576-4EFB-AC3C-26A7515BA5B8}"/>
              </a:ext>
            </a:extLst>
          </p:cNvPr>
          <p:cNvSpPr>
            <a:spLocks noGrp="1"/>
          </p:cNvSpPr>
          <p:nvPr>
            <p:ph sz="quarter" idx="12"/>
          </p:nvPr>
        </p:nvSpPr>
        <p:spPr>
          <a:prstGeom prst="rect">
            <a:avLst/>
          </a:prstGeom>
        </p:spPr>
        <p:txBody>
          <a:bodyPr/>
          <a:lstStyle/>
          <a:p>
            <a:pPr marL="0" indent="0" algn="just">
              <a:buNone/>
            </a:pPr>
            <a:r>
              <a:rPr lang="fr-FR" dirty="0"/>
              <a:t>Le nom de domaine est l’adresse du site. </a:t>
            </a:r>
          </a:p>
          <a:p>
            <a:pPr marL="0" indent="0" algn="just">
              <a:buNone/>
            </a:pPr>
            <a:r>
              <a:rPr lang="fr-FR" dirty="0"/>
              <a:t>Le nom de domaine est unique. Lors de l’achat d’un pack d’hébergement web, un nom de domaine </a:t>
            </a:r>
            <a:r>
              <a:rPr lang="fr-FR" dirty="0" err="1"/>
              <a:t>estoffert</a:t>
            </a:r>
            <a:r>
              <a:rPr lang="fr-FR" dirty="0"/>
              <a:t>. Il est important de bien réfléchir à ce nom : il doit bien représenter le site.</a:t>
            </a:r>
          </a:p>
        </p:txBody>
      </p:sp>
      <p:sp>
        <p:nvSpPr>
          <p:cNvPr id="6" name="Espace réservé du contenu 5">
            <a:extLst>
              <a:ext uri="{FF2B5EF4-FFF2-40B4-BE49-F238E27FC236}">
                <a16:creationId xmlns:a16="http://schemas.microsoft.com/office/drawing/2014/main" id="{39968CE2-38F0-4D4B-BF16-0C5EC6799B26}"/>
              </a:ext>
            </a:extLst>
          </p:cNvPr>
          <p:cNvSpPr>
            <a:spLocks noGrp="1"/>
          </p:cNvSpPr>
          <p:nvPr>
            <p:ph sz="quarter" idx="13"/>
          </p:nvPr>
        </p:nvSpPr>
        <p:spPr>
          <a:prstGeom prst="rect">
            <a:avLst/>
          </a:prstGeom>
        </p:spPr>
        <p:txBody>
          <a:bodyPr/>
          <a:lstStyle/>
          <a:p>
            <a:r>
              <a:rPr lang="fr-FR" sz="1600" dirty="0">
                <a:solidFill>
                  <a:srgbClr val="08ACA2"/>
                </a:solidFill>
              </a:rPr>
              <a:t>Bien choisir son nom de domaine</a:t>
            </a:r>
          </a:p>
          <a:p>
            <a:endParaRPr lang="fr-FR" sz="1200" dirty="0">
              <a:solidFill>
                <a:srgbClr val="08ACA2"/>
              </a:solidFill>
            </a:endParaRPr>
          </a:p>
        </p:txBody>
      </p:sp>
      <p:sp>
        <p:nvSpPr>
          <p:cNvPr id="7" name="Espace réservé du contenu 1">
            <a:extLst>
              <a:ext uri="{FF2B5EF4-FFF2-40B4-BE49-F238E27FC236}">
                <a16:creationId xmlns:a16="http://schemas.microsoft.com/office/drawing/2014/main" id="{84690A56-D0A1-4721-95CC-1F6F25E38596}"/>
              </a:ext>
            </a:extLst>
          </p:cNvPr>
          <p:cNvSpPr txBox="1">
            <a:spLocks/>
          </p:cNvSpPr>
          <p:nvPr/>
        </p:nvSpPr>
        <p:spPr>
          <a:xfrm>
            <a:off x="727260" y="3329170"/>
            <a:ext cx="10599029" cy="1402487"/>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Calibri" panose="020F0502020204030204" pitchFamily="34" charset="0"/>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200" dirty="0"/>
              <a:t>Le nom de domaine comprend aussi l’extension (.com, .ma...).  </a:t>
            </a:r>
          </a:p>
          <a:p>
            <a:pPr marL="0" indent="0">
              <a:buFont typeface="Arial" panose="020B0604020202020204" pitchFamily="34" charset="0"/>
              <a:buNone/>
            </a:pPr>
            <a:r>
              <a:rPr lang="fr-FR" sz="1200" dirty="0"/>
              <a:t>Si le site a une portée nationale, il faut choisir l’extension « .ma », si sa portée est internationale, il faut opter pour l’extension « .com ».  Pour une association ou une organisation, utilisez l’extension « .</a:t>
            </a:r>
            <a:r>
              <a:rPr lang="fr-FR" sz="1200" dirty="0" err="1"/>
              <a:t>org</a:t>
            </a:r>
            <a:r>
              <a:rPr lang="fr-FR" sz="1200" dirty="0"/>
              <a:t> ». </a:t>
            </a:r>
          </a:p>
          <a:p>
            <a:pPr marL="0" indent="0">
              <a:buFont typeface="Arial" panose="020B0604020202020204" pitchFamily="34" charset="0"/>
              <a:buNone/>
            </a:pPr>
            <a:r>
              <a:rPr lang="fr-FR" sz="1200" dirty="0"/>
              <a:t>Si le .com et le .ma ne sont pas disponibles, vous pouvez vous orienter vers un .net même si ce n’est pas, contrairement au .com, le suffixe de marque sur internet.</a:t>
            </a:r>
          </a:p>
        </p:txBody>
      </p:sp>
      <p:sp>
        <p:nvSpPr>
          <p:cNvPr id="8" name="Espace réservé du contenu 5">
            <a:extLst>
              <a:ext uri="{FF2B5EF4-FFF2-40B4-BE49-F238E27FC236}">
                <a16:creationId xmlns:a16="http://schemas.microsoft.com/office/drawing/2014/main" id="{5C11345B-10EF-4834-894C-B53E1F76BD14}"/>
              </a:ext>
            </a:extLst>
          </p:cNvPr>
          <p:cNvSpPr txBox="1">
            <a:spLocks/>
          </p:cNvSpPr>
          <p:nvPr/>
        </p:nvSpPr>
        <p:spPr>
          <a:xfrm>
            <a:off x="727260" y="3006114"/>
            <a:ext cx="4659947"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solidFill>
                  <a:srgbClr val="08ACA2"/>
                </a:solidFill>
              </a:rPr>
              <a:t>Les différentes extensions</a:t>
            </a:r>
            <a:endParaRPr lang="fr-FR" dirty="0">
              <a:solidFill>
                <a:srgbClr val="08ACA2"/>
              </a:solidFill>
            </a:endParaRPr>
          </a:p>
        </p:txBody>
      </p:sp>
      <p:sp>
        <p:nvSpPr>
          <p:cNvPr id="9" name="Espace réservé du contenu 1">
            <a:extLst>
              <a:ext uri="{FF2B5EF4-FFF2-40B4-BE49-F238E27FC236}">
                <a16:creationId xmlns:a16="http://schemas.microsoft.com/office/drawing/2014/main" id="{B2AD8675-E3FE-4F23-9925-F8CAF0A92B7A}"/>
              </a:ext>
            </a:extLst>
          </p:cNvPr>
          <p:cNvSpPr txBox="1">
            <a:spLocks/>
          </p:cNvSpPr>
          <p:nvPr/>
        </p:nvSpPr>
        <p:spPr>
          <a:xfrm>
            <a:off x="712744" y="5085401"/>
            <a:ext cx="10599029" cy="1320370"/>
          </a:xfrm>
          <a:prstGeom prst="rect">
            <a:avLst/>
          </a:prstGeom>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Calibri" panose="020F0502020204030204" pitchFamily="34" charset="0"/>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200" dirty="0"/>
              <a:t>Ne pas utiliser un nom composé avec trop de mot : limitez-vous à 3 - 4 maximum.</a:t>
            </a:r>
          </a:p>
          <a:p>
            <a:r>
              <a:rPr lang="fr-FR" sz="1200" dirty="0"/>
              <a:t>Éviter un nom imprononçable.</a:t>
            </a:r>
          </a:p>
          <a:p>
            <a:r>
              <a:rPr lang="fr-FR" sz="1200" dirty="0"/>
              <a:t>Faites attention aux mots difficilement orthographiable</a:t>
            </a:r>
          </a:p>
          <a:p>
            <a:r>
              <a:rPr lang="fr-FR" sz="1200" dirty="0"/>
              <a:t>Évitez les traits d’union.</a:t>
            </a:r>
          </a:p>
        </p:txBody>
      </p:sp>
      <p:sp>
        <p:nvSpPr>
          <p:cNvPr id="10" name="Espace réservé du contenu 5">
            <a:extLst>
              <a:ext uri="{FF2B5EF4-FFF2-40B4-BE49-F238E27FC236}">
                <a16:creationId xmlns:a16="http://schemas.microsoft.com/office/drawing/2014/main" id="{90754671-BFA2-49A4-B05F-E74E9E88D7D8}"/>
              </a:ext>
            </a:extLst>
          </p:cNvPr>
          <p:cNvSpPr txBox="1">
            <a:spLocks/>
          </p:cNvSpPr>
          <p:nvPr/>
        </p:nvSpPr>
        <p:spPr>
          <a:xfrm>
            <a:off x="712744" y="4762344"/>
            <a:ext cx="4659947"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solidFill>
                  <a:srgbClr val="08ACA2"/>
                </a:solidFill>
              </a:rPr>
              <a:t>Les pièges à éviter</a:t>
            </a:r>
            <a:endParaRPr lang="fr-FR" dirty="0">
              <a:solidFill>
                <a:srgbClr val="08ACA2"/>
              </a:solidFill>
            </a:endParaRPr>
          </a:p>
        </p:txBody>
      </p:sp>
    </p:spTree>
    <p:extLst>
      <p:ext uri="{BB962C8B-B14F-4D97-AF65-F5344CB8AC3E}">
        <p14:creationId xmlns:p14="http://schemas.microsoft.com/office/powerpoint/2010/main" val="1879980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41658"/>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67373"/>
            <a:ext cx="5064662" cy="444906"/>
          </a:xfrm>
          <a:prstGeom prst="rect">
            <a:avLst/>
          </a:prstGeom>
        </p:spPr>
        <p:txBody>
          <a:bodyPr/>
          <a:lstStyle/>
          <a:p>
            <a:r>
              <a:rPr lang="fr-FR" dirty="0"/>
              <a:t>Balises de base</a:t>
            </a:r>
          </a:p>
        </p:txBody>
      </p:sp>
      <p:sp>
        <p:nvSpPr>
          <p:cNvPr id="2" name="Espace réservé du contenu 1">
            <a:extLst>
              <a:ext uri="{FF2B5EF4-FFF2-40B4-BE49-F238E27FC236}">
                <a16:creationId xmlns:a16="http://schemas.microsoft.com/office/drawing/2014/main" id="{4DDF32B5-6782-46C9-8F42-1E85F7C1C27C}"/>
              </a:ext>
            </a:extLst>
          </p:cNvPr>
          <p:cNvSpPr>
            <a:spLocks noGrp="1"/>
          </p:cNvSpPr>
          <p:nvPr>
            <p:ph sz="quarter" idx="12"/>
          </p:nvPr>
        </p:nvSpPr>
        <p:spPr/>
        <p:txBody>
          <a:bodyPr/>
          <a:lstStyle/>
          <a:p>
            <a:r>
              <a:rPr lang="fr-FR" dirty="0">
                <a:latin typeface="Calibri" panose="020F0502020204030204" pitchFamily="34" charset="0"/>
              </a:rPr>
              <a:t>&lt;!DOCTYPE </a:t>
            </a:r>
            <a:r>
              <a:rPr lang="fr-FR" dirty="0" err="1">
                <a:latin typeface="Calibri" panose="020F0502020204030204" pitchFamily="34" charset="0"/>
              </a:rPr>
              <a:t>htlm</a:t>
            </a:r>
            <a:r>
              <a:rPr lang="fr-FR" dirty="0">
                <a:latin typeface="Calibri" panose="020F0502020204030204" pitchFamily="34" charset="0"/>
              </a:rPr>
              <a:t>&gt;</a:t>
            </a:r>
          </a:p>
          <a:p>
            <a:r>
              <a:rPr lang="fr-FR" dirty="0">
                <a:latin typeface="Calibri" panose="020F0502020204030204" pitchFamily="34" charset="0"/>
              </a:rPr>
              <a:t>&lt;html&gt;</a:t>
            </a:r>
          </a:p>
          <a:p>
            <a:r>
              <a:rPr lang="fr-FR" dirty="0">
                <a:latin typeface="Calibri" panose="020F0502020204030204" pitchFamily="34" charset="0"/>
              </a:rPr>
              <a:t>&lt;</a:t>
            </a:r>
            <a:r>
              <a:rPr lang="fr-FR" dirty="0" err="1">
                <a:latin typeface="Calibri" panose="020F0502020204030204" pitchFamily="34" charset="0"/>
              </a:rPr>
              <a:t>head</a:t>
            </a:r>
            <a:r>
              <a:rPr lang="fr-FR" dirty="0">
                <a:latin typeface="Calibri" panose="020F0502020204030204" pitchFamily="34" charset="0"/>
              </a:rPr>
              <a:t>&gt;</a:t>
            </a:r>
          </a:p>
          <a:p>
            <a:r>
              <a:rPr lang="fr-FR" dirty="0">
                <a:latin typeface="Calibri" panose="020F0502020204030204" pitchFamily="34" charset="0"/>
              </a:rPr>
              <a:t>	</a:t>
            </a:r>
            <a:r>
              <a:rPr lang="fr-FR" dirty="0">
                <a:solidFill>
                  <a:srgbClr val="548235"/>
                </a:solidFill>
                <a:latin typeface="Calibri" panose="020F0502020204030204" pitchFamily="34" charset="0"/>
              </a:rPr>
              <a:t>&lt;!-- en-tête du document --&gt;</a:t>
            </a:r>
          </a:p>
          <a:p>
            <a:r>
              <a:rPr lang="fr-FR" dirty="0">
                <a:latin typeface="Calibri" panose="020F0502020204030204" pitchFamily="34" charset="0"/>
              </a:rPr>
              <a:t> 	&lt;</a:t>
            </a:r>
            <a:r>
              <a:rPr lang="fr-FR" b="1" dirty="0" err="1">
                <a:latin typeface="Calibri" panose="020F0502020204030204" pitchFamily="34" charset="0"/>
              </a:rPr>
              <a:t>meta</a:t>
            </a:r>
            <a:r>
              <a:rPr lang="fr-FR" b="1" dirty="0">
                <a:latin typeface="Calibri" panose="020F0502020204030204" pitchFamily="34" charset="0"/>
              </a:rPr>
              <a:t> </a:t>
            </a:r>
            <a:r>
              <a:rPr lang="fr-FR" dirty="0" err="1">
                <a:latin typeface="Calibri" panose="020F0502020204030204" pitchFamily="34" charset="0"/>
              </a:rPr>
              <a:t>charset</a:t>
            </a:r>
            <a:r>
              <a:rPr lang="fr-FR" dirty="0">
                <a:latin typeface="Calibri" panose="020F0502020204030204" pitchFamily="34" charset="0"/>
              </a:rPr>
              <a:t>=«UTF-8»&gt;</a:t>
            </a:r>
          </a:p>
          <a:p>
            <a:r>
              <a:rPr lang="fr-FR" b="1" dirty="0">
                <a:latin typeface="Calibri" panose="020F0502020204030204" pitchFamily="34" charset="0"/>
              </a:rPr>
              <a:t>	</a:t>
            </a:r>
            <a:r>
              <a:rPr lang="fr-FR" dirty="0">
                <a:latin typeface="Calibri" panose="020F0502020204030204" pitchFamily="34" charset="0"/>
              </a:rPr>
              <a:t>&lt;</a:t>
            </a:r>
            <a:r>
              <a:rPr lang="fr-FR" b="1" dirty="0" err="1">
                <a:latin typeface="Calibri" panose="020F0502020204030204" pitchFamily="34" charset="0"/>
              </a:rPr>
              <a:t>meta</a:t>
            </a:r>
            <a:r>
              <a:rPr lang="fr-FR" b="1" dirty="0">
                <a:latin typeface="Calibri" panose="020F0502020204030204" pitchFamily="34" charset="0"/>
              </a:rPr>
              <a:t> </a:t>
            </a:r>
            <a:r>
              <a:rPr lang="fr-FR" dirty="0" err="1">
                <a:latin typeface="Calibri" panose="020F0502020204030204" pitchFamily="34" charset="0"/>
              </a:rPr>
              <a:t>name</a:t>
            </a:r>
            <a:r>
              <a:rPr lang="fr-FR" dirty="0">
                <a:latin typeface="Calibri" panose="020F0502020204030204" pitchFamily="34" charset="0"/>
              </a:rPr>
              <a:t>=«description» content=«………….»&gt;</a:t>
            </a:r>
          </a:p>
          <a:p>
            <a:r>
              <a:rPr lang="fr-FR" b="1" dirty="0">
                <a:latin typeface="Calibri" panose="020F0502020204030204" pitchFamily="34" charset="0"/>
              </a:rPr>
              <a:t>	</a:t>
            </a:r>
            <a:r>
              <a:rPr lang="fr-FR" dirty="0">
                <a:latin typeface="Calibri" panose="020F0502020204030204" pitchFamily="34" charset="0"/>
              </a:rPr>
              <a:t>&lt;</a:t>
            </a:r>
            <a:r>
              <a:rPr lang="fr-FR" b="1" dirty="0" err="1">
                <a:latin typeface="Calibri" panose="020F0502020204030204" pitchFamily="34" charset="0"/>
              </a:rPr>
              <a:t>meta</a:t>
            </a:r>
            <a:r>
              <a:rPr lang="fr-FR" b="1" dirty="0">
                <a:latin typeface="Calibri" panose="020F0502020204030204" pitchFamily="34" charset="0"/>
              </a:rPr>
              <a:t> </a:t>
            </a:r>
            <a:r>
              <a:rPr lang="fr-FR" dirty="0" err="1">
                <a:latin typeface="Calibri" panose="020F0502020204030204" pitchFamily="34" charset="0"/>
              </a:rPr>
              <a:t>name</a:t>
            </a:r>
            <a:r>
              <a:rPr lang="fr-FR" dirty="0">
                <a:latin typeface="Calibri" panose="020F0502020204030204" pitchFamily="34" charset="0"/>
              </a:rPr>
              <a:t>=«keywords» content=«………….»&gt;</a:t>
            </a:r>
          </a:p>
          <a:p>
            <a:r>
              <a:rPr lang="fr-FR" b="1" dirty="0">
                <a:latin typeface="Calibri" panose="020F0502020204030204" pitchFamily="34" charset="0"/>
              </a:rPr>
              <a:t>	</a:t>
            </a:r>
            <a:r>
              <a:rPr lang="fr-FR" dirty="0">
                <a:latin typeface="Calibri" panose="020F0502020204030204" pitchFamily="34" charset="0"/>
              </a:rPr>
              <a:t>&lt;</a:t>
            </a:r>
            <a:r>
              <a:rPr lang="fr-FR" b="1" dirty="0" err="1">
                <a:latin typeface="Calibri" panose="020F0502020204030204" pitchFamily="34" charset="0"/>
              </a:rPr>
              <a:t>meta</a:t>
            </a:r>
            <a:r>
              <a:rPr lang="fr-FR" b="1" dirty="0">
                <a:latin typeface="Calibri" panose="020F0502020204030204" pitchFamily="34" charset="0"/>
              </a:rPr>
              <a:t> </a:t>
            </a:r>
            <a:r>
              <a:rPr lang="fr-FR" dirty="0" err="1">
                <a:latin typeface="Calibri" panose="020F0502020204030204" pitchFamily="34" charset="0"/>
              </a:rPr>
              <a:t>name</a:t>
            </a:r>
            <a:r>
              <a:rPr lang="fr-FR" dirty="0">
                <a:latin typeface="Calibri" panose="020F0502020204030204" pitchFamily="34" charset="0"/>
              </a:rPr>
              <a:t>=«</a:t>
            </a:r>
            <a:r>
              <a:rPr lang="fr-FR" dirty="0" err="1">
                <a:latin typeface="Calibri" panose="020F0502020204030204" pitchFamily="34" charset="0"/>
              </a:rPr>
              <a:t>author</a:t>
            </a:r>
            <a:r>
              <a:rPr lang="fr-FR" dirty="0">
                <a:latin typeface="Calibri" panose="020F0502020204030204" pitchFamily="34" charset="0"/>
              </a:rPr>
              <a:t>» content=«………….»&gt;</a:t>
            </a:r>
          </a:p>
          <a:p>
            <a:r>
              <a:rPr lang="fr-FR" b="1" dirty="0">
                <a:latin typeface="Calibri" panose="020F0502020204030204" pitchFamily="34" charset="0"/>
              </a:rPr>
              <a:t>	</a:t>
            </a:r>
            <a:r>
              <a:rPr lang="fr-FR" dirty="0">
                <a:latin typeface="Calibri" panose="020F0502020204030204" pitchFamily="34" charset="0"/>
              </a:rPr>
              <a:t>&lt;</a:t>
            </a:r>
            <a:r>
              <a:rPr lang="fr-FR" b="1" dirty="0" err="1">
                <a:latin typeface="Calibri" panose="020F0502020204030204" pitchFamily="34" charset="0"/>
              </a:rPr>
              <a:t>meta</a:t>
            </a:r>
            <a:r>
              <a:rPr lang="fr-FR" b="1" dirty="0">
                <a:latin typeface="Calibri" panose="020F0502020204030204" pitchFamily="34" charset="0"/>
              </a:rPr>
              <a:t> </a:t>
            </a:r>
            <a:r>
              <a:rPr lang="fr-FR" dirty="0" err="1">
                <a:latin typeface="Calibri" panose="020F0502020204030204" pitchFamily="34" charset="0"/>
              </a:rPr>
              <a:t>name</a:t>
            </a:r>
            <a:r>
              <a:rPr lang="fr-FR" dirty="0">
                <a:latin typeface="Calibri" panose="020F0502020204030204" pitchFamily="34" charset="0"/>
              </a:rPr>
              <a:t>=«</a:t>
            </a:r>
            <a:r>
              <a:rPr lang="fr-FR" dirty="0" err="1">
                <a:latin typeface="Calibri" panose="020F0502020204030204" pitchFamily="34" charset="0"/>
              </a:rPr>
              <a:t>viewport</a:t>
            </a:r>
            <a:r>
              <a:rPr lang="fr-FR" dirty="0">
                <a:latin typeface="Calibri" panose="020F0502020204030204" pitchFamily="34" charset="0"/>
              </a:rPr>
              <a:t>» content=«</a:t>
            </a:r>
            <a:r>
              <a:rPr lang="fr-FR" dirty="0" err="1">
                <a:latin typeface="Calibri" panose="020F0502020204030204" pitchFamily="34" charset="0"/>
              </a:rPr>
              <a:t>width</a:t>
            </a:r>
            <a:r>
              <a:rPr lang="fr-FR" dirty="0">
                <a:latin typeface="Calibri" panose="020F0502020204030204" pitchFamily="34" charset="0"/>
              </a:rPr>
              <a:t>=</a:t>
            </a:r>
            <a:r>
              <a:rPr lang="fr-FR" dirty="0" err="1">
                <a:latin typeface="Calibri" panose="020F0502020204030204" pitchFamily="34" charset="0"/>
              </a:rPr>
              <a:t>device-width</a:t>
            </a:r>
            <a:r>
              <a:rPr lang="fr-FR" dirty="0">
                <a:latin typeface="Calibri" panose="020F0502020204030204" pitchFamily="34" charset="0"/>
              </a:rPr>
              <a:t>, initial-</a:t>
            </a:r>
            <a:r>
              <a:rPr lang="fr-FR" dirty="0" err="1">
                <a:latin typeface="Calibri" panose="020F0502020204030204" pitchFamily="34" charset="0"/>
              </a:rPr>
              <a:t>scale</a:t>
            </a:r>
            <a:r>
              <a:rPr lang="fr-FR" dirty="0">
                <a:latin typeface="Calibri" panose="020F0502020204030204" pitchFamily="34" charset="0"/>
              </a:rPr>
              <a:t>=1.0»&gt;</a:t>
            </a:r>
          </a:p>
          <a:p>
            <a:r>
              <a:rPr lang="fr-FR" dirty="0">
                <a:latin typeface="Calibri" panose="020F0502020204030204" pitchFamily="34" charset="0"/>
              </a:rPr>
              <a:t>	&lt;</a:t>
            </a:r>
            <a:r>
              <a:rPr lang="fr-FR" b="1" dirty="0" err="1">
                <a:latin typeface="Calibri" panose="020F0502020204030204" pitchFamily="34" charset="0"/>
              </a:rPr>
              <a:t>meta</a:t>
            </a:r>
            <a:r>
              <a:rPr lang="fr-FR" b="1" dirty="0">
                <a:latin typeface="Calibri" panose="020F0502020204030204" pitchFamily="34" charset="0"/>
              </a:rPr>
              <a:t> </a:t>
            </a:r>
            <a:r>
              <a:rPr lang="fr-FR" dirty="0">
                <a:latin typeface="Calibri" panose="020F0502020204030204" pitchFamily="34" charset="0"/>
              </a:rPr>
              <a:t>http-</a:t>
            </a:r>
            <a:r>
              <a:rPr lang="fr-FR" dirty="0" err="1">
                <a:latin typeface="Calibri" panose="020F0502020204030204" pitchFamily="34" charset="0"/>
              </a:rPr>
              <a:t>equiv</a:t>
            </a:r>
            <a:r>
              <a:rPr lang="fr-FR" dirty="0">
                <a:latin typeface="Calibri" panose="020F0502020204030204" pitchFamily="34" charset="0"/>
              </a:rPr>
              <a:t>=«</a:t>
            </a:r>
            <a:r>
              <a:rPr lang="fr-FR" dirty="0" err="1">
                <a:latin typeface="Calibri" panose="020F0502020204030204" pitchFamily="34" charset="0"/>
              </a:rPr>
              <a:t>refresh</a:t>
            </a:r>
            <a:r>
              <a:rPr lang="fr-FR" dirty="0">
                <a:latin typeface="Calibri" panose="020F0502020204030204" pitchFamily="34" charset="0"/>
              </a:rPr>
              <a:t>» content=«30»&gt;</a:t>
            </a:r>
          </a:p>
          <a:p>
            <a:r>
              <a:rPr lang="fr-FR" b="1" dirty="0">
                <a:latin typeface="Calibri" panose="020F0502020204030204" pitchFamily="34" charset="0"/>
              </a:rPr>
              <a:t>             &lt;</a:t>
            </a:r>
            <a:r>
              <a:rPr lang="fr-FR" b="1" dirty="0" err="1">
                <a:latin typeface="Calibri" panose="020F0502020204030204" pitchFamily="34" charset="0"/>
              </a:rPr>
              <a:t>title</a:t>
            </a:r>
            <a:r>
              <a:rPr lang="fr-FR" b="1" dirty="0">
                <a:latin typeface="Calibri" panose="020F0502020204030204" pitchFamily="34" charset="0"/>
              </a:rPr>
              <a:t>&gt;….&lt;/</a:t>
            </a:r>
            <a:r>
              <a:rPr lang="fr-FR" b="1" dirty="0" err="1">
                <a:latin typeface="Calibri" panose="020F0502020204030204" pitchFamily="34" charset="0"/>
              </a:rPr>
              <a:t>title</a:t>
            </a:r>
            <a:r>
              <a:rPr lang="fr-FR" b="1" dirty="0">
                <a:latin typeface="Calibri" panose="020F0502020204030204" pitchFamily="34" charset="0"/>
              </a:rPr>
              <a:t>&gt;</a:t>
            </a:r>
          </a:p>
          <a:p>
            <a:r>
              <a:rPr lang="fr-FR" b="1" dirty="0">
                <a:latin typeface="Calibri" panose="020F0502020204030204" pitchFamily="34" charset="0"/>
              </a:rPr>
              <a:t>&lt;/</a:t>
            </a:r>
            <a:r>
              <a:rPr lang="fr-FR" b="1" dirty="0" err="1">
                <a:latin typeface="Calibri" panose="020F0502020204030204" pitchFamily="34" charset="0"/>
              </a:rPr>
              <a:t>head</a:t>
            </a:r>
            <a:r>
              <a:rPr lang="fr-FR" b="1" dirty="0">
                <a:latin typeface="Calibri" panose="020F0502020204030204" pitchFamily="34" charset="0"/>
              </a:rPr>
              <a:t>&gt;</a:t>
            </a:r>
          </a:p>
          <a:p>
            <a:r>
              <a:rPr lang="fr-FR" b="1" dirty="0">
                <a:latin typeface="Calibri" panose="020F0502020204030204" pitchFamily="34" charset="0"/>
              </a:rPr>
              <a:t>&lt;body&gt;</a:t>
            </a:r>
          </a:p>
          <a:p>
            <a:r>
              <a:rPr lang="fr-FR" b="1" dirty="0">
                <a:latin typeface="Calibri" panose="020F0502020204030204" pitchFamily="34" charset="0"/>
              </a:rPr>
              <a:t>	</a:t>
            </a:r>
            <a:r>
              <a:rPr lang="fr-FR" dirty="0">
                <a:solidFill>
                  <a:srgbClr val="548235"/>
                </a:solidFill>
                <a:latin typeface="Calibri" panose="020F0502020204030204" pitchFamily="34" charset="0"/>
              </a:rPr>
              <a:t>&lt;!-- corps du document--&gt;</a:t>
            </a:r>
          </a:p>
          <a:p>
            <a:r>
              <a:rPr lang="fr-FR" b="1" dirty="0">
                <a:latin typeface="Calibri" panose="020F0502020204030204" pitchFamily="34" charset="0"/>
              </a:rPr>
              <a:t>&lt;/</a:t>
            </a:r>
            <a:r>
              <a:rPr lang="fr-FR" b="1" dirty="0" err="1">
                <a:latin typeface="Calibri" panose="020F0502020204030204" pitchFamily="34" charset="0"/>
              </a:rPr>
              <a:t>head</a:t>
            </a:r>
            <a:r>
              <a:rPr lang="fr-FR" b="1" dirty="0">
                <a:latin typeface="Calibri" panose="020F0502020204030204" pitchFamily="34" charset="0"/>
              </a:rPr>
              <a:t>&gt;</a:t>
            </a:r>
          </a:p>
          <a:p>
            <a:r>
              <a:rPr lang="fr-FR" b="1" dirty="0">
                <a:latin typeface="Calibri" panose="020F0502020204030204" pitchFamily="34" charset="0"/>
              </a:rPr>
              <a:t>&lt;/html&gt;</a:t>
            </a:r>
          </a:p>
          <a:p>
            <a:endParaRPr lang="fr-FR" dirty="0">
              <a:solidFill>
                <a:srgbClr val="548235"/>
              </a:solidFill>
              <a:latin typeface="Calibri" panose="020F0502020204030204" pitchFamily="34" charset="0"/>
            </a:endParaRPr>
          </a:p>
          <a:p>
            <a:endParaRPr lang="fr-FR" b="1" dirty="0">
              <a:latin typeface="Calibri" panose="020F0502020204030204" pitchFamily="34" charset="0"/>
            </a:endParaRPr>
          </a:p>
        </p:txBody>
      </p:sp>
      <p:sp>
        <p:nvSpPr>
          <p:cNvPr id="4" name="Espace réservé du contenu 3">
            <a:extLst>
              <a:ext uri="{FF2B5EF4-FFF2-40B4-BE49-F238E27FC236}">
                <a16:creationId xmlns:a16="http://schemas.microsoft.com/office/drawing/2014/main" id="{D4C5CFBC-B587-4C35-9714-850E8C6B7EBD}"/>
              </a:ext>
            </a:extLst>
          </p:cNvPr>
          <p:cNvSpPr>
            <a:spLocks noGrp="1"/>
          </p:cNvSpPr>
          <p:nvPr>
            <p:ph sz="quarter" idx="13"/>
          </p:nvPr>
        </p:nvSpPr>
        <p:spPr/>
        <p:txBody>
          <a:bodyPr/>
          <a:lstStyle/>
          <a:p>
            <a:r>
              <a:rPr lang="fr-FR" sz="1600" b="1" dirty="0">
                <a:solidFill>
                  <a:srgbClr val="008245"/>
                </a:solidFill>
                <a:latin typeface="Calibri" panose="020F0502020204030204" pitchFamily="34" charset="0"/>
              </a:rPr>
              <a:t>Rappel:</a:t>
            </a:r>
          </a:p>
        </p:txBody>
      </p:sp>
      <p:sp>
        <p:nvSpPr>
          <p:cNvPr id="23" name="ZoneTexte 22">
            <a:extLst>
              <a:ext uri="{FF2B5EF4-FFF2-40B4-BE49-F238E27FC236}">
                <a16:creationId xmlns:a16="http://schemas.microsoft.com/office/drawing/2014/main" id="{C7BB715F-29E2-46E1-B754-A6EC5298C601}"/>
              </a:ext>
            </a:extLst>
          </p:cNvPr>
          <p:cNvSpPr txBox="1"/>
          <p:nvPr/>
        </p:nvSpPr>
        <p:spPr>
          <a:xfrm>
            <a:off x="3718473" y="6118317"/>
            <a:ext cx="4749629"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12 : Structure générale d’une page HTML</a:t>
            </a:r>
          </a:p>
        </p:txBody>
      </p:sp>
    </p:spTree>
    <p:extLst>
      <p:ext uri="{BB962C8B-B14F-4D97-AF65-F5344CB8AC3E}">
        <p14:creationId xmlns:p14="http://schemas.microsoft.com/office/powerpoint/2010/main" val="2772965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2855130-747C-4A6B-8C20-B207609980A2}"/>
              </a:ext>
            </a:extLst>
          </p:cNvPr>
          <p:cNvSpPr>
            <a:spLocks noGrp="1"/>
          </p:cNvSpPr>
          <p:nvPr>
            <p:ph sz="quarter" idx="13"/>
          </p:nvPr>
        </p:nvSpPr>
        <p:spPr/>
        <p:txBody>
          <a:bodyPr/>
          <a:lstStyle/>
          <a:p>
            <a:r>
              <a:rPr kumimoji="0" lang="fr-FR" sz="1600" b="1" i="0" u="none" strike="noStrike" kern="1200" cap="none" spc="0" normalizeH="0" baseline="0" noProof="0" dirty="0">
                <a:ln>
                  <a:noFill/>
                </a:ln>
                <a:solidFill>
                  <a:srgbClr val="008245"/>
                </a:solidFill>
                <a:effectLst/>
                <a:uLnTx/>
                <a:uFillTx/>
                <a:latin typeface="Calibri" panose="020F0502020204030204" pitchFamily="34" charset="0"/>
                <a:ea typeface="+mn-ea"/>
                <a:cs typeface="+mn-cs"/>
              </a:rPr>
              <a:t>L’entête du document HTML</a:t>
            </a:r>
            <a:endParaRPr lang="fr-FR" dirty="0">
              <a:solidFill>
                <a:srgbClr val="008245"/>
              </a:solidFill>
            </a:endParaRPr>
          </a:p>
          <a:p>
            <a:endParaRPr lang="fr-FR" dirty="0"/>
          </a:p>
        </p:txBody>
      </p:sp>
      <p:sp>
        <p:nvSpPr>
          <p:cNvPr id="8" name="ZoneTexte 7">
            <a:extLst>
              <a:ext uri="{FF2B5EF4-FFF2-40B4-BE49-F238E27FC236}">
                <a16:creationId xmlns:a16="http://schemas.microsoft.com/office/drawing/2014/main" id="{7E39FB80-6DE7-4728-A264-E445F9A5757A}"/>
              </a:ext>
            </a:extLst>
          </p:cNvPr>
          <p:cNvSpPr txBox="1"/>
          <p:nvPr/>
        </p:nvSpPr>
        <p:spPr>
          <a:xfrm>
            <a:off x="1675373" y="2488699"/>
            <a:ext cx="1298112" cy="276999"/>
          </a:xfrm>
          <a:prstGeom prst="rect">
            <a:avLst/>
          </a:prstGeom>
          <a:noFill/>
        </p:spPr>
        <p:txBody>
          <a:bodyPr wrap="none" rtlCol="0">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DOCTYPE</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html</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9" name="ZoneTexte 8">
            <a:extLst>
              <a:ext uri="{FF2B5EF4-FFF2-40B4-BE49-F238E27FC236}">
                <a16:creationId xmlns:a16="http://schemas.microsoft.com/office/drawing/2014/main" id="{4EBA6AB8-A0AD-4704-AA92-D56250CD7F8D}"/>
              </a:ext>
            </a:extLst>
          </p:cNvPr>
          <p:cNvSpPr txBox="1"/>
          <p:nvPr/>
        </p:nvSpPr>
        <p:spPr>
          <a:xfrm>
            <a:off x="1672997" y="2800042"/>
            <a:ext cx="7231159" cy="276999"/>
          </a:xfrm>
          <a:prstGeom prst="rect">
            <a:avLst/>
          </a:prstGeom>
          <a:noFill/>
        </p:spPr>
        <p:txBody>
          <a:bodyPr wrap="square" rtlCol="0">
            <a:spAutoFit/>
          </a:bodyPr>
          <a:lstStyle/>
          <a:p>
            <a:r>
              <a:rPr lang="fr-FR" sz="1200" dirty="0">
                <a:solidFill>
                  <a:schemeClr val="tx1">
                    <a:lumMod val="65000"/>
                    <a:lumOff val="35000"/>
                  </a:schemeClr>
                </a:solidFill>
                <a:latin typeface="Calibri" panose="020F0502020204030204" pitchFamily="34" charset="0"/>
              </a:rPr>
              <a:t>Cette balise spécifie la version du langage HTML (HTML5 dans notre cas).</a:t>
            </a:r>
          </a:p>
        </p:txBody>
      </p:sp>
      <p:sp>
        <p:nvSpPr>
          <p:cNvPr id="10" name="ZoneTexte 9">
            <a:extLst>
              <a:ext uri="{FF2B5EF4-FFF2-40B4-BE49-F238E27FC236}">
                <a16:creationId xmlns:a16="http://schemas.microsoft.com/office/drawing/2014/main" id="{2AA8102B-90A6-4096-9AAE-A0AA7F4EFCFB}"/>
              </a:ext>
            </a:extLst>
          </p:cNvPr>
          <p:cNvSpPr txBox="1"/>
          <p:nvPr/>
        </p:nvSpPr>
        <p:spPr>
          <a:xfrm>
            <a:off x="1709240" y="3808158"/>
            <a:ext cx="1799082" cy="276999"/>
          </a:xfrm>
          <a:prstGeom prst="rect">
            <a:avLst/>
          </a:prstGeom>
          <a:noFill/>
        </p:spPr>
        <p:txBody>
          <a:bodyPr wrap="none" rtlCol="0">
            <a:spAutoFit/>
          </a:bodyPr>
          <a:lstStyle/>
          <a:p>
            <a:r>
              <a:rPr lang="fr-FR" sz="1200" dirty="0">
                <a:solidFill>
                  <a:srgbClr val="91B3E0"/>
                </a:solidFill>
                <a:effectLst/>
                <a:latin typeface="Calibri" panose="020F0502020204030204" pitchFamily="34" charset="0"/>
              </a:rPr>
              <a:t>&lt; </a:t>
            </a:r>
            <a:r>
              <a:rPr lang="nn-NO" sz="1200" dirty="0">
                <a:solidFill>
                  <a:srgbClr val="4B69C6"/>
                </a:solidFill>
                <a:latin typeface="Calibri" panose="020F0502020204030204" pitchFamily="34" charset="0"/>
              </a:rPr>
              <a:t>html</a:t>
            </a:r>
            <a:r>
              <a:rPr lang="nn-NO" sz="1200" dirty="0">
                <a:solidFill>
                  <a:srgbClr val="EB3223"/>
                </a:solidFill>
                <a:effectLst/>
                <a:latin typeface="Calibri" panose="020F0502020204030204" pitchFamily="34" charset="0"/>
              </a:rPr>
              <a:t> </a:t>
            </a:r>
            <a:r>
              <a:rPr lang="nn-NO" sz="1200" dirty="0">
                <a:solidFill>
                  <a:srgbClr val="8190A0"/>
                </a:solidFill>
                <a:latin typeface="Calibri" panose="020F0502020204030204" pitchFamily="34" charset="0"/>
              </a:rPr>
              <a:t>lang="</a:t>
            </a:r>
            <a:r>
              <a:rPr lang="nn-NO" sz="1200" dirty="0">
                <a:solidFill>
                  <a:srgbClr val="448C27"/>
                </a:solidFill>
                <a:latin typeface="Calibri" panose="020F0502020204030204" pitchFamily="34" charset="0"/>
              </a:rPr>
              <a:t>fr</a:t>
            </a:r>
            <a:r>
              <a:rPr lang="nn-NO" sz="1200" dirty="0">
                <a:solidFill>
                  <a:srgbClr val="8190A0"/>
                </a:solidFill>
                <a:latin typeface="Calibri" panose="020F0502020204030204" pitchFamily="34" charset="0"/>
              </a:rPr>
              <a:t>"</a:t>
            </a:r>
            <a:r>
              <a:rPr lang="nn-NO" sz="1200" dirty="0">
                <a:solidFill>
                  <a:srgbClr val="EB3223"/>
                </a:solidFill>
                <a:effectLst/>
                <a:latin typeface="Calibri" panose="020F0502020204030204" pitchFamily="34" charset="0"/>
              </a:rPr>
              <a:t> </a:t>
            </a:r>
            <a:r>
              <a:rPr lang="nn-NO" sz="1200" dirty="0">
                <a:solidFill>
                  <a:srgbClr val="8190A0"/>
                </a:solidFill>
                <a:latin typeface="Calibri" panose="020F0502020204030204" pitchFamily="34" charset="0"/>
              </a:rPr>
              <a:t>dir="</a:t>
            </a:r>
            <a:r>
              <a:rPr lang="nn-NO" sz="1200" dirty="0">
                <a:solidFill>
                  <a:srgbClr val="448C27"/>
                </a:solidFill>
                <a:latin typeface="Calibri" panose="020F0502020204030204" pitchFamily="34" charset="0"/>
              </a:rPr>
              <a:t>rtl</a:t>
            </a:r>
            <a:r>
              <a:rPr lang="nn-NO" sz="1200" dirty="0">
                <a:solidFill>
                  <a:srgbClr val="8190A0"/>
                </a:solidFill>
                <a:latin typeface="Calibri" panose="020F0502020204030204" pitchFamily="34" charset="0"/>
              </a:rPr>
              <a:t>"</a:t>
            </a:r>
            <a:r>
              <a:rPr lang="fr-FR" sz="1200" dirty="0">
                <a:solidFill>
                  <a:srgbClr val="91B3E0"/>
                </a:solidFill>
                <a:effectLst/>
                <a:latin typeface="Calibri" panose="020F0502020204030204" pitchFamily="34" charset="0"/>
              </a:rPr>
              <a:t>&gt;</a:t>
            </a:r>
            <a:endParaRPr lang="nn-NO" sz="1200" dirty="0">
              <a:solidFill>
                <a:srgbClr val="EB3223"/>
              </a:solidFill>
              <a:effectLst/>
              <a:latin typeface="Calibri" panose="020F0502020204030204" pitchFamily="34" charset="0"/>
            </a:endParaRPr>
          </a:p>
        </p:txBody>
      </p:sp>
      <p:sp>
        <p:nvSpPr>
          <p:cNvPr id="11" name="ZoneTexte 10">
            <a:extLst>
              <a:ext uri="{FF2B5EF4-FFF2-40B4-BE49-F238E27FC236}">
                <a16:creationId xmlns:a16="http://schemas.microsoft.com/office/drawing/2014/main" id="{3D4CEA2B-55DE-40AE-842A-3F5ED4640DED}"/>
              </a:ext>
            </a:extLst>
          </p:cNvPr>
          <p:cNvSpPr txBox="1"/>
          <p:nvPr/>
        </p:nvSpPr>
        <p:spPr>
          <a:xfrm>
            <a:off x="1706865" y="4135175"/>
            <a:ext cx="8569249" cy="276999"/>
          </a:xfrm>
          <a:prstGeom prst="rect">
            <a:avLst/>
          </a:prstGeom>
          <a:noFill/>
        </p:spPr>
        <p:txBody>
          <a:bodyPr wrap="square" rtlCol="0">
            <a:spAutoFit/>
          </a:bodyPr>
          <a:lstStyle/>
          <a:p>
            <a:r>
              <a:rPr lang="fr-FR" sz="1200" dirty="0">
                <a:solidFill>
                  <a:schemeClr val="tx1">
                    <a:lumMod val="65000"/>
                    <a:lumOff val="35000"/>
                  </a:schemeClr>
                </a:solidFill>
                <a:latin typeface="Calibri" panose="020F0502020204030204" pitchFamily="34" charset="0"/>
              </a:rPr>
              <a:t>L'élément racine d'une page web. Peut spécifier un certain nombre de métadonnées comme la langue et l'orientation de la page. </a:t>
            </a:r>
          </a:p>
        </p:txBody>
      </p:sp>
      <p:sp>
        <p:nvSpPr>
          <p:cNvPr id="18" name="Rectangle : coins arrondis 17">
            <a:extLst>
              <a:ext uri="{FF2B5EF4-FFF2-40B4-BE49-F238E27FC236}">
                <a16:creationId xmlns:a16="http://schemas.microsoft.com/office/drawing/2014/main" id="{B4150927-CF93-4499-8E11-28D0BC702521}"/>
              </a:ext>
            </a:extLst>
          </p:cNvPr>
          <p:cNvSpPr/>
          <p:nvPr/>
        </p:nvSpPr>
        <p:spPr>
          <a:xfrm>
            <a:off x="1557867" y="2365482"/>
            <a:ext cx="9076266" cy="914400"/>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latin typeface="Calibri" panose="020F0502020204030204" pitchFamily="34" charset="0"/>
            </a:endParaRPr>
          </a:p>
        </p:txBody>
      </p:sp>
      <p:sp>
        <p:nvSpPr>
          <p:cNvPr id="19" name="Rectangle : coins arrondis 18">
            <a:extLst>
              <a:ext uri="{FF2B5EF4-FFF2-40B4-BE49-F238E27FC236}">
                <a16:creationId xmlns:a16="http://schemas.microsoft.com/office/drawing/2014/main" id="{190804FA-EEB8-4E4B-8216-A8C58E98976C}"/>
              </a:ext>
            </a:extLst>
          </p:cNvPr>
          <p:cNvSpPr/>
          <p:nvPr/>
        </p:nvSpPr>
        <p:spPr>
          <a:xfrm>
            <a:off x="1557867" y="3565364"/>
            <a:ext cx="9076266" cy="1027565"/>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latin typeface="Calibri" panose="020F0502020204030204" pitchFamily="34" charset="0"/>
            </a:endParaRPr>
          </a:p>
        </p:txBody>
      </p:sp>
      <p:sp>
        <p:nvSpPr>
          <p:cNvPr id="33" name="ZoneTexte 32">
            <a:extLst>
              <a:ext uri="{FF2B5EF4-FFF2-40B4-BE49-F238E27FC236}">
                <a16:creationId xmlns:a16="http://schemas.microsoft.com/office/drawing/2014/main" id="{AB70095F-7F1D-4443-982B-604403D523DB}"/>
              </a:ext>
            </a:extLst>
          </p:cNvPr>
          <p:cNvSpPr txBox="1"/>
          <p:nvPr/>
        </p:nvSpPr>
        <p:spPr>
          <a:xfrm>
            <a:off x="1709240" y="5162740"/>
            <a:ext cx="649537" cy="276999"/>
          </a:xfrm>
          <a:prstGeom prst="rect">
            <a:avLst/>
          </a:prstGeom>
          <a:noFill/>
        </p:spPr>
        <p:txBody>
          <a:bodyPr wrap="none" rtlCol="0">
            <a:spAutoFit/>
          </a:bodyPr>
          <a:lstStyle/>
          <a:p>
            <a:r>
              <a:rPr lang="fr-FR" sz="1200" dirty="0">
                <a:solidFill>
                  <a:srgbClr val="91B3E0"/>
                </a:solidFill>
                <a:effectLst/>
                <a:latin typeface="Calibri" panose="020F0502020204030204" pitchFamily="34" charset="0"/>
              </a:rPr>
              <a:t>&lt;</a:t>
            </a:r>
            <a:r>
              <a:rPr lang="fr-FR" sz="1200" dirty="0">
                <a:solidFill>
                  <a:srgbClr val="4B69C6"/>
                </a:solidFill>
                <a:latin typeface="Calibri" panose="020F0502020204030204" pitchFamily="34" charset="0"/>
              </a:rPr>
              <a: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34" name="Rectangle : coins arrondis 33">
            <a:extLst>
              <a:ext uri="{FF2B5EF4-FFF2-40B4-BE49-F238E27FC236}">
                <a16:creationId xmlns:a16="http://schemas.microsoft.com/office/drawing/2014/main" id="{B3BC570A-E944-4318-AB05-649AFC441CAD}"/>
              </a:ext>
            </a:extLst>
          </p:cNvPr>
          <p:cNvSpPr/>
          <p:nvPr/>
        </p:nvSpPr>
        <p:spPr>
          <a:xfrm>
            <a:off x="1517325" y="4878411"/>
            <a:ext cx="9116808" cy="1397061"/>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latin typeface="Calibri" panose="020F0502020204030204" pitchFamily="34" charset="0"/>
            </a:endParaRPr>
          </a:p>
        </p:txBody>
      </p:sp>
      <p:sp>
        <p:nvSpPr>
          <p:cNvPr id="35" name="ZoneTexte 34">
            <a:extLst>
              <a:ext uri="{FF2B5EF4-FFF2-40B4-BE49-F238E27FC236}">
                <a16:creationId xmlns:a16="http://schemas.microsoft.com/office/drawing/2014/main" id="{6A9B10A9-5C65-431F-80AB-326576CF1D55}"/>
              </a:ext>
            </a:extLst>
          </p:cNvPr>
          <p:cNvSpPr txBox="1"/>
          <p:nvPr/>
        </p:nvSpPr>
        <p:spPr>
          <a:xfrm>
            <a:off x="1709240" y="5436744"/>
            <a:ext cx="10764981" cy="461665"/>
          </a:xfrm>
          <a:prstGeom prst="rect">
            <a:avLst/>
          </a:prstGeom>
          <a:noFill/>
        </p:spPr>
        <p:txBody>
          <a:bodyPr wrap="square" rtlCol="0">
            <a:spAutoFit/>
          </a:bodyPr>
          <a:lstStyle/>
          <a:p>
            <a:pPr algn="just"/>
            <a:r>
              <a:rPr lang="fr-FR" sz="1200" dirty="0">
                <a:solidFill>
                  <a:schemeClr val="tx1">
                    <a:lumMod val="65000"/>
                    <a:lumOff val="35000"/>
                  </a:schemeClr>
                </a:solidFill>
                <a:latin typeface="Calibri" panose="020F0502020204030204" pitchFamily="34" charset="0"/>
              </a:rPr>
              <a:t>C'est l'élément entête qui contient les métadonnées d'une page web. </a:t>
            </a:r>
          </a:p>
          <a:p>
            <a:pPr algn="just"/>
            <a:r>
              <a:rPr lang="fr-FR" sz="1200" dirty="0">
                <a:solidFill>
                  <a:schemeClr val="tx1">
                    <a:lumMod val="65000"/>
                    <a:lumOff val="35000"/>
                  </a:schemeClr>
                </a:solidFill>
                <a:latin typeface="Calibri" panose="020F0502020204030204" pitchFamily="34" charset="0"/>
              </a:rPr>
              <a:t>Cet élément n’est pas visible sur la page web.</a:t>
            </a:r>
          </a:p>
        </p:txBody>
      </p:sp>
      <p:sp>
        <p:nvSpPr>
          <p:cNvPr id="20" name="Titre 15">
            <a:extLst>
              <a:ext uri="{FF2B5EF4-FFF2-40B4-BE49-F238E27FC236}">
                <a16:creationId xmlns:a16="http://schemas.microsoft.com/office/drawing/2014/main" id="{C697B5DE-3421-463E-90B0-426C0EB9B1F7}"/>
              </a:ext>
            </a:extLst>
          </p:cNvPr>
          <p:cNvSpPr>
            <a:spLocks noGrp="1"/>
          </p:cNvSpPr>
          <p:nvPr>
            <p:ph type="title"/>
          </p:nvPr>
        </p:nvSpPr>
        <p:spPr>
          <a:xfrm>
            <a:off x="180000" y="541658"/>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21" name="Espace réservé du texte 16">
            <a:extLst>
              <a:ext uri="{FF2B5EF4-FFF2-40B4-BE49-F238E27FC236}">
                <a16:creationId xmlns:a16="http://schemas.microsoft.com/office/drawing/2014/main" id="{A6B0048C-EE28-4470-A967-2F618CD2746C}"/>
              </a:ext>
            </a:extLst>
          </p:cNvPr>
          <p:cNvSpPr>
            <a:spLocks noGrp="1"/>
          </p:cNvSpPr>
          <p:nvPr>
            <p:ph type="body" sz="quarter" idx="11"/>
          </p:nvPr>
        </p:nvSpPr>
        <p:spPr>
          <a:xfrm>
            <a:off x="190510" y="867373"/>
            <a:ext cx="5064662" cy="444906"/>
          </a:xfrm>
          <a:prstGeom prst="rect">
            <a:avLst/>
          </a:prstGeom>
        </p:spPr>
        <p:txBody>
          <a:bodyPr/>
          <a:lstStyle/>
          <a:p>
            <a:r>
              <a:rPr lang="fr-FR" dirty="0"/>
              <a:t>Balises de base</a:t>
            </a:r>
          </a:p>
        </p:txBody>
      </p:sp>
    </p:spTree>
    <p:extLst>
      <p:ext uri="{BB962C8B-B14F-4D97-AF65-F5344CB8AC3E}">
        <p14:creationId xmlns:p14="http://schemas.microsoft.com/office/powerpoint/2010/main" val="2138818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1C29420-06D0-44C2-9350-70D0809ACAB4}"/>
              </a:ext>
            </a:extLst>
          </p:cNvPr>
          <p:cNvSpPr>
            <a:spLocks noGrp="1"/>
          </p:cNvSpPr>
          <p:nvPr>
            <p:ph sz="quarter" idx="13"/>
          </p:nvPr>
        </p:nvSpPr>
        <p:spPr/>
        <p:txBody>
          <a:bodyPr/>
          <a:lstStyle/>
          <a:p>
            <a:r>
              <a:rPr kumimoji="0" lang="fr-FR" sz="1600" b="1" i="0" u="none" strike="noStrike" kern="1200" cap="none" spc="0" normalizeH="0" baseline="0" noProof="0" dirty="0">
                <a:ln>
                  <a:noFill/>
                </a:ln>
                <a:solidFill>
                  <a:srgbClr val="008245"/>
                </a:solidFill>
                <a:effectLst/>
                <a:uLnTx/>
                <a:uFillTx/>
                <a:latin typeface="Calibri" panose="020F0502020204030204" pitchFamily="34" charset="0"/>
                <a:ea typeface="+mn-ea"/>
                <a:cs typeface="+mn-cs"/>
              </a:rPr>
              <a:t>La balise &lt;</a:t>
            </a:r>
            <a:r>
              <a:rPr kumimoji="0" lang="fr-FR" sz="1600" b="1" i="0" u="none" strike="noStrike" kern="1200" cap="none" spc="0" normalizeH="0" baseline="0" noProof="0" dirty="0" err="1">
                <a:ln>
                  <a:noFill/>
                </a:ln>
                <a:solidFill>
                  <a:srgbClr val="008245"/>
                </a:solidFill>
                <a:effectLst/>
                <a:uLnTx/>
                <a:uFillTx/>
                <a:latin typeface="Calibri" panose="020F0502020204030204" pitchFamily="34" charset="0"/>
                <a:ea typeface="+mn-ea"/>
                <a:cs typeface="+mn-cs"/>
              </a:rPr>
              <a:t>meta</a:t>
            </a:r>
            <a:r>
              <a:rPr kumimoji="0" lang="fr-FR" sz="1600" b="1" i="0" u="none" strike="noStrike" kern="1200" cap="none" spc="0" normalizeH="0" baseline="0" noProof="0" dirty="0">
                <a:ln>
                  <a:noFill/>
                </a:ln>
                <a:solidFill>
                  <a:srgbClr val="008245"/>
                </a:solidFill>
                <a:effectLst/>
                <a:uLnTx/>
                <a:uFillTx/>
                <a:latin typeface="Calibri" panose="020F0502020204030204" pitchFamily="34" charset="0"/>
                <a:ea typeface="+mn-ea"/>
                <a:cs typeface="+mn-cs"/>
              </a:rPr>
              <a:t>&gt;</a:t>
            </a:r>
            <a:endParaRPr lang="fr-FR" dirty="0">
              <a:solidFill>
                <a:srgbClr val="008245"/>
              </a:solidFill>
            </a:endParaRPr>
          </a:p>
          <a:p>
            <a:endParaRPr lang="fr-FR" dirty="0"/>
          </a:p>
        </p:txBody>
      </p:sp>
      <p:sp>
        <p:nvSpPr>
          <p:cNvPr id="22" name="ZoneTexte 21">
            <a:extLst>
              <a:ext uri="{FF2B5EF4-FFF2-40B4-BE49-F238E27FC236}">
                <a16:creationId xmlns:a16="http://schemas.microsoft.com/office/drawing/2014/main" id="{72C686F9-234A-4105-81DB-920D895AD016}"/>
              </a:ext>
            </a:extLst>
          </p:cNvPr>
          <p:cNvSpPr txBox="1"/>
          <p:nvPr/>
        </p:nvSpPr>
        <p:spPr>
          <a:xfrm>
            <a:off x="869688" y="1951771"/>
            <a:ext cx="10180385" cy="830997"/>
          </a:xfrm>
          <a:prstGeom prst="rect">
            <a:avLst/>
          </a:prstGeom>
          <a:noFill/>
        </p:spPr>
        <p:txBody>
          <a:bodyPr wrap="square" rtlCol="0">
            <a:spAutoFit/>
          </a:bodyPr>
          <a:lstStyle/>
          <a:p>
            <a:pPr marL="285750" indent="-285750" algn="just">
              <a:buFont typeface="Arial" panose="020B0604020202020204" pitchFamily="34" charset="0"/>
              <a:buChar char="•"/>
            </a:pPr>
            <a:r>
              <a:rPr lang="fr-FR" sz="1200" dirty="0">
                <a:solidFill>
                  <a:schemeClr val="tx1">
                    <a:lumMod val="65000"/>
                    <a:lumOff val="35000"/>
                  </a:schemeClr>
                </a:solidFill>
              </a:rPr>
              <a:t>Les métadonnées </a:t>
            </a:r>
            <a:r>
              <a:rPr lang="fr-FR" sz="1200" b="1" dirty="0" err="1">
                <a:solidFill>
                  <a:schemeClr val="tx1">
                    <a:lumMod val="65000"/>
                    <a:lumOff val="35000"/>
                  </a:schemeClr>
                </a:solidFill>
              </a:rPr>
              <a:t>meta</a:t>
            </a:r>
            <a:r>
              <a:rPr lang="fr-FR" sz="1200" dirty="0">
                <a:solidFill>
                  <a:schemeClr val="tx1">
                    <a:lumMod val="65000"/>
                    <a:lumOff val="35000"/>
                  </a:schemeClr>
                </a:solidFill>
              </a:rPr>
              <a:t> sont des données (informations) sur les données. La balise &lt;</a:t>
            </a:r>
            <a:r>
              <a:rPr lang="fr-FR" sz="1200" dirty="0" err="1">
                <a:solidFill>
                  <a:schemeClr val="tx1">
                    <a:lumMod val="65000"/>
                    <a:lumOff val="35000"/>
                  </a:schemeClr>
                </a:solidFill>
              </a:rPr>
              <a:t>meta</a:t>
            </a:r>
            <a:r>
              <a:rPr lang="fr-FR" sz="1200" dirty="0">
                <a:solidFill>
                  <a:schemeClr val="tx1">
                    <a:lumMod val="65000"/>
                    <a:lumOff val="35000"/>
                  </a:schemeClr>
                </a:solidFill>
              </a:rPr>
              <a:t>&gt; fournit des métadonnées sur le document</a:t>
            </a:r>
          </a:p>
          <a:p>
            <a:pPr marL="285750" indent="-285750" algn="just">
              <a:buFont typeface="Arial" panose="020B0604020202020204" pitchFamily="34" charset="0"/>
              <a:buChar char="•"/>
            </a:pPr>
            <a:r>
              <a:rPr lang="fr-FR" sz="1200" dirty="0">
                <a:solidFill>
                  <a:schemeClr val="tx1">
                    <a:lumMod val="65000"/>
                    <a:lumOff val="35000"/>
                  </a:schemeClr>
                </a:solidFill>
              </a:rPr>
              <a:t>HTML. Les métadonnées ne seront pas affichées sur la page, mais seulement interprétables par les machines.</a:t>
            </a:r>
          </a:p>
          <a:p>
            <a:pPr algn="just"/>
            <a:endParaRPr lang="fr-FR" sz="1200" dirty="0">
              <a:solidFill>
                <a:schemeClr val="tx1">
                  <a:lumMod val="65000"/>
                  <a:lumOff val="35000"/>
                </a:schemeClr>
              </a:solidFill>
            </a:endParaRPr>
          </a:p>
          <a:p>
            <a:pPr algn="just"/>
            <a:r>
              <a:rPr lang="fr-FR" sz="1200" b="1" dirty="0">
                <a:solidFill>
                  <a:schemeClr val="tx1">
                    <a:lumMod val="65000"/>
                    <a:lumOff val="35000"/>
                  </a:schemeClr>
                </a:solidFill>
                <a:latin typeface="Calibri" panose="020F0502020204030204" pitchFamily="34" charset="0"/>
              </a:rPr>
              <a:t>Exemples de balises </a:t>
            </a:r>
            <a:r>
              <a:rPr lang="fr-FR" sz="1200" b="1" dirty="0" err="1">
                <a:solidFill>
                  <a:schemeClr val="tx1">
                    <a:lumMod val="65000"/>
                    <a:lumOff val="35000"/>
                  </a:schemeClr>
                </a:solidFill>
                <a:latin typeface="Calibri" panose="020F0502020204030204" pitchFamily="34" charset="0"/>
              </a:rPr>
              <a:t>meta</a:t>
            </a:r>
            <a:r>
              <a:rPr lang="fr-FR" sz="1200" b="1" dirty="0">
                <a:solidFill>
                  <a:schemeClr val="tx1">
                    <a:lumMod val="65000"/>
                    <a:lumOff val="35000"/>
                  </a:schemeClr>
                </a:solidFill>
                <a:latin typeface="Calibri" panose="020F0502020204030204" pitchFamily="34" charset="0"/>
              </a:rPr>
              <a:t> :</a:t>
            </a:r>
          </a:p>
        </p:txBody>
      </p:sp>
      <p:sp>
        <p:nvSpPr>
          <p:cNvPr id="7" name="ZoneTexte 6">
            <a:extLst>
              <a:ext uri="{FF2B5EF4-FFF2-40B4-BE49-F238E27FC236}">
                <a16:creationId xmlns:a16="http://schemas.microsoft.com/office/drawing/2014/main" id="{A0F3A6B0-C2C0-48CD-AFAF-9424CF0EF7B9}"/>
              </a:ext>
            </a:extLst>
          </p:cNvPr>
          <p:cNvSpPr txBox="1"/>
          <p:nvPr/>
        </p:nvSpPr>
        <p:spPr>
          <a:xfrm>
            <a:off x="1297999" y="3040192"/>
            <a:ext cx="1723805" cy="276999"/>
          </a:xfrm>
          <a:prstGeom prst="rect">
            <a:avLst/>
          </a:prstGeom>
          <a:noFill/>
        </p:spPr>
        <p:txBody>
          <a:bodyPr wrap="none" rtlCol="0">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meta</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charset</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UTF-8</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8" name="ZoneTexte 7">
            <a:extLst>
              <a:ext uri="{FF2B5EF4-FFF2-40B4-BE49-F238E27FC236}">
                <a16:creationId xmlns:a16="http://schemas.microsoft.com/office/drawing/2014/main" id="{2F3FC490-00EC-41A5-9E05-F6FA3014F8CE}"/>
              </a:ext>
            </a:extLst>
          </p:cNvPr>
          <p:cNvSpPr txBox="1"/>
          <p:nvPr/>
        </p:nvSpPr>
        <p:spPr>
          <a:xfrm>
            <a:off x="1295626" y="3348710"/>
            <a:ext cx="6764096" cy="276999"/>
          </a:xfrm>
          <a:prstGeom prst="rect">
            <a:avLst/>
          </a:prstGeom>
          <a:noFill/>
        </p:spPr>
        <p:txBody>
          <a:bodyPr wrap="square" rtlCol="0">
            <a:spAutoFit/>
          </a:bodyPr>
          <a:lstStyle/>
          <a:p>
            <a:r>
              <a:rPr lang="fr-FR" sz="1200" dirty="0">
                <a:solidFill>
                  <a:schemeClr val="tx1">
                    <a:lumMod val="65000"/>
                    <a:lumOff val="35000"/>
                  </a:schemeClr>
                </a:solidFill>
                <a:latin typeface="Calibri" panose="020F0502020204030204" pitchFamily="34" charset="0"/>
              </a:rPr>
              <a:t>Spécifie le format d'encodage du contenu.</a:t>
            </a:r>
          </a:p>
        </p:txBody>
      </p:sp>
      <p:sp>
        <p:nvSpPr>
          <p:cNvPr id="9" name="ZoneTexte 8">
            <a:extLst>
              <a:ext uri="{FF2B5EF4-FFF2-40B4-BE49-F238E27FC236}">
                <a16:creationId xmlns:a16="http://schemas.microsoft.com/office/drawing/2014/main" id="{2E1A4EFF-97C7-4C18-9802-3D071B4C0EF8}"/>
              </a:ext>
            </a:extLst>
          </p:cNvPr>
          <p:cNvSpPr txBox="1"/>
          <p:nvPr/>
        </p:nvSpPr>
        <p:spPr>
          <a:xfrm>
            <a:off x="1262076" y="3940574"/>
            <a:ext cx="8224665" cy="276999"/>
          </a:xfrm>
          <a:prstGeom prst="rect">
            <a:avLst/>
          </a:prstGeom>
          <a:noFill/>
        </p:spPr>
        <p:txBody>
          <a:bodyPr wrap="square" rtlCol="0">
            <a:spAutoFit/>
          </a:bodyPr>
          <a:lstStyle/>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meta</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name</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viewport</a:t>
            </a:r>
            <a:r>
              <a:rPr lang="en-US" sz="1200" dirty="0">
                <a:solidFill>
                  <a:srgbClr val="777777"/>
                </a:solidFill>
                <a:effectLst/>
                <a:latin typeface="Calibri" panose="020F0502020204030204" pitchFamily="34" charset="0"/>
              </a:rPr>
              <a:t>"</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content</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width=device-width, initial-scale=1.0</a:t>
            </a:r>
            <a:r>
              <a:rPr lang="en-US" sz="1200" dirty="0">
                <a:solidFill>
                  <a:srgbClr val="777777"/>
                </a:solidFill>
                <a:effectLst/>
                <a:latin typeface="Calibri" panose="020F0502020204030204" pitchFamily="34" charset="0"/>
              </a:rPr>
              <a:t>"</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p:txBody>
      </p:sp>
      <p:sp>
        <p:nvSpPr>
          <p:cNvPr id="10" name="ZoneTexte 9">
            <a:extLst>
              <a:ext uri="{FF2B5EF4-FFF2-40B4-BE49-F238E27FC236}">
                <a16:creationId xmlns:a16="http://schemas.microsoft.com/office/drawing/2014/main" id="{BF4672C3-0344-4F64-8D5E-F9EF9095D591}"/>
              </a:ext>
            </a:extLst>
          </p:cNvPr>
          <p:cNvSpPr txBox="1"/>
          <p:nvPr/>
        </p:nvSpPr>
        <p:spPr>
          <a:xfrm>
            <a:off x="1295626" y="4286563"/>
            <a:ext cx="8780513" cy="276999"/>
          </a:xfrm>
          <a:prstGeom prst="rect">
            <a:avLst/>
          </a:prstGeom>
          <a:noFill/>
        </p:spPr>
        <p:txBody>
          <a:bodyPr wrap="square" rtlCol="0">
            <a:spAutoFit/>
          </a:bodyPr>
          <a:lstStyle/>
          <a:p>
            <a:r>
              <a:rPr lang="fr-FR" sz="1200" dirty="0">
                <a:solidFill>
                  <a:schemeClr val="tx1">
                    <a:lumMod val="65000"/>
                    <a:lumOff val="35000"/>
                  </a:schemeClr>
                </a:solidFill>
                <a:latin typeface="Calibri" panose="020F0502020204030204" pitchFamily="34" charset="0"/>
              </a:rPr>
              <a:t>Cet élément est indispensable pour avoir une page web responsive (qui s'adapte la taille de l'écran utilisé).</a:t>
            </a:r>
          </a:p>
        </p:txBody>
      </p:sp>
      <p:sp>
        <p:nvSpPr>
          <p:cNvPr id="11" name="Rectangle : coins arrondis 10">
            <a:extLst>
              <a:ext uri="{FF2B5EF4-FFF2-40B4-BE49-F238E27FC236}">
                <a16:creationId xmlns:a16="http://schemas.microsoft.com/office/drawing/2014/main" id="{C9C63D7F-15D2-4E46-9AE3-7ED64D66AE30}"/>
              </a:ext>
            </a:extLst>
          </p:cNvPr>
          <p:cNvSpPr/>
          <p:nvPr/>
        </p:nvSpPr>
        <p:spPr>
          <a:xfrm>
            <a:off x="1180495" y="3014628"/>
            <a:ext cx="9076266" cy="702069"/>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latin typeface="Calibri" panose="020F0502020204030204" pitchFamily="34" charset="0"/>
            </a:endParaRPr>
          </a:p>
        </p:txBody>
      </p:sp>
      <p:sp>
        <p:nvSpPr>
          <p:cNvPr id="12" name="Rectangle : coins arrondis 11">
            <a:extLst>
              <a:ext uri="{FF2B5EF4-FFF2-40B4-BE49-F238E27FC236}">
                <a16:creationId xmlns:a16="http://schemas.microsoft.com/office/drawing/2014/main" id="{578E7125-19C8-4838-A7FC-CA69C507F830}"/>
              </a:ext>
            </a:extLst>
          </p:cNvPr>
          <p:cNvSpPr/>
          <p:nvPr/>
        </p:nvSpPr>
        <p:spPr>
          <a:xfrm>
            <a:off x="1180495" y="3937096"/>
            <a:ext cx="9076266" cy="790265"/>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latin typeface="Calibri" panose="020F0502020204030204" pitchFamily="34" charset="0"/>
            </a:endParaRPr>
          </a:p>
        </p:txBody>
      </p:sp>
      <p:sp>
        <p:nvSpPr>
          <p:cNvPr id="13" name="ZoneTexte 12">
            <a:extLst>
              <a:ext uri="{FF2B5EF4-FFF2-40B4-BE49-F238E27FC236}">
                <a16:creationId xmlns:a16="http://schemas.microsoft.com/office/drawing/2014/main" id="{B18693E1-423B-4921-A8A7-3CF73D57CB81}"/>
              </a:ext>
            </a:extLst>
          </p:cNvPr>
          <p:cNvSpPr txBox="1"/>
          <p:nvPr/>
        </p:nvSpPr>
        <p:spPr>
          <a:xfrm>
            <a:off x="1254818" y="5142721"/>
            <a:ext cx="8224665" cy="646331"/>
          </a:xfrm>
          <a:prstGeom prst="rect">
            <a:avLst/>
          </a:prstGeom>
          <a:noFill/>
        </p:spPr>
        <p:txBody>
          <a:bodyPr wrap="square" rtlCol="0">
            <a:spAutoFit/>
          </a:bodyPr>
          <a:lstStyle/>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meta</a:t>
            </a:r>
            <a:r>
              <a:rPr lang="en-US" sz="1200" dirty="0">
                <a:solidFill>
                  <a:srgbClr val="91B3E0"/>
                </a:solidFill>
                <a:effectLst/>
                <a:latin typeface="Calibri" panose="020F0502020204030204" pitchFamily="34" charset="0"/>
              </a:rPr>
              <a:t> </a:t>
            </a:r>
            <a:r>
              <a:rPr lang="en-US" sz="1200" dirty="0">
                <a:solidFill>
                  <a:srgbClr val="333333"/>
                </a:solidFill>
                <a:effectLst/>
                <a:latin typeface="Calibri" panose="020F0502020204030204" pitchFamily="34" charset="0"/>
              </a:rPr>
              <a:t> </a:t>
            </a:r>
            <a:r>
              <a:rPr lang="en-US" sz="1200" dirty="0">
                <a:solidFill>
                  <a:srgbClr val="8190A0"/>
                </a:solidFill>
                <a:effectLst/>
                <a:latin typeface="Calibri" panose="020F0502020204030204" pitchFamily="34" charset="0"/>
              </a:rPr>
              <a:t> name</a:t>
            </a:r>
            <a:r>
              <a:rPr lang="en-US" sz="1200" dirty="0">
                <a:solidFill>
                  <a:srgbClr val="777777"/>
                </a:solidFill>
                <a:effectLst/>
                <a:latin typeface="Calibri" panose="020F0502020204030204" pitchFamily="34" charset="0"/>
              </a:rPr>
              <a:t>="</a:t>
            </a:r>
            <a:r>
              <a:rPr lang="en-US" sz="1200" dirty="0">
                <a:solidFill>
                  <a:srgbClr val="333333"/>
                </a:solidFill>
                <a:effectLst/>
                <a:latin typeface="Calibri" panose="020F0502020204030204" pitchFamily="34" charset="0"/>
              </a:rPr>
              <a:t>author</a:t>
            </a:r>
            <a:r>
              <a:rPr lang="en-US" sz="1200" dirty="0">
                <a:solidFill>
                  <a:srgbClr val="777777"/>
                </a:solidFill>
                <a:effectLst/>
                <a:latin typeface="Calibri" panose="020F0502020204030204" pitchFamily="34" charset="0"/>
              </a:rPr>
              <a:t> "</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content</a:t>
            </a:r>
            <a:r>
              <a:rPr lang="en-US" sz="1200" dirty="0">
                <a:solidFill>
                  <a:srgbClr val="777777"/>
                </a:solidFill>
                <a:effectLst/>
                <a:latin typeface="Calibri" panose="020F0502020204030204" pitchFamily="34" charset="0"/>
              </a:rPr>
              <a:t>=" </a:t>
            </a:r>
            <a:r>
              <a:rPr lang="en-US" sz="1200" dirty="0">
                <a:solidFill>
                  <a:srgbClr val="333333"/>
                </a:solidFill>
                <a:effectLst/>
                <a:latin typeface="Calibri" panose="020F0502020204030204" pitchFamily="34" charset="0"/>
              </a:rPr>
              <a:t>x y z</a:t>
            </a:r>
            <a:r>
              <a:rPr lang="en-US" sz="1200" dirty="0">
                <a:solidFill>
                  <a:srgbClr val="777777"/>
                </a:solidFill>
                <a:effectLst/>
                <a:latin typeface="Calibri" panose="020F0502020204030204" pitchFamily="34" charset="0"/>
              </a:rPr>
              <a:t> "</a:t>
            </a:r>
            <a:r>
              <a:rPr lang="en-US" sz="1200" dirty="0">
                <a:solidFill>
                  <a:srgbClr val="91B3E0"/>
                </a:solidFill>
                <a:effectLst/>
                <a:latin typeface="Calibri" panose="020F0502020204030204" pitchFamily="34" charset="0"/>
              </a:rPr>
              <a:t>&gt; </a:t>
            </a:r>
          </a:p>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meta</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name</a:t>
            </a:r>
            <a:r>
              <a:rPr lang="en-US" sz="1200" dirty="0">
                <a:solidFill>
                  <a:srgbClr val="777777"/>
                </a:solidFill>
                <a:effectLst/>
                <a:latin typeface="Calibri" panose="020F0502020204030204" pitchFamily="34" charset="0"/>
              </a:rPr>
              <a:t>="</a:t>
            </a:r>
            <a:r>
              <a:rPr lang="en-US" sz="1200" dirty="0">
                <a:solidFill>
                  <a:srgbClr val="333333"/>
                </a:solidFill>
                <a:effectLst/>
                <a:latin typeface="Calibri" panose="020F0502020204030204" pitchFamily="34" charset="0"/>
              </a:rPr>
              <a:t>description</a:t>
            </a:r>
            <a:r>
              <a:rPr lang="en-US" sz="1200" dirty="0">
                <a:solidFill>
                  <a:srgbClr val="777777"/>
                </a:solidFill>
                <a:effectLst/>
                <a:latin typeface="Calibri" panose="020F0502020204030204" pitchFamily="34" charset="0"/>
              </a:rPr>
              <a:t> "</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content</a:t>
            </a:r>
            <a:r>
              <a:rPr lang="en-US" sz="1200" dirty="0">
                <a:solidFill>
                  <a:srgbClr val="777777"/>
                </a:solidFill>
                <a:effectLst/>
                <a:latin typeface="Calibri" panose="020F0502020204030204" pitchFamily="34" charset="0"/>
              </a:rPr>
              <a:t>=" </a:t>
            </a:r>
            <a:r>
              <a:rPr lang="en-US" sz="1200" dirty="0" err="1">
                <a:solidFill>
                  <a:srgbClr val="448C27"/>
                </a:solidFill>
                <a:latin typeface="Calibri" panose="020F0502020204030204" pitchFamily="34" charset="0"/>
              </a:rPr>
              <a:t>Cours</a:t>
            </a:r>
            <a:r>
              <a:rPr lang="en-US" sz="1200" dirty="0">
                <a:solidFill>
                  <a:srgbClr val="448C27"/>
                </a:solidFill>
                <a:latin typeface="Calibri" panose="020F0502020204030204" pitchFamily="34" charset="0"/>
              </a:rPr>
              <a:t> web </a:t>
            </a:r>
            <a:r>
              <a:rPr lang="en-US" sz="1200" dirty="0">
                <a:solidFill>
                  <a:srgbClr val="777777"/>
                </a:solidFill>
                <a:effectLst/>
                <a:latin typeface="Calibri" panose="020F0502020204030204" pitchFamily="34" charset="0"/>
              </a:rPr>
              <a:t>"</a:t>
            </a:r>
            <a:r>
              <a:rPr lang="en-US" sz="1200" dirty="0">
                <a:solidFill>
                  <a:srgbClr val="91B3E0"/>
                </a:solidFill>
                <a:effectLst/>
                <a:latin typeface="Calibri" panose="020F0502020204030204" pitchFamily="34" charset="0"/>
              </a:rPr>
              <a:t>&gt;</a:t>
            </a:r>
            <a:br>
              <a:rPr lang="en-US" sz="1200" dirty="0">
                <a:solidFill>
                  <a:srgbClr val="333333"/>
                </a:solidFill>
                <a:effectLst/>
                <a:latin typeface="Calibri" panose="020F0502020204030204" pitchFamily="34" charset="0"/>
              </a:rPr>
            </a:br>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meta</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name</a:t>
            </a:r>
            <a:r>
              <a:rPr lang="en-US" sz="1200" dirty="0">
                <a:solidFill>
                  <a:srgbClr val="777777"/>
                </a:solidFill>
                <a:effectLst/>
                <a:latin typeface="Calibri" panose="020F0502020204030204" pitchFamily="34" charset="0"/>
              </a:rPr>
              <a:t>="</a:t>
            </a:r>
            <a:r>
              <a:rPr lang="en-US" sz="1200" dirty="0">
                <a:solidFill>
                  <a:srgbClr val="333333"/>
                </a:solidFill>
                <a:effectLst/>
                <a:latin typeface="Calibri" panose="020F0502020204030204" pitchFamily="34" charset="0"/>
              </a:rPr>
              <a:t>keywords</a:t>
            </a:r>
            <a:r>
              <a:rPr lang="en-US" sz="1200" dirty="0">
                <a:solidFill>
                  <a:srgbClr val="777777"/>
                </a:solidFill>
                <a:effectLst/>
                <a:latin typeface="Calibri" panose="020F0502020204030204" pitchFamily="34" charset="0"/>
              </a:rPr>
              <a:t> "</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content</a:t>
            </a:r>
            <a:r>
              <a:rPr lang="en-US" sz="1200" dirty="0">
                <a:solidFill>
                  <a:srgbClr val="777777"/>
                </a:solidFill>
                <a:effectLst/>
                <a:latin typeface="Calibri" panose="020F0502020204030204" pitchFamily="34" charset="0"/>
              </a:rPr>
              <a:t>=" </a:t>
            </a:r>
            <a:r>
              <a:rPr lang="en-US" sz="1200" dirty="0" err="1">
                <a:solidFill>
                  <a:srgbClr val="448C27"/>
                </a:solidFill>
                <a:latin typeface="Calibri" panose="020F0502020204030204" pitchFamily="34" charset="0"/>
              </a:rPr>
              <a:t>HTML,CSS,JavaScript</a:t>
            </a:r>
            <a:r>
              <a:rPr lang="en-US" sz="1200" dirty="0">
                <a:solidFill>
                  <a:srgbClr val="448C27"/>
                </a:solidFill>
                <a:latin typeface="Calibri" panose="020F0502020204030204" pitchFamily="34" charset="0"/>
              </a:rPr>
              <a:t> </a:t>
            </a:r>
            <a:r>
              <a:rPr lang="en-US" sz="1200" dirty="0">
                <a:solidFill>
                  <a:srgbClr val="777777"/>
                </a:solidFill>
                <a:effectLst/>
                <a:latin typeface="Calibri" panose="020F0502020204030204" pitchFamily="34" charset="0"/>
              </a:rPr>
              <a:t>"</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p:txBody>
      </p:sp>
      <p:sp>
        <p:nvSpPr>
          <p:cNvPr id="14" name="ZoneTexte 13">
            <a:extLst>
              <a:ext uri="{FF2B5EF4-FFF2-40B4-BE49-F238E27FC236}">
                <a16:creationId xmlns:a16="http://schemas.microsoft.com/office/drawing/2014/main" id="{519ACECE-B8AA-4C9F-A2A1-AF312FEBE4AB}"/>
              </a:ext>
            </a:extLst>
          </p:cNvPr>
          <p:cNvSpPr txBox="1"/>
          <p:nvPr/>
        </p:nvSpPr>
        <p:spPr>
          <a:xfrm>
            <a:off x="1328371" y="5946856"/>
            <a:ext cx="8780513" cy="276999"/>
          </a:xfrm>
          <a:prstGeom prst="rect">
            <a:avLst/>
          </a:prstGeom>
          <a:noFill/>
        </p:spPr>
        <p:txBody>
          <a:bodyPr wrap="square" rtlCol="0">
            <a:spAutoFit/>
          </a:bodyPr>
          <a:lstStyle/>
          <a:p>
            <a:r>
              <a:rPr lang="fr-FR" sz="1200" dirty="0">
                <a:solidFill>
                  <a:schemeClr val="tx1">
                    <a:lumMod val="65000"/>
                    <a:lumOff val="35000"/>
                  </a:schemeClr>
                </a:solidFill>
                <a:latin typeface="Calibri" panose="020F0502020204030204" pitchFamily="34" charset="0"/>
              </a:rPr>
              <a:t>Ces éléments fournissent des informations sur le document html (utilisées par les moteurs de recherche)</a:t>
            </a:r>
          </a:p>
        </p:txBody>
      </p:sp>
      <p:sp>
        <p:nvSpPr>
          <p:cNvPr id="15" name="Rectangle : coins arrondis 14">
            <a:extLst>
              <a:ext uri="{FF2B5EF4-FFF2-40B4-BE49-F238E27FC236}">
                <a16:creationId xmlns:a16="http://schemas.microsoft.com/office/drawing/2014/main" id="{A4358807-A793-40EA-9247-D91C78060009}"/>
              </a:ext>
            </a:extLst>
          </p:cNvPr>
          <p:cNvSpPr/>
          <p:nvPr/>
        </p:nvSpPr>
        <p:spPr>
          <a:xfrm>
            <a:off x="1173237" y="4887783"/>
            <a:ext cx="9076266" cy="1508717"/>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latin typeface="Calibri" panose="020F0502020204030204" pitchFamily="34" charset="0"/>
            </a:endParaRPr>
          </a:p>
        </p:txBody>
      </p:sp>
      <p:sp>
        <p:nvSpPr>
          <p:cNvPr id="24" name="Titre 15">
            <a:extLst>
              <a:ext uri="{FF2B5EF4-FFF2-40B4-BE49-F238E27FC236}">
                <a16:creationId xmlns:a16="http://schemas.microsoft.com/office/drawing/2014/main" id="{3D72ED7D-0524-4DFE-A786-549AA6DD11ED}"/>
              </a:ext>
            </a:extLst>
          </p:cNvPr>
          <p:cNvSpPr>
            <a:spLocks noGrp="1"/>
          </p:cNvSpPr>
          <p:nvPr>
            <p:ph type="title"/>
          </p:nvPr>
        </p:nvSpPr>
        <p:spPr>
          <a:xfrm>
            <a:off x="180000" y="541658"/>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25" name="Espace réservé du texte 16">
            <a:extLst>
              <a:ext uri="{FF2B5EF4-FFF2-40B4-BE49-F238E27FC236}">
                <a16:creationId xmlns:a16="http://schemas.microsoft.com/office/drawing/2014/main" id="{8ABE5807-FB90-46B0-801C-84EB5BA5173A}"/>
              </a:ext>
            </a:extLst>
          </p:cNvPr>
          <p:cNvSpPr>
            <a:spLocks noGrp="1"/>
          </p:cNvSpPr>
          <p:nvPr>
            <p:ph type="body" sz="quarter" idx="11"/>
          </p:nvPr>
        </p:nvSpPr>
        <p:spPr>
          <a:xfrm>
            <a:off x="190510" y="867373"/>
            <a:ext cx="5064662" cy="444906"/>
          </a:xfrm>
          <a:prstGeom prst="rect">
            <a:avLst/>
          </a:prstGeom>
        </p:spPr>
        <p:txBody>
          <a:bodyPr/>
          <a:lstStyle/>
          <a:p>
            <a:r>
              <a:rPr lang="fr-FR" dirty="0"/>
              <a:t>Balises de base</a:t>
            </a:r>
          </a:p>
        </p:txBody>
      </p:sp>
    </p:spTree>
    <p:extLst>
      <p:ext uri="{BB962C8B-B14F-4D97-AF65-F5344CB8AC3E}">
        <p14:creationId xmlns:p14="http://schemas.microsoft.com/office/powerpoint/2010/main" val="2922209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D11C0EC-BFF0-42A1-8EC5-8903993A0899}"/>
              </a:ext>
            </a:extLst>
          </p:cNvPr>
          <p:cNvSpPr>
            <a:spLocks noGrp="1"/>
          </p:cNvSpPr>
          <p:nvPr>
            <p:ph sz="quarter" idx="13"/>
          </p:nvPr>
        </p:nvSpPr>
        <p:spPr/>
        <p:txBody>
          <a:bodyPr/>
          <a:lstStyle/>
          <a:p>
            <a:r>
              <a:rPr kumimoji="0" lang="fr-FR" sz="1600" b="1" i="0" u="none" strike="noStrike" kern="1200" cap="none" spc="0" normalizeH="0" baseline="0" noProof="0" dirty="0">
                <a:ln>
                  <a:noFill/>
                </a:ln>
                <a:solidFill>
                  <a:srgbClr val="008245"/>
                </a:solidFill>
                <a:effectLst/>
                <a:uLnTx/>
                <a:uFillTx/>
                <a:latin typeface="Calibri" panose="020F0502020204030204" pitchFamily="34" charset="0"/>
                <a:ea typeface="+mn-ea"/>
                <a:cs typeface="+mn-cs"/>
              </a:rPr>
              <a:t>La balise &lt;</a:t>
            </a:r>
            <a:r>
              <a:rPr kumimoji="0" lang="fr-FR" sz="1600" b="1" i="0" u="none" strike="noStrike" kern="1200" cap="none" spc="0" normalizeH="0" baseline="0" noProof="0" dirty="0" err="1">
                <a:ln>
                  <a:noFill/>
                </a:ln>
                <a:solidFill>
                  <a:srgbClr val="008245"/>
                </a:solidFill>
                <a:effectLst/>
                <a:uLnTx/>
                <a:uFillTx/>
                <a:latin typeface="Calibri" panose="020F0502020204030204" pitchFamily="34" charset="0"/>
                <a:ea typeface="+mn-ea"/>
                <a:cs typeface="+mn-cs"/>
              </a:rPr>
              <a:t>title</a:t>
            </a:r>
            <a:r>
              <a:rPr kumimoji="0" lang="fr-FR" sz="1600" b="1" i="0" u="none" strike="noStrike" kern="1200" cap="none" spc="0" normalizeH="0" baseline="0" noProof="0" dirty="0">
                <a:ln>
                  <a:noFill/>
                </a:ln>
                <a:solidFill>
                  <a:srgbClr val="008245"/>
                </a:solidFill>
                <a:effectLst/>
                <a:uLnTx/>
                <a:uFillTx/>
                <a:latin typeface="Calibri" panose="020F0502020204030204" pitchFamily="34" charset="0"/>
                <a:ea typeface="+mn-ea"/>
                <a:cs typeface="+mn-cs"/>
              </a:rPr>
              <a:t>&gt;</a:t>
            </a:r>
            <a:endParaRPr lang="fr-FR" dirty="0">
              <a:solidFill>
                <a:srgbClr val="008245"/>
              </a:solidFill>
            </a:endParaRPr>
          </a:p>
          <a:p>
            <a:endParaRPr lang="fr-FR" dirty="0"/>
          </a:p>
        </p:txBody>
      </p:sp>
      <p:sp>
        <p:nvSpPr>
          <p:cNvPr id="26" name="ZoneTexte 25">
            <a:extLst>
              <a:ext uri="{FF2B5EF4-FFF2-40B4-BE49-F238E27FC236}">
                <a16:creationId xmlns:a16="http://schemas.microsoft.com/office/drawing/2014/main" id="{3EAAEFEA-8504-4267-BACB-25232C791D1A}"/>
              </a:ext>
            </a:extLst>
          </p:cNvPr>
          <p:cNvSpPr txBox="1"/>
          <p:nvPr/>
        </p:nvSpPr>
        <p:spPr>
          <a:xfrm>
            <a:off x="1691291" y="2399012"/>
            <a:ext cx="2018694" cy="276999"/>
          </a:xfrm>
          <a:prstGeom prst="rect">
            <a:avLst/>
          </a:prstGeom>
          <a:noFill/>
        </p:spPr>
        <p:txBody>
          <a:bodyPr wrap="none" rtlCol="0">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title</a:t>
            </a:r>
            <a:r>
              <a:rPr lang="fr-FR" sz="1200" dirty="0">
                <a:solidFill>
                  <a:srgbClr val="91B3E0"/>
                </a:solidFill>
                <a:effectLst/>
                <a:latin typeface="Calibri" panose="020F0502020204030204" pitchFamily="34" charset="0"/>
              </a:rPr>
              <a:t>&gt;</a:t>
            </a:r>
            <a:r>
              <a:rPr lang="fr-FR" sz="1200" dirty="0">
                <a:effectLst/>
                <a:latin typeface="Calibri" panose="020F0502020204030204" pitchFamily="34" charset="0"/>
              </a:rPr>
              <a:t>Mon d</a:t>
            </a:r>
            <a:r>
              <a:rPr lang="fr-FR" sz="1200" dirty="0">
                <a:solidFill>
                  <a:srgbClr val="333333"/>
                </a:solidFill>
                <a:effectLst/>
                <a:latin typeface="Calibri" panose="020F0502020204030204" pitchFamily="34" charset="0"/>
              </a:rPr>
              <a:t>ocument</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title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27" name="ZoneTexte 26">
            <a:extLst>
              <a:ext uri="{FF2B5EF4-FFF2-40B4-BE49-F238E27FC236}">
                <a16:creationId xmlns:a16="http://schemas.microsoft.com/office/drawing/2014/main" id="{3E115B19-8500-43A2-BC1D-C64A501BEA24}"/>
              </a:ext>
            </a:extLst>
          </p:cNvPr>
          <p:cNvSpPr txBox="1"/>
          <p:nvPr/>
        </p:nvSpPr>
        <p:spPr>
          <a:xfrm>
            <a:off x="1691289" y="2753574"/>
            <a:ext cx="3002553" cy="276999"/>
          </a:xfrm>
          <a:prstGeom prst="rect">
            <a:avLst/>
          </a:prstGeom>
          <a:noFill/>
        </p:spPr>
        <p:txBody>
          <a:bodyPr wrap="none" rtlCol="0">
            <a:spAutoFit/>
          </a:bodyPr>
          <a:lstStyle/>
          <a:p>
            <a:r>
              <a:rPr lang="fr-FR" sz="1200" dirty="0">
                <a:latin typeface="Calibri" panose="020F0502020204030204" pitchFamily="34" charset="0"/>
              </a:rPr>
              <a:t>Définit le texte à afficher sur la barre du titre.</a:t>
            </a:r>
          </a:p>
        </p:txBody>
      </p:sp>
      <p:sp>
        <p:nvSpPr>
          <p:cNvPr id="28" name="ZoneTexte 27">
            <a:extLst>
              <a:ext uri="{FF2B5EF4-FFF2-40B4-BE49-F238E27FC236}">
                <a16:creationId xmlns:a16="http://schemas.microsoft.com/office/drawing/2014/main" id="{3A63427B-E4F9-4E68-BEE2-53DC6FF4828B}"/>
              </a:ext>
            </a:extLst>
          </p:cNvPr>
          <p:cNvSpPr txBox="1"/>
          <p:nvPr/>
        </p:nvSpPr>
        <p:spPr>
          <a:xfrm>
            <a:off x="1691289" y="4654912"/>
            <a:ext cx="649537" cy="276999"/>
          </a:xfrm>
          <a:prstGeom prst="rect">
            <a:avLst/>
          </a:prstGeom>
          <a:noFill/>
        </p:spPr>
        <p:txBody>
          <a:bodyPr wrap="none" rtlCol="0">
            <a:spAutoFit/>
          </a:bodyPr>
          <a:lstStyle/>
          <a:p>
            <a:r>
              <a:rPr lang="nn-NO" sz="1200" dirty="0">
                <a:solidFill>
                  <a:srgbClr val="91B3E0"/>
                </a:solidFill>
                <a:effectLst/>
                <a:latin typeface="Calibri" panose="020F0502020204030204" pitchFamily="34" charset="0"/>
              </a:rPr>
              <a:t>&lt;</a:t>
            </a:r>
            <a:r>
              <a:rPr lang="nn-NO" sz="1200" dirty="0">
                <a:solidFill>
                  <a:srgbClr val="4B69C6"/>
                </a:solidFill>
                <a:effectLst/>
                <a:latin typeface="Calibri" panose="020F0502020204030204" pitchFamily="34" charset="0"/>
              </a:rPr>
              <a:t>body</a:t>
            </a:r>
            <a:r>
              <a:rPr lang="nn-NO" sz="1200" dirty="0">
                <a:solidFill>
                  <a:srgbClr val="91B3E0"/>
                </a:solidFill>
                <a:effectLst/>
                <a:latin typeface="Calibri" panose="020F0502020204030204" pitchFamily="34" charset="0"/>
              </a:rPr>
              <a:t>&gt;</a:t>
            </a:r>
            <a:endParaRPr lang="nn-NO" sz="1200" dirty="0">
              <a:solidFill>
                <a:srgbClr val="333333"/>
              </a:solidFill>
              <a:effectLst/>
              <a:latin typeface="Calibri" panose="020F0502020204030204" pitchFamily="34" charset="0"/>
            </a:endParaRPr>
          </a:p>
        </p:txBody>
      </p:sp>
      <p:sp>
        <p:nvSpPr>
          <p:cNvPr id="29" name="ZoneTexte 28">
            <a:extLst>
              <a:ext uri="{FF2B5EF4-FFF2-40B4-BE49-F238E27FC236}">
                <a16:creationId xmlns:a16="http://schemas.microsoft.com/office/drawing/2014/main" id="{089FD757-5967-46D6-B1A1-865063018059}"/>
              </a:ext>
            </a:extLst>
          </p:cNvPr>
          <p:cNvSpPr txBox="1"/>
          <p:nvPr/>
        </p:nvSpPr>
        <p:spPr>
          <a:xfrm>
            <a:off x="1745894" y="5005860"/>
            <a:ext cx="8371916" cy="461665"/>
          </a:xfrm>
          <a:prstGeom prst="rect">
            <a:avLst/>
          </a:prstGeom>
          <a:noFill/>
        </p:spPr>
        <p:txBody>
          <a:bodyPr wrap="square" rtlCol="0">
            <a:spAutoFit/>
          </a:bodyPr>
          <a:lstStyle/>
          <a:p>
            <a:pPr algn="just"/>
            <a:r>
              <a:rPr lang="fr-FR" sz="1200" dirty="0">
                <a:latin typeface="Calibri" panose="020F0502020204030204" pitchFamily="34" charset="0"/>
              </a:rPr>
              <a:t>C'est l'élément qui contient tous les composants visibles de la page web : les textes, les paragraphes, les images, les tableaux, les animations…</a:t>
            </a:r>
          </a:p>
        </p:txBody>
      </p:sp>
      <p:pic>
        <p:nvPicPr>
          <p:cNvPr id="31" name="Image 30">
            <a:extLst>
              <a:ext uri="{FF2B5EF4-FFF2-40B4-BE49-F238E27FC236}">
                <a16:creationId xmlns:a16="http://schemas.microsoft.com/office/drawing/2014/main" id="{3774D1CC-C5C9-4657-AE36-EC540120B863}"/>
              </a:ext>
            </a:extLst>
          </p:cNvPr>
          <p:cNvPicPr>
            <a:picLocks noChangeAspect="1"/>
          </p:cNvPicPr>
          <p:nvPr/>
        </p:nvPicPr>
        <p:blipFill>
          <a:blip r:embed="rId2"/>
          <a:stretch>
            <a:fillRect/>
          </a:stretch>
        </p:blipFill>
        <p:spPr>
          <a:xfrm>
            <a:off x="6646237" y="2196752"/>
            <a:ext cx="3367362" cy="835953"/>
          </a:xfrm>
          <a:prstGeom prst="rect">
            <a:avLst/>
          </a:prstGeom>
        </p:spPr>
      </p:pic>
      <p:sp>
        <p:nvSpPr>
          <p:cNvPr id="32" name="Rectangle : coins arrondis 31">
            <a:extLst>
              <a:ext uri="{FF2B5EF4-FFF2-40B4-BE49-F238E27FC236}">
                <a16:creationId xmlns:a16="http://schemas.microsoft.com/office/drawing/2014/main" id="{8548074A-E95C-4411-8CDF-77A0E65C3CA2}"/>
              </a:ext>
            </a:extLst>
          </p:cNvPr>
          <p:cNvSpPr/>
          <p:nvPr/>
        </p:nvSpPr>
        <p:spPr>
          <a:xfrm>
            <a:off x="6806485" y="2240751"/>
            <a:ext cx="1523433" cy="332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33" name="Rectangle : coins arrondis 32">
            <a:extLst>
              <a:ext uri="{FF2B5EF4-FFF2-40B4-BE49-F238E27FC236}">
                <a16:creationId xmlns:a16="http://schemas.microsoft.com/office/drawing/2014/main" id="{C80E7115-1C3B-4381-8A08-97308C5BEECD}"/>
              </a:ext>
            </a:extLst>
          </p:cNvPr>
          <p:cNvSpPr/>
          <p:nvPr/>
        </p:nvSpPr>
        <p:spPr>
          <a:xfrm>
            <a:off x="1537596" y="2047261"/>
            <a:ext cx="9116808" cy="1397061"/>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latin typeface="Calibri" panose="020F0502020204030204" pitchFamily="34" charset="0"/>
            </a:endParaRPr>
          </a:p>
        </p:txBody>
      </p:sp>
      <p:sp>
        <p:nvSpPr>
          <p:cNvPr id="34" name="Rectangle : coins arrondis 33">
            <a:extLst>
              <a:ext uri="{FF2B5EF4-FFF2-40B4-BE49-F238E27FC236}">
                <a16:creationId xmlns:a16="http://schemas.microsoft.com/office/drawing/2014/main" id="{371B262E-5DB2-40B5-AC1B-589DE33C4FC2}"/>
              </a:ext>
            </a:extLst>
          </p:cNvPr>
          <p:cNvSpPr/>
          <p:nvPr/>
        </p:nvSpPr>
        <p:spPr>
          <a:xfrm>
            <a:off x="1537596" y="4511248"/>
            <a:ext cx="9116808" cy="1397061"/>
          </a:xfrm>
          <a:prstGeom prst="roundRect">
            <a:avLst>
              <a:gd name="adj" fmla="val 351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latin typeface="Calibri" panose="020F0502020204030204" pitchFamily="34" charset="0"/>
            </a:endParaRPr>
          </a:p>
        </p:txBody>
      </p:sp>
      <p:sp>
        <p:nvSpPr>
          <p:cNvPr id="15" name="ZoneTexte 14">
            <a:extLst>
              <a:ext uri="{FF2B5EF4-FFF2-40B4-BE49-F238E27FC236}">
                <a16:creationId xmlns:a16="http://schemas.microsoft.com/office/drawing/2014/main" id="{24DDBDF4-5656-4542-B67B-A9B8BD8670A9}"/>
              </a:ext>
            </a:extLst>
          </p:cNvPr>
          <p:cNvSpPr txBox="1"/>
          <p:nvPr/>
        </p:nvSpPr>
        <p:spPr>
          <a:xfrm>
            <a:off x="6307841" y="3142841"/>
            <a:ext cx="3782293" cy="276999"/>
          </a:xfrm>
          <a:prstGeom prst="rect">
            <a:avLst/>
          </a:prstGeom>
          <a:noFill/>
        </p:spPr>
        <p:txBody>
          <a:bodyPr wrap="square" rtlCol="0">
            <a:spAutoFit/>
          </a:bodyPr>
          <a:lstStyle/>
          <a:p>
            <a:pPr algn="ctr"/>
            <a:r>
              <a:rPr lang="fr-FR" sz="1200" i="1" dirty="0">
                <a:solidFill>
                  <a:schemeClr val="bg1">
                    <a:lumMod val="65000"/>
                  </a:schemeClr>
                </a:solidFill>
              </a:rPr>
              <a:t>Figure 13 : Titre du document HTML</a:t>
            </a:r>
          </a:p>
        </p:txBody>
      </p:sp>
      <p:sp>
        <p:nvSpPr>
          <p:cNvPr id="14" name="ZoneTexte 13">
            <a:extLst>
              <a:ext uri="{FF2B5EF4-FFF2-40B4-BE49-F238E27FC236}">
                <a16:creationId xmlns:a16="http://schemas.microsoft.com/office/drawing/2014/main" id="{B3A1F2FD-D28C-49FB-9CBA-E82DA90AD184}"/>
              </a:ext>
            </a:extLst>
          </p:cNvPr>
          <p:cNvSpPr txBox="1"/>
          <p:nvPr/>
        </p:nvSpPr>
        <p:spPr>
          <a:xfrm>
            <a:off x="952497" y="3967167"/>
            <a:ext cx="4914900" cy="276999"/>
          </a:xfrm>
          <a:prstGeom prst="rect">
            <a:avLst/>
          </a:prstGeom>
          <a:noFill/>
        </p:spPr>
        <p:txBody>
          <a:bodyPr wrap="square" rtlCol="0">
            <a:spAutoFit/>
          </a:bodyPr>
          <a:lstStyle/>
          <a:p>
            <a:r>
              <a:rPr kumimoji="0" lang="fr-FR" sz="1200" b="1" i="0" u="none" strike="noStrike" kern="1200" cap="none" spc="0" normalizeH="0" baseline="0" noProof="0" dirty="0">
                <a:ln>
                  <a:noFill/>
                </a:ln>
                <a:solidFill>
                  <a:srgbClr val="565656"/>
                </a:solidFill>
                <a:effectLst/>
                <a:uLnTx/>
                <a:uFillTx/>
                <a:latin typeface="Calibri" panose="020F0502020204030204" pitchFamily="34" charset="0"/>
                <a:ea typeface="+mn-ea"/>
                <a:cs typeface="+mn-cs"/>
              </a:rPr>
              <a:t>La balise &lt;body&gt;</a:t>
            </a:r>
            <a:endParaRPr lang="fr-FR" sz="1200" dirty="0"/>
          </a:p>
        </p:txBody>
      </p:sp>
      <p:sp>
        <p:nvSpPr>
          <p:cNvPr id="21" name="Titre 15">
            <a:extLst>
              <a:ext uri="{FF2B5EF4-FFF2-40B4-BE49-F238E27FC236}">
                <a16:creationId xmlns:a16="http://schemas.microsoft.com/office/drawing/2014/main" id="{2AB04484-03F8-41E1-B20F-9A04943184F1}"/>
              </a:ext>
            </a:extLst>
          </p:cNvPr>
          <p:cNvSpPr>
            <a:spLocks noGrp="1"/>
          </p:cNvSpPr>
          <p:nvPr>
            <p:ph type="title"/>
          </p:nvPr>
        </p:nvSpPr>
        <p:spPr>
          <a:xfrm>
            <a:off x="180000" y="541658"/>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22" name="Espace réservé du texte 16">
            <a:extLst>
              <a:ext uri="{FF2B5EF4-FFF2-40B4-BE49-F238E27FC236}">
                <a16:creationId xmlns:a16="http://schemas.microsoft.com/office/drawing/2014/main" id="{AD94176C-589D-46DD-B286-2ACD1A404C1C}"/>
              </a:ext>
            </a:extLst>
          </p:cNvPr>
          <p:cNvSpPr>
            <a:spLocks noGrp="1"/>
          </p:cNvSpPr>
          <p:nvPr>
            <p:ph type="body" sz="quarter" idx="11"/>
          </p:nvPr>
        </p:nvSpPr>
        <p:spPr>
          <a:xfrm>
            <a:off x="190510" y="867373"/>
            <a:ext cx="5064662" cy="444906"/>
          </a:xfrm>
          <a:prstGeom prst="rect">
            <a:avLst/>
          </a:prstGeom>
        </p:spPr>
        <p:txBody>
          <a:bodyPr/>
          <a:lstStyle/>
          <a:p>
            <a:r>
              <a:rPr lang="fr-FR" dirty="0"/>
              <a:t>Balises de base</a:t>
            </a:r>
          </a:p>
        </p:txBody>
      </p:sp>
    </p:spTree>
    <p:extLst>
      <p:ext uri="{BB962C8B-B14F-4D97-AF65-F5344CB8AC3E}">
        <p14:creationId xmlns:p14="http://schemas.microsoft.com/office/powerpoint/2010/main" val="2246423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6280A69-C871-4401-9460-AB162E6F25E0}"/>
              </a:ext>
            </a:extLst>
          </p:cNvPr>
          <p:cNvSpPr>
            <a:spLocks noGrp="1"/>
          </p:cNvSpPr>
          <p:nvPr>
            <p:ph sz="quarter" idx="13"/>
          </p:nvPr>
        </p:nvSpPr>
        <p:spPr/>
        <p:txBody>
          <a:bodyPr/>
          <a:lstStyle/>
          <a:p>
            <a:r>
              <a:rPr lang="fr-FR" b="1" dirty="0">
                <a:solidFill>
                  <a:srgbClr val="008245"/>
                </a:solidFill>
                <a:latin typeface="Calibri" panose="020F0502020204030204" pitchFamily="34" charset="0"/>
              </a:rPr>
              <a:t>Exemple d’une page HTML vide</a:t>
            </a:r>
          </a:p>
          <a:p>
            <a:endParaRPr lang="fr-FR" dirty="0"/>
          </a:p>
        </p:txBody>
      </p:sp>
      <p:sp>
        <p:nvSpPr>
          <p:cNvPr id="15" name="ZoneTexte 14">
            <a:extLst>
              <a:ext uri="{FF2B5EF4-FFF2-40B4-BE49-F238E27FC236}">
                <a16:creationId xmlns:a16="http://schemas.microsoft.com/office/drawing/2014/main" id="{B6893768-D156-46C8-B6F3-0B6761C14419}"/>
              </a:ext>
            </a:extLst>
          </p:cNvPr>
          <p:cNvSpPr txBox="1"/>
          <p:nvPr/>
        </p:nvSpPr>
        <p:spPr>
          <a:xfrm>
            <a:off x="885026" y="2382774"/>
            <a:ext cx="10421948" cy="2123658"/>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DOCTYPE</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html</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html</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lang</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fr</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dir</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rtl</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meta</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charset</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UTF-8</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meta</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name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viewport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content</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width=device-width, initial-</a:t>
            </a:r>
            <a:r>
              <a:rPr lang="fr-FR" sz="1200" dirty="0" err="1">
                <a:solidFill>
                  <a:srgbClr val="448C27"/>
                </a:solidFill>
                <a:effectLst/>
                <a:latin typeface="Calibri" panose="020F0502020204030204" pitchFamily="34" charset="0"/>
              </a:rPr>
              <a:t>scale</a:t>
            </a:r>
            <a:r>
              <a:rPr lang="fr-FR" sz="1200" dirty="0">
                <a:solidFill>
                  <a:srgbClr val="448C27"/>
                </a:solidFill>
                <a:effectLst/>
                <a:latin typeface="Calibri" panose="020F0502020204030204" pitchFamily="34" charset="0"/>
              </a:rPr>
              <a:t>=1.0</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title</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Mon document</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title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head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AAAAAA"/>
                </a:solidFill>
                <a:effectLst/>
                <a:latin typeface="Calibri" panose="020F0502020204030204" pitchFamily="34" charset="0"/>
              </a:rPr>
              <a:t>&lt;!-- Ceci est un commentaire --&gt;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body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html</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2" name="Titre 15">
            <a:extLst>
              <a:ext uri="{FF2B5EF4-FFF2-40B4-BE49-F238E27FC236}">
                <a16:creationId xmlns:a16="http://schemas.microsoft.com/office/drawing/2014/main" id="{0A561B8B-05A5-4FC6-B9B4-28BD94F89871}"/>
              </a:ext>
            </a:extLst>
          </p:cNvPr>
          <p:cNvSpPr>
            <a:spLocks noGrp="1"/>
          </p:cNvSpPr>
          <p:nvPr>
            <p:ph type="title"/>
          </p:nvPr>
        </p:nvSpPr>
        <p:spPr>
          <a:xfrm>
            <a:off x="180000" y="541658"/>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3" name="Espace réservé du texte 16">
            <a:extLst>
              <a:ext uri="{FF2B5EF4-FFF2-40B4-BE49-F238E27FC236}">
                <a16:creationId xmlns:a16="http://schemas.microsoft.com/office/drawing/2014/main" id="{F10466C3-2C81-4527-98FA-494BA03ADE91}"/>
              </a:ext>
            </a:extLst>
          </p:cNvPr>
          <p:cNvSpPr>
            <a:spLocks noGrp="1"/>
          </p:cNvSpPr>
          <p:nvPr>
            <p:ph type="body" sz="quarter" idx="11"/>
          </p:nvPr>
        </p:nvSpPr>
        <p:spPr>
          <a:xfrm>
            <a:off x="190510" y="867373"/>
            <a:ext cx="5064662" cy="444906"/>
          </a:xfrm>
          <a:prstGeom prst="rect">
            <a:avLst/>
          </a:prstGeom>
        </p:spPr>
        <p:txBody>
          <a:bodyPr/>
          <a:lstStyle/>
          <a:p>
            <a:r>
              <a:rPr lang="fr-FR" dirty="0"/>
              <a:t>Balises de base</a:t>
            </a:r>
          </a:p>
        </p:txBody>
      </p:sp>
    </p:spTree>
    <p:extLst>
      <p:ext uri="{BB962C8B-B14F-4D97-AF65-F5344CB8AC3E}">
        <p14:creationId xmlns:p14="http://schemas.microsoft.com/office/powerpoint/2010/main" val="268605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CF37652-34CE-4C62-AA3F-663734E522F1}"/>
              </a:ext>
            </a:extLst>
          </p:cNvPr>
          <p:cNvSpPr txBox="1"/>
          <p:nvPr/>
        </p:nvSpPr>
        <p:spPr>
          <a:xfrm>
            <a:off x="841662" y="3563261"/>
            <a:ext cx="10539846" cy="830997"/>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title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infobulle sur le paragraphe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chemeClr val="tx1">
                    <a:lumMod val="65000"/>
                    <a:lumOff val="35000"/>
                  </a:schemeClr>
                </a:solidFill>
              </a:rPr>
              <a:t>Lorem ipsum </a:t>
            </a:r>
            <a:r>
              <a:rPr lang="fr-FR" sz="1200" dirty="0" err="1">
                <a:solidFill>
                  <a:schemeClr val="tx1">
                    <a:lumMod val="65000"/>
                    <a:lumOff val="35000"/>
                  </a:schemeClr>
                </a:solidFill>
              </a:rPr>
              <a:t>dolor</a:t>
            </a:r>
            <a:r>
              <a:rPr lang="fr-FR" sz="1200" dirty="0">
                <a:solidFill>
                  <a:schemeClr val="tx1">
                    <a:lumMod val="65000"/>
                    <a:lumOff val="35000"/>
                  </a:schemeClr>
                </a:solidFill>
              </a:rPr>
              <a:t> </a:t>
            </a:r>
            <a:r>
              <a:rPr lang="fr-FR" sz="1200" dirty="0" err="1">
                <a:solidFill>
                  <a:schemeClr val="tx1">
                    <a:lumMod val="65000"/>
                    <a:lumOff val="35000"/>
                  </a:schemeClr>
                </a:solidFill>
              </a:rPr>
              <a:t>sit</a:t>
            </a:r>
            <a:r>
              <a:rPr lang="fr-FR" sz="1200" dirty="0">
                <a:solidFill>
                  <a:schemeClr val="tx1">
                    <a:lumMod val="65000"/>
                    <a:lumOff val="35000"/>
                  </a:schemeClr>
                </a:solidFill>
              </a:rPr>
              <a:t> </a:t>
            </a:r>
            <a:r>
              <a:rPr lang="fr-FR" sz="1200" dirty="0" err="1">
                <a:solidFill>
                  <a:schemeClr val="tx1">
                    <a:lumMod val="65000"/>
                    <a:lumOff val="35000"/>
                  </a:schemeClr>
                </a:solidFill>
              </a:rPr>
              <a:t>amet</a:t>
            </a:r>
            <a:r>
              <a:rPr lang="fr-FR" sz="1200" dirty="0">
                <a:solidFill>
                  <a:schemeClr val="tx1">
                    <a:lumMod val="65000"/>
                    <a:lumOff val="35000"/>
                  </a:schemeClr>
                </a:solidFill>
              </a:rPr>
              <a:t>, </a:t>
            </a:r>
            <a:r>
              <a:rPr lang="fr-FR" sz="1200" dirty="0" err="1">
                <a:solidFill>
                  <a:schemeClr val="tx1">
                    <a:lumMod val="65000"/>
                    <a:lumOff val="35000"/>
                  </a:schemeClr>
                </a:solidFill>
              </a:rPr>
              <a:t>consectetur</a:t>
            </a:r>
            <a:r>
              <a:rPr lang="fr-FR" sz="1200" dirty="0">
                <a:solidFill>
                  <a:schemeClr val="tx1">
                    <a:lumMod val="65000"/>
                    <a:lumOff val="35000"/>
                  </a:schemeClr>
                </a:solidFill>
              </a:rPr>
              <a:t> </a:t>
            </a:r>
            <a:r>
              <a:rPr lang="fr-FR" sz="1200" dirty="0" err="1">
                <a:solidFill>
                  <a:schemeClr val="tx1">
                    <a:lumMod val="65000"/>
                    <a:lumOff val="35000"/>
                  </a:schemeClr>
                </a:solidFill>
              </a:rPr>
              <a:t>adipiscing</a:t>
            </a:r>
            <a:r>
              <a:rPr lang="fr-FR" sz="1200" dirty="0">
                <a:solidFill>
                  <a:schemeClr val="tx1">
                    <a:lumMod val="65000"/>
                    <a:lumOff val="35000"/>
                  </a:schemeClr>
                </a:solidFill>
              </a:rPr>
              <a:t> </a:t>
            </a:r>
            <a:r>
              <a:rPr lang="fr-FR" sz="1200" dirty="0" err="1">
                <a:solidFill>
                  <a:schemeClr val="tx1">
                    <a:lumMod val="65000"/>
                    <a:lumOff val="35000"/>
                  </a:schemeClr>
                </a:solidFill>
              </a:rPr>
              <a:t>elit</a:t>
            </a:r>
            <a:r>
              <a:rPr lang="fr-FR" sz="1200" dirty="0">
                <a:solidFill>
                  <a:schemeClr val="tx1">
                    <a:lumMod val="65000"/>
                    <a:lumOff val="35000"/>
                  </a:schemeClr>
                </a:solidFill>
              </a:rPr>
              <a:t>, </a:t>
            </a:r>
            <a:r>
              <a:rPr lang="fr-FR" sz="1200" dirty="0" err="1">
                <a:solidFill>
                  <a:schemeClr val="tx1">
                    <a:lumMod val="65000"/>
                    <a:lumOff val="35000"/>
                  </a:schemeClr>
                </a:solidFill>
              </a:rPr>
              <a:t>sed</a:t>
            </a:r>
            <a:r>
              <a:rPr lang="fr-FR" sz="1200" dirty="0">
                <a:solidFill>
                  <a:schemeClr val="tx1">
                    <a:lumMod val="65000"/>
                    <a:lumOff val="35000"/>
                  </a:schemeClr>
                </a:solidFill>
              </a:rPr>
              <a:t> do </a:t>
            </a:r>
            <a:r>
              <a:rPr lang="fr-FR" sz="1200" dirty="0" err="1">
                <a:solidFill>
                  <a:schemeClr val="tx1">
                    <a:lumMod val="65000"/>
                    <a:lumOff val="35000"/>
                  </a:schemeClr>
                </a:solidFill>
              </a:rPr>
              <a:t>eiusmod</a:t>
            </a:r>
            <a:r>
              <a:rPr lang="fr-FR" sz="1200" dirty="0">
                <a:solidFill>
                  <a:schemeClr val="tx1">
                    <a:lumMod val="65000"/>
                    <a:lumOff val="35000"/>
                  </a:schemeClr>
                </a:solidFill>
              </a:rPr>
              <a:t> </a:t>
            </a:r>
            <a:r>
              <a:rPr lang="fr-FR" sz="1200" dirty="0" err="1">
                <a:solidFill>
                  <a:schemeClr val="tx1">
                    <a:lumMod val="65000"/>
                    <a:lumOff val="35000"/>
                  </a:schemeClr>
                </a:solidFill>
              </a:rPr>
              <a:t>tempor</a:t>
            </a:r>
            <a:r>
              <a:rPr lang="fr-FR" sz="1200" dirty="0">
                <a:solidFill>
                  <a:schemeClr val="tx1">
                    <a:lumMod val="65000"/>
                    <a:lumOff val="35000"/>
                  </a:schemeClr>
                </a:solidFill>
              </a:rPr>
              <a:t> </a:t>
            </a:r>
            <a:r>
              <a:rPr lang="fr-FR" sz="1200" dirty="0" err="1">
                <a:solidFill>
                  <a:schemeClr val="tx1">
                    <a:lumMod val="65000"/>
                    <a:lumOff val="35000"/>
                  </a:schemeClr>
                </a:solidFill>
              </a:rPr>
              <a:t>incididunt</a:t>
            </a:r>
            <a:r>
              <a:rPr lang="fr-FR" sz="1200" dirty="0">
                <a:solidFill>
                  <a:schemeClr val="tx1">
                    <a:lumMod val="65000"/>
                    <a:lumOff val="35000"/>
                  </a:schemeClr>
                </a:solidFill>
              </a:rPr>
              <a:t> ut </a:t>
            </a:r>
            <a:r>
              <a:rPr lang="fr-FR" sz="1200" dirty="0" err="1">
                <a:solidFill>
                  <a:schemeClr val="tx1">
                    <a:lumMod val="65000"/>
                    <a:lumOff val="35000"/>
                  </a:schemeClr>
                </a:solidFill>
              </a:rPr>
              <a:t>labore</a:t>
            </a:r>
            <a:r>
              <a:rPr lang="fr-FR" sz="1200" dirty="0">
                <a:solidFill>
                  <a:schemeClr val="tx1">
                    <a:lumMod val="65000"/>
                    <a:lumOff val="35000"/>
                  </a:schemeClr>
                </a:solidFill>
              </a:rPr>
              <a:t> et </a:t>
            </a:r>
            <a:r>
              <a:rPr lang="fr-FR" sz="1200" dirty="0" err="1">
                <a:solidFill>
                  <a:schemeClr val="tx1">
                    <a:lumMod val="65000"/>
                    <a:lumOff val="35000"/>
                  </a:schemeClr>
                </a:solidFill>
              </a:rPr>
              <a:t>dolore</a:t>
            </a:r>
            <a:r>
              <a:rPr lang="fr-FR" sz="1200" dirty="0">
                <a:solidFill>
                  <a:schemeClr val="tx1">
                    <a:lumMod val="65000"/>
                    <a:lumOff val="35000"/>
                  </a:schemeClr>
                </a:solidFill>
              </a:rPr>
              <a:t> magna </a:t>
            </a:r>
            <a:r>
              <a:rPr lang="fr-FR" sz="1200" dirty="0" err="1">
                <a:solidFill>
                  <a:schemeClr val="tx1">
                    <a:lumMod val="65000"/>
                    <a:lumOff val="35000"/>
                  </a:schemeClr>
                </a:solidFill>
              </a:rPr>
              <a:t>aliqua</a:t>
            </a:r>
            <a:r>
              <a:rPr lang="fr-FR" sz="1200" dirty="0">
                <a:solidFill>
                  <a:schemeClr val="tx1">
                    <a:lumMod val="65000"/>
                    <a:lumOff val="35000"/>
                  </a:schemeClr>
                </a:solidFill>
              </a:rPr>
              <a:t>. </a:t>
            </a:r>
            <a:r>
              <a:rPr lang="fr-FR" sz="1200" dirty="0" err="1">
                <a:solidFill>
                  <a:schemeClr val="tx1">
                    <a:lumMod val="65000"/>
                    <a:lumOff val="35000"/>
                  </a:schemeClr>
                </a:solidFill>
              </a:rPr>
              <a:t>Enim</a:t>
            </a:r>
            <a:r>
              <a:rPr lang="fr-FR" sz="1200" dirty="0">
                <a:solidFill>
                  <a:schemeClr val="tx1">
                    <a:lumMod val="65000"/>
                    <a:lumOff val="35000"/>
                  </a:schemeClr>
                </a:solidFill>
              </a:rPr>
              <a:t> </a:t>
            </a:r>
            <a:r>
              <a:rPr lang="fr-FR" sz="1200" dirty="0" err="1">
                <a:solidFill>
                  <a:schemeClr val="tx1">
                    <a:lumMod val="65000"/>
                    <a:lumOff val="35000"/>
                  </a:schemeClr>
                </a:solidFill>
              </a:rPr>
              <a:t>tortor</a:t>
            </a:r>
            <a:r>
              <a:rPr lang="fr-FR" sz="1200" dirty="0">
                <a:solidFill>
                  <a:schemeClr val="tx1">
                    <a:lumMod val="65000"/>
                    <a:lumOff val="35000"/>
                  </a:schemeClr>
                </a:solidFill>
              </a:rPr>
              <a:t> at </a:t>
            </a:r>
            <a:r>
              <a:rPr lang="fr-FR" sz="1200" dirty="0" err="1">
                <a:solidFill>
                  <a:schemeClr val="tx1">
                    <a:lumMod val="65000"/>
                    <a:lumOff val="35000"/>
                  </a:schemeClr>
                </a:solidFill>
              </a:rPr>
              <a:t>auctor</a:t>
            </a:r>
            <a:r>
              <a:rPr lang="fr-FR" sz="1200" dirty="0">
                <a:solidFill>
                  <a:schemeClr val="tx1">
                    <a:lumMod val="65000"/>
                    <a:lumOff val="35000"/>
                  </a:schemeClr>
                </a:solidFill>
              </a:rPr>
              <a:t> </a:t>
            </a:r>
            <a:r>
              <a:rPr lang="fr-FR" sz="1200" dirty="0" err="1">
                <a:solidFill>
                  <a:schemeClr val="tx1">
                    <a:lumMod val="65000"/>
                    <a:lumOff val="35000"/>
                  </a:schemeClr>
                </a:solidFill>
              </a:rPr>
              <a:t>urna</a:t>
            </a:r>
            <a:r>
              <a:rPr lang="fr-FR" sz="1200" dirty="0">
                <a:solidFill>
                  <a:schemeClr val="tx1">
                    <a:lumMod val="65000"/>
                    <a:lumOff val="35000"/>
                  </a:schemeClr>
                </a:solidFill>
              </a:rPr>
              <a:t>. </a:t>
            </a:r>
            <a:r>
              <a:rPr lang="fr-FR" sz="1200" dirty="0" err="1">
                <a:solidFill>
                  <a:schemeClr val="tx1">
                    <a:lumMod val="65000"/>
                    <a:lumOff val="35000"/>
                  </a:schemeClr>
                </a:solidFill>
              </a:rPr>
              <a:t>Dignissim</a:t>
            </a:r>
            <a:r>
              <a:rPr lang="fr-FR" sz="1200" dirty="0">
                <a:solidFill>
                  <a:schemeClr val="tx1">
                    <a:lumMod val="65000"/>
                    <a:lumOff val="35000"/>
                  </a:schemeClr>
                </a:solidFill>
              </a:rPr>
              <a:t> </a:t>
            </a:r>
            <a:r>
              <a:rPr lang="fr-FR" sz="1200" dirty="0" err="1">
                <a:solidFill>
                  <a:schemeClr val="tx1">
                    <a:lumMod val="65000"/>
                    <a:lumOff val="35000"/>
                  </a:schemeClr>
                </a:solidFill>
              </a:rPr>
              <a:t>enim</a:t>
            </a:r>
            <a:r>
              <a:rPr lang="fr-FR" sz="1200" dirty="0">
                <a:solidFill>
                  <a:schemeClr val="tx1">
                    <a:lumMod val="65000"/>
                    <a:lumOff val="35000"/>
                  </a:schemeClr>
                </a:solidFill>
              </a:rPr>
              <a:t> </a:t>
            </a:r>
            <a:r>
              <a:rPr lang="fr-FR" sz="1200" dirty="0" err="1">
                <a:solidFill>
                  <a:schemeClr val="tx1">
                    <a:lumMod val="65000"/>
                    <a:lumOff val="35000"/>
                  </a:schemeClr>
                </a:solidFill>
              </a:rPr>
              <a:t>sit</a:t>
            </a:r>
            <a:r>
              <a:rPr lang="fr-FR" sz="1200" dirty="0">
                <a:solidFill>
                  <a:schemeClr val="tx1">
                    <a:lumMod val="65000"/>
                    <a:lumOff val="35000"/>
                  </a:schemeClr>
                </a:solidFill>
              </a:rPr>
              <a:t> </a:t>
            </a:r>
            <a:r>
              <a:rPr lang="fr-FR" sz="1200" dirty="0" err="1">
                <a:solidFill>
                  <a:schemeClr val="tx1">
                    <a:lumMod val="65000"/>
                    <a:lumOff val="35000"/>
                  </a:schemeClr>
                </a:solidFill>
              </a:rPr>
              <a:t>amet</a:t>
            </a:r>
            <a:r>
              <a:rPr lang="fr-FR" sz="1200" dirty="0">
                <a:solidFill>
                  <a:schemeClr val="tx1">
                    <a:lumMod val="65000"/>
                    <a:lumOff val="35000"/>
                  </a:schemeClr>
                </a:solidFill>
              </a:rPr>
              <a:t> </a:t>
            </a:r>
            <a:r>
              <a:rPr lang="fr-FR" sz="1200" dirty="0" err="1">
                <a:solidFill>
                  <a:schemeClr val="tx1">
                    <a:lumMod val="65000"/>
                    <a:lumOff val="35000"/>
                  </a:schemeClr>
                </a:solidFill>
              </a:rPr>
              <a:t>venenatis</a:t>
            </a:r>
            <a:r>
              <a:rPr lang="fr-FR" sz="1200" dirty="0">
                <a:solidFill>
                  <a:schemeClr val="tx1">
                    <a:lumMod val="65000"/>
                    <a:lumOff val="35000"/>
                  </a:schemeClr>
                </a:solidFill>
              </a:rPr>
              <a:t>. </a:t>
            </a:r>
            <a:r>
              <a:rPr lang="fr-FR" sz="1200" dirty="0" err="1">
                <a:solidFill>
                  <a:schemeClr val="tx1">
                    <a:lumMod val="65000"/>
                    <a:lumOff val="35000"/>
                  </a:schemeClr>
                </a:solidFill>
              </a:rPr>
              <a:t>Varius</a:t>
            </a:r>
            <a:r>
              <a:rPr lang="fr-FR" sz="1200" dirty="0">
                <a:solidFill>
                  <a:schemeClr val="tx1">
                    <a:lumMod val="65000"/>
                    <a:lumOff val="35000"/>
                  </a:schemeClr>
                </a:solidFill>
              </a:rPr>
              <a:t> </a:t>
            </a:r>
            <a:r>
              <a:rPr lang="fr-FR" sz="1200" dirty="0" err="1">
                <a:solidFill>
                  <a:schemeClr val="tx1">
                    <a:lumMod val="65000"/>
                    <a:lumOff val="35000"/>
                  </a:schemeClr>
                </a:solidFill>
              </a:rPr>
              <a:t>sit</a:t>
            </a:r>
            <a:r>
              <a:rPr lang="fr-FR" sz="1200" dirty="0">
                <a:solidFill>
                  <a:schemeClr val="tx1">
                    <a:lumMod val="65000"/>
                    <a:lumOff val="35000"/>
                  </a:schemeClr>
                </a:solidFill>
              </a:rPr>
              <a:t> </a:t>
            </a:r>
            <a:r>
              <a:rPr lang="fr-FR" sz="1200" dirty="0" err="1">
                <a:solidFill>
                  <a:schemeClr val="tx1">
                    <a:lumMod val="65000"/>
                    <a:lumOff val="35000"/>
                  </a:schemeClr>
                </a:solidFill>
              </a:rPr>
              <a:t>amet</a:t>
            </a:r>
            <a:r>
              <a:rPr lang="fr-FR" sz="1200" dirty="0">
                <a:solidFill>
                  <a:schemeClr val="tx1">
                    <a:lumMod val="65000"/>
                    <a:lumOff val="35000"/>
                  </a:schemeClr>
                </a:solidFill>
              </a:rPr>
              <a:t> </a:t>
            </a:r>
            <a:r>
              <a:rPr lang="fr-FR" sz="1200" dirty="0" err="1">
                <a:solidFill>
                  <a:schemeClr val="tx1">
                    <a:lumMod val="65000"/>
                    <a:lumOff val="35000"/>
                  </a:schemeClr>
                </a:solidFill>
              </a:rPr>
              <a:t>mattis</a:t>
            </a:r>
            <a:r>
              <a:rPr lang="fr-FR" sz="1200" dirty="0">
                <a:solidFill>
                  <a:schemeClr val="tx1">
                    <a:lumMod val="65000"/>
                    <a:lumOff val="35000"/>
                  </a:schemeClr>
                </a:solidFill>
              </a:rPr>
              <a:t> </a:t>
            </a:r>
            <a:r>
              <a:rPr lang="fr-FR" sz="1200" dirty="0" err="1">
                <a:solidFill>
                  <a:schemeClr val="tx1">
                    <a:lumMod val="65000"/>
                    <a:lumOff val="35000"/>
                  </a:schemeClr>
                </a:solidFill>
              </a:rPr>
              <a:t>vulputate</a:t>
            </a:r>
            <a:r>
              <a:rPr lang="fr-FR" sz="1200" dirty="0">
                <a:solidFill>
                  <a:schemeClr val="tx1">
                    <a:lumMod val="65000"/>
                    <a:lumOff val="35000"/>
                  </a:schemeClr>
                </a:solidFill>
              </a:rPr>
              <a:t> </a:t>
            </a:r>
            <a:r>
              <a:rPr lang="fr-FR" sz="1200" dirty="0" err="1">
                <a:solidFill>
                  <a:schemeClr val="tx1">
                    <a:lumMod val="65000"/>
                    <a:lumOff val="35000"/>
                  </a:schemeClr>
                </a:solidFill>
              </a:rPr>
              <a:t>enim</a:t>
            </a:r>
            <a:r>
              <a:rPr lang="fr-FR" sz="1200" dirty="0">
                <a:solidFill>
                  <a:schemeClr val="tx1">
                    <a:lumMod val="65000"/>
                    <a:lumOff val="35000"/>
                  </a:schemeClr>
                </a:solidFill>
              </a:rPr>
              <a:t>. </a:t>
            </a:r>
            <a:r>
              <a:rPr lang="fr-FR" sz="1200" dirty="0" err="1">
                <a:solidFill>
                  <a:schemeClr val="tx1">
                    <a:lumMod val="65000"/>
                    <a:lumOff val="35000"/>
                  </a:schemeClr>
                </a:solidFill>
              </a:rPr>
              <a:t>Urna</a:t>
            </a:r>
            <a:r>
              <a:rPr lang="fr-FR" sz="1200" dirty="0">
                <a:solidFill>
                  <a:schemeClr val="tx1">
                    <a:lumMod val="65000"/>
                    <a:lumOff val="35000"/>
                  </a:schemeClr>
                </a:solidFill>
              </a:rPr>
              <a:t> et </a:t>
            </a:r>
            <a:r>
              <a:rPr lang="fr-FR" sz="1200" dirty="0" err="1">
                <a:solidFill>
                  <a:schemeClr val="tx1">
                    <a:lumMod val="65000"/>
                    <a:lumOff val="35000"/>
                  </a:schemeClr>
                </a:solidFill>
              </a:rPr>
              <a:t>pharetra</a:t>
            </a:r>
            <a:r>
              <a:rPr lang="fr-FR" sz="1200" dirty="0">
                <a:solidFill>
                  <a:schemeClr val="tx1">
                    <a:lumMod val="65000"/>
                    <a:lumOff val="35000"/>
                  </a:schemeClr>
                </a:solidFill>
              </a:rPr>
              <a:t> </a:t>
            </a:r>
            <a:r>
              <a:rPr lang="fr-FR" sz="1200" dirty="0" err="1">
                <a:solidFill>
                  <a:schemeClr val="tx1">
                    <a:lumMod val="65000"/>
                    <a:lumOff val="35000"/>
                  </a:schemeClr>
                </a:solidFill>
              </a:rPr>
              <a:t>pharetra</a:t>
            </a:r>
            <a:r>
              <a:rPr lang="fr-FR" sz="1200" dirty="0">
                <a:solidFill>
                  <a:schemeClr val="tx1">
                    <a:lumMod val="65000"/>
                    <a:lumOff val="35000"/>
                  </a:schemeClr>
                </a:solidFill>
              </a:rPr>
              <a:t> massa </a:t>
            </a:r>
            <a:r>
              <a:rPr lang="fr-FR" sz="1200" dirty="0" err="1">
                <a:solidFill>
                  <a:schemeClr val="tx1">
                    <a:lumMod val="65000"/>
                    <a:lumOff val="35000"/>
                  </a:schemeClr>
                </a:solidFill>
              </a:rPr>
              <a:t>massa</a:t>
            </a:r>
            <a:r>
              <a:rPr lang="fr-FR" sz="1200" dirty="0">
                <a:solidFill>
                  <a:schemeClr val="tx1">
                    <a:lumMod val="65000"/>
                    <a:lumOff val="35000"/>
                  </a:schemeClr>
                </a:solidFill>
              </a:rPr>
              <a:t>. </a:t>
            </a:r>
            <a:endParaRPr lang="fr-FR" sz="1200" dirty="0">
              <a:solidFill>
                <a:schemeClr val="tx1">
                  <a:lumMod val="65000"/>
                  <a:lumOff val="35000"/>
                </a:schemeClr>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6" name="ZoneTexte 5">
            <a:extLst>
              <a:ext uri="{FF2B5EF4-FFF2-40B4-BE49-F238E27FC236}">
                <a16:creationId xmlns:a16="http://schemas.microsoft.com/office/drawing/2014/main" id="{F019CD41-C2B6-47CC-8771-0AFE7F3025D2}"/>
              </a:ext>
            </a:extLst>
          </p:cNvPr>
          <p:cNvSpPr txBox="1"/>
          <p:nvPr/>
        </p:nvSpPr>
        <p:spPr>
          <a:xfrm>
            <a:off x="841662" y="2192866"/>
            <a:ext cx="10792691" cy="892552"/>
          </a:xfrm>
          <a:prstGeom prst="rect">
            <a:avLst/>
          </a:prstGeom>
          <a:noFill/>
        </p:spPr>
        <p:txBody>
          <a:bodyPr wrap="square" rtlCol="0">
            <a:spAutoFit/>
          </a:bodyPr>
          <a:lstStyle/>
          <a:p>
            <a:r>
              <a:rPr lang="fr-FR" sz="1200" dirty="0">
                <a:solidFill>
                  <a:schemeClr val="tx1">
                    <a:lumMod val="65000"/>
                    <a:lumOff val="35000"/>
                  </a:schemeClr>
                </a:solidFill>
                <a:latin typeface="Calibri" panose="020F0502020204030204" pitchFamily="34" charset="0"/>
              </a:rPr>
              <a:t>La balise </a:t>
            </a:r>
            <a:r>
              <a:rPr lang="fr-FR" sz="1200" b="1" dirty="0">
                <a:solidFill>
                  <a:schemeClr val="tx1">
                    <a:lumMod val="65000"/>
                    <a:lumOff val="35000"/>
                  </a:schemeClr>
                </a:solidFill>
                <a:latin typeface="Calibri" panose="020F0502020204030204" pitchFamily="34" charset="0"/>
              </a:rPr>
              <a:t>&lt;p&gt; </a:t>
            </a:r>
            <a:r>
              <a:rPr lang="fr-FR" sz="1200" dirty="0">
                <a:solidFill>
                  <a:schemeClr val="tx1">
                    <a:lumMod val="65000"/>
                    <a:lumOff val="35000"/>
                  </a:schemeClr>
                </a:solidFill>
                <a:latin typeface="Calibri" panose="020F0502020204030204" pitchFamily="34" charset="0"/>
              </a:rPr>
              <a:t>désigne un nouveau paragraphe</a:t>
            </a:r>
          </a:p>
          <a:p>
            <a:r>
              <a:rPr lang="fr-FR" sz="1200" dirty="0">
                <a:solidFill>
                  <a:schemeClr val="tx1">
                    <a:lumMod val="65000"/>
                    <a:lumOff val="35000"/>
                  </a:schemeClr>
                </a:solidFill>
                <a:latin typeface="Calibri" panose="020F0502020204030204" pitchFamily="34" charset="0"/>
              </a:rPr>
              <a:t>L'attribut</a:t>
            </a:r>
            <a:r>
              <a:rPr lang="fr-FR" sz="1200" b="1" i="1" dirty="0">
                <a:solidFill>
                  <a:schemeClr val="tx1">
                    <a:lumMod val="65000"/>
                    <a:lumOff val="35000"/>
                  </a:schemeClr>
                </a:solidFill>
                <a:latin typeface="Calibri" panose="020F0502020204030204" pitchFamily="34" charset="0"/>
              </a:rPr>
              <a:t> "</a:t>
            </a:r>
            <a:r>
              <a:rPr lang="fr-FR" sz="1200" b="1" i="1" dirty="0" err="1">
                <a:solidFill>
                  <a:schemeClr val="tx1">
                    <a:lumMod val="65000"/>
                    <a:lumOff val="35000"/>
                  </a:schemeClr>
                </a:solidFill>
                <a:latin typeface="Calibri" panose="020F0502020204030204" pitchFamily="34" charset="0"/>
              </a:rPr>
              <a:t>title</a:t>
            </a:r>
            <a:r>
              <a:rPr lang="fr-FR" sz="1200" b="1" i="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permet d'afficher un infobulle quand la souris survole le paragraphe.</a:t>
            </a:r>
            <a:endParaRPr lang="fr-FR" sz="1200" b="1" i="1" dirty="0">
              <a:solidFill>
                <a:schemeClr val="tx1">
                  <a:lumMod val="65000"/>
                  <a:lumOff val="35000"/>
                </a:schemeClr>
              </a:solidFill>
              <a:latin typeface="Calibri" panose="020F0502020204030204" pitchFamily="34" charset="0"/>
            </a:endParaRPr>
          </a:p>
          <a:p>
            <a:endParaRPr lang="fr-FR" sz="1400" b="1" i="1" dirty="0">
              <a:solidFill>
                <a:schemeClr val="tx1">
                  <a:lumMod val="65000"/>
                  <a:lumOff val="35000"/>
                </a:schemeClr>
              </a:solidFill>
              <a:latin typeface="Calibri" panose="020F0502020204030204" pitchFamily="34" charset="0"/>
            </a:endParaRPr>
          </a:p>
          <a:p>
            <a:r>
              <a:rPr lang="fr-FR" sz="1200" b="1" dirty="0">
                <a:solidFill>
                  <a:schemeClr val="tx1">
                    <a:lumMod val="65000"/>
                    <a:lumOff val="35000"/>
                  </a:schemeClr>
                </a:solidFill>
                <a:latin typeface="Calibri" panose="020F0502020204030204" pitchFamily="34" charset="0"/>
              </a:rPr>
              <a:t>Exemple de déclaration d’un paragraphe :</a:t>
            </a:r>
          </a:p>
        </p:txBody>
      </p:sp>
      <p:sp>
        <p:nvSpPr>
          <p:cNvPr id="7" name="ZoneTexte 6">
            <a:extLst>
              <a:ext uri="{FF2B5EF4-FFF2-40B4-BE49-F238E27FC236}">
                <a16:creationId xmlns:a16="http://schemas.microsoft.com/office/drawing/2014/main" id="{65C16378-F7C5-4966-9933-68E2C8CBB0F6}"/>
              </a:ext>
            </a:extLst>
          </p:cNvPr>
          <p:cNvSpPr txBox="1"/>
          <p:nvPr/>
        </p:nvSpPr>
        <p:spPr>
          <a:xfrm>
            <a:off x="869688" y="1680300"/>
            <a:ext cx="10422426" cy="338554"/>
          </a:xfrm>
          <a:prstGeom prst="rect">
            <a:avLst/>
          </a:prstGeom>
          <a:noFill/>
        </p:spPr>
        <p:txBody>
          <a:bodyPr wrap="square" rtlCol="0">
            <a:spAutoFit/>
          </a:bodyPr>
          <a:lstStyle/>
          <a:p>
            <a:r>
              <a:rPr lang="fr-FR" sz="1600" b="1" dirty="0">
                <a:solidFill>
                  <a:srgbClr val="008245"/>
                </a:solidFill>
                <a:latin typeface="Calibri" panose="020F0502020204030204" pitchFamily="34" charset="0"/>
              </a:rPr>
              <a:t>Les paragraphes en HTML</a:t>
            </a:r>
          </a:p>
        </p:txBody>
      </p:sp>
      <p:sp>
        <p:nvSpPr>
          <p:cNvPr id="9" name="Titre 15">
            <a:extLst>
              <a:ext uri="{FF2B5EF4-FFF2-40B4-BE49-F238E27FC236}">
                <a16:creationId xmlns:a16="http://schemas.microsoft.com/office/drawing/2014/main" id="{7081789C-D7EA-48B6-A422-57A569C03522}"/>
              </a:ext>
            </a:extLst>
          </p:cNvPr>
          <p:cNvSpPr>
            <a:spLocks noGrp="1"/>
          </p:cNvSpPr>
          <p:nvPr>
            <p:ph type="title"/>
          </p:nvPr>
        </p:nvSpPr>
        <p:spPr>
          <a:xfrm>
            <a:off x="180000" y="541658"/>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0" name="Espace réservé du texte 16">
            <a:extLst>
              <a:ext uri="{FF2B5EF4-FFF2-40B4-BE49-F238E27FC236}">
                <a16:creationId xmlns:a16="http://schemas.microsoft.com/office/drawing/2014/main" id="{131C7DBC-3532-4545-97EB-C846E42C199A}"/>
              </a:ext>
            </a:extLst>
          </p:cNvPr>
          <p:cNvSpPr>
            <a:spLocks noGrp="1"/>
          </p:cNvSpPr>
          <p:nvPr>
            <p:ph type="body" sz="quarter" idx="11"/>
          </p:nvPr>
        </p:nvSpPr>
        <p:spPr>
          <a:xfrm>
            <a:off x="190510" y="867373"/>
            <a:ext cx="5064662" cy="444906"/>
          </a:xfrm>
          <a:prstGeom prst="rect">
            <a:avLst/>
          </a:prstGeom>
        </p:spPr>
        <p:txBody>
          <a:bodyPr/>
          <a:lstStyle/>
          <a:p>
            <a:r>
              <a:rPr lang="fr-FR" dirty="0"/>
              <a:t>Balises de base</a:t>
            </a:r>
          </a:p>
        </p:txBody>
      </p:sp>
    </p:spTree>
    <p:extLst>
      <p:ext uri="{BB962C8B-B14F-4D97-AF65-F5344CB8AC3E}">
        <p14:creationId xmlns:p14="http://schemas.microsoft.com/office/powerpoint/2010/main" val="523904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9F2A346-847F-4342-A5D5-F9B683E14A41}"/>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Il existe 6 niveaux de titres (headers) en HTML. Les balises &lt;h1&gt;, &lt;h2&gt;, …&lt;h6&gt; permettent l'affichage de ces titre.</a:t>
            </a:r>
          </a:p>
          <a:p>
            <a:endParaRPr lang="fr-FR" dirty="0"/>
          </a:p>
        </p:txBody>
      </p:sp>
      <p:sp>
        <p:nvSpPr>
          <p:cNvPr id="4" name="Espace réservé du contenu 3">
            <a:extLst>
              <a:ext uri="{FF2B5EF4-FFF2-40B4-BE49-F238E27FC236}">
                <a16:creationId xmlns:a16="http://schemas.microsoft.com/office/drawing/2014/main" id="{41D43AF5-EA6F-4101-92C1-7CEC99CB86B9}"/>
              </a:ext>
            </a:extLst>
          </p:cNvPr>
          <p:cNvSpPr>
            <a:spLocks noGrp="1"/>
          </p:cNvSpPr>
          <p:nvPr>
            <p:ph sz="quarter" idx="13"/>
          </p:nvPr>
        </p:nvSpPr>
        <p:spPr/>
        <p:txBody>
          <a:bodyPr/>
          <a:lstStyle/>
          <a:p>
            <a:r>
              <a:rPr lang="fr-FR" sz="1600" b="1" dirty="0">
                <a:solidFill>
                  <a:srgbClr val="008245"/>
                </a:solidFill>
                <a:latin typeface="Calibri" panose="020F0502020204030204" pitchFamily="34" charset="0"/>
              </a:rPr>
              <a:t>Les titres en HTML</a:t>
            </a:r>
          </a:p>
          <a:p>
            <a:endParaRPr lang="fr-FR" dirty="0"/>
          </a:p>
        </p:txBody>
      </p:sp>
      <p:sp>
        <p:nvSpPr>
          <p:cNvPr id="12" name="ZoneTexte 11">
            <a:extLst>
              <a:ext uri="{FF2B5EF4-FFF2-40B4-BE49-F238E27FC236}">
                <a16:creationId xmlns:a16="http://schemas.microsoft.com/office/drawing/2014/main" id="{5C3BEC83-7AF9-44C5-8688-A0E3C5427F41}"/>
              </a:ext>
            </a:extLst>
          </p:cNvPr>
          <p:cNvSpPr txBox="1"/>
          <p:nvPr/>
        </p:nvSpPr>
        <p:spPr>
          <a:xfrm>
            <a:off x="751239" y="3032334"/>
            <a:ext cx="727635" cy="276999"/>
          </a:xfrm>
          <a:prstGeom prst="rect">
            <a:avLst/>
          </a:prstGeom>
          <a:noFill/>
        </p:spPr>
        <p:txBody>
          <a:bodyPr wrap="none" rtlCol="0">
            <a:spAutoFit/>
          </a:bodyPr>
          <a:lstStyle/>
          <a:p>
            <a:r>
              <a:rPr lang="fr-FR" sz="1200" b="1" dirty="0">
                <a:solidFill>
                  <a:schemeClr val="tx1">
                    <a:lumMod val="65000"/>
                    <a:lumOff val="35000"/>
                  </a:schemeClr>
                </a:solidFill>
                <a:latin typeface="Calibri" panose="020F0502020204030204" pitchFamily="34" charset="0"/>
              </a:rPr>
              <a:t>Exemple</a:t>
            </a:r>
          </a:p>
        </p:txBody>
      </p:sp>
      <p:sp>
        <p:nvSpPr>
          <p:cNvPr id="13" name="ZoneTexte 12">
            <a:extLst>
              <a:ext uri="{FF2B5EF4-FFF2-40B4-BE49-F238E27FC236}">
                <a16:creationId xmlns:a16="http://schemas.microsoft.com/office/drawing/2014/main" id="{3B2C2881-9B0F-4109-86B8-5644404E1D02}"/>
              </a:ext>
            </a:extLst>
          </p:cNvPr>
          <p:cNvSpPr txBox="1"/>
          <p:nvPr/>
        </p:nvSpPr>
        <p:spPr>
          <a:xfrm>
            <a:off x="830008" y="3707114"/>
            <a:ext cx="2991543" cy="1200329"/>
          </a:xfrm>
          <a:prstGeom prst="rect">
            <a:avLst/>
          </a:prstGeom>
          <a:noFill/>
          <a:ln>
            <a:solidFill>
              <a:srgbClr val="00B050"/>
            </a:solidFill>
          </a:ln>
        </p:spPr>
        <p:txBody>
          <a:bodyPr wrap="square">
            <a:spAutoFit/>
          </a:bodyPr>
          <a:lstStyle/>
          <a:p>
            <a:r>
              <a:rPr lang="pt-BR" sz="1200" dirty="0">
                <a:solidFill>
                  <a:srgbClr val="91B3E0"/>
                </a:solidFill>
                <a:effectLst/>
                <a:latin typeface="Calibri" panose="020F0502020204030204" pitchFamily="34" charset="0"/>
              </a:rPr>
              <a:t>&lt;</a:t>
            </a:r>
            <a:r>
              <a:rPr lang="pt-BR" sz="1200" dirty="0">
                <a:solidFill>
                  <a:srgbClr val="4B69C6"/>
                </a:solidFill>
                <a:effectLst/>
                <a:latin typeface="Calibri" panose="020F0502020204030204" pitchFamily="34" charset="0"/>
              </a:rPr>
              <a:t>h1</a:t>
            </a:r>
            <a:r>
              <a:rPr lang="pt-BR" sz="1200" dirty="0">
                <a:solidFill>
                  <a:srgbClr val="91B3E0"/>
                </a:solidFill>
                <a:effectLst/>
                <a:latin typeface="Calibri" panose="020F0502020204030204" pitchFamily="34" charset="0"/>
              </a:rPr>
              <a:t>&gt;</a:t>
            </a:r>
            <a:r>
              <a:rPr lang="pt-BR" sz="1200" dirty="0">
                <a:solidFill>
                  <a:srgbClr val="333333"/>
                </a:solidFill>
                <a:effectLst/>
                <a:latin typeface="Calibri" panose="020F0502020204030204" pitchFamily="34" charset="0"/>
              </a:rPr>
              <a:t>Niveau1</a:t>
            </a:r>
            <a:r>
              <a:rPr lang="pt-BR" sz="1200" dirty="0">
                <a:solidFill>
                  <a:srgbClr val="91B3E0"/>
                </a:solidFill>
                <a:effectLst/>
                <a:latin typeface="Calibri" panose="020F0502020204030204" pitchFamily="34" charset="0"/>
              </a:rPr>
              <a:t>&lt;/</a:t>
            </a:r>
            <a:r>
              <a:rPr lang="pt-BR" sz="1200" dirty="0">
                <a:solidFill>
                  <a:srgbClr val="4B69C6"/>
                </a:solidFill>
                <a:effectLst/>
                <a:latin typeface="Calibri" panose="020F0502020204030204" pitchFamily="34" charset="0"/>
              </a:rPr>
              <a:t>h1</a:t>
            </a:r>
            <a:r>
              <a:rPr lang="pt-BR" sz="1200" dirty="0">
                <a:solidFill>
                  <a:srgbClr val="91B3E0"/>
                </a:solidFill>
                <a:effectLst/>
                <a:latin typeface="Calibri" panose="020F0502020204030204" pitchFamily="34" charset="0"/>
              </a:rPr>
              <a:t>&gt;</a:t>
            </a:r>
            <a:endParaRPr lang="pt-BR" sz="1200" dirty="0">
              <a:solidFill>
                <a:srgbClr val="333333"/>
              </a:solidFill>
              <a:effectLst/>
              <a:latin typeface="Calibri" panose="020F0502020204030204" pitchFamily="34" charset="0"/>
            </a:endParaRPr>
          </a:p>
          <a:p>
            <a:r>
              <a:rPr lang="pt-BR" sz="1200" dirty="0">
                <a:solidFill>
                  <a:srgbClr val="91B3E0"/>
                </a:solidFill>
                <a:effectLst/>
                <a:latin typeface="Calibri" panose="020F0502020204030204" pitchFamily="34" charset="0"/>
              </a:rPr>
              <a:t>&lt;</a:t>
            </a:r>
            <a:r>
              <a:rPr lang="pt-BR" sz="1200" dirty="0">
                <a:solidFill>
                  <a:srgbClr val="4B69C6"/>
                </a:solidFill>
                <a:effectLst/>
                <a:latin typeface="Calibri" panose="020F0502020204030204" pitchFamily="34" charset="0"/>
              </a:rPr>
              <a:t>h2</a:t>
            </a:r>
            <a:r>
              <a:rPr lang="pt-BR" sz="1200" dirty="0">
                <a:solidFill>
                  <a:srgbClr val="91B3E0"/>
                </a:solidFill>
                <a:effectLst/>
                <a:latin typeface="Calibri" panose="020F0502020204030204" pitchFamily="34" charset="0"/>
              </a:rPr>
              <a:t>&gt;</a:t>
            </a:r>
            <a:r>
              <a:rPr lang="pt-BR" sz="1200" dirty="0">
                <a:solidFill>
                  <a:srgbClr val="333333"/>
                </a:solidFill>
                <a:effectLst/>
                <a:latin typeface="Calibri" panose="020F0502020204030204" pitchFamily="34" charset="0"/>
              </a:rPr>
              <a:t>Niveau2</a:t>
            </a:r>
            <a:r>
              <a:rPr lang="pt-BR" sz="1200" dirty="0">
                <a:solidFill>
                  <a:srgbClr val="91B3E0"/>
                </a:solidFill>
                <a:effectLst/>
                <a:latin typeface="Calibri" panose="020F0502020204030204" pitchFamily="34" charset="0"/>
              </a:rPr>
              <a:t>&lt;/</a:t>
            </a:r>
            <a:r>
              <a:rPr lang="pt-BR" sz="1200" dirty="0">
                <a:solidFill>
                  <a:srgbClr val="4B69C6"/>
                </a:solidFill>
                <a:effectLst/>
                <a:latin typeface="Calibri" panose="020F0502020204030204" pitchFamily="34" charset="0"/>
              </a:rPr>
              <a:t>h2</a:t>
            </a:r>
            <a:r>
              <a:rPr lang="pt-BR" sz="1200" dirty="0">
                <a:solidFill>
                  <a:srgbClr val="91B3E0"/>
                </a:solidFill>
                <a:effectLst/>
                <a:latin typeface="Calibri" panose="020F0502020204030204" pitchFamily="34" charset="0"/>
              </a:rPr>
              <a:t>&gt;</a:t>
            </a:r>
            <a:endParaRPr lang="pt-BR" sz="1200" dirty="0">
              <a:solidFill>
                <a:srgbClr val="333333"/>
              </a:solidFill>
              <a:effectLst/>
              <a:latin typeface="Calibri" panose="020F0502020204030204" pitchFamily="34" charset="0"/>
            </a:endParaRPr>
          </a:p>
          <a:p>
            <a:r>
              <a:rPr lang="pt-BR" sz="1200" dirty="0">
                <a:solidFill>
                  <a:srgbClr val="91B3E0"/>
                </a:solidFill>
                <a:effectLst/>
                <a:latin typeface="Calibri" panose="020F0502020204030204" pitchFamily="34" charset="0"/>
              </a:rPr>
              <a:t>&lt;</a:t>
            </a:r>
            <a:r>
              <a:rPr lang="pt-BR" sz="1200" dirty="0">
                <a:solidFill>
                  <a:srgbClr val="4B69C6"/>
                </a:solidFill>
                <a:effectLst/>
                <a:latin typeface="Calibri" panose="020F0502020204030204" pitchFamily="34" charset="0"/>
              </a:rPr>
              <a:t>h3</a:t>
            </a:r>
            <a:r>
              <a:rPr lang="pt-BR" sz="1200" dirty="0">
                <a:solidFill>
                  <a:srgbClr val="91B3E0"/>
                </a:solidFill>
                <a:effectLst/>
                <a:latin typeface="Calibri" panose="020F0502020204030204" pitchFamily="34" charset="0"/>
              </a:rPr>
              <a:t>&gt;</a:t>
            </a:r>
            <a:r>
              <a:rPr lang="pt-BR" sz="1200" dirty="0">
                <a:solidFill>
                  <a:srgbClr val="333333"/>
                </a:solidFill>
                <a:effectLst/>
                <a:latin typeface="Calibri" panose="020F0502020204030204" pitchFamily="34" charset="0"/>
              </a:rPr>
              <a:t>Niveau3</a:t>
            </a:r>
            <a:r>
              <a:rPr lang="pt-BR" sz="1200" dirty="0">
                <a:solidFill>
                  <a:srgbClr val="91B3E0"/>
                </a:solidFill>
                <a:effectLst/>
                <a:latin typeface="Calibri" panose="020F0502020204030204" pitchFamily="34" charset="0"/>
              </a:rPr>
              <a:t>&lt;/</a:t>
            </a:r>
            <a:r>
              <a:rPr lang="pt-BR" sz="1200" dirty="0">
                <a:solidFill>
                  <a:srgbClr val="4B69C6"/>
                </a:solidFill>
                <a:effectLst/>
                <a:latin typeface="Calibri" panose="020F0502020204030204" pitchFamily="34" charset="0"/>
              </a:rPr>
              <a:t>h3</a:t>
            </a:r>
            <a:r>
              <a:rPr lang="pt-BR" sz="1200" dirty="0">
                <a:solidFill>
                  <a:srgbClr val="91B3E0"/>
                </a:solidFill>
                <a:effectLst/>
                <a:latin typeface="Calibri" panose="020F0502020204030204" pitchFamily="34" charset="0"/>
              </a:rPr>
              <a:t>&gt;</a:t>
            </a:r>
            <a:endParaRPr lang="pt-BR" sz="1200" dirty="0">
              <a:solidFill>
                <a:srgbClr val="333333"/>
              </a:solidFill>
              <a:effectLst/>
              <a:latin typeface="Calibri" panose="020F0502020204030204" pitchFamily="34" charset="0"/>
            </a:endParaRPr>
          </a:p>
          <a:p>
            <a:r>
              <a:rPr lang="pt-BR" sz="1200" dirty="0">
                <a:solidFill>
                  <a:srgbClr val="91B3E0"/>
                </a:solidFill>
                <a:effectLst/>
                <a:latin typeface="Calibri" panose="020F0502020204030204" pitchFamily="34" charset="0"/>
              </a:rPr>
              <a:t>&lt;</a:t>
            </a:r>
            <a:r>
              <a:rPr lang="pt-BR" sz="1200" dirty="0">
                <a:solidFill>
                  <a:srgbClr val="4B69C6"/>
                </a:solidFill>
                <a:effectLst/>
                <a:latin typeface="Calibri" panose="020F0502020204030204" pitchFamily="34" charset="0"/>
              </a:rPr>
              <a:t>h4</a:t>
            </a:r>
            <a:r>
              <a:rPr lang="pt-BR" sz="1200" dirty="0">
                <a:solidFill>
                  <a:srgbClr val="91B3E0"/>
                </a:solidFill>
                <a:effectLst/>
                <a:latin typeface="Calibri" panose="020F0502020204030204" pitchFamily="34" charset="0"/>
              </a:rPr>
              <a:t>&gt;</a:t>
            </a:r>
            <a:r>
              <a:rPr lang="pt-BR" sz="1200" dirty="0">
                <a:solidFill>
                  <a:srgbClr val="333333"/>
                </a:solidFill>
                <a:effectLst/>
                <a:latin typeface="Calibri" panose="020F0502020204030204" pitchFamily="34" charset="0"/>
              </a:rPr>
              <a:t>Niveau4</a:t>
            </a:r>
            <a:r>
              <a:rPr lang="pt-BR" sz="1200" dirty="0">
                <a:solidFill>
                  <a:srgbClr val="91B3E0"/>
                </a:solidFill>
                <a:effectLst/>
                <a:latin typeface="Calibri" panose="020F0502020204030204" pitchFamily="34" charset="0"/>
              </a:rPr>
              <a:t>&lt;/</a:t>
            </a:r>
            <a:r>
              <a:rPr lang="pt-BR" sz="1200" dirty="0">
                <a:solidFill>
                  <a:srgbClr val="4B69C6"/>
                </a:solidFill>
                <a:effectLst/>
                <a:latin typeface="Calibri" panose="020F0502020204030204" pitchFamily="34" charset="0"/>
              </a:rPr>
              <a:t>h4</a:t>
            </a:r>
            <a:r>
              <a:rPr lang="pt-BR" sz="1200" dirty="0">
                <a:solidFill>
                  <a:srgbClr val="91B3E0"/>
                </a:solidFill>
                <a:effectLst/>
                <a:latin typeface="Calibri" panose="020F0502020204030204" pitchFamily="34" charset="0"/>
              </a:rPr>
              <a:t>&gt;</a:t>
            </a:r>
          </a:p>
          <a:p>
            <a:r>
              <a:rPr lang="pt-BR" sz="1200" dirty="0">
                <a:solidFill>
                  <a:srgbClr val="91B3E0"/>
                </a:solidFill>
                <a:effectLst/>
                <a:latin typeface="Calibri" panose="020F0502020204030204" pitchFamily="34" charset="0"/>
              </a:rPr>
              <a:t>&lt;</a:t>
            </a:r>
            <a:r>
              <a:rPr lang="pt-BR" sz="1200" dirty="0">
                <a:solidFill>
                  <a:srgbClr val="4B69C6"/>
                </a:solidFill>
                <a:effectLst/>
                <a:latin typeface="Calibri" panose="020F0502020204030204" pitchFamily="34" charset="0"/>
              </a:rPr>
              <a:t>h5</a:t>
            </a:r>
            <a:r>
              <a:rPr lang="pt-BR" sz="1200" dirty="0">
                <a:solidFill>
                  <a:srgbClr val="91B3E0"/>
                </a:solidFill>
                <a:effectLst/>
                <a:latin typeface="Calibri" panose="020F0502020204030204" pitchFamily="34" charset="0"/>
              </a:rPr>
              <a:t>&gt;</a:t>
            </a:r>
            <a:r>
              <a:rPr lang="pt-BR" sz="1200" dirty="0">
                <a:solidFill>
                  <a:srgbClr val="333333"/>
                </a:solidFill>
                <a:effectLst/>
                <a:latin typeface="Calibri" panose="020F0502020204030204" pitchFamily="34" charset="0"/>
              </a:rPr>
              <a:t>Niveau5</a:t>
            </a:r>
            <a:r>
              <a:rPr lang="pt-BR" sz="1200" dirty="0">
                <a:solidFill>
                  <a:srgbClr val="91B3E0"/>
                </a:solidFill>
                <a:effectLst/>
                <a:latin typeface="Calibri" panose="020F0502020204030204" pitchFamily="34" charset="0"/>
              </a:rPr>
              <a:t>&lt;/</a:t>
            </a:r>
            <a:r>
              <a:rPr lang="pt-BR" sz="1200" dirty="0">
                <a:solidFill>
                  <a:srgbClr val="4B69C6"/>
                </a:solidFill>
                <a:effectLst/>
                <a:latin typeface="Calibri" panose="020F0502020204030204" pitchFamily="34" charset="0"/>
              </a:rPr>
              <a:t>h5</a:t>
            </a:r>
            <a:r>
              <a:rPr lang="pt-BR" sz="1200" dirty="0">
                <a:solidFill>
                  <a:srgbClr val="91B3E0"/>
                </a:solidFill>
                <a:effectLst/>
                <a:latin typeface="Calibri" panose="020F0502020204030204" pitchFamily="34" charset="0"/>
              </a:rPr>
              <a:t>&gt;</a:t>
            </a:r>
            <a:endParaRPr lang="pt-BR" sz="1200" dirty="0">
              <a:solidFill>
                <a:srgbClr val="91B3E0"/>
              </a:solidFill>
              <a:latin typeface="Calibri" panose="020F0502020204030204" pitchFamily="34" charset="0"/>
            </a:endParaRPr>
          </a:p>
          <a:p>
            <a:r>
              <a:rPr lang="pt-BR" sz="1200" dirty="0">
                <a:solidFill>
                  <a:srgbClr val="91B3E0"/>
                </a:solidFill>
                <a:effectLst/>
                <a:latin typeface="Calibri" panose="020F0502020204030204" pitchFamily="34" charset="0"/>
              </a:rPr>
              <a:t>&lt;</a:t>
            </a:r>
            <a:r>
              <a:rPr lang="pt-BR" sz="1200" dirty="0">
                <a:solidFill>
                  <a:srgbClr val="4B69C6"/>
                </a:solidFill>
                <a:effectLst/>
                <a:latin typeface="Calibri" panose="020F0502020204030204" pitchFamily="34" charset="0"/>
              </a:rPr>
              <a:t>h6</a:t>
            </a:r>
            <a:r>
              <a:rPr lang="pt-BR" sz="1200" dirty="0">
                <a:solidFill>
                  <a:srgbClr val="91B3E0"/>
                </a:solidFill>
                <a:effectLst/>
                <a:latin typeface="Calibri" panose="020F0502020204030204" pitchFamily="34" charset="0"/>
              </a:rPr>
              <a:t>&gt;</a:t>
            </a:r>
            <a:r>
              <a:rPr lang="pt-BR" sz="1200" dirty="0">
                <a:solidFill>
                  <a:srgbClr val="333333"/>
                </a:solidFill>
                <a:effectLst/>
                <a:latin typeface="Calibri" panose="020F0502020204030204" pitchFamily="34" charset="0"/>
              </a:rPr>
              <a:t>Niveau6</a:t>
            </a:r>
            <a:r>
              <a:rPr lang="pt-BR" sz="1200" dirty="0">
                <a:solidFill>
                  <a:srgbClr val="91B3E0"/>
                </a:solidFill>
                <a:effectLst/>
                <a:latin typeface="Calibri" panose="020F0502020204030204" pitchFamily="34" charset="0"/>
              </a:rPr>
              <a:t>&lt;/</a:t>
            </a:r>
            <a:r>
              <a:rPr lang="pt-BR" sz="1200" dirty="0">
                <a:solidFill>
                  <a:srgbClr val="4B69C6"/>
                </a:solidFill>
                <a:effectLst/>
                <a:latin typeface="Calibri" panose="020F0502020204030204" pitchFamily="34" charset="0"/>
              </a:rPr>
              <a:t>h6</a:t>
            </a:r>
            <a:r>
              <a:rPr lang="pt-BR" sz="1200" dirty="0">
                <a:solidFill>
                  <a:srgbClr val="91B3E0"/>
                </a:solidFill>
                <a:effectLst/>
                <a:latin typeface="Calibri" panose="020F0502020204030204" pitchFamily="34" charset="0"/>
              </a:rPr>
              <a:t>&gt;</a:t>
            </a:r>
            <a:endParaRPr lang="pt-BR" sz="1200" dirty="0">
              <a:solidFill>
                <a:srgbClr val="333333"/>
              </a:solidFill>
              <a:effectLst/>
              <a:latin typeface="Calibri" panose="020F0502020204030204" pitchFamily="34" charset="0"/>
            </a:endParaRPr>
          </a:p>
        </p:txBody>
      </p:sp>
      <p:sp>
        <p:nvSpPr>
          <p:cNvPr id="15" name="ZoneTexte 14">
            <a:extLst>
              <a:ext uri="{FF2B5EF4-FFF2-40B4-BE49-F238E27FC236}">
                <a16:creationId xmlns:a16="http://schemas.microsoft.com/office/drawing/2014/main" id="{CAFC7231-A43B-44FD-8C63-F648082D9923}"/>
              </a:ext>
            </a:extLst>
          </p:cNvPr>
          <p:cNvSpPr txBox="1"/>
          <p:nvPr/>
        </p:nvSpPr>
        <p:spPr>
          <a:xfrm>
            <a:off x="5327236" y="5302400"/>
            <a:ext cx="3782293" cy="276999"/>
          </a:xfrm>
          <a:prstGeom prst="rect">
            <a:avLst/>
          </a:prstGeom>
          <a:noFill/>
        </p:spPr>
        <p:txBody>
          <a:bodyPr wrap="square" rtlCol="0">
            <a:spAutoFit/>
          </a:bodyPr>
          <a:lstStyle/>
          <a:p>
            <a:pPr algn="ctr"/>
            <a:r>
              <a:rPr lang="fr-FR" sz="1200" i="1" dirty="0">
                <a:solidFill>
                  <a:schemeClr val="bg1">
                    <a:lumMod val="65000"/>
                  </a:schemeClr>
                </a:solidFill>
              </a:rPr>
              <a:t>Figure 14 : les titres en HTML</a:t>
            </a:r>
          </a:p>
        </p:txBody>
      </p:sp>
      <p:sp>
        <p:nvSpPr>
          <p:cNvPr id="18" name="Titre 15">
            <a:extLst>
              <a:ext uri="{FF2B5EF4-FFF2-40B4-BE49-F238E27FC236}">
                <a16:creationId xmlns:a16="http://schemas.microsoft.com/office/drawing/2014/main" id="{E3A717A2-3BE3-4A45-9389-07722D9A7D4B}"/>
              </a:ext>
            </a:extLst>
          </p:cNvPr>
          <p:cNvSpPr>
            <a:spLocks noGrp="1"/>
          </p:cNvSpPr>
          <p:nvPr>
            <p:ph type="title"/>
          </p:nvPr>
        </p:nvSpPr>
        <p:spPr>
          <a:xfrm>
            <a:off x="180000" y="541658"/>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9" name="Espace réservé du texte 16">
            <a:extLst>
              <a:ext uri="{FF2B5EF4-FFF2-40B4-BE49-F238E27FC236}">
                <a16:creationId xmlns:a16="http://schemas.microsoft.com/office/drawing/2014/main" id="{A3B1E685-D848-4B21-821F-D6C2483CED25}"/>
              </a:ext>
            </a:extLst>
          </p:cNvPr>
          <p:cNvSpPr>
            <a:spLocks noGrp="1"/>
          </p:cNvSpPr>
          <p:nvPr>
            <p:ph type="body" sz="quarter" idx="11"/>
          </p:nvPr>
        </p:nvSpPr>
        <p:spPr>
          <a:xfrm>
            <a:off x="190510" y="867373"/>
            <a:ext cx="5064662" cy="444906"/>
          </a:xfrm>
          <a:prstGeom prst="rect">
            <a:avLst/>
          </a:prstGeom>
        </p:spPr>
        <p:txBody>
          <a:bodyPr/>
          <a:lstStyle/>
          <a:p>
            <a:r>
              <a:rPr lang="fr-FR" dirty="0"/>
              <a:t>Balises de base</a:t>
            </a:r>
          </a:p>
        </p:txBody>
      </p:sp>
      <p:sp>
        <p:nvSpPr>
          <p:cNvPr id="20" name="ZoneTexte 19">
            <a:extLst>
              <a:ext uri="{FF2B5EF4-FFF2-40B4-BE49-F238E27FC236}">
                <a16:creationId xmlns:a16="http://schemas.microsoft.com/office/drawing/2014/main" id="{97B59DB6-AA80-4556-B257-217D8E32187A}"/>
              </a:ext>
            </a:extLst>
          </p:cNvPr>
          <p:cNvSpPr txBox="1"/>
          <p:nvPr/>
        </p:nvSpPr>
        <p:spPr>
          <a:xfrm>
            <a:off x="6861282" y="2776949"/>
            <a:ext cx="2006536" cy="2464393"/>
          </a:xfrm>
          <a:prstGeom prst="rect">
            <a:avLst/>
          </a:prstGeom>
          <a:noFill/>
          <a:ln>
            <a:noFill/>
          </a:ln>
        </p:spPr>
        <p:txBody>
          <a:bodyPr wrap="square">
            <a:spAutoFit/>
          </a:bodyPr>
          <a:lstStyle/>
          <a:p>
            <a:pPr>
              <a:lnSpc>
                <a:spcPct val="150000"/>
              </a:lnSpc>
            </a:pPr>
            <a:r>
              <a:rPr lang="pt-BR" sz="2400" b="1" dirty="0">
                <a:solidFill>
                  <a:srgbClr val="333333"/>
                </a:solidFill>
                <a:effectLst/>
                <a:latin typeface="Calibri" panose="020F0502020204030204" pitchFamily="34" charset="0"/>
              </a:rPr>
              <a:t>Niveau1</a:t>
            </a:r>
          </a:p>
          <a:p>
            <a:pPr>
              <a:lnSpc>
                <a:spcPct val="150000"/>
              </a:lnSpc>
            </a:pPr>
            <a:r>
              <a:rPr lang="pt-BR" sz="2000" b="1" dirty="0">
                <a:solidFill>
                  <a:srgbClr val="333333"/>
                </a:solidFill>
                <a:effectLst/>
                <a:latin typeface="Calibri" panose="020F0502020204030204" pitchFamily="34" charset="0"/>
              </a:rPr>
              <a:t>Niveau2</a:t>
            </a:r>
          </a:p>
          <a:p>
            <a:pPr>
              <a:lnSpc>
                <a:spcPct val="150000"/>
              </a:lnSpc>
            </a:pPr>
            <a:r>
              <a:rPr lang="pt-BR" b="1" dirty="0">
                <a:solidFill>
                  <a:srgbClr val="333333"/>
                </a:solidFill>
                <a:effectLst/>
                <a:latin typeface="Calibri" panose="020F0502020204030204" pitchFamily="34" charset="0"/>
              </a:rPr>
              <a:t>Niveau3</a:t>
            </a:r>
          </a:p>
          <a:p>
            <a:pPr>
              <a:lnSpc>
                <a:spcPct val="150000"/>
              </a:lnSpc>
            </a:pPr>
            <a:r>
              <a:rPr lang="pt-BR" sz="1600" b="1" dirty="0">
                <a:solidFill>
                  <a:srgbClr val="333333"/>
                </a:solidFill>
                <a:effectLst/>
                <a:latin typeface="Calibri" panose="020F0502020204030204" pitchFamily="34" charset="0"/>
              </a:rPr>
              <a:t>Niveau4</a:t>
            </a:r>
          </a:p>
          <a:p>
            <a:pPr>
              <a:lnSpc>
                <a:spcPct val="150000"/>
              </a:lnSpc>
            </a:pPr>
            <a:r>
              <a:rPr lang="pt-BR" sz="1400" b="1" dirty="0">
                <a:solidFill>
                  <a:srgbClr val="333333"/>
                </a:solidFill>
                <a:effectLst/>
                <a:latin typeface="Calibri" panose="020F0502020204030204" pitchFamily="34" charset="0"/>
              </a:rPr>
              <a:t>Niveau5</a:t>
            </a:r>
          </a:p>
          <a:p>
            <a:pPr>
              <a:lnSpc>
                <a:spcPct val="150000"/>
              </a:lnSpc>
            </a:pPr>
            <a:r>
              <a:rPr lang="pt-BR" sz="1200" b="1" dirty="0">
                <a:solidFill>
                  <a:srgbClr val="333333"/>
                </a:solidFill>
                <a:effectLst/>
                <a:latin typeface="Calibri" panose="020F0502020204030204" pitchFamily="34" charset="0"/>
              </a:rPr>
              <a:t>Niveau6</a:t>
            </a:r>
          </a:p>
        </p:txBody>
      </p:sp>
    </p:spTree>
    <p:extLst>
      <p:ext uri="{BB962C8B-B14F-4D97-AF65-F5344CB8AC3E}">
        <p14:creationId xmlns:p14="http://schemas.microsoft.com/office/powerpoint/2010/main" val="326375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Définir les éléments basiques d’une page HTML</a:t>
            </a:r>
          </a:p>
        </p:txBody>
      </p:sp>
      <p:sp>
        <p:nvSpPr>
          <p:cNvPr id="6" name="ZoneTexte 5">
            <a:extLst>
              <a:ext uri="{FF2B5EF4-FFF2-40B4-BE49-F238E27FC236}">
                <a16:creationId xmlns:a16="http://schemas.microsoft.com/office/drawing/2014/main" id="{B4E8ADF4-5B1F-4FD7-A8C9-EEC574E01B58}"/>
              </a:ext>
            </a:extLst>
          </p:cNvPr>
          <p:cNvSpPr txBox="1"/>
          <p:nvPr/>
        </p:nvSpPr>
        <p:spPr>
          <a:xfrm>
            <a:off x="5958840" y="2891697"/>
            <a:ext cx="6096000" cy="3247043"/>
          </a:xfrm>
          <a:prstGeom prst="rect">
            <a:avLst/>
          </a:prstGeom>
          <a:noFill/>
        </p:spPr>
        <p:txBody>
          <a:bodyPr wrap="square">
            <a:spAutoFit/>
          </a:bodyPr>
          <a:lstStyle/>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Squelette d’une page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Balises de bases (contenu)</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dirty="0">
                <a:solidFill>
                  <a:srgbClr val="FF912B"/>
                </a:solidFill>
                <a:latin typeface="Calibri" panose="020F0502020204030204" pitchFamily="34" charset="0"/>
                <a:ea typeface="맑은 고딕" pitchFamily="34"/>
                <a:cs typeface="Calibri" panose="020F0502020204030204" pitchFamily="34" charset="0"/>
              </a:rPr>
              <a:t>Les couleurs</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Listes en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Liens en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Balises multimédia (images, audio, vidéo)</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Tableaux avec du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Balises de structuration</a:t>
            </a:r>
          </a:p>
          <a:p>
            <a:pPr>
              <a:spcBef>
                <a:spcPts val="600"/>
              </a:spcBef>
            </a:pPr>
            <a:endParaRPr lang="fr-FR"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68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54DAFE4B-8354-4FDF-8D70-AB15456024D4}"/>
              </a:ext>
            </a:extLst>
          </p:cNvPr>
          <p:cNvSpPr>
            <a:spLocks noGrp="1"/>
          </p:cNvSpPr>
          <p:nvPr>
            <p:ph type="body" sz="quarter" idx="12"/>
          </p:nvPr>
        </p:nvSpPr>
        <p:spPr>
          <a:prstGeom prst="rect">
            <a:avLst/>
          </a:prstGeom>
        </p:spPr>
        <p:txBody>
          <a:bodyPr/>
          <a:lstStyle/>
          <a:p>
            <a:pPr marL="0" indent="0" algn="ctr">
              <a:buNone/>
            </a:pPr>
            <a:r>
              <a:rPr lang="fr-FR" sz="2800" b="1" u="none" strike="noStrike" kern="1200" cap="none" spc="0" baseline="0" dirty="0">
                <a:solidFill>
                  <a:srgbClr val="008245"/>
                </a:solidFill>
                <a:uFillTx/>
                <a:cs typeface="Calibri" panose="020F0502020204030204" pitchFamily="34" charset="0"/>
              </a:rPr>
              <a:t>PARTIE 1</a:t>
            </a:r>
          </a:p>
        </p:txBody>
      </p:sp>
      <p:sp>
        <p:nvSpPr>
          <p:cNvPr id="4" name="Espace réservé du texte 3">
            <a:extLst>
              <a:ext uri="{FF2B5EF4-FFF2-40B4-BE49-F238E27FC236}">
                <a16:creationId xmlns:a16="http://schemas.microsoft.com/office/drawing/2014/main" id="{D6008D90-770C-4979-B290-7F064DDE1685}"/>
              </a:ext>
            </a:extLst>
          </p:cNvPr>
          <p:cNvSpPr>
            <a:spLocks noGrp="1"/>
          </p:cNvSpPr>
          <p:nvPr>
            <p:ph type="body" sz="quarter" idx="13"/>
          </p:nvPr>
        </p:nvSpPr>
        <p:spPr>
          <a:prstGeom prst="rect">
            <a:avLst/>
          </a:prstGeom>
        </p:spPr>
        <p:txBody>
          <a:bodyPr/>
          <a:lstStyle/>
          <a:p>
            <a:pPr marL="0" indent="0" algn="ctr">
              <a:buNone/>
            </a:pPr>
            <a:r>
              <a:rPr lang="fr-FR" sz="2400" b="1" u="none" strike="noStrike" kern="1200" cap="none" spc="0" baseline="0" dirty="0">
                <a:solidFill>
                  <a:srgbClr val="008245"/>
                </a:solidFill>
                <a:uFillTx/>
                <a:cs typeface="Calibri" panose="020F0502020204030204" pitchFamily="34" charset="0"/>
              </a:rPr>
              <a:t>Créer une page web en HTML</a:t>
            </a:r>
            <a:endParaRPr lang="fr-FR" sz="2000" b="1" dirty="0">
              <a:solidFill>
                <a:srgbClr val="FF912B"/>
              </a:solidFill>
              <a:cs typeface="Calibri"/>
            </a:endParaRPr>
          </a:p>
        </p:txBody>
      </p:sp>
      <p:sp>
        <p:nvSpPr>
          <p:cNvPr id="5" name="Espace réservé du texte 4">
            <a:extLst>
              <a:ext uri="{FF2B5EF4-FFF2-40B4-BE49-F238E27FC236}">
                <a16:creationId xmlns:a16="http://schemas.microsoft.com/office/drawing/2014/main" id="{BEAE3A4C-0319-4CC2-BF9D-10CD024B5719}"/>
              </a:ext>
            </a:extLst>
          </p:cNvPr>
          <p:cNvSpPr>
            <a:spLocks noGrp="1"/>
          </p:cNvSpPr>
          <p:nvPr>
            <p:ph type="body" sz="quarter" idx="14"/>
          </p:nvPr>
        </p:nvSpPr>
        <p:spPr>
          <a:prstGeom prst="rect">
            <a:avLst/>
          </a:prstGeom>
        </p:spPr>
        <p:txBody>
          <a:bodyPr/>
          <a:lstStyle/>
          <a:p>
            <a:pPr algn="just" defTabSz="829544">
              <a:spcBef>
                <a:spcPts val="1270"/>
              </a:spcBef>
              <a:buSzPts val="1800"/>
              <a:defRPr/>
            </a:pPr>
            <a:r>
              <a:rPr kumimoji="0" lang="fr-FR" sz="1600" b="0" i="0" u="none" strike="noStrike" kern="1200" cap="none" spc="0" normalizeH="0" baseline="0" noProof="0" dirty="0">
                <a:ln>
                  <a:noFill/>
                </a:ln>
                <a:solidFill>
                  <a:srgbClr val="565656"/>
                </a:solidFill>
                <a:effectLst/>
                <a:uLnTx/>
                <a:uFillTx/>
                <a:ea typeface="+mn-ea"/>
                <a:cs typeface="Calibri"/>
                <a:sym typeface="Calibri"/>
              </a:rPr>
              <a:t>Découvrir l’historique du web et du langage HTML </a:t>
            </a:r>
          </a:p>
          <a:p>
            <a:pPr algn="just" defTabSz="829544">
              <a:spcBef>
                <a:spcPts val="1270"/>
              </a:spcBef>
              <a:buSzPts val="1800"/>
              <a:defRPr/>
            </a:pPr>
            <a:r>
              <a:rPr kumimoji="0" lang="fr-FR" sz="1600" b="0" i="0" u="none" strike="noStrike" kern="1200" cap="none" spc="0" normalizeH="0" baseline="0" noProof="0" dirty="0">
                <a:ln>
                  <a:noFill/>
                </a:ln>
                <a:solidFill>
                  <a:srgbClr val="565656"/>
                </a:solidFill>
                <a:effectLst/>
                <a:uLnTx/>
                <a:uFillTx/>
                <a:ea typeface="+mn-ea"/>
                <a:cs typeface="Calibri"/>
                <a:sym typeface="Calibri"/>
              </a:rPr>
              <a:t>Manipuler les outils de création d’une page web</a:t>
            </a:r>
          </a:p>
          <a:p>
            <a:pPr algn="just" defTabSz="829544">
              <a:spcBef>
                <a:spcPts val="1270"/>
              </a:spcBef>
              <a:buSzPts val="1800"/>
              <a:defRPr/>
            </a:pPr>
            <a:r>
              <a:rPr kumimoji="0" lang="fr-FR" sz="1600" b="0" i="0" u="none" strike="noStrike" kern="1200" cap="none" spc="0" normalizeH="0" baseline="0" noProof="0" dirty="0">
                <a:ln>
                  <a:noFill/>
                </a:ln>
                <a:solidFill>
                  <a:srgbClr val="565656"/>
                </a:solidFill>
                <a:effectLst/>
                <a:uLnTx/>
                <a:uFillTx/>
                <a:ea typeface="+mn-ea"/>
                <a:cs typeface="Calibri"/>
                <a:sym typeface="Calibri"/>
              </a:rPr>
              <a:t>Connaître et manipuler les éléments de base d'une page web</a:t>
            </a:r>
            <a:endParaRPr lang="fr-FR" sz="1600" dirty="0"/>
          </a:p>
        </p:txBody>
      </p:sp>
      <p:sp>
        <p:nvSpPr>
          <p:cNvPr id="2" name="Espace réservé du texte 1">
            <a:extLst>
              <a:ext uri="{FF2B5EF4-FFF2-40B4-BE49-F238E27FC236}">
                <a16:creationId xmlns:a16="http://schemas.microsoft.com/office/drawing/2014/main" id="{0980F950-37F3-4630-BC2A-A37BBD3AB2D3}"/>
              </a:ext>
            </a:extLst>
          </p:cNvPr>
          <p:cNvSpPr>
            <a:spLocks noGrp="1"/>
          </p:cNvSpPr>
          <p:nvPr>
            <p:ph type="body" sz="quarter" idx="10"/>
          </p:nvPr>
        </p:nvSpPr>
        <p:spPr>
          <a:prstGeom prst="rect">
            <a:avLst/>
          </a:prstGeom>
        </p:spPr>
        <p:txBody>
          <a:bodyPr/>
          <a:lstStyle/>
          <a:p>
            <a:pPr marL="0" indent="0">
              <a:buNone/>
            </a:pPr>
            <a:r>
              <a:rPr lang="fr-FR" dirty="0"/>
              <a:t>20 heures</a:t>
            </a:r>
          </a:p>
        </p:txBody>
      </p:sp>
    </p:spTree>
    <p:extLst>
      <p:ext uri="{BB962C8B-B14F-4D97-AF65-F5344CB8AC3E}">
        <p14:creationId xmlns:p14="http://schemas.microsoft.com/office/powerpoint/2010/main" val="1501435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52528"/>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78243"/>
            <a:ext cx="5064662" cy="444906"/>
          </a:xfrm>
          <a:prstGeom prst="rect">
            <a:avLst/>
          </a:prstGeom>
        </p:spPr>
        <p:txBody>
          <a:bodyPr/>
          <a:lstStyle/>
          <a:p>
            <a:r>
              <a:rPr lang="fr-FR" dirty="0"/>
              <a:t>Les couleurs</a:t>
            </a:r>
          </a:p>
        </p:txBody>
      </p:sp>
      <p:sp>
        <p:nvSpPr>
          <p:cNvPr id="3" name="Espace réservé du contenu 2">
            <a:extLst>
              <a:ext uri="{FF2B5EF4-FFF2-40B4-BE49-F238E27FC236}">
                <a16:creationId xmlns:a16="http://schemas.microsoft.com/office/drawing/2014/main" id="{C9C8EBE8-7787-4C23-BE51-BD09421B8854}"/>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En HTML, On peut spécifier les couleurs de 3 manières différentes :</a:t>
            </a:r>
          </a:p>
          <a:p>
            <a:pPr algn="just"/>
            <a:endParaRPr lang="fr-FR" sz="1200" dirty="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En utilisant la </a:t>
            </a:r>
            <a:r>
              <a:rPr lang="fr-FR" sz="1200" b="1" dirty="0">
                <a:solidFill>
                  <a:schemeClr val="tx1">
                    <a:lumMod val="65000"/>
                    <a:lumOff val="35000"/>
                  </a:schemeClr>
                </a:solidFill>
                <a:latin typeface="Calibri" panose="020F0502020204030204" pitchFamily="34" charset="0"/>
              </a:rPr>
              <a:t>valeur </a:t>
            </a:r>
            <a:r>
              <a:rPr lang="fr-FR" sz="1200" b="1" dirty="0" err="1">
                <a:solidFill>
                  <a:schemeClr val="tx1">
                    <a:lumMod val="65000"/>
                    <a:lumOff val="35000"/>
                  </a:schemeClr>
                </a:solidFill>
                <a:latin typeface="Calibri" panose="020F0502020204030204" pitchFamily="34" charset="0"/>
              </a:rPr>
              <a:t>Hex</a:t>
            </a:r>
            <a:r>
              <a:rPr lang="fr-FR" sz="1200" b="1" dirty="0">
                <a:solidFill>
                  <a:schemeClr val="tx1">
                    <a:lumMod val="65000"/>
                    <a:lumOff val="35000"/>
                  </a:schemeClr>
                </a:solidFill>
                <a:latin typeface="Calibri" panose="020F0502020204030204" pitchFamily="34" charset="0"/>
              </a:rPr>
              <a:t> : </a:t>
            </a:r>
            <a:r>
              <a:rPr lang="fr-FR" sz="1200" dirty="0">
                <a:solidFill>
                  <a:schemeClr val="tx1">
                    <a:lumMod val="65000"/>
                    <a:lumOff val="35000"/>
                  </a:schemeClr>
                </a:solidFill>
                <a:latin typeface="Calibri" panose="020F0502020204030204" pitchFamily="34" charset="0"/>
              </a:rPr>
              <a:t>HEX est un système de numérotation hexadécimale des couleurs (basé sur les chiffres décimaux de 0 à 9 et les lettres latines A à F). La conception Web utilise le code de couleur hexadécimal sous forme </a:t>
            </a:r>
            <a:r>
              <a:rPr lang="fr-FR" sz="1200" b="1" dirty="0">
                <a:solidFill>
                  <a:schemeClr val="tx1">
                    <a:lumMod val="65000"/>
                    <a:lumOff val="35000"/>
                  </a:schemeClr>
                </a:solidFill>
                <a:latin typeface="Calibri" panose="020F0502020204030204" pitchFamily="34" charset="0"/>
              </a:rPr>
              <a:t>#RRGGBB : </a:t>
            </a:r>
            <a:r>
              <a:rPr lang="fr-FR" sz="1200" dirty="0">
                <a:solidFill>
                  <a:schemeClr val="tx1">
                    <a:lumMod val="65000"/>
                    <a:lumOff val="35000"/>
                  </a:schemeClr>
                </a:solidFill>
                <a:latin typeface="Calibri" panose="020F0502020204030204" pitchFamily="34" charset="0"/>
              </a:rPr>
              <a:t>RR est le rouge, GG est le vert et BB est le bleu. Chaque fraction de couleur est comprise entre 00 et FF.</a:t>
            </a:r>
          </a:p>
          <a:p>
            <a:pPr marL="285750" indent="-285750" algn="just">
              <a:buFont typeface="Arial" panose="020B0604020202020204" pitchFamily="34" charset="0"/>
              <a:buChar char="•"/>
            </a:pPr>
            <a:endParaRPr lang="fr-FR" sz="1200" dirty="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En utilisant les </a:t>
            </a:r>
            <a:r>
              <a:rPr lang="fr-FR" sz="1200" b="1" dirty="0">
                <a:solidFill>
                  <a:schemeClr val="tx1">
                    <a:lumMod val="65000"/>
                    <a:lumOff val="35000"/>
                  </a:schemeClr>
                </a:solidFill>
                <a:latin typeface="Calibri" panose="020F0502020204030204" pitchFamily="34" charset="0"/>
              </a:rPr>
              <a:t>noms des couleurs : </a:t>
            </a:r>
            <a:r>
              <a:rPr lang="fr-FR" sz="1200" dirty="0">
                <a:solidFill>
                  <a:schemeClr val="tx1">
                    <a:lumMod val="65000"/>
                    <a:lumOff val="35000"/>
                  </a:schemeClr>
                </a:solidFill>
                <a:latin typeface="Calibri" panose="020F0502020204030204" pitchFamily="34" charset="0"/>
              </a:rPr>
              <a:t>Les noms des couleurs doivent être spécifiés en </a:t>
            </a:r>
            <a:r>
              <a:rPr lang="fr-FR" sz="1200" b="0" i="0" dirty="0">
                <a:solidFill>
                  <a:schemeClr val="tx1">
                    <a:lumMod val="65000"/>
                    <a:lumOff val="35000"/>
                  </a:schemeClr>
                </a:solidFill>
                <a:effectLst/>
                <a:latin typeface="Calibri" panose="020F0502020204030204" pitchFamily="34" charset="0"/>
              </a:rPr>
              <a:t>anglais (</a:t>
            </a:r>
            <a:r>
              <a:rPr lang="fr-FR" sz="1200" b="0" i="0" dirty="0" err="1">
                <a:solidFill>
                  <a:schemeClr val="tx1">
                    <a:lumMod val="65000"/>
                    <a:lumOff val="35000"/>
                  </a:schemeClr>
                </a:solidFill>
                <a:effectLst/>
                <a:latin typeface="Calibri" panose="020F0502020204030204" pitchFamily="34" charset="0"/>
              </a:rPr>
              <a:t>blue</a:t>
            </a:r>
            <a:r>
              <a:rPr lang="fr-FR" sz="1200" b="0" i="0" dirty="0">
                <a:solidFill>
                  <a:schemeClr val="tx1">
                    <a:lumMod val="65000"/>
                    <a:lumOff val="35000"/>
                  </a:schemeClr>
                </a:solidFill>
                <a:effectLst/>
                <a:latin typeface="Calibri" panose="020F0502020204030204" pitchFamily="34" charset="0"/>
              </a:rPr>
              <a:t>, </a:t>
            </a:r>
            <a:r>
              <a:rPr lang="fr-FR" sz="1200" b="0" i="0" dirty="0" err="1">
                <a:solidFill>
                  <a:schemeClr val="tx1">
                    <a:lumMod val="65000"/>
                    <a:lumOff val="35000"/>
                  </a:schemeClr>
                </a:solidFill>
                <a:effectLst/>
                <a:latin typeface="Calibri" panose="020F0502020204030204" pitchFamily="34" charset="0"/>
              </a:rPr>
              <a:t>red</a:t>
            </a:r>
            <a:r>
              <a:rPr lang="fr-FR" sz="1200" b="0" i="0" dirty="0">
                <a:solidFill>
                  <a:schemeClr val="tx1">
                    <a:lumMod val="65000"/>
                    <a:lumOff val="35000"/>
                  </a:schemeClr>
                </a:solidFill>
                <a:effectLst/>
                <a:latin typeface="Calibri" panose="020F0502020204030204" pitchFamily="34" charset="0"/>
              </a:rPr>
              <a:t>, etc.). </a:t>
            </a:r>
          </a:p>
          <a:p>
            <a:pPr algn="just"/>
            <a:endParaRPr lang="fr-FR" sz="1200" b="0" i="0" dirty="0">
              <a:solidFill>
                <a:srgbClr val="202131"/>
              </a:solidFill>
              <a:effectLst/>
              <a:latin typeface="Nunito" pitchFamily="2" charset="0"/>
            </a:endParaRP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En utilisant la </a:t>
            </a:r>
            <a:r>
              <a:rPr lang="fr-FR" sz="1200" b="1" dirty="0">
                <a:solidFill>
                  <a:schemeClr val="tx1">
                    <a:lumMod val="65000"/>
                    <a:lumOff val="35000"/>
                  </a:schemeClr>
                </a:solidFill>
                <a:latin typeface="Calibri" panose="020F0502020204030204" pitchFamily="34" charset="0"/>
              </a:rPr>
              <a:t>valeur RGB (Red, Green, Blue) : </a:t>
            </a:r>
            <a:r>
              <a:rPr lang="fr-FR" sz="1200" dirty="0">
                <a:solidFill>
                  <a:schemeClr val="tx1">
                    <a:lumMod val="65000"/>
                    <a:lumOff val="35000"/>
                  </a:schemeClr>
                </a:solidFill>
                <a:latin typeface="Calibri" panose="020F0502020204030204" pitchFamily="34" charset="0"/>
              </a:rPr>
              <a:t>Le code couleur </a:t>
            </a:r>
            <a:r>
              <a:rPr lang="fr-FR" sz="1200" b="1" dirty="0">
                <a:solidFill>
                  <a:schemeClr val="tx1">
                    <a:lumMod val="65000"/>
                    <a:lumOff val="35000"/>
                  </a:schemeClr>
                </a:solidFill>
                <a:latin typeface="Calibri" panose="020F0502020204030204" pitchFamily="34" charset="0"/>
              </a:rPr>
              <a:t>RGB</a:t>
            </a:r>
            <a:r>
              <a:rPr lang="fr-FR" sz="1200" dirty="0">
                <a:solidFill>
                  <a:schemeClr val="tx1">
                    <a:lumMod val="65000"/>
                    <a:lumOff val="35000"/>
                  </a:schemeClr>
                </a:solidFill>
                <a:latin typeface="Calibri" panose="020F0502020204030204" pitchFamily="34" charset="0"/>
              </a:rPr>
              <a:t> est représenté sous forme de 3 couples de codes en chiffres compris entre 0 et 255. Les trois codes représentent respectivement le dosage du rouge, du vert et du bleu.</a:t>
            </a:r>
            <a:endParaRPr lang="fr-FR" sz="1200" b="1" dirty="0">
              <a:solidFill>
                <a:schemeClr val="tx1">
                  <a:lumMod val="65000"/>
                  <a:lumOff val="35000"/>
                </a:schemeClr>
              </a:solidFill>
              <a:latin typeface="Calibri" panose="020F0502020204030204" pitchFamily="34" charset="0"/>
            </a:endParaRPr>
          </a:p>
          <a:p>
            <a:pPr algn="just"/>
            <a:endParaRPr lang="fr-FR" sz="1200" b="1" dirty="0">
              <a:solidFill>
                <a:schemeClr val="tx1">
                  <a:lumMod val="65000"/>
                  <a:lumOff val="35000"/>
                </a:schemeClr>
              </a:solidFill>
              <a:latin typeface="Calibri" panose="020F0502020204030204" pitchFamily="34" charset="0"/>
            </a:endParaRPr>
          </a:p>
          <a:p>
            <a:pPr algn="just"/>
            <a:r>
              <a:rPr lang="fr-FR" sz="1200" b="1" dirty="0">
                <a:solidFill>
                  <a:schemeClr val="tx1">
                    <a:lumMod val="65000"/>
                    <a:lumOff val="35000"/>
                  </a:schemeClr>
                </a:solidFill>
                <a:latin typeface="Calibri" panose="020F0502020204030204" pitchFamily="34" charset="0"/>
              </a:rPr>
              <a:t>Couleurs du web : </a:t>
            </a:r>
            <a:r>
              <a:rPr lang="fr-FR" sz="1200" dirty="0">
                <a:solidFill>
                  <a:schemeClr val="tx1">
                    <a:lumMod val="65000"/>
                    <a:lumOff val="35000"/>
                  </a:schemeClr>
                </a:solidFill>
                <a:latin typeface="Calibri" panose="020F0502020204030204" pitchFamily="34" charset="0"/>
              </a:rPr>
              <a:t>Exemples de sites pour avoir les codes des couleurs </a:t>
            </a:r>
          </a:p>
          <a:p>
            <a:pPr algn="just"/>
            <a:endParaRPr lang="fr-FR" sz="1200" dirty="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hlinkClick r:id="rId2"/>
              </a:rPr>
              <a:t>https://www.w3schools.com/colors/colors_picker.asp</a:t>
            </a:r>
            <a:endParaRPr lang="fr-FR" sz="1200" dirty="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hlinkClick r:id="rId3"/>
              </a:rPr>
              <a:t>https://htmlcolorcodes.com/</a:t>
            </a:r>
            <a:endParaRPr lang="fr-FR" sz="1200" dirty="0">
              <a:solidFill>
                <a:schemeClr val="tx1">
                  <a:lumMod val="65000"/>
                  <a:lumOff val="35000"/>
                </a:schemeClr>
              </a:solidFill>
              <a:latin typeface="Calibri" panose="020F0502020204030204" pitchFamily="34" charset="0"/>
            </a:endParaRPr>
          </a:p>
          <a:p>
            <a:pPr algn="just"/>
            <a:endParaRPr lang="fr-FR" dirty="0">
              <a:solidFill>
                <a:srgbClr val="FF0000"/>
              </a:solidFill>
            </a:endParaRPr>
          </a:p>
          <a:p>
            <a:endParaRPr lang="fr-FR" dirty="0"/>
          </a:p>
        </p:txBody>
      </p:sp>
      <p:sp>
        <p:nvSpPr>
          <p:cNvPr id="4" name="Espace réservé du contenu 3">
            <a:extLst>
              <a:ext uri="{FF2B5EF4-FFF2-40B4-BE49-F238E27FC236}">
                <a16:creationId xmlns:a16="http://schemas.microsoft.com/office/drawing/2014/main" id="{FBE84E61-C5E2-4D29-ABB0-A844E42FADAD}"/>
              </a:ext>
            </a:extLst>
          </p:cNvPr>
          <p:cNvSpPr>
            <a:spLocks noGrp="1"/>
          </p:cNvSpPr>
          <p:nvPr>
            <p:ph sz="quarter" idx="13"/>
          </p:nvPr>
        </p:nvSpPr>
        <p:spPr/>
        <p:txBody>
          <a:bodyPr/>
          <a:lstStyle/>
          <a:p>
            <a:r>
              <a:rPr lang="fr-FR" sz="1600" b="1" dirty="0">
                <a:solidFill>
                  <a:srgbClr val="008245"/>
                </a:solidFill>
                <a:latin typeface="Calibri" panose="020F0502020204030204" pitchFamily="34" charset="0"/>
              </a:rPr>
              <a:t>Les couleurs en HTML</a:t>
            </a:r>
          </a:p>
          <a:p>
            <a:endParaRPr lang="fr-FR" dirty="0"/>
          </a:p>
        </p:txBody>
      </p:sp>
    </p:spTree>
    <p:extLst>
      <p:ext uri="{BB962C8B-B14F-4D97-AF65-F5344CB8AC3E}">
        <p14:creationId xmlns:p14="http://schemas.microsoft.com/office/powerpoint/2010/main" val="1656431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A1E4414-CC10-4F7F-9EB6-972778D8562E}"/>
              </a:ext>
            </a:extLst>
          </p:cNvPr>
          <p:cNvSpPr>
            <a:spLocks noGrp="1"/>
          </p:cNvSpPr>
          <p:nvPr>
            <p:ph sz="quarter" idx="12"/>
          </p:nvPr>
        </p:nvSpPr>
        <p:spPr/>
        <p:txBody>
          <a:bodyPr/>
          <a:lstStyle/>
          <a:p>
            <a:pPr marL="285750" indent="-285750" algn="just">
              <a:buFont typeface="Arial" panose="020B0604020202020204" pitchFamily="34" charset="0"/>
              <a:buChar char="•"/>
            </a:pPr>
            <a:r>
              <a:rPr lang="fr-FR" b="1" dirty="0">
                <a:solidFill>
                  <a:schemeClr val="tx1">
                    <a:lumMod val="65000"/>
                    <a:lumOff val="35000"/>
                  </a:schemeClr>
                </a:solidFill>
                <a:latin typeface="Calibri" panose="020F0502020204030204" pitchFamily="34" charset="0"/>
              </a:rPr>
              <a:t>L’attribut </a:t>
            </a:r>
            <a:r>
              <a:rPr lang="fr-FR" b="1" dirty="0" err="1">
                <a:solidFill>
                  <a:schemeClr val="tx1">
                    <a:lumMod val="65000"/>
                    <a:lumOff val="35000"/>
                  </a:schemeClr>
                </a:solidFill>
                <a:latin typeface="Calibri" panose="020F0502020204030204" pitchFamily="34" charset="0"/>
              </a:rPr>
              <a:t>bgcolor</a:t>
            </a:r>
            <a:r>
              <a:rPr lang="fr-FR" dirty="0">
                <a:solidFill>
                  <a:schemeClr val="tx1">
                    <a:lumMod val="65000"/>
                    <a:lumOff val="35000"/>
                  </a:schemeClr>
                </a:solidFill>
                <a:latin typeface="Calibri" panose="020F0502020204030204" pitchFamily="34" charset="0"/>
              </a:rPr>
              <a:t> : permet de préciser la couleur utilisée pour le fond du document :</a:t>
            </a:r>
          </a:p>
          <a:p>
            <a:pPr algn="just"/>
            <a:r>
              <a:rPr lang="fr-FR" dirty="0">
                <a:solidFill>
                  <a:schemeClr val="tx1">
                    <a:lumMod val="65000"/>
                    <a:lumOff val="35000"/>
                  </a:schemeClr>
                </a:solidFill>
                <a:latin typeface="Calibri" panose="020F0502020204030204" pitchFamily="34" charset="0"/>
              </a:rPr>
              <a:t>	</a:t>
            </a:r>
            <a:r>
              <a:rPr lang="fr-FR" b="1" dirty="0">
                <a:solidFill>
                  <a:schemeClr val="tx1">
                    <a:lumMod val="65000"/>
                    <a:lumOff val="35000"/>
                  </a:schemeClr>
                </a:solidFill>
                <a:latin typeface="Calibri" panose="020F0502020204030204" pitchFamily="34" charset="0"/>
              </a:rPr>
              <a:t>&lt;body </a:t>
            </a:r>
            <a:r>
              <a:rPr lang="fr-FR" b="1" dirty="0" err="1">
                <a:solidFill>
                  <a:schemeClr val="tx1">
                    <a:lumMod val="65000"/>
                    <a:lumOff val="35000"/>
                  </a:schemeClr>
                </a:solidFill>
                <a:latin typeface="Calibri" panose="020F0502020204030204" pitchFamily="34" charset="0"/>
              </a:rPr>
              <a:t>bgcolor</a:t>
            </a:r>
            <a:r>
              <a:rPr lang="fr-FR" b="1" dirty="0">
                <a:solidFill>
                  <a:schemeClr val="tx1">
                    <a:lumMod val="65000"/>
                    <a:lumOff val="35000"/>
                  </a:schemeClr>
                </a:solidFill>
                <a:latin typeface="Calibri" panose="020F0502020204030204" pitchFamily="34" charset="0"/>
              </a:rPr>
              <a:t>="#eab676"&gt;</a:t>
            </a:r>
          </a:p>
          <a:p>
            <a:pPr algn="just"/>
            <a:r>
              <a:rPr lang="fr-FR" b="1" dirty="0">
                <a:solidFill>
                  <a:schemeClr val="tx1">
                    <a:lumMod val="65000"/>
                    <a:lumOff val="35000"/>
                  </a:schemeClr>
                </a:solidFill>
                <a:latin typeface="Calibri" panose="020F0502020204030204" pitchFamily="34" charset="0"/>
              </a:rPr>
              <a:t>	&lt;body </a:t>
            </a:r>
            <a:r>
              <a:rPr lang="fr-FR" b="1" dirty="0" err="1">
                <a:solidFill>
                  <a:schemeClr val="tx1">
                    <a:lumMod val="65000"/>
                    <a:lumOff val="35000"/>
                  </a:schemeClr>
                </a:solidFill>
                <a:latin typeface="Calibri" panose="020F0502020204030204" pitchFamily="34" charset="0"/>
              </a:rPr>
              <a:t>bgcolor</a:t>
            </a:r>
            <a:r>
              <a:rPr lang="fr-FR" b="1" dirty="0">
                <a:solidFill>
                  <a:schemeClr val="tx1">
                    <a:lumMod val="65000"/>
                    <a:lumOff val="35000"/>
                  </a:schemeClr>
                </a:solidFill>
                <a:latin typeface="Calibri" panose="020F0502020204030204" pitchFamily="34" charset="0"/>
              </a:rPr>
              <a:t>="</a:t>
            </a:r>
            <a:r>
              <a:rPr lang="fr-FR" b="1" dirty="0" err="1">
                <a:solidFill>
                  <a:schemeClr val="tx1">
                    <a:lumMod val="65000"/>
                    <a:lumOff val="35000"/>
                  </a:schemeClr>
                </a:solidFill>
                <a:latin typeface="Calibri" panose="020F0502020204030204" pitchFamily="34" charset="0"/>
              </a:rPr>
              <a:t>rgb</a:t>
            </a:r>
            <a:r>
              <a:rPr lang="fr-FR" b="1" dirty="0">
                <a:solidFill>
                  <a:schemeClr val="tx1">
                    <a:lumMod val="65000"/>
                    <a:lumOff val="35000"/>
                  </a:schemeClr>
                </a:solidFill>
                <a:latin typeface="Calibri" panose="020F0502020204030204" pitchFamily="34" charset="0"/>
              </a:rPr>
              <a:t>(234,182,118)"&gt;</a:t>
            </a:r>
          </a:p>
          <a:p>
            <a:pPr algn="just"/>
            <a:endParaRPr lang="fr-FR" b="1" dirty="0">
              <a:solidFill>
                <a:schemeClr val="tx1">
                  <a:lumMod val="65000"/>
                  <a:lumOff val="35000"/>
                </a:schemeClr>
              </a:solidFill>
              <a:latin typeface="Calibri" panose="020F0502020204030204" pitchFamily="34" charset="0"/>
            </a:endParaRPr>
          </a:p>
          <a:p>
            <a:pPr marL="285750" indent="-285750" algn="just">
              <a:buFont typeface="Arial" panose="020B0604020202020204" pitchFamily="34" charset="0"/>
              <a:buChar char="•"/>
            </a:pPr>
            <a:r>
              <a:rPr lang="fr-FR" dirty="0">
                <a:solidFill>
                  <a:schemeClr val="tx1">
                    <a:lumMod val="65000"/>
                    <a:lumOff val="35000"/>
                  </a:schemeClr>
                </a:solidFill>
                <a:latin typeface="Calibri" panose="020F0502020204030204" pitchFamily="34" charset="0"/>
              </a:rPr>
              <a:t>La balise &lt;font&gt; (obsolète)</a:t>
            </a:r>
            <a:endParaRPr lang="fr-FR" b="1" dirty="0">
              <a:solidFill>
                <a:schemeClr val="tx1">
                  <a:lumMod val="65000"/>
                  <a:lumOff val="35000"/>
                </a:schemeClr>
              </a:solidFill>
              <a:latin typeface="Calibri" panose="020F0502020204030204" pitchFamily="34" charset="0"/>
            </a:endParaRPr>
          </a:p>
          <a:p>
            <a:pPr algn="just"/>
            <a:r>
              <a:rPr lang="fr-FR" b="0" i="0" dirty="0">
                <a:solidFill>
                  <a:srgbClr val="545454"/>
                </a:solidFill>
                <a:effectLst/>
                <a:latin typeface="Calibri" panose="020F0502020204030204" pitchFamily="34" charset="0"/>
              </a:rPr>
              <a:t>	</a:t>
            </a:r>
            <a:r>
              <a:rPr lang="fr-FR" b="1" i="0" dirty="0">
                <a:solidFill>
                  <a:srgbClr val="545454"/>
                </a:solidFill>
                <a:effectLst/>
                <a:latin typeface="Calibri" panose="020F0502020204030204" pitchFamily="34" charset="0"/>
              </a:rPr>
              <a:t>&lt;font </a:t>
            </a:r>
            <a:r>
              <a:rPr lang="fr-FR" b="1" i="0" dirty="0" err="1">
                <a:solidFill>
                  <a:srgbClr val="545454"/>
                </a:solidFill>
                <a:effectLst/>
                <a:latin typeface="Calibri" panose="020F0502020204030204" pitchFamily="34" charset="0"/>
              </a:rPr>
              <a:t>color</a:t>
            </a:r>
            <a:r>
              <a:rPr lang="fr-FR" b="1" i="0" dirty="0">
                <a:solidFill>
                  <a:srgbClr val="545454"/>
                </a:solidFill>
                <a:effectLst/>
                <a:latin typeface="Calibri" panose="020F0502020204030204" pitchFamily="34" charset="0"/>
              </a:rPr>
              <a:t>="FF0000"&gt;Le code #FF0000 est la même chose que la couleur rouge notée « </a:t>
            </a:r>
            <a:r>
              <a:rPr lang="fr-FR" b="1" i="0" dirty="0" err="1">
                <a:solidFill>
                  <a:srgbClr val="545454"/>
                </a:solidFill>
                <a:effectLst/>
                <a:latin typeface="Calibri" panose="020F0502020204030204" pitchFamily="34" charset="0"/>
              </a:rPr>
              <a:t>red</a:t>
            </a:r>
            <a:r>
              <a:rPr lang="fr-FR" b="1" i="0" dirty="0">
                <a:solidFill>
                  <a:srgbClr val="545454"/>
                </a:solidFill>
                <a:effectLst/>
                <a:latin typeface="Calibri" panose="020F0502020204030204" pitchFamily="34" charset="0"/>
              </a:rPr>
              <a:t> ».&lt;/font&gt;</a:t>
            </a:r>
          </a:p>
          <a:p>
            <a:pPr algn="just"/>
            <a:endParaRPr lang="fr-FR" b="0" i="0" dirty="0">
              <a:solidFill>
                <a:srgbClr val="545454"/>
              </a:solidFill>
              <a:effectLst/>
              <a:latin typeface="Calibri" panose="020F0502020204030204" pitchFamily="34" charset="0"/>
            </a:endParaRPr>
          </a:p>
          <a:p>
            <a:pPr marL="285750" indent="-285750" algn="just">
              <a:buFont typeface="Arial" panose="020B0604020202020204" pitchFamily="34" charset="0"/>
              <a:buChar char="•"/>
            </a:pPr>
            <a:r>
              <a:rPr lang="fr-FR" b="0" i="0" dirty="0">
                <a:solidFill>
                  <a:srgbClr val="545454"/>
                </a:solidFill>
                <a:effectLst/>
                <a:latin typeface="Calibri" panose="020F0502020204030204" pitchFamily="34" charset="0"/>
              </a:rPr>
              <a:t>Balise &gt;p&gt;</a:t>
            </a:r>
          </a:p>
          <a:p>
            <a:pPr lvl="1" algn="just">
              <a:buFont typeface="Courier New" panose="02070309020205020404" pitchFamily="49" charset="0"/>
              <a:buChar char="o"/>
            </a:pPr>
            <a:r>
              <a:rPr lang="fr-FR" sz="1200" b="1" dirty="0">
                <a:solidFill>
                  <a:schemeClr val="tx1">
                    <a:lumMod val="65000"/>
                    <a:lumOff val="35000"/>
                  </a:schemeClr>
                </a:solidFill>
                <a:latin typeface="Calibri" panose="020F0502020204030204" pitchFamily="34" charset="0"/>
                <a:cs typeface="Calibri" panose="020F0502020204030204" pitchFamily="34" charset="0"/>
              </a:rPr>
              <a:t>&lt;p style="</a:t>
            </a:r>
            <a:r>
              <a:rPr lang="fr-FR" sz="1200" b="1" dirty="0" err="1">
                <a:solidFill>
                  <a:schemeClr val="tx1">
                    <a:lumMod val="65000"/>
                    <a:lumOff val="35000"/>
                  </a:schemeClr>
                </a:solidFill>
                <a:latin typeface="Calibri" panose="020F0502020204030204" pitchFamily="34" charset="0"/>
                <a:cs typeface="Calibri" panose="020F0502020204030204" pitchFamily="34" charset="0"/>
              </a:rPr>
              <a:t>color</a:t>
            </a:r>
            <a:r>
              <a:rPr lang="fr-FR" sz="1200" b="1" dirty="0">
                <a:solidFill>
                  <a:schemeClr val="tx1">
                    <a:lumMod val="65000"/>
                    <a:lumOff val="35000"/>
                  </a:schemeClr>
                </a:solidFill>
                <a:latin typeface="Calibri" panose="020F0502020204030204" pitchFamily="34" charset="0"/>
                <a:cs typeface="Calibri" panose="020F0502020204030204" pitchFamily="34" charset="0"/>
              </a:rPr>
              <a:t>:#8ebf42;"&gt; C'est un texte vert&lt;/p&gt;</a:t>
            </a:r>
          </a:p>
          <a:p>
            <a:pPr lvl="1" algn="just">
              <a:buFont typeface="Courier New" panose="02070309020205020404" pitchFamily="49" charset="0"/>
              <a:buChar char="o"/>
            </a:pPr>
            <a:r>
              <a:rPr lang="fr-FR" sz="1200" b="1" dirty="0">
                <a:solidFill>
                  <a:schemeClr val="tx1">
                    <a:lumMod val="65000"/>
                    <a:lumOff val="35000"/>
                  </a:schemeClr>
                </a:solidFill>
                <a:latin typeface="Calibri" panose="020F0502020204030204" pitchFamily="34" charset="0"/>
                <a:cs typeface="Calibri" panose="020F0502020204030204" pitchFamily="34" charset="0"/>
              </a:rPr>
              <a:t>&lt;</a:t>
            </a:r>
            <a:r>
              <a:rPr lang="fr-FR" sz="1200" b="1" dirty="0" err="1">
                <a:solidFill>
                  <a:schemeClr val="tx1">
                    <a:lumMod val="65000"/>
                    <a:lumOff val="35000"/>
                  </a:schemeClr>
                </a:solidFill>
                <a:latin typeface="Calibri" panose="020F0502020204030204" pitchFamily="34" charset="0"/>
                <a:cs typeface="Calibri" panose="020F0502020204030204" pitchFamily="34" charset="0"/>
              </a:rPr>
              <a:t>span</a:t>
            </a:r>
            <a:r>
              <a:rPr lang="fr-FR" sz="1200" b="1" dirty="0">
                <a:solidFill>
                  <a:schemeClr val="tx1">
                    <a:lumMod val="65000"/>
                    <a:lumOff val="35000"/>
                  </a:schemeClr>
                </a:solidFill>
                <a:latin typeface="Calibri" panose="020F0502020204030204" pitchFamily="34" charset="0"/>
                <a:cs typeface="Calibri" panose="020F0502020204030204" pitchFamily="34" charset="0"/>
              </a:rPr>
              <a:t> style="</a:t>
            </a:r>
            <a:r>
              <a:rPr lang="fr-FR" sz="1200" b="1" dirty="0" err="1">
                <a:solidFill>
                  <a:schemeClr val="tx1">
                    <a:lumMod val="65000"/>
                    <a:lumOff val="35000"/>
                  </a:schemeClr>
                </a:solidFill>
                <a:latin typeface="Calibri" panose="020F0502020204030204" pitchFamily="34" charset="0"/>
                <a:cs typeface="Calibri" panose="020F0502020204030204" pitchFamily="34" charset="0"/>
              </a:rPr>
              <a:t>color:red</a:t>
            </a:r>
            <a:r>
              <a:rPr lang="fr-FR" sz="1200" b="1" dirty="0">
                <a:solidFill>
                  <a:schemeClr val="tx1">
                    <a:lumMod val="65000"/>
                    <a:lumOff val="35000"/>
                  </a:schemeClr>
                </a:solidFill>
                <a:latin typeface="Calibri" panose="020F0502020204030204" pitchFamily="34" charset="0"/>
                <a:cs typeface="Calibri" panose="020F0502020204030204" pitchFamily="34" charset="0"/>
              </a:rPr>
              <a:t>"&gt;Le texte est maintenant en rouge.&lt;/</a:t>
            </a:r>
            <a:r>
              <a:rPr lang="fr-FR" sz="1200" b="1" dirty="0" err="1">
                <a:solidFill>
                  <a:schemeClr val="tx1">
                    <a:lumMod val="65000"/>
                    <a:lumOff val="35000"/>
                  </a:schemeClr>
                </a:solidFill>
                <a:latin typeface="Calibri" panose="020F0502020204030204" pitchFamily="34" charset="0"/>
                <a:cs typeface="Calibri" panose="020F0502020204030204" pitchFamily="34" charset="0"/>
              </a:rPr>
              <a:t>span</a:t>
            </a:r>
            <a:r>
              <a:rPr lang="fr-FR" sz="1200" b="1" dirty="0">
                <a:solidFill>
                  <a:schemeClr val="tx1">
                    <a:lumMod val="65000"/>
                    <a:lumOff val="35000"/>
                  </a:schemeClr>
                </a:solidFill>
                <a:latin typeface="Calibri" panose="020F0502020204030204" pitchFamily="34" charset="0"/>
                <a:cs typeface="Calibri" panose="020F0502020204030204" pitchFamily="34" charset="0"/>
              </a:rPr>
              <a:t>&gt;</a:t>
            </a:r>
          </a:p>
          <a:p>
            <a:pPr lvl="1" algn="just">
              <a:buFont typeface="Courier New" panose="02070309020205020404" pitchFamily="49" charset="0"/>
              <a:buChar char="o"/>
            </a:pPr>
            <a:r>
              <a:rPr lang="fr-FR" sz="1200" b="1" dirty="0">
                <a:solidFill>
                  <a:schemeClr val="tx1">
                    <a:lumMod val="65000"/>
                    <a:lumOff val="35000"/>
                  </a:schemeClr>
                </a:solidFill>
                <a:latin typeface="Calibri" panose="020F0502020204030204" pitchFamily="34" charset="0"/>
                <a:cs typeface="Calibri" panose="020F0502020204030204" pitchFamily="34" charset="0"/>
              </a:rPr>
              <a:t>&lt;</a:t>
            </a:r>
            <a:r>
              <a:rPr lang="fr-FR" sz="1200" b="1" dirty="0" err="1">
                <a:solidFill>
                  <a:schemeClr val="tx1">
                    <a:lumMod val="65000"/>
                    <a:lumOff val="35000"/>
                  </a:schemeClr>
                </a:solidFill>
                <a:latin typeface="Calibri" panose="020F0502020204030204" pitchFamily="34" charset="0"/>
                <a:cs typeface="Calibri" panose="020F0502020204030204" pitchFamily="34" charset="0"/>
              </a:rPr>
              <a:t>span</a:t>
            </a:r>
            <a:r>
              <a:rPr lang="fr-FR" sz="1200" b="1" dirty="0">
                <a:solidFill>
                  <a:schemeClr val="tx1">
                    <a:lumMod val="65000"/>
                    <a:lumOff val="35000"/>
                  </a:schemeClr>
                </a:solidFill>
                <a:latin typeface="Calibri" panose="020F0502020204030204" pitchFamily="34" charset="0"/>
                <a:cs typeface="Calibri" panose="020F0502020204030204" pitchFamily="34" charset="0"/>
              </a:rPr>
              <a:t> style="</a:t>
            </a:r>
            <a:r>
              <a:rPr lang="fr-FR" sz="1200" b="1" dirty="0" err="1">
                <a:solidFill>
                  <a:schemeClr val="tx1">
                    <a:lumMod val="65000"/>
                    <a:lumOff val="35000"/>
                  </a:schemeClr>
                </a:solidFill>
                <a:latin typeface="Calibri" panose="020F0502020204030204" pitchFamily="34" charset="0"/>
                <a:cs typeface="Calibri" panose="020F0502020204030204" pitchFamily="34" charset="0"/>
              </a:rPr>
              <a:t>color</a:t>
            </a:r>
            <a:r>
              <a:rPr lang="fr-FR" sz="1200" b="1" dirty="0">
                <a:solidFill>
                  <a:schemeClr val="tx1">
                    <a:lumMod val="65000"/>
                    <a:lumOff val="35000"/>
                  </a:schemeClr>
                </a:solidFill>
                <a:latin typeface="Calibri" panose="020F0502020204030204" pitchFamily="34" charset="0"/>
                <a:cs typeface="Calibri" panose="020F0502020204030204" pitchFamily="34" charset="0"/>
              </a:rPr>
              <a:t>:#556B2F"&gt;Voici le code pour le vert olive foncé.&lt;/</a:t>
            </a:r>
            <a:r>
              <a:rPr lang="fr-FR" sz="1200" b="1" dirty="0" err="1">
                <a:solidFill>
                  <a:schemeClr val="tx1">
                    <a:lumMod val="65000"/>
                    <a:lumOff val="35000"/>
                  </a:schemeClr>
                </a:solidFill>
                <a:latin typeface="Calibri" panose="020F0502020204030204" pitchFamily="34" charset="0"/>
                <a:cs typeface="Calibri" panose="020F0502020204030204" pitchFamily="34" charset="0"/>
              </a:rPr>
              <a:t>span</a:t>
            </a:r>
            <a:r>
              <a:rPr lang="fr-FR" sz="1200" b="1" dirty="0">
                <a:solidFill>
                  <a:schemeClr val="tx1">
                    <a:lumMod val="65000"/>
                    <a:lumOff val="35000"/>
                  </a:schemeClr>
                </a:solidFill>
                <a:latin typeface="Calibri" panose="020F0502020204030204" pitchFamily="34" charset="0"/>
                <a:cs typeface="Calibri" panose="020F0502020204030204" pitchFamily="34" charset="0"/>
              </a:rPr>
              <a:t>&gt;</a:t>
            </a:r>
          </a:p>
          <a:p>
            <a:pPr lvl="1" algn="just">
              <a:buFont typeface="Courier New" panose="02070309020205020404" pitchFamily="49" charset="0"/>
              <a:buChar char="o"/>
            </a:pPr>
            <a:r>
              <a:rPr lang="fr-FR" sz="1200" b="1" dirty="0">
                <a:solidFill>
                  <a:schemeClr val="tx1">
                    <a:lumMod val="65000"/>
                    <a:lumOff val="35000"/>
                  </a:schemeClr>
                </a:solidFill>
                <a:latin typeface="Calibri" panose="020F0502020204030204" pitchFamily="34" charset="0"/>
                <a:cs typeface="Calibri" panose="020F0502020204030204" pitchFamily="34" charset="0"/>
              </a:rPr>
              <a:t>&lt;</a:t>
            </a:r>
            <a:r>
              <a:rPr lang="fr-FR" sz="1200" b="1" dirty="0" err="1">
                <a:solidFill>
                  <a:schemeClr val="tx1">
                    <a:lumMod val="65000"/>
                    <a:lumOff val="35000"/>
                  </a:schemeClr>
                </a:solidFill>
                <a:latin typeface="Calibri" panose="020F0502020204030204" pitchFamily="34" charset="0"/>
                <a:cs typeface="Calibri" panose="020F0502020204030204" pitchFamily="34" charset="0"/>
              </a:rPr>
              <a:t>span</a:t>
            </a:r>
            <a:r>
              <a:rPr lang="fr-FR" sz="1200" b="1" dirty="0">
                <a:solidFill>
                  <a:schemeClr val="tx1">
                    <a:lumMod val="65000"/>
                    <a:lumOff val="35000"/>
                  </a:schemeClr>
                </a:solidFill>
                <a:latin typeface="Calibri" panose="020F0502020204030204" pitchFamily="34" charset="0"/>
                <a:cs typeface="Calibri" panose="020F0502020204030204" pitchFamily="34" charset="0"/>
              </a:rPr>
              <a:t> style="</a:t>
            </a:r>
            <a:r>
              <a:rPr lang="fr-FR" sz="1200" b="1" dirty="0" err="1">
                <a:solidFill>
                  <a:schemeClr val="tx1">
                    <a:lumMod val="65000"/>
                    <a:lumOff val="35000"/>
                  </a:schemeClr>
                </a:solidFill>
                <a:latin typeface="Calibri" panose="020F0502020204030204" pitchFamily="34" charset="0"/>
                <a:cs typeface="Calibri" panose="020F0502020204030204" pitchFamily="34" charset="0"/>
              </a:rPr>
              <a:t>color</a:t>
            </a:r>
            <a:r>
              <a:rPr lang="fr-FR" sz="1200" b="1" dirty="0">
                <a:solidFill>
                  <a:schemeClr val="tx1">
                    <a:lumMod val="65000"/>
                    <a:lumOff val="35000"/>
                  </a:schemeClr>
                </a:solidFill>
                <a:latin typeface="Calibri" panose="020F0502020204030204" pitchFamily="34" charset="0"/>
                <a:cs typeface="Calibri" panose="020F0502020204030204" pitchFamily="34" charset="0"/>
              </a:rPr>
              <a:t>:#745"&gt; Le code 745 est l'abréviation de 774455.&lt;/</a:t>
            </a:r>
            <a:r>
              <a:rPr lang="fr-FR" sz="1200" b="1" dirty="0" err="1">
                <a:solidFill>
                  <a:schemeClr val="tx1">
                    <a:lumMod val="65000"/>
                    <a:lumOff val="35000"/>
                  </a:schemeClr>
                </a:solidFill>
                <a:latin typeface="Calibri" panose="020F0502020204030204" pitchFamily="34" charset="0"/>
                <a:cs typeface="Calibri" panose="020F0502020204030204" pitchFamily="34" charset="0"/>
              </a:rPr>
              <a:t>span</a:t>
            </a:r>
            <a:r>
              <a:rPr lang="fr-FR" sz="1200" b="1" dirty="0">
                <a:solidFill>
                  <a:schemeClr val="tx1">
                    <a:lumMod val="65000"/>
                    <a:lumOff val="35000"/>
                  </a:schemeClr>
                </a:solidFill>
                <a:latin typeface="Calibri" panose="020F0502020204030204" pitchFamily="34" charset="0"/>
                <a:cs typeface="Calibri" panose="020F0502020204030204" pitchFamily="34" charset="0"/>
              </a:rPr>
              <a:t>&gt;</a:t>
            </a:r>
          </a:p>
          <a:p>
            <a:pPr algn="just"/>
            <a:endParaRPr lang="fr-FR" dirty="0">
              <a:solidFill>
                <a:schemeClr val="tx1">
                  <a:lumMod val="65000"/>
                  <a:lumOff val="35000"/>
                </a:schemeClr>
              </a:solidFill>
              <a:latin typeface="Calibri" panose="020F0502020204030204" pitchFamily="34" charset="0"/>
            </a:endParaRPr>
          </a:p>
          <a:p>
            <a:endParaRPr lang="fr-FR" dirty="0">
              <a:latin typeface="Calibri" panose="020F0502020204030204" pitchFamily="34" charset="0"/>
            </a:endParaRPr>
          </a:p>
        </p:txBody>
      </p:sp>
      <p:sp>
        <p:nvSpPr>
          <p:cNvPr id="4" name="Espace réservé du contenu 3">
            <a:extLst>
              <a:ext uri="{FF2B5EF4-FFF2-40B4-BE49-F238E27FC236}">
                <a16:creationId xmlns:a16="http://schemas.microsoft.com/office/drawing/2014/main" id="{759C30FF-0ACC-46EE-80F7-02ABE6D83E20}"/>
              </a:ext>
            </a:extLst>
          </p:cNvPr>
          <p:cNvSpPr>
            <a:spLocks noGrp="1"/>
          </p:cNvSpPr>
          <p:nvPr>
            <p:ph sz="quarter" idx="13"/>
          </p:nvPr>
        </p:nvSpPr>
        <p:spPr/>
        <p:txBody>
          <a:bodyPr/>
          <a:lstStyle/>
          <a:p>
            <a:r>
              <a:rPr lang="fr-FR" sz="1600" b="1" dirty="0">
                <a:solidFill>
                  <a:srgbClr val="008245"/>
                </a:solidFill>
                <a:latin typeface="Calibri" panose="020F0502020204030204" pitchFamily="34" charset="0"/>
              </a:rPr>
              <a:t>Les couleurs en HTML (Exemples)</a:t>
            </a:r>
          </a:p>
          <a:p>
            <a:endParaRPr lang="fr-FR" dirty="0"/>
          </a:p>
        </p:txBody>
      </p:sp>
      <p:sp>
        <p:nvSpPr>
          <p:cNvPr id="12" name="Titre 15">
            <a:extLst>
              <a:ext uri="{FF2B5EF4-FFF2-40B4-BE49-F238E27FC236}">
                <a16:creationId xmlns:a16="http://schemas.microsoft.com/office/drawing/2014/main" id="{8CB220E6-E01F-4ACF-A5F6-4BEE15E83B27}"/>
              </a:ext>
            </a:extLst>
          </p:cNvPr>
          <p:cNvSpPr>
            <a:spLocks noGrp="1"/>
          </p:cNvSpPr>
          <p:nvPr>
            <p:ph type="title"/>
          </p:nvPr>
        </p:nvSpPr>
        <p:spPr>
          <a:xfrm>
            <a:off x="180000" y="552528"/>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3" name="Espace réservé du texte 16">
            <a:extLst>
              <a:ext uri="{FF2B5EF4-FFF2-40B4-BE49-F238E27FC236}">
                <a16:creationId xmlns:a16="http://schemas.microsoft.com/office/drawing/2014/main" id="{BA606698-EC8D-4214-B688-2E6100B4A1F1}"/>
              </a:ext>
            </a:extLst>
          </p:cNvPr>
          <p:cNvSpPr>
            <a:spLocks noGrp="1"/>
          </p:cNvSpPr>
          <p:nvPr>
            <p:ph type="body" sz="quarter" idx="11"/>
          </p:nvPr>
        </p:nvSpPr>
        <p:spPr>
          <a:xfrm>
            <a:off x="190510" y="878243"/>
            <a:ext cx="5064662" cy="444906"/>
          </a:xfrm>
          <a:prstGeom prst="rect">
            <a:avLst/>
          </a:prstGeom>
        </p:spPr>
        <p:txBody>
          <a:bodyPr/>
          <a:lstStyle/>
          <a:p>
            <a:r>
              <a:rPr lang="fr-FR" dirty="0"/>
              <a:t>Les couleurs</a:t>
            </a:r>
          </a:p>
        </p:txBody>
      </p:sp>
    </p:spTree>
    <p:extLst>
      <p:ext uri="{BB962C8B-B14F-4D97-AF65-F5344CB8AC3E}">
        <p14:creationId xmlns:p14="http://schemas.microsoft.com/office/powerpoint/2010/main" val="1285523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Définir les éléments basiques d’une page HTML</a:t>
            </a:r>
          </a:p>
        </p:txBody>
      </p:sp>
      <p:sp>
        <p:nvSpPr>
          <p:cNvPr id="6" name="ZoneTexte 5">
            <a:extLst>
              <a:ext uri="{FF2B5EF4-FFF2-40B4-BE49-F238E27FC236}">
                <a16:creationId xmlns:a16="http://schemas.microsoft.com/office/drawing/2014/main" id="{B4E8ADF4-5B1F-4FD7-A8C9-EEC574E01B58}"/>
              </a:ext>
            </a:extLst>
          </p:cNvPr>
          <p:cNvSpPr txBox="1"/>
          <p:nvPr/>
        </p:nvSpPr>
        <p:spPr>
          <a:xfrm>
            <a:off x="5958840" y="2891697"/>
            <a:ext cx="6096000" cy="3247043"/>
          </a:xfrm>
          <a:prstGeom prst="rect">
            <a:avLst/>
          </a:prstGeom>
          <a:noFill/>
        </p:spPr>
        <p:txBody>
          <a:bodyPr wrap="square">
            <a:spAutoFit/>
          </a:bodyPr>
          <a:lstStyle/>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Squelette d’une page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Balises de bases (contenu)</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latin typeface="Calibri" panose="020F0502020204030204" pitchFamily="34" charset="0"/>
                <a:cs typeface="Calibri" panose="020F0502020204030204" pitchFamily="34" charset="0"/>
              </a:rPr>
              <a:t>Les couleurs</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dirty="0">
                <a:solidFill>
                  <a:srgbClr val="FF912B"/>
                </a:solidFill>
                <a:latin typeface="Calibri" panose="020F0502020204030204" pitchFamily="34" charset="0"/>
                <a:ea typeface="맑은 고딕" pitchFamily="34"/>
                <a:cs typeface="Calibri" panose="020F0502020204030204" pitchFamily="34" charset="0"/>
              </a:rPr>
              <a:t>Listes en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Liens en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Balises multimédia (images, audio, vidéo)</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Tableaux avec du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latin typeface="Calibri" panose="020F0502020204030204" pitchFamily="34" charset="0"/>
                <a:cs typeface="Calibri" panose="020F0502020204030204" pitchFamily="34" charset="0"/>
              </a:rPr>
              <a:t>Balises de structuration</a:t>
            </a:r>
          </a:p>
          <a:p>
            <a:pPr>
              <a:spcBef>
                <a:spcPts val="600"/>
              </a:spcBef>
            </a:pPr>
            <a:endParaRPr lang="fr-FR"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00425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78344"/>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904059"/>
            <a:ext cx="5064662" cy="444906"/>
          </a:xfrm>
          <a:prstGeom prst="rect">
            <a:avLst/>
          </a:prstGeom>
        </p:spPr>
        <p:txBody>
          <a:bodyPr/>
          <a:lstStyle/>
          <a:p>
            <a:r>
              <a:rPr lang="fr-FR" sz="1600" dirty="0"/>
              <a:t>Les listes</a:t>
            </a:r>
            <a:endParaRPr lang="fr-FR" dirty="0"/>
          </a:p>
        </p:txBody>
      </p:sp>
      <p:sp>
        <p:nvSpPr>
          <p:cNvPr id="2" name="Espace réservé du contenu 1">
            <a:extLst>
              <a:ext uri="{FF2B5EF4-FFF2-40B4-BE49-F238E27FC236}">
                <a16:creationId xmlns:a16="http://schemas.microsoft.com/office/drawing/2014/main" id="{A0B7FAB5-78EF-44D7-87F0-577A01453807}"/>
              </a:ext>
            </a:extLst>
          </p:cNvPr>
          <p:cNvSpPr>
            <a:spLocks noGrp="1"/>
          </p:cNvSpPr>
          <p:nvPr>
            <p:ph sz="quarter" idx="12"/>
          </p:nvPr>
        </p:nvSpPr>
        <p:spPr/>
        <p:txBody>
          <a:bodyPr/>
          <a:lstStyle/>
          <a:p>
            <a:pPr algn="just"/>
            <a:r>
              <a:rPr lang="fr-FR" sz="1200" dirty="0">
                <a:solidFill>
                  <a:schemeClr val="tx1">
                    <a:lumMod val="65000"/>
                    <a:lumOff val="35000"/>
                  </a:schemeClr>
                </a:solidFill>
              </a:rPr>
              <a:t>Les listes sont utiles pour apporter de la clarté et de l’ordre aux documents web. </a:t>
            </a:r>
          </a:p>
          <a:p>
            <a:pPr algn="just"/>
            <a:r>
              <a:rPr lang="fr-FR" sz="1200" dirty="0">
                <a:solidFill>
                  <a:schemeClr val="tx1">
                    <a:lumMod val="65000"/>
                    <a:lumOff val="35000"/>
                  </a:schemeClr>
                </a:solidFill>
              </a:rPr>
              <a:t>En HTML, il est possible de définir trois types de listes : les listes ordonnées, les listes non ordonnées, et les listes de définition.</a:t>
            </a:r>
          </a:p>
          <a:p>
            <a:pPr algn="just"/>
            <a:endParaRPr lang="fr-FR" sz="1200" dirty="0">
              <a:solidFill>
                <a:schemeClr val="tx1">
                  <a:lumMod val="65000"/>
                  <a:lumOff val="35000"/>
                </a:schemeClr>
              </a:solidFill>
            </a:endParaRPr>
          </a:p>
          <a:p>
            <a:pPr algn="just"/>
            <a:r>
              <a:rPr lang="fr-FR" sz="1200" dirty="0">
                <a:solidFill>
                  <a:schemeClr val="tx1">
                    <a:lumMod val="65000"/>
                    <a:lumOff val="35000"/>
                  </a:schemeClr>
                </a:solidFill>
              </a:rPr>
              <a:t>Les balises et les attributs utilisées sont: </a:t>
            </a:r>
          </a:p>
          <a:p>
            <a:pPr algn="just"/>
            <a:endParaRPr lang="fr-FR" sz="1200" dirty="0">
              <a:solidFill>
                <a:schemeClr val="tx1">
                  <a:lumMod val="65000"/>
                  <a:lumOff val="35000"/>
                </a:schemeClr>
              </a:solidFill>
            </a:endParaRPr>
          </a:p>
          <a:p>
            <a:pPr marL="285750" indent="-285750" algn="just">
              <a:buFont typeface="Arial" panose="020B0604020202020204" pitchFamily="34" charset="0"/>
              <a:buChar char="•"/>
            </a:pPr>
            <a:r>
              <a:rPr lang="fr-FR" sz="1200" b="1" dirty="0">
                <a:solidFill>
                  <a:schemeClr val="tx1">
                    <a:lumMod val="65000"/>
                    <a:lumOff val="35000"/>
                  </a:schemeClr>
                </a:solidFill>
              </a:rPr>
              <a:t>Balise </a:t>
            </a:r>
            <a:r>
              <a:rPr lang="fr-FR" sz="1200" b="1" dirty="0" err="1">
                <a:solidFill>
                  <a:schemeClr val="tx1">
                    <a:lumMod val="65000"/>
                    <a:lumOff val="35000"/>
                  </a:schemeClr>
                </a:solidFill>
              </a:rPr>
              <a:t>ul</a:t>
            </a:r>
            <a:r>
              <a:rPr lang="fr-FR" sz="1200" b="1" dirty="0">
                <a:solidFill>
                  <a:schemeClr val="tx1">
                    <a:lumMod val="65000"/>
                    <a:lumOff val="35000"/>
                  </a:schemeClr>
                </a:solidFill>
              </a:rPr>
              <a:t>  : </a:t>
            </a:r>
            <a:r>
              <a:rPr lang="fr-FR" sz="1200" dirty="0">
                <a:solidFill>
                  <a:schemeClr val="tx1">
                    <a:lumMod val="65000"/>
                    <a:lumOff val="35000"/>
                  </a:schemeClr>
                </a:solidFill>
              </a:rPr>
              <a:t>définir une </a:t>
            </a:r>
            <a:r>
              <a:rPr lang="fr-FR" sz="1200" b="1" dirty="0">
                <a:solidFill>
                  <a:schemeClr val="tx1">
                    <a:lumMod val="65000"/>
                    <a:lumOff val="35000"/>
                  </a:schemeClr>
                </a:solidFill>
              </a:rPr>
              <a:t>l</a:t>
            </a:r>
            <a:r>
              <a:rPr lang="fr-FR" sz="1200" dirty="0">
                <a:solidFill>
                  <a:schemeClr val="tx1">
                    <a:lumMod val="65000"/>
                    <a:lumOff val="35000"/>
                  </a:schemeClr>
                </a:solidFill>
              </a:rPr>
              <a:t>iste non ordonnée</a:t>
            </a:r>
          </a:p>
          <a:p>
            <a:pPr marL="285750" indent="-285750" algn="just">
              <a:buFont typeface="Arial" panose="020B0604020202020204" pitchFamily="34" charset="0"/>
              <a:buChar char="•"/>
            </a:pPr>
            <a:r>
              <a:rPr lang="fr-FR" sz="1200" b="1" dirty="0">
                <a:solidFill>
                  <a:schemeClr val="tx1">
                    <a:lumMod val="65000"/>
                    <a:lumOff val="35000"/>
                  </a:schemeClr>
                </a:solidFill>
              </a:rPr>
              <a:t>Balise </a:t>
            </a:r>
            <a:r>
              <a:rPr lang="fr-FR" sz="1200" b="1" dirty="0" err="1">
                <a:solidFill>
                  <a:schemeClr val="tx1">
                    <a:lumMod val="65000"/>
                    <a:lumOff val="35000"/>
                  </a:schemeClr>
                </a:solidFill>
              </a:rPr>
              <a:t>ol</a:t>
            </a:r>
            <a:r>
              <a:rPr lang="fr-FR" sz="1200" b="1" dirty="0">
                <a:solidFill>
                  <a:schemeClr val="tx1">
                    <a:lumMod val="65000"/>
                    <a:lumOff val="35000"/>
                  </a:schemeClr>
                </a:solidFill>
              </a:rPr>
              <a:t> : </a:t>
            </a:r>
            <a:r>
              <a:rPr lang="fr-FR" sz="1200" dirty="0">
                <a:solidFill>
                  <a:schemeClr val="tx1">
                    <a:lumMod val="65000"/>
                    <a:lumOff val="35000"/>
                  </a:schemeClr>
                </a:solidFill>
              </a:rPr>
              <a:t>définir une liste ordonnée </a:t>
            </a:r>
          </a:p>
          <a:p>
            <a:pPr marL="285750" indent="-285750" algn="just">
              <a:buFont typeface="Arial" panose="020B0604020202020204" pitchFamily="34" charset="0"/>
              <a:buChar char="•"/>
            </a:pPr>
            <a:r>
              <a:rPr lang="fr-FR" sz="1200" b="1" dirty="0">
                <a:solidFill>
                  <a:schemeClr val="tx1">
                    <a:lumMod val="65000"/>
                    <a:lumOff val="35000"/>
                  </a:schemeClr>
                </a:solidFill>
              </a:rPr>
              <a:t>Balise dl : </a:t>
            </a:r>
            <a:r>
              <a:rPr lang="fr-FR" sz="1200" dirty="0">
                <a:solidFill>
                  <a:schemeClr val="tx1">
                    <a:lumMod val="65000"/>
                    <a:lumOff val="35000"/>
                  </a:schemeClr>
                </a:solidFill>
              </a:rPr>
              <a:t>définir une </a:t>
            </a:r>
            <a:r>
              <a:rPr lang="fr-FR" sz="1200" b="1" dirty="0">
                <a:solidFill>
                  <a:schemeClr val="tx1">
                    <a:lumMod val="65000"/>
                    <a:lumOff val="35000"/>
                  </a:schemeClr>
                </a:solidFill>
              </a:rPr>
              <a:t>l</a:t>
            </a:r>
            <a:r>
              <a:rPr lang="fr-FR" sz="1200" dirty="0">
                <a:solidFill>
                  <a:schemeClr val="tx1">
                    <a:lumMod val="65000"/>
                    <a:lumOff val="35000"/>
                  </a:schemeClr>
                </a:solidFill>
              </a:rPr>
              <a:t>iste de définition</a:t>
            </a:r>
          </a:p>
          <a:p>
            <a:pPr marL="285750" indent="-285750" algn="just">
              <a:buFont typeface="Arial" panose="020B0604020202020204" pitchFamily="34" charset="0"/>
              <a:buChar char="•"/>
            </a:pPr>
            <a:r>
              <a:rPr lang="fr-FR" sz="1200" b="1" dirty="0">
                <a:solidFill>
                  <a:schemeClr val="tx1">
                    <a:lumMod val="65000"/>
                    <a:lumOff val="35000"/>
                  </a:schemeClr>
                </a:solidFill>
              </a:rPr>
              <a:t>Balise li </a:t>
            </a:r>
            <a:r>
              <a:rPr lang="fr-FR" sz="1200" dirty="0">
                <a:solidFill>
                  <a:schemeClr val="tx1">
                    <a:lumMod val="65000"/>
                    <a:lumOff val="35000"/>
                  </a:schemeClr>
                </a:solidFill>
              </a:rPr>
              <a:t>: définir un élément de liste</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L'attribut "</a:t>
            </a:r>
            <a:r>
              <a:rPr lang="fr-FR" sz="1200" b="1" dirty="0">
                <a:solidFill>
                  <a:schemeClr val="tx1">
                    <a:lumMod val="65000"/>
                    <a:lumOff val="35000"/>
                  </a:schemeClr>
                </a:solidFill>
                <a:latin typeface="Calibri" panose="020F0502020204030204" pitchFamily="34" charset="0"/>
              </a:rPr>
              <a:t>type</a:t>
            </a:r>
            <a:r>
              <a:rPr lang="fr-FR" sz="1200" dirty="0">
                <a:solidFill>
                  <a:schemeClr val="tx1">
                    <a:lumMod val="65000"/>
                    <a:lumOff val="35000"/>
                  </a:schemeClr>
                </a:solidFill>
                <a:latin typeface="Calibri" panose="020F0502020204030204" pitchFamily="34" charset="0"/>
              </a:rPr>
              <a:t>" permet de préciser le type de numérotation utilisée pour présenter la liste</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L'attribut "</a:t>
            </a:r>
            <a:r>
              <a:rPr lang="fr-FR" sz="1200" b="1" dirty="0">
                <a:solidFill>
                  <a:schemeClr val="tx1">
                    <a:lumMod val="65000"/>
                    <a:lumOff val="35000"/>
                  </a:schemeClr>
                </a:solidFill>
                <a:latin typeface="Calibri" panose="020F0502020204030204" pitchFamily="34" charset="0"/>
              </a:rPr>
              <a:t>value</a:t>
            </a:r>
            <a:r>
              <a:rPr lang="fr-FR" sz="1200" dirty="0">
                <a:solidFill>
                  <a:schemeClr val="tx1">
                    <a:lumMod val="65000"/>
                    <a:lumOff val="35000"/>
                  </a:schemeClr>
                </a:solidFill>
                <a:latin typeface="Calibri" panose="020F0502020204030204" pitchFamily="34" charset="0"/>
              </a:rPr>
              <a:t>" permet d'initialiser le numéro courant par la valeur souhaitée</a:t>
            </a:r>
          </a:p>
          <a:p>
            <a:pPr marL="285750" indent="-285750" algn="just">
              <a:buFont typeface="Arial" panose="020B0604020202020204" pitchFamily="34" charset="0"/>
              <a:buChar char="•"/>
            </a:pPr>
            <a:endParaRPr lang="fr-FR" sz="1200"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EC3D8907-D0A1-4B0A-B3A1-D3605FB04B66}"/>
              </a:ext>
            </a:extLst>
          </p:cNvPr>
          <p:cNvSpPr>
            <a:spLocks noGrp="1"/>
          </p:cNvSpPr>
          <p:nvPr>
            <p:ph sz="quarter" idx="13"/>
          </p:nvPr>
        </p:nvSpPr>
        <p:spPr/>
        <p:txBody>
          <a:bodyPr/>
          <a:lstStyle/>
          <a:p>
            <a:r>
              <a:rPr lang="fr-FR" sz="1600" b="1" dirty="0">
                <a:solidFill>
                  <a:srgbClr val="008245"/>
                </a:solidFill>
                <a:latin typeface="Calibri" panose="020F0502020204030204" pitchFamily="34" charset="0"/>
              </a:rPr>
              <a:t>Les listes en HTML</a:t>
            </a:r>
          </a:p>
          <a:p>
            <a:endParaRPr lang="fr-FR" dirty="0"/>
          </a:p>
        </p:txBody>
      </p:sp>
    </p:spTree>
    <p:extLst>
      <p:ext uri="{BB962C8B-B14F-4D97-AF65-F5344CB8AC3E}">
        <p14:creationId xmlns:p14="http://schemas.microsoft.com/office/powerpoint/2010/main" val="854016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02A61C2-F291-472E-852F-080B975B83AA}"/>
              </a:ext>
            </a:extLst>
          </p:cNvPr>
          <p:cNvSpPr>
            <a:spLocks noGrp="1"/>
          </p:cNvSpPr>
          <p:nvPr>
            <p:ph sz="quarter" idx="13"/>
          </p:nvPr>
        </p:nvSpPr>
        <p:spPr/>
        <p:txBody>
          <a:bodyPr/>
          <a:lstStyle/>
          <a:p>
            <a:r>
              <a:rPr lang="fr-FR" sz="1600" b="1" dirty="0">
                <a:solidFill>
                  <a:srgbClr val="008245"/>
                </a:solidFill>
              </a:rPr>
              <a:t>Les listes ordonnées et non ordonnées : </a:t>
            </a:r>
            <a:endParaRPr lang="fr-FR" sz="1600" b="1" dirty="0">
              <a:solidFill>
                <a:srgbClr val="008245"/>
              </a:solidFill>
              <a:latin typeface="Calibri" panose="020F0502020204030204" pitchFamily="34" charset="0"/>
            </a:endParaRPr>
          </a:p>
          <a:p>
            <a:endParaRPr lang="fr-FR" dirty="0"/>
          </a:p>
        </p:txBody>
      </p:sp>
      <p:sp>
        <p:nvSpPr>
          <p:cNvPr id="24" name="ZoneTexte 23">
            <a:extLst>
              <a:ext uri="{FF2B5EF4-FFF2-40B4-BE49-F238E27FC236}">
                <a16:creationId xmlns:a16="http://schemas.microsoft.com/office/drawing/2014/main" id="{196D998B-6C50-49E0-AFDA-78FBA9FDC4EE}"/>
              </a:ext>
            </a:extLst>
          </p:cNvPr>
          <p:cNvSpPr txBox="1"/>
          <p:nvPr/>
        </p:nvSpPr>
        <p:spPr>
          <a:xfrm>
            <a:off x="3465809" y="2113959"/>
            <a:ext cx="5222125" cy="1015663"/>
          </a:xfrm>
          <a:prstGeom prst="rect">
            <a:avLst/>
          </a:prstGeom>
          <a:noFill/>
          <a:ln>
            <a:solidFill>
              <a:srgbClr val="00B050"/>
            </a:solidFill>
          </a:ln>
        </p:spPr>
        <p:txBody>
          <a:bodyPr wrap="square">
            <a:spAutoFit/>
          </a:bodyPr>
          <a:lstStyle/>
          <a:p>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ul</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Élément1</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 </a:t>
            </a:r>
            <a:r>
              <a:rPr lang="it-IT" sz="1200" dirty="0">
                <a:solidFill>
                  <a:srgbClr val="8190A0"/>
                </a:solidFill>
                <a:effectLst/>
                <a:latin typeface="Calibri" panose="020F0502020204030204" pitchFamily="34" charset="0"/>
              </a:rPr>
              <a:t>type</a:t>
            </a:r>
            <a:r>
              <a:rPr lang="it-IT" sz="1200" dirty="0">
                <a:solidFill>
                  <a:srgbClr val="777777"/>
                </a:solidFill>
                <a:effectLst/>
                <a:latin typeface="Calibri" panose="020F0502020204030204" pitchFamily="34" charset="0"/>
              </a:rPr>
              <a:t>="</a:t>
            </a:r>
            <a:r>
              <a:rPr lang="it-IT" sz="1200" dirty="0">
                <a:solidFill>
                  <a:srgbClr val="448C27"/>
                </a:solidFill>
                <a:effectLst/>
                <a:latin typeface="Calibri" panose="020F0502020204030204" pitchFamily="34" charset="0"/>
              </a:rPr>
              <a:t>circle</a:t>
            </a:r>
            <a:r>
              <a:rPr lang="it-IT" sz="1200" dirty="0">
                <a:solidFill>
                  <a:srgbClr val="777777"/>
                </a:solidFill>
                <a:effectLst/>
                <a:latin typeface="Calibri" panose="020F0502020204030204" pitchFamily="34" charset="0"/>
              </a:rPr>
              <a:t>"</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Élément2</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 </a:t>
            </a:r>
            <a:r>
              <a:rPr lang="it-IT" sz="1200" dirty="0">
                <a:solidFill>
                  <a:srgbClr val="8190A0"/>
                </a:solidFill>
                <a:effectLst/>
                <a:latin typeface="Calibri" panose="020F0502020204030204" pitchFamily="34" charset="0"/>
              </a:rPr>
              <a:t>type</a:t>
            </a:r>
            <a:r>
              <a:rPr lang="it-IT" sz="1200" dirty="0">
                <a:solidFill>
                  <a:srgbClr val="777777"/>
                </a:solidFill>
                <a:effectLst/>
                <a:latin typeface="Calibri" panose="020F0502020204030204" pitchFamily="34" charset="0"/>
              </a:rPr>
              <a:t>="</a:t>
            </a:r>
            <a:r>
              <a:rPr lang="it-IT" sz="1200" dirty="0">
                <a:solidFill>
                  <a:srgbClr val="448C27"/>
                </a:solidFill>
                <a:effectLst/>
                <a:latin typeface="Calibri" panose="020F0502020204030204" pitchFamily="34" charset="0"/>
              </a:rPr>
              <a:t>square</a:t>
            </a:r>
            <a:r>
              <a:rPr lang="it-IT" sz="1200" dirty="0">
                <a:solidFill>
                  <a:srgbClr val="777777"/>
                </a:solidFill>
                <a:effectLst/>
                <a:latin typeface="Calibri" panose="020F0502020204030204" pitchFamily="34" charset="0"/>
              </a:rPr>
              <a:t>"</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Élément3</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ul</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p:txBody>
      </p:sp>
      <p:pic>
        <p:nvPicPr>
          <p:cNvPr id="25" name="Image 24">
            <a:extLst>
              <a:ext uri="{FF2B5EF4-FFF2-40B4-BE49-F238E27FC236}">
                <a16:creationId xmlns:a16="http://schemas.microsoft.com/office/drawing/2014/main" id="{4A7CE699-2E2A-45D3-8C28-C42101EF92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362849" y="2303183"/>
            <a:ext cx="1261608" cy="805843"/>
          </a:xfrm>
          <a:prstGeom prst="rect">
            <a:avLst/>
          </a:prstGeom>
        </p:spPr>
      </p:pic>
      <p:sp>
        <p:nvSpPr>
          <p:cNvPr id="26" name="ZoneTexte 25">
            <a:extLst>
              <a:ext uri="{FF2B5EF4-FFF2-40B4-BE49-F238E27FC236}">
                <a16:creationId xmlns:a16="http://schemas.microsoft.com/office/drawing/2014/main" id="{29676DFA-C937-4D86-9F88-55D02C0E64D1}"/>
              </a:ext>
            </a:extLst>
          </p:cNvPr>
          <p:cNvSpPr txBox="1"/>
          <p:nvPr/>
        </p:nvSpPr>
        <p:spPr>
          <a:xfrm>
            <a:off x="3465809" y="3492335"/>
            <a:ext cx="5222125" cy="1200329"/>
          </a:xfrm>
          <a:prstGeom prst="rect">
            <a:avLst/>
          </a:prstGeom>
          <a:noFill/>
          <a:ln>
            <a:solidFill>
              <a:srgbClr val="00B050"/>
            </a:solidFill>
          </a:ln>
        </p:spPr>
        <p:txBody>
          <a:bodyPr wrap="square">
            <a:spAutoFit/>
          </a:bodyPr>
          <a:lstStyle/>
          <a:p>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ol</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 </a:t>
            </a:r>
            <a:r>
              <a:rPr lang="it-IT" sz="1200" dirty="0">
                <a:solidFill>
                  <a:srgbClr val="8190A0"/>
                </a:solidFill>
                <a:effectLst/>
                <a:latin typeface="Calibri" panose="020F0502020204030204" pitchFamily="34" charset="0"/>
              </a:rPr>
              <a:t>type</a:t>
            </a:r>
            <a:r>
              <a:rPr lang="it-IT" sz="1200" dirty="0">
                <a:solidFill>
                  <a:srgbClr val="777777"/>
                </a:solidFill>
                <a:effectLst/>
                <a:latin typeface="Calibri" panose="020F0502020204030204" pitchFamily="34" charset="0"/>
              </a:rPr>
              <a:t>="</a:t>
            </a:r>
            <a:r>
              <a:rPr lang="it-IT" sz="1200" dirty="0">
                <a:solidFill>
                  <a:srgbClr val="448C27"/>
                </a:solidFill>
                <a:effectLst/>
                <a:latin typeface="Calibri" panose="020F0502020204030204" pitchFamily="34" charset="0"/>
              </a:rPr>
              <a:t>I</a:t>
            </a:r>
            <a:r>
              <a:rPr lang="it-IT" sz="1200" dirty="0">
                <a:solidFill>
                  <a:srgbClr val="777777"/>
                </a:solidFill>
                <a:effectLst/>
                <a:latin typeface="Calibri" panose="020F0502020204030204" pitchFamily="34" charset="0"/>
              </a:rPr>
              <a:t>"</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Élément1</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 </a:t>
            </a:r>
            <a:r>
              <a:rPr lang="it-IT" sz="1200" dirty="0">
                <a:solidFill>
                  <a:srgbClr val="8190A0"/>
                </a:solidFill>
                <a:effectLst/>
                <a:latin typeface="Calibri" panose="020F0502020204030204" pitchFamily="34" charset="0"/>
              </a:rPr>
              <a:t>type</a:t>
            </a:r>
            <a:r>
              <a:rPr lang="it-IT" sz="1200" dirty="0">
                <a:solidFill>
                  <a:srgbClr val="777777"/>
                </a:solidFill>
                <a:effectLst/>
                <a:latin typeface="Calibri" panose="020F0502020204030204" pitchFamily="34" charset="0"/>
              </a:rPr>
              <a:t>="</a:t>
            </a:r>
            <a:r>
              <a:rPr lang="it-IT" sz="1200" dirty="0">
                <a:solidFill>
                  <a:srgbClr val="448C27"/>
                </a:solidFill>
                <a:effectLst/>
                <a:latin typeface="Calibri" panose="020F0502020204030204" pitchFamily="34" charset="0"/>
              </a:rPr>
              <a:t>i</a:t>
            </a:r>
            <a:r>
              <a:rPr lang="it-IT" sz="1200" dirty="0">
                <a:solidFill>
                  <a:srgbClr val="777777"/>
                </a:solidFill>
                <a:effectLst/>
                <a:latin typeface="Calibri" panose="020F0502020204030204" pitchFamily="34" charset="0"/>
              </a:rPr>
              <a:t>"</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Élément2</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 </a:t>
            </a:r>
            <a:r>
              <a:rPr lang="it-IT" sz="1200" dirty="0">
                <a:solidFill>
                  <a:srgbClr val="8190A0"/>
                </a:solidFill>
                <a:effectLst/>
                <a:latin typeface="Calibri" panose="020F0502020204030204" pitchFamily="34" charset="0"/>
              </a:rPr>
              <a:t>type</a:t>
            </a:r>
            <a:r>
              <a:rPr lang="it-IT" sz="1200" dirty="0">
                <a:solidFill>
                  <a:srgbClr val="777777"/>
                </a:solidFill>
                <a:effectLst/>
                <a:latin typeface="Calibri" panose="020F0502020204030204" pitchFamily="34" charset="0"/>
              </a:rPr>
              <a:t>="</a:t>
            </a:r>
            <a:r>
              <a:rPr lang="it-IT" sz="1200" dirty="0">
                <a:solidFill>
                  <a:srgbClr val="448C27"/>
                </a:solidFill>
                <a:effectLst/>
                <a:latin typeface="Calibri" panose="020F0502020204030204" pitchFamily="34" charset="0"/>
              </a:rPr>
              <a:t>A</a:t>
            </a:r>
            <a:r>
              <a:rPr lang="it-IT" sz="1200" dirty="0">
                <a:solidFill>
                  <a:srgbClr val="777777"/>
                </a:solidFill>
                <a:effectLst/>
                <a:latin typeface="Calibri" panose="020F0502020204030204" pitchFamily="34" charset="0"/>
              </a:rPr>
              <a:t>"</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Élément3</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 </a:t>
            </a:r>
            <a:r>
              <a:rPr lang="it-IT" sz="1200" dirty="0">
                <a:solidFill>
                  <a:srgbClr val="8190A0"/>
                </a:solidFill>
                <a:effectLst/>
                <a:latin typeface="Calibri" panose="020F0502020204030204" pitchFamily="34" charset="0"/>
              </a:rPr>
              <a:t>type</a:t>
            </a:r>
            <a:r>
              <a:rPr lang="it-IT" sz="1200" dirty="0">
                <a:solidFill>
                  <a:srgbClr val="777777"/>
                </a:solidFill>
                <a:effectLst/>
                <a:latin typeface="Calibri" panose="020F0502020204030204" pitchFamily="34" charset="0"/>
              </a:rPr>
              <a:t>="</a:t>
            </a:r>
            <a:r>
              <a:rPr lang="it-IT" sz="1200" dirty="0">
                <a:solidFill>
                  <a:srgbClr val="448C27"/>
                </a:solidFill>
                <a:effectLst/>
                <a:latin typeface="Calibri" panose="020F0502020204030204" pitchFamily="34" charset="0"/>
              </a:rPr>
              <a:t>a</a:t>
            </a:r>
            <a:r>
              <a:rPr lang="it-IT" sz="1200" dirty="0">
                <a:solidFill>
                  <a:srgbClr val="777777"/>
                </a:solidFill>
                <a:effectLst/>
                <a:latin typeface="Calibri" panose="020F0502020204030204" pitchFamily="34" charset="0"/>
              </a:rPr>
              <a:t>"</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Élément4</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ol</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p:txBody>
      </p:sp>
      <p:pic>
        <p:nvPicPr>
          <p:cNvPr id="27" name="Image 26">
            <a:extLst>
              <a:ext uri="{FF2B5EF4-FFF2-40B4-BE49-F238E27FC236}">
                <a16:creationId xmlns:a16="http://schemas.microsoft.com/office/drawing/2014/main" id="{9D0475E1-78BE-4DD0-AE6A-953648842B5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362849" y="3578797"/>
            <a:ext cx="1343507" cy="975335"/>
          </a:xfrm>
          <a:prstGeom prst="rect">
            <a:avLst/>
          </a:prstGeom>
        </p:spPr>
      </p:pic>
      <p:sp>
        <p:nvSpPr>
          <p:cNvPr id="28" name="ZoneTexte 27">
            <a:extLst>
              <a:ext uri="{FF2B5EF4-FFF2-40B4-BE49-F238E27FC236}">
                <a16:creationId xmlns:a16="http://schemas.microsoft.com/office/drawing/2014/main" id="{0B09A397-AB6E-4EA4-9578-0CD30A94CDD5}"/>
              </a:ext>
            </a:extLst>
          </p:cNvPr>
          <p:cNvSpPr txBox="1"/>
          <p:nvPr/>
        </p:nvSpPr>
        <p:spPr>
          <a:xfrm>
            <a:off x="803591" y="2513700"/>
            <a:ext cx="2628398" cy="276999"/>
          </a:xfrm>
          <a:prstGeom prst="rect">
            <a:avLst/>
          </a:prstGeom>
          <a:noFill/>
        </p:spPr>
        <p:txBody>
          <a:bodyPr wrap="square" rtlCol="0">
            <a:spAutoFit/>
          </a:bodyPr>
          <a:lstStyle/>
          <a:p>
            <a:r>
              <a:rPr lang="fr-FR" sz="1200" b="1" dirty="0">
                <a:solidFill>
                  <a:schemeClr val="tx1">
                    <a:lumMod val="65000"/>
                    <a:lumOff val="35000"/>
                  </a:schemeClr>
                </a:solidFill>
                <a:latin typeface="Calibri" panose="020F0502020204030204" pitchFamily="34" charset="0"/>
              </a:rPr>
              <a:t>Exemple de liste non ordonnée</a:t>
            </a:r>
          </a:p>
        </p:txBody>
      </p:sp>
      <p:sp>
        <p:nvSpPr>
          <p:cNvPr id="29" name="ZoneTexte 28">
            <a:extLst>
              <a:ext uri="{FF2B5EF4-FFF2-40B4-BE49-F238E27FC236}">
                <a16:creationId xmlns:a16="http://schemas.microsoft.com/office/drawing/2014/main" id="{C8F0B044-21ED-490D-9ED4-1477C1D209B8}"/>
              </a:ext>
            </a:extLst>
          </p:cNvPr>
          <p:cNvSpPr txBox="1"/>
          <p:nvPr/>
        </p:nvSpPr>
        <p:spPr>
          <a:xfrm>
            <a:off x="908143" y="4036524"/>
            <a:ext cx="2419293" cy="276999"/>
          </a:xfrm>
          <a:prstGeom prst="rect">
            <a:avLst/>
          </a:prstGeom>
          <a:noFill/>
        </p:spPr>
        <p:txBody>
          <a:bodyPr wrap="square" rtlCol="0">
            <a:spAutoFit/>
          </a:bodyPr>
          <a:lstStyle/>
          <a:p>
            <a:r>
              <a:rPr lang="fr-FR" sz="1200" b="1" dirty="0">
                <a:solidFill>
                  <a:schemeClr val="tx1">
                    <a:lumMod val="65000"/>
                    <a:lumOff val="35000"/>
                  </a:schemeClr>
                </a:solidFill>
                <a:latin typeface="Calibri" panose="020F0502020204030204" pitchFamily="34" charset="0"/>
              </a:rPr>
              <a:t>Exemple 1 de liste ordonnée</a:t>
            </a:r>
          </a:p>
        </p:txBody>
      </p:sp>
      <p:sp>
        <p:nvSpPr>
          <p:cNvPr id="11" name="ZoneTexte 10">
            <a:extLst>
              <a:ext uri="{FF2B5EF4-FFF2-40B4-BE49-F238E27FC236}">
                <a16:creationId xmlns:a16="http://schemas.microsoft.com/office/drawing/2014/main" id="{EB832851-2756-463A-AEBD-B0D16251CD08}"/>
              </a:ext>
            </a:extLst>
          </p:cNvPr>
          <p:cNvSpPr txBox="1"/>
          <p:nvPr/>
        </p:nvSpPr>
        <p:spPr>
          <a:xfrm>
            <a:off x="3465809" y="5047722"/>
            <a:ext cx="5270696" cy="1200329"/>
          </a:xfrm>
          <a:prstGeom prst="rect">
            <a:avLst/>
          </a:prstGeom>
          <a:noFill/>
          <a:ln>
            <a:solidFill>
              <a:srgbClr val="00B050"/>
            </a:solidFill>
          </a:ln>
        </p:spPr>
        <p:txBody>
          <a:bodyPr wrap="square">
            <a:spAutoFit/>
          </a:bodyPr>
          <a:lstStyle/>
          <a:p>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ol</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Élément1</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Élément2</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 </a:t>
            </a:r>
            <a:r>
              <a:rPr lang="it-IT" sz="1200" dirty="0">
                <a:solidFill>
                  <a:srgbClr val="8190A0"/>
                </a:solidFill>
                <a:effectLst/>
                <a:latin typeface="Calibri" panose="020F0502020204030204" pitchFamily="34" charset="0"/>
              </a:rPr>
              <a:t>value</a:t>
            </a:r>
            <a:r>
              <a:rPr lang="it-IT" sz="1200" dirty="0">
                <a:solidFill>
                  <a:srgbClr val="777777"/>
                </a:solidFill>
                <a:effectLst/>
                <a:latin typeface="Calibri" panose="020F0502020204030204" pitchFamily="34" charset="0"/>
              </a:rPr>
              <a:t>="</a:t>
            </a:r>
            <a:r>
              <a:rPr lang="it-IT" sz="1200" dirty="0">
                <a:solidFill>
                  <a:srgbClr val="448C27"/>
                </a:solidFill>
                <a:effectLst/>
                <a:latin typeface="Calibri" panose="020F0502020204030204" pitchFamily="34" charset="0"/>
              </a:rPr>
              <a:t>1</a:t>
            </a:r>
            <a:r>
              <a:rPr lang="it-IT" sz="1200" dirty="0">
                <a:solidFill>
                  <a:srgbClr val="777777"/>
                </a:solidFill>
                <a:effectLst/>
                <a:latin typeface="Calibri" panose="020F0502020204030204" pitchFamily="34" charset="0"/>
              </a:rPr>
              <a:t>"</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Élément3</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Élément4</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ol</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p:txBody>
      </p:sp>
      <p:pic>
        <p:nvPicPr>
          <p:cNvPr id="12" name="Image 11">
            <a:extLst>
              <a:ext uri="{FF2B5EF4-FFF2-40B4-BE49-F238E27FC236}">
                <a16:creationId xmlns:a16="http://schemas.microsoft.com/office/drawing/2014/main" id="{00C8B221-FAE7-4D80-B9BD-D4D4534A999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62849" y="5225377"/>
            <a:ext cx="1389637" cy="1045358"/>
          </a:xfrm>
          <a:prstGeom prst="rect">
            <a:avLst/>
          </a:prstGeom>
        </p:spPr>
      </p:pic>
      <p:sp>
        <p:nvSpPr>
          <p:cNvPr id="13" name="ZoneTexte 12">
            <a:extLst>
              <a:ext uri="{FF2B5EF4-FFF2-40B4-BE49-F238E27FC236}">
                <a16:creationId xmlns:a16="http://schemas.microsoft.com/office/drawing/2014/main" id="{21C3023D-1ED8-4676-B203-786EBB9E57FC}"/>
              </a:ext>
            </a:extLst>
          </p:cNvPr>
          <p:cNvSpPr txBox="1"/>
          <p:nvPr/>
        </p:nvSpPr>
        <p:spPr>
          <a:xfrm>
            <a:off x="915399" y="5582295"/>
            <a:ext cx="2419293" cy="276999"/>
          </a:xfrm>
          <a:prstGeom prst="rect">
            <a:avLst/>
          </a:prstGeom>
          <a:noFill/>
        </p:spPr>
        <p:txBody>
          <a:bodyPr wrap="square" rtlCol="0">
            <a:spAutoFit/>
          </a:bodyPr>
          <a:lstStyle/>
          <a:p>
            <a:r>
              <a:rPr lang="fr-FR" sz="1200" b="1" dirty="0">
                <a:solidFill>
                  <a:schemeClr val="tx1">
                    <a:lumMod val="65000"/>
                    <a:lumOff val="35000"/>
                  </a:schemeClr>
                </a:solidFill>
                <a:latin typeface="Calibri" panose="020F0502020204030204" pitchFamily="34" charset="0"/>
              </a:rPr>
              <a:t>Exemple 2 de liste ordonnée</a:t>
            </a:r>
          </a:p>
        </p:txBody>
      </p:sp>
      <p:sp>
        <p:nvSpPr>
          <p:cNvPr id="14" name="ZoneTexte 13">
            <a:extLst>
              <a:ext uri="{FF2B5EF4-FFF2-40B4-BE49-F238E27FC236}">
                <a16:creationId xmlns:a16="http://schemas.microsoft.com/office/drawing/2014/main" id="{4E887D56-2F81-4D66-AD50-9D9F895CEECF}"/>
              </a:ext>
            </a:extLst>
          </p:cNvPr>
          <p:cNvSpPr txBox="1"/>
          <p:nvPr/>
        </p:nvSpPr>
        <p:spPr>
          <a:xfrm>
            <a:off x="8740068" y="3092198"/>
            <a:ext cx="2428664"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15 : Liste non ordonnée</a:t>
            </a:r>
          </a:p>
        </p:txBody>
      </p:sp>
      <p:sp>
        <p:nvSpPr>
          <p:cNvPr id="15" name="ZoneTexte 14">
            <a:extLst>
              <a:ext uri="{FF2B5EF4-FFF2-40B4-BE49-F238E27FC236}">
                <a16:creationId xmlns:a16="http://schemas.microsoft.com/office/drawing/2014/main" id="{628FF32F-D54A-43EF-8F8D-F113E2CD2B4B}"/>
              </a:ext>
            </a:extLst>
          </p:cNvPr>
          <p:cNvSpPr txBox="1"/>
          <p:nvPr/>
        </p:nvSpPr>
        <p:spPr>
          <a:xfrm>
            <a:off x="8764353" y="4563294"/>
            <a:ext cx="2380093"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16 : Liste ordonnée 1</a:t>
            </a:r>
          </a:p>
        </p:txBody>
      </p:sp>
      <p:sp>
        <p:nvSpPr>
          <p:cNvPr id="18" name="ZoneTexte 17">
            <a:extLst>
              <a:ext uri="{FF2B5EF4-FFF2-40B4-BE49-F238E27FC236}">
                <a16:creationId xmlns:a16="http://schemas.microsoft.com/office/drawing/2014/main" id="{EEB6583E-595E-4170-BD47-77E34FBD0366}"/>
              </a:ext>
            </a:extLst>
          </p:cNvPr>
          <p:cNvSpPr txBox="1"/>
          <p:nvPr/>
        </p:nvSpPr>
        <p:spPr>
          <a:xfrm>
            <a:off x="8867622" y="6270735"/>
            <a:ext cx="2380093"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17 : Liste ordonnée 2</a:t>
            </a:r>
          </a:p>
        </p:txBody>
      </p:sp>
      <p:sp>
        <p:nvSpPr>
          <p:cNvPr id="23" name="Titre 15">
            <a:extLst>
              <a:ext uri="{FF2B5EF4-FFF2-40B4-BE49-F238E27FC236}">
                <a16:creationId xmlns:a16="http://schemas.microsoft.com/office/drawing/2014/main" id="{EA3174D1-5C7A-4944-821B-0C51A1F4A951}"/>
              </a:ext>
            </a:extLst>
          </p:cNvPr>
          <p:cNvSpPr>
            <a:spLocks noGrp="1"/>
          </p:cNvSpPr>
          <p:nvPr>
            <p:ph type="title"/>
          </p:nvPr>
        </p:nvSpPr>
        <p:spPr>
          <a:xfrm>
            <a:off x="180000" y="578344"/>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30" name="Espace réservé du texte 16">
            <a:extLst>
              <a:ext uri="{FF2B5EF4-FFF2-40B4-BE49-F238E27FC236}">
                <a16:creationId xmlns:a16="http://schemas.microsoft.com/office/drawing/2014/main" id="{B409D28D-B693-4FD8-8D63-1CD1DF7A5404}"/>
              </a:ext>
            </a:extLst>
          </p:cNvPr>
          <p:cNvSpPr>
            <a:spLocks noGrp="1"/>
          </p:cNvSpPr>
          <p:nvPr>
            <p:ph type="body" sz="quarter" idx="11"/>
          </p:nvPr>
        </p:nvSpPr>
        <p:spPr>
          <a:xfrm>
            <a:off x="190510" y="904059"/>
            <a:ext cx="5064662" cy="444906"/>
          </a:xfrm>
          <a:prstGeom prst="rect">
            <a:avLst/>
          </a:prstGeom>
        </p:spPr>
        <p:txBody>
          <a:bodyPr/>
          <a:lstStyle/>
          <a:p>
            <a:r>
              <a:rPr lang="fr-FR" sz="1600" dirty="0"/>
              <a:t>Les listes</a:t>
            </a:r>
            <a:endParaRPr lang="fr-FR" dirty="0"/>
          </a:p>
        </p:txBody>
      </p:sp>
    </p:spTree>
    <p:extLst>
      <p:ext uri="{BB962C8B-B14F-4D97-AF65-F5344CB8AC3E}">
        <p14:creationId xmlns:p14="http://schemas.microsoft.com/office/powerpoint/2010/main" val="2923811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A1F6792-BAA2-4B08-BC35-AFBFC3E601A1}"/>
              </a:ext>
            </a:extLst>
          </p:cNvPr>
          <p:cNvSpPr>
            <a:spLocks noGrp="1"/>
          </p:cNvSpPr>
          <p:nvPr>
            <p:ph sz="quarter" idx="13"/>
          </p:nvPr>
        </p:nvSpPr>
        <p:spPr/>
        <p:txBody>
          <a:bodyPr/>
          <a:lstStyle/>
          <a:p>
            <a:pPr algn="just"/>
            <a:r>
              <a:rPr lang="fr-FR" sz="1600" b="1" dirty="0">
                <a:solidFill>
                  <a:srgbClr val="008245"/>
                </a:solidFill>
              </a:rPr>
              <a:t>Les listes de définition</a:t>
            </a:r>
            <a:endParaRPr lang="fr-FR" sz="1600" b="1" dirty="0">
              <a:solidFill>
                <a:srgbClr val="008245"/>
              </a:solidFill>
              <a:latin typeface="Calibri" panose="020F0502020204030204" pitchFamily="34" charset="0"/>
            </a:endParaRPr>
          </a:p>
        </p:txBody>
      </p:sp>
      <p:sp>
        <p:nvSpPr>
          <p:cNvPr id="11" name="ZoneTexte 10">
            <a:extLst>
              <a:ext uri="{FF2B5EF4-FFF2-40B4-BE49-F238E27FC236}">
                <a16:creationId xmlns:a16="http://schemas.microsoft.com/office/drawing/2014/main" id="{FB58B964-0C6D-4F72-9875-234880A719F7}"/>
              </a:ext>
            </a:extLst>
          </p:cNvPr>
          <p:cNvSpPr txBox="1"/>
          <p:nvPr/>
        </p:nvSpPr>
        <p:spPr>
          <a:xfrm>
            <a:off x="902854" y="2110187"/>
            <a:ext cx="9718254" cy="750212"/>
          </a:xfrm>
          <a:prstGeom prst="rect">
            <a:avLst/>
          </a:prstGeom>
          <a:noFill/>
          <a:ln>
            <a:solidFill>
              <a:srgbClr val="00B050"/>
            </a:solidFill>
          </a:ln>
        </p:spPr>
        <p:txBody>
          <a:bodyPr wrap="square" rtlCol="0">
            <a:noAutofit/>
          </a:bodyPr>
          <a:lstStyle/>
          <a:p>
            <a:pPr algn="just"/>
            <a:r>
              <a:rPr lang="fr-FR" sz="1200" dirty="0">
                <a:solidFill>
                  <a:schemeClr val="tx1">
                    <a:lumMod val="65000"/>
                    <a:lumOff val="35000"/>
                  </a:schemeClr>
                </a:solidFill>
                <a:latin typeface="Calibri" panose="020F0502020204030204" pitchFamily="34" charset="0"/>
              </a:rPr>
              <a:t>La liste de définition est délimitée par les balises &lt;DL&gt; (Definition List),</a:t>
            </a:r>
          </a:p>
          <a:p>
            <a:pPr algn="just"/>
            <a:r>
              <a:rPr lang="fr-FR" sz="1200" dirty="0">
                <a:solidFill>
                  <a:schemeClr val="tx1">
                    <a:lumMod val="65000"/>
                    <a:lumOff val="35000"/>
                  </a:schemeClr>
                </a:solidFill>
                <a:latin typeface="Calibri" panose="020F0502020204030204" pitchFamily="34" charset="0"/>
              </a:rPr>
              <a:t>L'élément DT (Definition Title) est utilisé pour donner le titre de la définition et l'élément DD pour donner la définition. </a:t>
            </a:r>
          </a:p>
          <a:p>
            <a:pPr algn="just"/>
            <a:r>
              <a:rPr lang="fr-FR" sz="1200" dirty="0">
                <a:solidFill>
                  <a:schemeClr val="tx1">
                    <a:lumMod val="65000"/>
                    <a:lumOff val="35000"/>
                  </a:schemeClr>
                </a:solidFill>
                <a:latin typeface="Calibri" panose="020F0502020204030204" pitchFamily="34" charset="0"/>
              </a:rPr>
              <a:t>Pour les deux éléments DT et DD, la balise fermante est optionnelle. </a:t>
            </a:r>
          </a:p>
        </p:txBody>
      </p:sp>
      <p:sp>
        <p:nvSpPr>
          <p:cNvPr id="12" name="ZoneTexte 11">
            <a:extLst>
              <a:ext uri="{FF2B5EF4-FFF2-40B4-BE49-F238E27FC236}">
                <a16:creationId xmlns:a16="http://schemas.microsoft.com/office/drawing/2014/main" id="{D994E4AE-8442-4B30-B478-BF85FB3792D7}"/>
              </a:ext>
            </a:extLst>
          </p:cNvPr>
          <p:cNvSpPr txBox="1"/>
          <p:nvPr/>
        </p:nvSpPr>
        <p:spPr>
          <a:xfrm>
            <a:off x="902854" y="3663656"/>
            <a:ext cx="4572003" cy="1938992"/>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dl</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Langages</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Java</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Python</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SGBD</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MySQL</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MS SQL Server</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Oracle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dl</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pic>
        <p:nvPicPr>
          <p:cNvPr id="13" name="Image 12">
            <a:extLst>
              <a:ext uri="{FF2B5EF4-FFF2-40B4-BE49-F238E27FC236}">
                <a16:creationId xmlns:a16="http://schemas.microsoft.com/office/drawing/2014/main" id="{1BD3559C-DAB0-4135-9150-45244F5356B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81870" y="4044081"/>
            <a:ext cx="1487781" cy="1468522"/>
          </a:xfrm>
          <a:prstGeom prst="rect">
            <a:avLst/>
          </a:prstGeom>
        </p:spPr>
      </p:pic>
      <p:sp>
        <p:nvSpPr>
          <p:cNvPr id="8" name="ZoneTexte 7">
            <a:extLst>
              <a:ext uri="{FF2B5EF4-FFF2-40B4-BE49-F238E27FC236}">
                <a16:creationId xmlns:a16="http://schemas.microsoft.com/office/drawing/2014/main" id="{E0FC9BFB-551A-4644-9124-2BBA2186A1A3}"/>
              </a:ext>
            </a:extLst>
          </p:cNvPr>
          <p:cNvSpPr txBox="1"/>
          <p:nvPr/>
        </p:nvSpPr>
        <p:spPr>
          <a:xfrm>
            <a:off x="902854" y="3229078"/>
            <a:ext cx="2628398" cy="276999"/>
          </a:xfrm>
          <a:prstGeom prst="rect">
            <a:avLst/>
          </a:prstGeom>
          <a:noFill/>
        </p:spPr>
        <p:txBody>
          <a:bodyPr wrap="square" rtlCol="0">
            <a:spAutoFit/>
          </a:bodyPr>
          <a:lstStyle/>
          <a:p>
            <a:r>
              <a:rPr lang="fr-FR" sz="1200" b="1" dirty="0">
                <a:solidFill>
                  <a:schemeClr val="tx1">
                    <a:lumMod val="65000"/>
                    <a:lumOff val="35000"/>
                  </a:schemeClr>
                </a:solidFill>
                <a:latin typeface="Calibri" panose="020F0502020204030204" pitchFamily="34" charset="0"/>
              </a:rPr>
              <a:t>Exemple</a:t>
            </a:r>
          </a:p>
        </p:txBody>
      </p:sp>
      <p:sp>
        <p:nvSpPr>
          <p:cNvPr id="9" name="ZoneTexte 8">
            <a:extLst>
              <a:ext uri="{FF2B5EF4-FFF2-40B4-BE49-F238E27FC236}">
                <a16:creationId xmlns:a16="http://schemas.microsoft.com/office/drawing/2014/main" id="{F8DA5525-CD54-4622-BE2A-65B127932BAF}"/>
              </a:ext>
            </a:extLst>
          </p:cNvPr>
          <p:cNvSpPr txBox="1"/>
          <p:nvPr/>
        </p:nvSpPr>
        <p:spPr>
          <a:xfrm>
            <a:off x="7391113" y="5756536"/>
            <a:ext cx="2380093" cy="276999"/>
          </a:xfrm>
          <a:prstGeom prst="rect">
            <a:avLst/>
          </a:prstGeom>
          <a:noFill/>
        </p:spPr>
        <p:txBody>
          <a:bodyPr wrap="square" rtlCol="0">
            <a:spAutoFit/>
          </a:bodyPr>
          <a:lstStyle/>
          <a:p>
            <a:pPr algn="ctr"/>
            <a:r>
              <a:rPr lang="fr-FR" sz="1200" i="1" dirty="0">
                <a:solidFill>
                  <a:schemeClr val="bg1">
                    <a:lumMod val="65000"/>
                  </a:schemeClr>
                </a:solidFill>
              </a:rPr>
              <a:t>Figure 18 : Liste de définition</a:t>
            </a:r>
          </a:p>
        </p:txBody>
      </p:sp>
      <p:sp>
        <p:nvSpPr>
          <p:cNvPr id="19" name="Titre 15">
            <a:extLst>
              <a:ext uri="{FF2B5EF4-FFF2-40B4-BE49-F238E27FC236}">
                <a16:creationId xmlns:a16="http://schemas.microsoft.com/office/drawing/2014/main" id="{79EF23CD-C59C-4908-9000-512729A1AA14}"/>
              </a:ext>
            </a:extLst>
          </p:cNvPr>
          <p:cNvSpPr>
            <a:spLocks noGrp="1"/>
          </p:cNvSpPr>
          <p:nvPr>
            <p:ph type="title"/>
          </p:nvPr>
        </p:nvSpPr>
        <p:spPr>
          <a:xfrm>
            <a:off x="180000" y="578344"/>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20" name="Espace réservé du texte 16">
            <a:extLst>
              <a:ext uri="{FF2B5EF4-FFF2-40B4-BE49-F238E27FC236}">
                <a16:creationId xmlns:a16="http://schemas.microsoft.com/office/drawing/2014/main" id="{46F02A04-D3A4-4250-BA30-0211F1ADD413}"/>
              </a:ext>
            </a:extLst>
          </p:cNvPr>
          <p:cNvSpPr>
            <a:spLocks noGrp="1"/>
          </p:cNvSpPr>
          <p:nvPr>
            <p:ph type="body" sz="quarter" idx="11"/>
          </p:nvPr>
        </p:nvSpPr>
        <p:spPr>
          <a:xfrm>
            <a:off x="190510" y="904059"/>
            <a:ext cx="5064662" cy="444906"/>
          </a:xfrm>
          <a:prstGeom prst="rect">
            <a:avLst/>
          </a:prstGeom>
        </p:spPr>
        <p:txBody>
          <a:bodyPr/>
          <a:lstStyle/>
          <a:p>
            <a:r>
              <a:rPr lang="fr-FR" sz="1600" dirty="0"/>
              <a:t>Les listes</a:t>
            </a:r>
            <a:endParaRPr lang="fr-FR" dirty="0"/>
          </a:p>
        </p:txBody>
      </p:sp>
    </p:spTree>
    <p:extLst>
      <p:ext uri="{BB962C8B-B14F-4D97-AF65-F5344CB8AC3E}">
        <p14:creationId xmlns:p14="http://schemas.microsoft.com/office/powerpoint/2010/main" val="3478567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Définir les éléments basiques d’une page HTML</a:t>
            </a:r>
          </a:p>
        </p:txBody>
      </p:sp>
      <p:sp>
        <p:nvSpPr>
          <p:cNvPr id="4" name="Espace réservé du texte 3">
            <a:extLst>
              <a:ext uri="{FF2B5EF4-FFF2-40B4-BE49-F238E27FC236}">
                <a16:creationId xmlns:a16="http://schemas.microsoft.com/office/drawing/2014/main" id="{3AAD03A9-4FE9-4B28-873C-57C1A7C1D3A9}"/>
              </a:ext>
            </a:extLst>
          </p:cNvPr>
          <p:cNvSpPr>
            <a:spLocks noGrp="1"/>
          </p:cNvSpPr>
          <p:nvPr>
            <p:ph type="body" sz="quarter" idx="14"/>
          </p:nvPr>
        </p:nvSpPr>
        <p:spPr>
          <a:xfrm>
            <a:off x="6300000" y="2879999"/>
            <a:ext cx="5580000" cy="2888107"/>
          </a:xfrm>
        </p:spPr>
        <p:txBody>
          <a:bodyPr/>
          <a:lstStyle/>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Squelette d’une page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Balises de bases (contenu)</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Les couleurs</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Listes en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dirty="0">
                <a:solidFill>
                  <a:srgbClr val="FF912B"/>
                </a:solidFill>
                <a:ea typeface="맑은 고딕" pitchFamily="34"/>
                <a:cs typeface="Calibri" panose="020F0502020204030204" pitchFamily="34" charset="0"/>
              </a:rPr>
              <a:t>Liens en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multimédia (images, audio, vidéo)</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Tableaux avec du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de structuration</a:t>
            </a:r>
          </a:p>
          <a:p>
            <a:pPr>
              <a:spcBef>
                <a:spcPts val="600"/>
              </a:spcBef>
            </a:pPr>
            <a:endParaRPr lang="fr-FR" sz="1600" dirty="0"/>
          </a:p>
          <a:p>
            <a:endParaRPr lang="fr-FR" dirty="0"/>
          </a:p>
        </p:txBody>
      </p:sp>
    </p:spTree>
    <p:extLst>
      <p:ext uri="{BB962C8B-B14F-4D97-AF65-F5344CB8AC3E}">
        <p14:creationId xmlns:p14="http://schemas.microsoft.com/office/powerpoint/2010/main" val="2453473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74822"/>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900537"/>
            <a:ext cx="5064662" cy="444906"/>
          </a:xfrm>
          <a:prstGeom prst="rect">
            <a:avLst/>
          </a:prstGeom>
        </p:spPr>
        <p:txBody>
          <a:bodyPr/>
          <a:lstStyle/>
          <a:p>
            <a:r>
              <a:rPr lang="fr-FR" dirty="0"/>
              <a:t>Les liens</a:t>
            </a:r>
          </a:p>
        </p:txBody>
      </p:sp>
      <p:sp>
        <p:nvSpPr>
          <p:cNvPr id="2" name="Espace réservé du contenu 1">
            <a:extLst>
              <a:ext uri="{FF2B5EF4-FFF2-40B4-BE49-F238E27FC236}">
                <a16:creationId xmlns:a16="http://schemas.microsoft.com/office/drawing/2014/main" id="{FB31F479-3957-42F2-97C0-23D848539D99}"/>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La balise &lt;a&gt; permet de créer un </a:t>
            </a:r>
            <a:r>
              <a:rPr lang="fr-FR" sz="1200" b="1" dirty="0">
                <a:solidFill>
                  <a:schemeClr val="tx1">
                    <a:lumMod val="65000"/>
                    <a:lumOff val="35000"/>
                  </a:schemeClr>
                </a:solidFill>
                <a:latin typeface="Calibri" panose="020F0502020204030204" pitchFamily="34" charset="0"/>
              </a:rPr>
              <a:t>lien hypertexte</a:t>
            </a:r>
            <a:r>
              <a:rPr lang="fr-FR" sz="1200" dirty="0">
                <a:solidFill>
                  <a:schemeClr val="tx1">
                    <a:lumMod val="65000"/>
                    <a:lumOff val="35000"/>
                  </a:schemeClr>
                </a:solidFill>
                <a:latin typeface="Calibri" panose="020F0502020204030204" pitchFamily="34" charset="0"/>
              </a:rPr>
              <a:t>, c'est-à-dire rendre une partie du texte active suite au clic de l’utilisateur. </a:t>
            </a:r>
          </a:p>
          <a:p>
            <a:pPr algn="just"/>
            <a:r>
              <a:rPr lang="fr-FR" sz="1200" dirty="0">
                <a:solidFill>
                  <a:schemeClr val="tx1">
                    <a:lumMod val="65000"/>
                    <a:lumOff val="35000"/>
                  </a:schemeClr>
                </a:solidFill>
                <a:latin typeface="Calibri" panose="020F0502020204030204" pitchFamily="34" charset="0"/>
              </a:rPr>
              <a:t>Pour chaque lien on associe une adresse destination où l'utilisateur sera envoyé après son clic.</a:t>
            </a:r>
          </a:p>
          <a:p>
            <a:pPr algn="just"/>
            <a:r>
              <a:rPr lang="fr-FR" sz="1200" dirty="0">
                <a:solidFill>
                  <a:schemeClr val="tx1">
                    <a:lumMod val="65000"/>
                    <a:lumOff val="35000"/>
                  </a:schemeClr>
                </a:solidFill>
                <a:latin typeface="Calibri" panose="020F0502020204030204" pitchFamily="34" charset="0"/>
              </a:rPr>
              <a:t>Cette balise permet également de créer des liens à l'intérieur d'un document ainsi que l'envoi d'un mail.</a:t>
            </a:r>
          </a:p>
          <a:p>
            <a:endParaRPr lang="fr-FR" sz="1200" b="1" dirty="0">
              <a:solidFill>
                <a:schemeClr val="tx1">
                  <a:lumMod val="65000"/>
                  <a:lumOff val="35000"/>
                </a:schemeClr>
              </a:solidFill>
              <a:latin typeface="Calibri" panose="020F0502020204030204" pitchFamily="34" charset="0"/>
            </a:endParaRPr>
          </a:p>
          <a:p>
            <a:r>
              <a:rPr lang="fr-FR" sz="1200" b="1" dirty="0">
                <a:solidFill>
                  <a:schemeClr val="tx1">
                    <a:lumMod val="65000"/>
                    <a:lumOff val="35000"/>
                  </a:schemeClr>
                </a:solidFill>
                <a:latin typeface="Calibri" panose="020F0502020204030204" pitchFamily="34" charset="0"/>
              </a:rPr>
              <a:t>Les principaux attributs des liens hypertextes sont :</a:t>
            </a:r>
            <a:endParaRPr lang="fr-FR" b="1" dirty="0">
              <a:solidFill>
                <a:schemeClr val="tx1">
                  <a:lumMod val="65000"/>
                  <a:lumOff val="35000"/>
                </a:schemeClr>
              </a:solidFill>
              <a:latin typeface="Calibri" panose="020F0502020204030204" pitchFamily="34" charset="0"/>
            </a:endParaRPr>
          </a:p>
          <a:p>
            <a:pPr marL="285750" indent="-285750">
              <a:lnSpc>
                <a:spcPct val="150000"/>
              </a:lnSpc>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href </a:t>
            </a:r>
            <a:r>
              <a:rPr lang="fr-FR" sz="1200" dirty="0">
                <a:solidFill>
                  <a:schemeClr val="tx1">
                    <a:lumMod val="65000"/>
                    <a:lumOff val="35000"/>
                  </a:schemeClr>
                </a:solidFill>
                <a:latin typeface="Calibri" panose="020F0502020204030204" pitchFamily="34" charset="0"/>
              </a:rPr>
              <a:t>:</a:t>
            </a:r>
            <a:r>
              <a:rPr lang="fr-FR" sz="1200" b="1" dirty="0">
                <a:solidFill>
                  <a:schemeClr val="tx1">
                    <a:lumMod val="65000"/>
                    <a:lumOff val="35000"/>
                  </a:schemeClr>
                </a:solidFill>
                <a:latin typeface="Calibri" panose="020F0502020204030204" pitchFamily="34" charset="0"/>
              </a:rPr>
              <a:t> </a:t>
            </a:r>
            <a:r>
              <a:rPr lang="fr-FR" sz="1200" dirty="0">
                <a:solidFill>
                  <a:schemeClr val="tx1">
                    <a:lumMod val="65000"/>
                    <a:lumOff val="35000"/>
                  </a:schemeClr>
                </a:solidFill>
                <a:latin typeface="Calibri" panose="020F0502020204030204" pitchFamily="34" charset="0"/>
              </a:rPr>
              <a:t>la cible du lien</a:t>
            </a:r>
          </a:p>
          <a:p>
            <a:pPr marL="285750" indent="-285750">
              <a:lnSpc>
                <a:spcPct val="150000"/>
              </a:lnSpc>
              <a:buFont typeface="Arial" panose="020B0604020202020204" pitchFamily="34" charset="0"/>
              <a:buChar char="•"/>
            </a:pPr>
            <a:r>
              <a:rPr lang="fr-FR" sz="1200" b="1" dirty="0" err="1">
                <a:solidFill>
                  <a:schemeClr val="tx1">
                    <a:lumMod val="65000"/>
                    <a:lumOff val="35000"/>
                  </a:schemeClr>
                </a:solidFill>
                <a:latin typeface="Calibri" panose="020F0502020204030204" pitchFamily="34" charset="0"/>
              </a:rPr>
              <a:t>title</a:t>
            </a:r>
            <a:r>
              <a:rPr lang="fr-FR" sz="1200" dirty="0">
                <a:solidFill>
                  <a:schemeClr val="tx1">
                    <a:lumMod val="65000"/>
                    <a:lumOff val="35000"/>
                  </a:schemeClr>
                </a:solidFill>
                <a:latin typeface="Calibri" panose="020F0502020204030204" pitchFamily="34" charset="0"/>
              </a:rPr>
              <a:t> : affiche une info bulle sur le lien.</a:t>
            </a:r>
          </a:p>
          <a:p>
            <a:pPr marL="285750" indent="-285750">
              <a:lnSpc>
                <a:spcPct val="150000"/>
              </a:lnSpc>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Target </a:t>
            </a:r>
            <a:r>
              <a:rPr lang="fr-FR" sz="1200" dirty="0">
                <a:solidFill>
                  <a:schemeClr val="tx1">
                    <a:lumMod val="65000"/>
                    <a:lumOff val="35000"/>
                  </a:schemeClr>
                </a:solidFill>
                <a:latin typeface="Calibri" panose="020F0502020204030204" pitchFamily="34" charset="0"/>
              </a:rPr>
              <a:t>:</a:t>
            </a:r>
          </a:p>
          <a:p>
            <a:pPr marL="449263"/>
            <a:r>
              <a:rPr lang="fr-FR" sz="1200" dirty="0">
                <a:solidFill>
                  <a:schemeClr val="tx1">
                    <a:lumMod val="65000"/>
                    <a:lumOff val="35000"/>
                  </a:schemeClr>
                </a:solidFill>
                <a:latin typeface="Calibri" panose="020F0502020204030204" pitchFamily="34" charset="0"/>
              </a:rPr>
              <a:t>_</a:t>
            </a:r>
            <a:r>
              <a:rPr lang="fr-FR" sz="1200" b="1" dirty="0" err="1">
                <a:solidFill>
                  <a:schemeClr val="tx1">
                    <a:lumMod val="65000"/>
                    <a:lumOff val="35000"/>
                  </a:schemeClr>
                </a:solidFill>
                <a:latin typeface="Calibri" panose="020F0502020204030204" pitchFamily="34" charset="0"/>
              </a:rPr>
              <a:t>blank</a:t>
            </a:r>
            <a:r>
              <a:rPr lang="fr-FR" sz="1200" dirty="0">
                <a:solidFill>
                  <a:schemeClr val="tx1">
                    <a:lumMod val="65000"/>
                    <a:lumOff val="35000"/>
                  </a:schemeClr>
                </a:solidFill>
                <a:latin typeface="Calibri" panose="020F0502020204030204" pitchFamily="34" charset="0"/>
              </a:rPr>
              <a:t> : ouverture de la page cible dans une nouvelle fenêtre.</a:t>
            </a:r>
          </a:p>
          <a:p>
            <a:pPr marL="449263"/>
            <a:endParaRPr lang="fr-FR" sz="1200" dirty="0">
              <a:solidFill>
                <a:schemeClr val="tx1">
                  <a:lumMod val="65000"/>
                  <a:lumOff val="35000"/>
                </a:schemeClr>
              </a:solidFill>
              <a:latin typeface="Calibri" panose="020F0502020204030204" pitchFamily="34" charset="0"/>
            </a:endParaRPr>
          </a:p>
          <a:p>
            <a:pPr marL="449263"/>
            <a:r>
              <a:rPr lang="fr-FR" sz="1200" dirty="0">
                <a:solidFill>
                  <a:schemeClr val="tx1">
                    <a:lumMod val="65000"/>
                    <a:lumOff val="35000"/>
                  </a:schemeClr>
                </a:solidFill>
                <a:latin typeface="Calibri" panose="020F0502020204030204" pitchFamily="34" charset="0"/>
              </a:rPr>
              <a:t>_</a:t>
            </a:r>
            <a:r>
              <a:rPr lang="fr-FR" sz="1200" b="1" dirty="0">
                <a:solidFill>
                  <a:schemeClr val="tx1">
                    <a:lumMod val="65000"/>
                    <a:lumOff val="35000"/>
                  </a:schemeClr>
                </a:solidFill>
                <a:latin typeface="Calibri" panose="020F0502020204030204" pitchFamily="34" charset="0"/>
              </a:rPr>
              <a:t>parent</a:t>
            </a:r>
            <a:r>
              <a:rPr lang="fr-FR" sz="1200" dirty="0">
                <a:solidFill>
                  <a:schemeClr val="tx1">
                    <a:lumMod val="65000"/>
                    <a:lumOff val="35000"/>
                  </a:schemeClr>
                </a:solidFill>
                <a:latin typeface="Calibri" panose="020F0502020204030204" pitchFamily="34" charset="0"/>
              </a:rPr>
              <a:t> : ouverture de la page cible dans le cadre parent (de niveau immédiatement supérieur).</a:t>
            </a:r>
          </a:p>
          <a:p>
            <a:pPr marL="449263"/>
            <a:endParaRPr lang="fr-FR" sz="1200" dirty="0">
              <a:solidFill>
                <a:schemeClr val="tx1">
                  <a:lumMod val="65000"/>
                  <a:lumOff val="35000"/>
                </a:schemeClr>
              </a:solidFill>
              <a:latin typeface="Calibri" panose="020F0502020204030204" pitchFamily="34" charset="0"/>
            </a:endParaRPr>
          </a:p>
          <a:p>
            <a:pPr marL="449263"/>
            <a:r>
              <a:rPr lang="fr-FR" sz="1200" dirty="0">
                <a:solidFill>
                  <a:schemeClr val="tx1">
                    <a:lumMod val="65000"/>
                    <a:lumOff val="35000"/>
                  </a:schemeClr>
                </a:solidFill>
                <a:latin typeface="Calibri" panose="020F0502020204030204" pitchFamily="34" charset="0"/>
              </a:rPr>
              <a:t>_</a:t>
            </a:r>
            <a:r>
              <a:rPr lang="fr-FR" sz="1200" b="1" dirty="0">
                <a:solidFill>
                  <a:schemeClr val="tx1">
                    <a:lumMod val="65000"/>
                    <a:lumOff val="35000"/>
                  </a:schemeClr>
                </a:solidFill>
                <a:latin typeface="Calibri" panose="020F0502020204030204" pitchFamily="34" charset="0"/>
              </a:rPr>
              <a:t>self</a:t>
            </a:r>
            <a:r>
              <a:rPr lang="fr-FR" sz="1200" dirty="0">
                <a:solidFill>
                  <a:schemeClr val="tx1">
                    <a:lumMod val="65000"/>
                    <a:lumOff val="35000"/>
                  </a:schemeClr>
                </a:solidFill>
                <a:latin typeface="Calibri" panose="020F0502020204030204" pitchFamily="34" charset="0"/>
              </a:rPr>
              <a:t> : (valeur par défaut), ouverture de la page cible dans le cadre d'appel.</a:t>
            </a:r>
          </a:p>
          <a:p>
            <a:pPr marL="449263"/>
            <a:endParaRPr lang="fr-FR" sz="1200" dirty="0">
              <a:solidFill>
                <a:schemeClr val="tx1">
                  <a:lumMod val="65000"/>
                  <a:lumOff val="35000"/>
                </a:schemeClr>
              </a:solidFill>
              <a:latin typeface="Calibri" panose="020F0502020204030204" pitchFamily="34" charset="0"/>
            </a:endParaRPr>
          </a:p>
          <a:p>
            <a:pPr marL="449263"/>
            <a:r>
              <a:rPr lang="fr-FR" sz="1200" dirty="0">
                <a:solidFill>
                  <a:schemeClr val="tx1">
                    <a:lumMod val="65000"/>
                    <a:lumOff val="35000"/>
                  </a:schemeClr>
                </a:solidFill>
                <a:latin typeface="Calibri" panose="020F0502020204030204" pitchFamily="34" charset="0"/>
              </a:rPr>
              <a:t>_</a:t>
            </a:r>
            <a:r>
              <a:rPr lang="fr-FR" sz="1200" b="1" dirty="0">
                <a:solidFill>
                  <a:schemeClr val="tx1">
                    <a:lumMod val="65000"/>
                    <a:lumOff val="35000"/>
                  </a:schemeClr>
                </a:solidFill>
                <a:latin typeface="Calibri" panose="020F0502020204030204" pitchFamily="34" charset="0"/>
              </a:rPr>
              <a:t>top</a:t>
            </a:r>
            <a:r>
              <a:rPr lang="fr-FR" sz="1200" dirty="0">
                <a:solidFill>
                  <a:schemeClr val="tx1">
                    <a:lumMod val="65000"/>
                    <a:lumOff val="35000"/>
                  </a:schemeClr>
                </a:solidFill>
                <a:latin typeface="Calibri" panose="020F0502020204030204" pitchFamily="34" charset="0"/>
              </a:rPr>
              <a:t> : ouverture de la page cible dans la fenêtre hôte (par-dessus le FRAMESET).</a:t>
            </a:r>
          </a:p>
          <a:p>
            <a:endParaRPr lang="fr-FR" sz="1200" b="1" dirty="0">
              <a:solidFill>
                <a:schemeClr val="tx1">
                  <a:lumMod val="65000"/>
                  <a:lumOff val="35000"/>
                </a:schemeClr>
              </a:solidFill>
              <a:latin typeface="Calibri" panose="020F0502020204030204" pitchFamily="34" charset="0"/>
            </a:endParaRPr>
          </a:p>
          <a:p>
            <a:endParaRPr lang="fr-FR"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CD77DC5A-4B85-4D1B-A632-F72266924600}"/>
              </a:ext>
            </a:extLst>
          </p:cNvPr>
          <p:cNvSpPr>
            <a:spLocks noGrp="1"/>
          </p:cNvSpPr>
          <p:nvPr>
            <p:ph sz="quarter" idx="13"/>
          </p:nvPr>
        </p:nvSpPr>
        <p:spPr/>
        <p:txBody>
          <a:bodyPr/>
          <a:lstStyle/>
          <a:p>
            <a:r>
              <a:rPr lang="fr-FR" sz="1600" b="1" dirty="0">
                <a:solidFill>
                  <a:srgbClr val="008245"/>
                </a:solidFill>
              </a:rPr>
              <a:t>La balise &lt;a&gt;</a:t>
            </a:r>
          </a:p>
          <a:p>
            <a:endParaRPr lang="fr-FR" dirty="0"/>
          </a:p>
        </p:txBody>
      </p:sp>
    </p:spTree>
    <p:extLst>
      <p:ext uri="{BB962C8B-B14F-4D97-AF65-F5344CB8AC3E}">
        <p14:creationId xmlns:p14="http://schemas.microsoft.com/office/powerpoint/2010/main" val="714594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F527E94-6CDB-4F53-8A34-4925D6FCB762}"/>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Lien vers un autre document HTML(Lien relatif)</a:t>
            </a:r>
          </a:p>
          <a:p>
            <a:endParaRPr lang="fr-FR" dirty="0">
              <a:solidFill>
                <a:schemeClr val="tx1">
                  <a:lumMod val="65000"/>
                  <a:lumOff val="35000"/>
                </a:schemeClr>
              </a:solidFill>
              <a:latin typeface="Calibri" panose="020F0502020204030204" pitchFamily="34" charset="0"/>
            </a:endParaRPr>
          </a:p>
          <a:p>
            <a:endParaRPr lang="fr-FR" sz="1200" dirty="0">
              <a:solidFill>
                <a:schemeClr val="tx1">
                  <a:lumMod val="65000"/>
                  <a:lumOff val="35000"/>
                </a:schemeClr>
              </a:solidFill>
              <a:latin typeface="Calibri" panose="020F0502020204030204" pitchFamily="34" charset="0"/>
            </a:endParaRPr>
          </a:p>
          <a:p>
            <a:r>
              <a:rPr lang="fr-FR" sz="1200" dirty="0">
                <a:solidFill>
                  <a:schemeClr val="tx1">
                    <a:lumMod val="65000"/>
                    <a:lumOff val="35000"/>
                  </a:schemeClr>
                </a:solidFill>
                <a:latin typeface="Calibri" panose="020F0502020204030204" pitchFamily="34" charset="0"/>
              </a:rPr>
              <a:t>Lien vers une url (Lien absolu)</a:t>
            </a:r>
          </a:p>
          <a:p>
            <a:endParaRPr lang="fr-FR" dirty="0">
              <a:solidFill>
                <a:schemeClr val="tx1">
                  <a:lumMod val="65000"/>
                  <a:lumOff val="35000"/>
                </a:schemeClr>
              </a:solidFill>
              <a:latin typeface="Calibri" panose="020F0502020204030204" pitchFamily="34" charset="0"/>
            </a:endParaRPr>
          </a:p>
          <a:p>
            <a:endParaRPr lang="fr-FR" sz="1200" dirty="0">
              <a:solidFill>
                <a:schemeClr val="tx1">
                  <a:lumMod val="65000"/>
                  <a:lumOff val="35000"/>
                </a:schemeClr>
              </a:solidFill>
              <a:latin typeface="Calibri" panose="020F0502020204030204" pitchFamily="34" charset="0"/>
            </a:endParaRPr>
          </a:p>
          <a:p>
            <a:r>
              <a:rPr lang="fr-FR" sz="1200" dirty="0">
                <a:solidFill>
                  <a:schemeClr val="tx1">
                    <a:lumMod val="65000"/>
                    <a:lumOff val="35000"/>
                  </a:schemeClr>
                </a:solidFill>
                <a:latin typeface="Calibri" panose="020F0502020204030204" pitchFamily="34" charset="0"/>
              </a:rPr>
              <a:t>Un lien qui s'ouvre dans une nouvelle fenêtre</a:t>
            </a:r>
          </a:p>
          <a:p>
            <a:endParaRPr lang="fr-FR" dirty="0">
              <a:solidFill>
                <a:schemeClr val="tx1">
                  <a:lumMod val="65000"/>
                  <a:lumOff val="35000"/>
                </a:schemeClr>
              </a:solidFill>
              <a:latin typeface="Calibri" panose="020F0502020204030204" pitchFamily="34" charset="0"/>
            </a:endParaRPr>
          </a:p>
          <a:p>
            <a:endParaRPr lang="fr-FR" sz="1200" dirty="0">
              <a:solidFill>
                <a:schemeClr val="tx1">
                  <a:lumMod val="65000"/>
                  <a:lumOff val="35000"/>
                </a:schemeClr>
              </a:solidFill>
              <a:latin typeface="Calibri" panose="020F0502020204030204" pitchFamily="34" charset="0"/>
            </a:endParaRPr>
          </a:p>
          <a:p>
            <a:r>
              <a:rPr lang="fr-FR" sz="1200" dirty="0">
                <a:solidFill>
                  <a:schemeClr val="tx1">
                    <a:lumMod val="65000"/>
                    <a:lumOff val="35000"/>
                  </a:schemeClr>
                </a:solidFill>
                <a:latin typeface="Calibri" panose="020F0502020204030204" pitchFamily="34" charset="0"/>
              </a:rPr>
              <a:t>Lien vers un emplacement dans le même document (Lien interne) </a:t>
            </a:r>
          </a:p>
          <a:p>
            <a:endParaRPr lang="fr-FR" sz="1200" dirty="0">
              <a:solidFill>
                <a:schemeClr val="tx1">
                  <a:lumMod val="65000"/>
                  <a:lumOff val="35000"/>
                </a:schemeClr>
              </a:solidFill>
              <a:latin typeface="Calibri" panose="020F0502020204030204" pitchFamily="34" charset="0"/>
            </a:endParaRPr>
          </a:p>
          <a:p>
            <a:endParaRPr lang="fr-FR" sz="1200" dirty="0">
              <a:solidFill>
                <a:schemeClr val="tx1">
                  <a:lumMod val="65000"/>
                  <a:lumOff val="35000"/>
                </a:schemeClr>
              </a:solidFill>
              <a:latin typeface="Calibri" panose="020F0502020204030204" pitchFamily="34" charset="0"/>
            </a:endParaRPr>
          </a:p>
          <a:p>
            <a:endParaRPr lang="fr-FR" sz="1200"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BCA5AF83-9648-4B07-B3A7-5444799DC28F}"/>
              </a:ext>
            </a:extLst>
          </p:cNvPr>
          <p:cNvSpPr>
            <a:spLocks noGrp="1"/>
          </p:cNvSpPr>
          <p:nvPr>
            <p:ph sz="quarter" idx="13"/>
          </p:nvPr>
        </p:nvSpPr>
        <p:spPr/>
        <p:txBody>
          <a:bodyPr/>
          <a:lstStyle/>
          <a:p>
            <a:r>
              <a:rPr lang="fr-FR" sz="1600" b="1" dirty="0">
                <a:solidFill>
                  <a:srgbClr val="008245"/>
                </a:solidFill>
                <a:latin typeface="Calibri" panose="020F0502020204030204" pitchFamily="34" charset="0"/>
              </a:rPr>
              <a:t>Exemples de liens</a:t>
            </a:r>
          </a:p>
          <a:p>
            <a:endParaRPr lang="fr-FR" dirty="0"/>
          </a:p>
        </p:txBody>
      </p:sp>
      <p:sp>
        <p:nvSpPr>
          <p:cNvPr id="10" name="ZoneTexte 9">
            <a:extLst>
              <a:ext uri="{FF2B5EF4-FFF2-40B4-BE49-F238E27FC236}">
                <a16:creationId xmlns:a16="http://schemas.microsoft.com/office/drawing/2014/main" id="{3B020F0C-CD66-42C6-8DEF-486C40C7FF3A}"/>
              </a:ext>
            </a:extLst>
          </p:cNvPr>
          <p:cNvSpPr txBox="1"/>
          <p:nvPr/>
        </p:nvSpPr>
        <p:spPr>
          <a:xfrm>
            <a:off x="835824" y="3066538"/>
            <a:ext cx="10735261" cy="276999"/>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href</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https://www.ofppt.ma/</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title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OFPPT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Site officiel de l'OFPPT</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4" name="ZoneTexte 13">
            <a:extLst>
              <a:ext uri="{FF2B5EF4-FFF2-40B4-BE49-F238E27FC236}">
                <a16:creationId xmlns:a16="http://schemas.microsoft.com/office/drawing/2014/main" id="{AA5B9528-3239-4852-A30D-481BE8944157}"/>
              </a:ext>
            </a:extLst>
          </p:cNvPr>
          <p:cNvSpPr txBox="1"/>
          <p:nvPr/>
        </p:nvSpPr>
        <p:spPr>
          <a:xfrm>
            <a:off x="835825" y="3929186"/>
            <a:ext cx="10735260" cy="276999"/>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href</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https ://www.ofppt.ma/</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title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OFPPT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target</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_blank</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Site officiel de l'OFPPT</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3" name="ZoneTexte 12">
            <a:extLst>
              <a:ext uri="{FF2B5EF4-FFF2-40B4-BE49-F238E27FC236}">
                <a16:creationId xmlns:a16="http://schemas.microsoft.com/office/drawing/2014/main" id="{BD6EDC91-2895-4252-99D8-67CA32662599}"/>
              </a:ext>
            </a:extLst>
          </p:cNvPr>
          <p:cNvSpPr txBox="1"/>
          <p:nvPr/>
        </p:nvSpPr>
        <p:spPr>
          <a:xfrm>
            <a:off x="835825" y="2303899"/>
            <a:ext cx="6003928" cy="276999"/>
          </a:xfrm>
          <a:prstGeom prst="rect">
            <a:avLst/>
          </a:prstGeom>
          <a:noFill/>
          <a:ln>
            <a:solidFill>
              <a:srgbClr val="00B050"/>
            </a:solidFill>
          </a:ln>
        </p:spPr>
        <p:txBody>
          <a:bodyPr wrap="square">
            <a:spAutoFit/>
          </a:bodyPr>
          <a:lstStyle/>
          <a:p>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a</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href</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cible.</a:t>
            </a:r>
            <a:r>
              <a:rPr lang="fr-FR" sz="1200" dirty="0">
                <a:solidFill>
                  <a:srgbClr val="448C27"/>
                </a:solidFill>
                <a:latin typeface="Calibri" panose="020F0502020204030204" pitchFamily="34" charset="0"/>
              </a:rPr>
              <a:t>html</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 </a:t>
            </a:r>
            <a:r>
              <a:rPr lang="fr-FR" sz="1200" b="0" i="1" dirty="0">
                <a:solidFill>
                  <a:srgbClr val="8190A0"/>
                </a:solidFill>
                <a:effectLst/>
                <a:latin typeface="Calibri" panose="020F0502020204030204" pitchFamily="34" charset="0"/>
              </a:rPr>
              <a:t>title</a:t>
            </a:r>
            <a:r>
              <a:rPr lang="fr-FR" sz="1200" b="0" dirty="0">
                <a:solidFill>
                  <a:srgbClr val="777777"/>
                </a:solidFill>
                <a:effectLst/>
                <a:latin typeface="Calibri" panose="020F0502020204030204" pitchFamily="34" charset="0"/>
              </a:rPr>
              <a:t>="</a:t>
            </a:r>
            <a:r>
              <a:rPr lang="fr-FR" sz="1200" b="0" dirty="0">
                <a:solidFill>
                  <a:srgbClr val="448C27"/>
                </a:solidFill>
                <a:effectLst/>
                <a:latin typeface="Calibri" panose="020F0502020204030204" pitchFamily="34" charset="0"/>
              </a:rPr>
              <a:t>Page cible</a:t>
            </a:r>
            <a:r>
              <a:rPr lang="fr-FR" sz="1200" b="0" dirty="0">
                <a:solidFill>
                  <a:srgbClr val="777777"/>
                </a:solidFill>
                <a:effectLst/>
                <a:latin typeface="Calibri" panose="020F0502020204030204" pitchFamily="34" charset="0"/>
              </a:rPr>
              <a:t>"</a:t>
            </a:r>
            <a:r>
              <a:rPr lang="fr-FR" sz="1200" b="0" dirty="0">
                <a:solidFill>
                  <a:srgbClr val="91B3E0"/>
                </a:solidFill>
                <a:effectLst/>
                <a:latin typeface="Calibri" panose="020F0502020204030204" pitchFamily="34" charset="0"/>
              </a:rPr>
              <a:t>&gt;</a:t>
            </a:r>
            <a:r>
              <a:rPr lang="fr-FR" sz="1200" b="0" dirty="0">
                <a:solidFill>
                  <a:srgbClr val="333333"/>
                </a:solidFill>
                <a:effectLst/>
                <a:latin typeface="Calibri" panose="020F0502020204030204" pitchFamily="34" charset="0"/>
              </a:rPr>
              <a:t>Cliquer ici pour aller à la page</a:t>
            </a:r>
            <a:r>
              <a:rPr lang="fr-FR" sz="1200" b="0" dirty="0">
                <a:solidFill>
                  <a:srgbClr val="91B3E0"/>
                </a:solidFill>
                <a:effectLst/>
                <a:latin typeface="Calibri" panose="020F0502020204030204" pitchFamily="34" charset="0"/>
              </a:rPr>
              <a:t>&lt;/</a:t>
            </a:r>
            <a:r>
              <a:rPr lang="fr-FR" sz="1200" b="0" dirty="0">
                <a:solidFill>
                  <a:srgbClr val="4B69C6"/>
                </a:solidFill>
                <a:effectLst/>
                <a:latin typeface="Calibri" panose="020F0502020204030204" pitchFamily="34" charset="0"/>
              </a:rPr>
              <a:t>a</a:t>
            </a:r>
            <a:r>
              <a:rPr lang="fr-FR" sz="1200" b="0" dirty="0">
                <a:solidFill>
                  <a:srgbClr val="91B3E0"/>
                </a:solidFill>
                <a:effectLst/>
                <a:latin typeface="Calibri" panose="020F0502020204030204" pitchFamily="34" charset="0"/>
              </a:rPr>
              <a:t>&gt;</a:t>
            </a:r>
            <a:endParaRPr lang="fr-FR" sz="1200" b="0" dirty="0">
              <a:solidFill>
                <a:srgbClr val="333333"/>
              </a:solidFill>
              <a:effectLst/>
              <a:latin typeface="Calibri" panose="020F0502020204030204" pitchFamily="34" charset="0"/>
            </a:endParaRPr>
          </a:p>
        </p:txBody>
      </p:sp>
      <p:sp>
        <p:nvSpPr>
          <p:cNvPr id="21" name="ZoneTexte 20">
            <a:extLst>
              <a:ext uri="{FF2B5EF4-FFF2-40B4-BE49-F238E27FC236}">
                <a16:creationId xmlns:a16="http://schemas.microsoft.com/office/drawing/2014/main" id="{71C71E9C-D099-496E-8055-D90B067228F0}"/>
              </a:ext>
            </a:extLst>
          </p:cNvPr>
          <p:cNvSpPr txBox="1"/>
          <p:nvPr/>
        </p:nvSpPr>
        <p:spPr>
          <a:xfrm>
            <a:off x="835825" y="4854278"/>
            <a:ext cx="10735260" cy="1015663"/>
          </a:xfrm>
          <a:prstGeom prst="rect">
            <a:avLst/>
          </a:prstGeom>
          <a:noFill/>
          <a:ln>
            <a:solidFill>
              <a:srgbClr val="00B050"/>
            </a:solidFill>
          </a:ln>
        </p:spPr>
        <p:txBody>
          <a:bodyPr wrap="square">
            <a:spAutoFit/>
          </a:bodyPr>
          <a:lstStyle/>
          <a:p>
            <a:pPr marL="0" indent="0" algn="just">
              <a:buNone/>
            </a:pPr>
            <a:r>
              <a:rPr lang="fr-FR" sz="1200" dirty="0">
                <a:latin typeface="Calibri" panose="020F0502020204030204" pitchFamily="34" charset="0"/>
                <a:cs typeface="Calibri" panose="020F0502020204030204" pitchFamily="34" charset="0"/>
              </a:rPr>
              <a:t>&lt;!– Cible du lien--&gt;</a:t>
            </a:r>
          </a:p>
          <a:p>
            <a:pPr marL="0" indent="0" algn="just">
              <a:buNone/>
            </a:pPr>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0070C0"/>
                </a:solidFill>
                <a:latin typeface="Calibri" panose="020F0502020204030204" pitchFamily="34" charset="0"/>
                <a:cs typeface="Calibri" panose="020F0502020204030204" pitchFamily="34" charset="0"/>
              </a:rPr>
              <a:t>h1</a:t>
            </a:r>
            <a:r>
              <a:rPr lang="fr-FR" sz="1200" b="1" dirty="0">
                <a:latin typeface="Calibri" panose="020F0502020204030204" pitchFamily="34" charset="0"/>
                <a:cs typeface="Calibri" panose="020F0502020204030204" pitchFamily="34" charset="0"/>
              </a:rPr>
              <a:t> </a:t>
            </a:r>
            <a:r>
              <a:rPr lang="fr-FR" sz="1200" dirty="0">
                <a:solidFill>
                  <a:srgbClr val="8190A0"/>
                </a:solidFill>
                <a:latin typeface="Calibri" panose="020F0502020204030204" pitchFamily="34" charset="0"/>
                <a:cs typeface="Calibri" panose="020F0502020204030204" pitchFamily="34" charset="0"/>
              </a:rPr>
              <a:t>id="</a:t>
            </a:r>
            <a:r>
              <a:rPr lang="fr-FR" sz="1200" dirty="0">
                <a:solidFill>
                  <a:srgbClr val="448C27"/>
                </a:solidFill>
                <a:latin typeface="Calibri" panose="020F0502020204030204" pitchFamily="34" charset="0"/>
                <a:cs typeface="Calibri" panose="020F0502020204030204" pitchFamily="34" charset="0"/>
              </a:rPr>
              <a:t>haut</a:t>
            </a:r>
            <a:r>
              <a:rPr lang="fr-FR" sz="1200" b="1" dirty="0">
                <a:solidFill>
                  <a:srgbClr val="0070C0"/>
                </a:solidFill>
                <a:latin typeface="Calibri" panose="020F0502020204030204" pitchFamily="34" charset="0"/>
                <a:cs typeface="Calibri" panose="020F0502020204030204" pitchFamily="34" charset="0"/>
              </a:rPr>
              <a:t>"</a:t>
            </a:r>
            <a:r>
              <a:rPr lang="fr-FR" sz="1200" dirty="0">
                <a:solidFill>
                  <a:schemeClr val="tx1">
                    <a:lumMod val="65000"/>
                    <a:lumOff val="35000"/>
                  </a:schemeClr>
                </a:solidFill>
                <a:latin typeface="Calibri" panose="020F0502020204030204" pitchFamily="34" charset="0"/>
                <a:cs typeface="Calibri" panose="020F0502020204030204" pitchFamily="34" charset="0"/>
              </a:rPr>
              <a:t>&gt;titre de la page </a:t>
            </a:r>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latin typeface="Calibri" panose="020F0502020204030204" pitchFamily="34" charset="0"/>
                <a:cs typeface="Calibri" panose="020F0502020204030204" pitchFamily="34" charset="0"/>
              </a:rPr>
              <a:t>h1</a:t>
            </a:r>
            <a:r>
              <a:rPr lang="fr-FR" sz="1200" dirty="0">
                <a:solidFill>
                  <a:srgbClr val="91B3E0"/>
                </a:solidFill>
                <a:effectLst/>
                <a:latin typeface="Calibri" panose="020F0502020204030204" pitchFamily="34" charset="0"/>
                <a:cs typeface="Calibri" panose="020F0502020204030204" pitchFamily="34" charset="0"/>
              </a:rPr>
              <a:t>&gt;</a:t>
            </a:r>
          </a:p>
          <a:p>
            <a:pPr marL="0" indent="0" algn="just">
              <a:buNone/>
            </a:pPr>
            <a:r>
              <a:rPr lang="fr-FR" sz="1200" dirty="0">
                <a:solidFill>
                  <a:srgbClr val="91B3E0"/>
                </a:solidFill>
                <a:effectLst/>
                <a:latin typeface="Calibri" panose="020F0502020204030204" pitchFamily="34" charset="0"/>
                <a:cs typeface="Calibri" panose="020F0502020204030204" pitchFamily="34" charset="0"/>
              </a:rPr>
              <a:t> </a:t>
            </a:r>
            <a:r>
              <a:rPr lang="fr-FR" sz="1200" b="1" dirty="0">
                <a:latin typeface="Calibri" panose="020F0502020204030204" pitchFamily="34" charset="0"/>
                <a:cs typeface="Calibri" panose="020F0502020204030204" pitchFamily="34" charset="0"/>
              </a:rPr>
              <a:t>…</a:t>
            </a:r>
          </a:p>
          <a:p>
            <a:pPr algn="just"/>
            <a:r>
              <a:rPr lang="fr-FR" sz="1200" dirty="0">
                <a:latin typeface="Calibri" panose="020F0502020204030204" pitchFamily="34" charset="0"/>
                <a:cs typeface="Calibri" panose="020F0502020204030204" pitchFamily="34" charset="0"/>
              </a:rPr>
              <a:t>&lt;!– Lien --&gt;</a:t>
            </a:r>
          </a:p>
          <a:p>
            <a:pPr algn="just"/>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0070C0"/>
                </a:solidFill>
                <a:latin typeface="Calibri" panose="020F0502020204030204" pitchFamily="34" charset="0"/>
                <a:cs typeface="Calibri" panose="020F0502020204030204" pitchFamily="34" charset="0"/>
              </a:rPr>
              <a:t>a </a:t>
            </a:r>
            <a:r>
              <a:rPr lang="fr-FR" sz="1200" dirty="0">
                <a:solidFill>
                  <a:srgbClr val="8190A0"/>
                </a:solidFill>
                <a:latin typeface="Calibri" panose="020F0502020204030204" pitchFamily="34" charset="0"/>
                <a:cs typeface="Calibri" panose="020F0502020204030204" pitchFamily="34" charset="0"/>
              </a:rPr>
              <a:t>href</a:t>
            </a:r>
            <a:r>
              <a:rPr lang="fr-FR" sz="1200" dirty="0">
                <a:solidFill>
                  <a:srgbClr val="448C27"/>
                </a:solidFill>
                <a:latin typeface="Calibri" panose="020F0502020204030204" pitchFamily="34" charset="0"/>
                <a:cs typeface="Calibri" panose="020F0502020204030204" pitchFamily="34" charset="0"/>
              </a:rPr>
              <a:t>="#haut</a:t>
            </a:r>
            <a:r>
              <a:rPr lang="fr-FR" sz="1200" dirty="0">
                <a:solidFill>
                  <a:schemeClr val="tx1">
                    <a:lumMod val="65000"/>
                    <a:lumOff val="35000"/>
                  </a:schemeClr>
                </a:solidFill>
                <a:latin typeface="Calibri" panose="020F0502020204030204" pitchFamily="34" charset="0"/>
                <a:cs typeface="Calibri" panose="020F0502020204030204" pitchFamily="34" charset="0"/>
              </a:rPr>
              <a:t>"&gt;haut de la page </a:t>
            </a:r>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effectLst/>
                <a:latin typeface="Calibri" panose="020F0502020204030204" pitchFamily="34" charset="0"/>
                <a:cs typeface="Calibri" panose="020F0502020204030204" pitchFamily="34" charset="0"/>
              </a:rPr>
              <a:t>a</a:t>
            </a:r>
            <a:r>
              <a:rPr lang="fr-FR" sz="1200" dirty="0">
                <a:solidFill>
                  <a:srgbClr val="91B3E0"/>
                </a:solidFill>
                <a:effectLst/>
                <a:latin typeface="Calibri" panose="020F0502020204030204" pitchFamily="34" charset="0"/>
                <a:cs typeface="Calibri" panose="020F0502020204030204" pitchFamily="34" charset="0"/>
              </a:rPr>
              <a:t>&gt;</a:t>
            </a:r>
            <a:endParaRPr lang="fr-FR" sz="1200" b="1" dirty="0">
              <a:latin typeface="Calibri" panose="020F0502020204030204" pitchFamily="34" charset="0"/>
              <a:cs typeface="Calibri" panose="020F0502020204030204" pitchFamily="34" charset="0"/>
            </a:endParaRPr>
          </a:p>
        </p:txBody>
      </p:sp>
      <p:sp>
        <p:nvSpPr>
          <p:cNvPr id="26" name="Titre 15">
            <a:extLst>
              <a:ext uri="{FF2B5EF4-FFF2-40B4-BE49-F238E27FC236}">
                <a16:creationId xmlns:a16="http://schemas.microsoft.com/office/drawing/2014/main" id="{265B16FE-3219-4D3F-B41F-A4DA017869A7}"/>
              </a:ext>
            </a:extLst>
          </p:cNvPr>
          <p:cNvSpPr>
            <a:spLocks noGrp="1"/>
          </p:cNvSpPr>
          <p:nvPr>
            <p:ph type="title"/>
          </p:nvPr>
        </p:nvSpPr>
        <p:spPr>
          <a:xfrm>
            <a:off x="180000" y="574822"/>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27" name="Espace réservé du texte 16">
            <a:extLst>
              <a:ext uri="{FF2B5EF4-FFF2-40B4-BE49-F238E27FC236}">
                <a16:creationId xmlns:a16="http://schemas.microsoft.com/office/drawing/2014/main" id="{1D891D5F-67CA-4188-81BE-0175B9DE2873}"/>
              </a:ext>
            </a:extLst>
          </p:cNvPr>
          <p:cNvSpPr>
            <a:spLocks noGrp="1"/>
          </p:cNvSpPr>
          <p:nvPr>
            <p:ph type="body" sz="quarter" idx="11"/>
          </p:nvPr>
        </p:nvSpPr>
        <p:spPr>
          <a:xfrm>
            <a:off x="190510" y="900537"/>
            <a:ext cx="5064662" cy="444906"/>
          </a:xfrm>
          <a:prstGeom prst="rect">
            <a:avLst/>
          </a:prstGeom>
        </p:spPr>
        <p:txBody>
          <a:bodyPr/>
          <a:lstStyle/>
          <a:p>
            <a:r>
              <a:rPr lang="fr-FR" dirty="0"/>
              <a:t>Les liens</a:t>
            </a:r>
          </a:p>
        </p:txBody>
      </p:sp>
    </p:spTree>
    <p:extLst>
      <p:ext uri="{BB962C8B-B14F-4D97-AF65-F5344CB8AC3E}">
        <p14:creationId xmlns:p14="http://schemas.microsoft.com/office/powerpoint/2010/main" val="3798526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14E819F-6C73-4597-B9D3-01CEAC7ECC51}"/>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Lien pour envoyer un mail</a:t>
            </a:r>
          </a:p>
          <a:p>
            <a:endParaRPr lang="fr-FR" dirty="0"/>
          </a:p>
          <a:p>
            <a:endParaRPr lang="fr-FR" dirty="0"/>
          </a:p>
          <a:p>
            <a:endParaRPr lang="fr-FR" dirty="0"/>
          </a:p>
          <a:p>
            <a:r>
              <a:rPr lang="fr-FR" sz="1200" dirty="0">
                <a:solidFill>
                  <a:schemeClr val="tx1">
                    <a:lumMod val="65000"/>
                    <a:lumOff val="35000"/>
                  </a:schemeClr>
                </a:solidFill>
                <a:latin typeface="Calibri" panose="020F0502020204030204" pitchFamily="34" charset="0"/>
              </a:rPr>
              <a:t>Lien hypertexte sur une image</a:t>
            </a:r>
          </a:p>
          <a:p>
            <a:endParaRPr lang="fr-FR" dirty="0"/>
          </a:p>
        </p:txBody>
      </p:sp>
      <p:sp>
        <p:nvSpPr>
          <p:cNvPr id="3" name="Espace réservé du contenu 2">
            <a:extLst>
              <a:ext uri="{FF2B5EF4-FFF2-40B4-BE49-F238E27FC236}">
                <a16:creationId xmlns:a16="http://schemas.microsoft.com/office/drawing/2014/main" id="{21277187-E3BF-45E0-AFA1-2819AF732702}"/>
              </a:ext>
            </a:extLst>
          </p:cNvPr>
          <p:cNvSpPr>
            <a:spLocks noGrp="1"/>
          </p:cNvSpPr>
          <p:nvPr>
            <p:ph sz="quarter" idx="13"/>
          </p:nvPr>
        </p:nvSpPr>
        <p:spPr/>
        <p:txBody>
          <a:bodyPr/>
          <a:lstStyle/>
          <a:p>
            <a:r>
              <a:rPr lang="fr-FR" sz="1600" b="1" dirty="0">
                <a:solidFill>
                  <a:srgbClr val="008245"/>
                </a:solidFill>
                <a:latin typeface="Calibri" panose="020F0502020204030204" pitchFamily="34" charset="0"/>
              </a:rPr>
              <a:t>Exemples de liens</a:t>
            </a:r>
          </a:p>
          <a:p>
            <a:endParaRPr lang="fr-FR" dirty="0"/>
          </a:p>
        </p:txBody>
      </p:sp>
      <p:sp>
        <p:nvSpPr>
          <p:cNvPr id="15" name="ZoneTexte 14">
            <a:extLst>
              <a:ext uri="{FF2B5EF4-FFF2-40B4-BE49-F238E27FC236}">
                <a16:creationId xmlns:a16="http://schemas.microsoft.com/office/drawing/2014/main" id="{B977FB9F-5E42-41CA-8331-9C25063681D0}"/>
              </a:ext>
            </a:extLst>
          </p:cNvPr>
          <p:cNvSpPr txBox="1"/>
          <p:nvPr/>
        </p:nvSpPr>
        <p:spPr>
          <a:xfrm>
            <a:off x="777870" y="2323578"/>
            <a:ext cx="10735259" cy="276999"/>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href</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mailto:contact@ofppt.ma</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 </a:t>
            </a:r>
            <a:r>
              <a:rPr lang="fr-FR" sz="1200" dirty="0">
                <a:solidFill>
                  <a:srgbClr val="333333"/>
                </a:solidFill>
                <a:effectLst/>
                <a:latin typeface="Calibri" panose="020F0502020204030204" pitchFamily="34" charset="0"/>
              </a:rPr>
              <a:t>Contactez-moi par email en cliquant </a:t>
            </a:r>
            <a:r>
              <a:rPr lang="fr-FR" sz="1200" dirty="0">
                <a:solidFill>
                  <a:srgbClr val="333333"/>
                </a:solidFill>
                <a:latin typeface="Calibri" panose="020F0502020204030204" pitchFamily="34" charset="0"/>
              </a:rPr>
              <a:t>s</a:t>
            </a:r>
            <a:r>
              <a:rPr lang="fr-FR" sz="1200" dirty="0">
                <a:solidFill>
                  <a:srgbClr val="333333"/>
                </a:solidFill>
                <a:effectLst/>
                <a:latin typeface="Calibri" panose="020F0502020204030204" pitchFamily="34" charset="0"/>
              </a:rPr>
              <a:t>ur ce lien</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23" name="ZoneTexte 22">
            <a:extLst>
              <a:ext uri="{FF2B5EF4-FFF2-40B4-BE49-F238E27FC236}">
                <a16:creationId xmlns:a16="http://schemas.microsoft.com/office/drawing/2014/main" id="{EFB1724F-8AC0-43B5-B004-43B57063ECA7}"/>
              </a:ext>
            </a:extLst>
          </p:cNvPr>
          <p:cNvSpPr txBox="1"/>
          <p:nvPr/>
        </p:nvSpPr>
        <p:spPr>
          <a:xfrm>
            <a:off x="777869" y="3408485"/>
            <a:ext cx="10735259" cy="830997"/>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href</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http ://getbootstrap.com/</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title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Bootstrap</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img</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src</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../../images/boostrap-logo.png</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width</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150</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height</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151</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p>
          <a:p>
            <a:r>
              <a:rPr lang="fr-FR" sz="1200" dirty="0">
                <a:solidFill>
                  <a:srgbClr val="8190A0"/>
                </a:solidFill>
                <a:effectLst/>
                <a:latin typeface="Calibri" panose="020F0502020204030204" pitchFamily="34" charset="0"/>
              </a:rPr>
              <a:t>alt</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Bootstrap</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class</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img-responsive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9" name="Titre 15">
            <a:extLst>
              <a:ext uri="{FF2B5EF4-FFF2-40B4-BE49-F238E27FC236}">
                <a16:creationId xmlns:a16="http://schemas.microsoft.com/office/drawing/2014/main" id="{2E679582-1BA4-45C9-AF2C-AF0232928E74}"/>
              </a:ext>
            </a:extLst>
          </p:cNvPr>
          <p:cNvSpPr>
            <a:spLocks noGrp="1"/>
          </p:cNvSpPr>
          <p:nvPr>
            <p:ph type="title"/>
          </p:nvPr>
        </p:nvSpPr>
        <p:spPr>
          <a:xfrm>
            <a:off x="180000" y="574822"/>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21" name="Espace réservé du texte 16">
            <a:extLst>
              <a:ext uri="{FF2B5EF4-FFF2-40B4-BE49-F238E27FC236}">
                <a16:creationId xmlns:a16="http://schemas.microsoft.com/office/drawing/2014/main" id="{6A522C77-3748-4806-9A3B-6AF993AB0584}"/>
              </a:ext>
            </a:extLst>
          </p:cNvPr>
          <p:cNvSpPr>
            <a:spLocks noGrp="1"/>
          </p:cNvSpPr>
          <p:nvPr>
            <p:ph type="body" sz="quarter" idx="11"/>
          </p:nvPr>
        </p:nvSpPr>
        <p:spPr>
          <a:xfrm>
            <a:off x="190510" y="900537"/>
            <a:ext cx="5064662" cy="444906"/>
          </a:xfrm>
          <a:prstGeom prst="rect">
            <a:avLst/>
          </a:prstGeom>
        </p:spPr>
        <p:txBody>
          <a:bodyPr/>
          <a:lstStyle/>
          <a:p>
            <a:r>
              <a:rPr lang="fr-FR" dirty="0"/>
              <a:t>Les liens</a:t>
            </a:r>
          </a:p>
        </p:txBody>
      </p:sp>
    </p:spTree>
    <p:extLst>
      <p:ext uri="{BB962C8B-B14F-4D97-AF65-F5344CB8AC3E}">
        <p14:creationId xmlns:p14="http://schemas.microsoft.com/office/powerpoint/2010/main" val="231819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86A20178-9AA5-4C1C-A538-CBBF3A05720A}"/>
              </a:ext>
            </a:extLst>
          </p:cNvPr>
          <p:cNvSpPr>
            <a:spLocks noGrp="1"/>
          </p:cNvSpPr>
          <p:nvPr>
            <p:ph type="body" sz="quarter" idx="14"/>
          </p:nvPr>
        </p:nvSpPr>
        <p:spPr>
          <a:prstGeom prst="rect">
            <a:avLst/>
          </a:prstGeom>
        </p:spPr>
        <p:txBody>
          <a:bodyPr/>
          <a:lstStyle/>
          <a:p>
            <a:pPr marL="342900" marR="0" lvl="0" indent="-342900" algn="l"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dirty="0">
                <a:solidFill>
                  <a:srgbClr val="565656"/>
                </a:solidFill>
                <a:uFillTx/>
                <a:cs typeface="Calibri" panose="020F0502020204030204" pitchFamily="34" charset="0"/>
              </a:rPr>
              <a:t>L’historique de l’HTML</a:t>
            </a:r>
          </a:p>
          <a:p>
            <a:pPr marL="342900" marR="0" lvl="0" indent="-342900" algn="l"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dirty="0">
                <a:solidFill>
                  <a:srgbClr val="565656"/>
                </a:solidFill>
                <a:uFillTx/>
                <a:cs typeface="Calibri" panose="020F0502020204030204" pitchFamily="34" charset="0"/>
              </a:rPr>
              <a:t>La mission du W3C</a:t>
            </a:r>
          </a:p>
          <a:p>
            <a:pPr marL="342900" marR="0" lvl="0" indent="-342900" algn="l"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rgbClr val="565656"/>
                </a:solidFill>
                <a:cs typeface="Calibri" panose="020F0502020204030204" pitchFamily="34" charset="0"/>
              </a:rPr>
              <a:t>L’utilisation des navigateurs</a:t>
            </a:r>
            <a:endParaRPr lang="fr-FR" sz="1600" u="none" strike="noStrike" kern="1200" cap="none" spc="0" baseline="0" dirty="0">
              <a:solidFill>
                <a:srgbClr val="565656"/>
              </a:solidFill>
              <a:uFillTx/>
              <a:cs typeface="Calibri" panose="020F0502020204030204" pitchFamily="34" charset="0"/>
            </a:endParaRPr>
          </a:p>
          <a:p>
            <a:pPr marL="0" indent="0">
              <a:buNone/>
            </a:pPr>
            <a:endParaRPr lang="fr-FR" dirty="0"/>
          </a:p>
        </p:txBody>
      </p:sp>
      <p:sp>
        <p:nvSpPr>
          <p:cNvPr id="5" name="Espace réservé du texte 4">
            <a:extLst>
              <a:ext uri="{FF2B5EF4-FFF2-40B4-BE49-F238E27FC236}">
                <a16:creationId xmlns:a16="http://schemas.microsoft.com/office/drawing/2014/main" id="{E83F5E93-13FA-4ADB-AC8D-E0A8A979CB16}"/>
              </a:ext>
            </a:extLst>
          </p:cNvPr>
          <p:cNvSpPr>
            <a:spLocks noGrp="1"/>
          </p:cNvSpPr>
          <p:nvPr>
            <p:ph type="body" sz="quarter" idx="15"/>
          </p:nvPr>
        </p:nvSpPr>
        <p:spPr>
          <a:prstGeom prst="rect">
            <a:avLst/>
          </a:prstGeom>
        </p:spPr>
        <p:txBody>
          <a:bodyPr/>
          <a:lstStyle/>
          <a:p>
            <a:r>
              <a:rPr lang="fr-FR" dirty="0"/>
              <a:t>2 heures</a:t>
            </a:r>
          </a:p>
        </p:txBody>
      </p:sp>
      <p:sp>
        <p:nvSpPr>
          <p:cNvPr id="2" name="Espace réservé du texte 1">
            <a:extLst>
              <a:ext uri="{FF2B5EF4-FFF2-40B4-BE49-F238E27FC236}">
                <a16:creationId xmlns:a16="http://schemas.microsoft.com/office/drawing/2014/main" id="{DC1D5304-0AE1-446F-969A-C850BFB350B9}"/>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7AE96CB5-C7C1-4EB2-A6D4-EF2E5BC5CC2E}"/>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Introduction au langage HTML</a:t>
            </a:r>
            <a:endParaRPr lang="fr-FR" b="1" dirty="0">
              <a:solidFill>
                <a:srgbClr val="FF912B"/>
              </a:solidFill>
              <a:cs typeface="Calibri"/>
            </a:endParaRPr>
          </a:p>
        </p:txBody>
      </p:sp>
    </p:spTree>
    <p:extLst>
      <p:ext uri="{BB962C8B-B14F-4D97-AF65-F5344CB8AC3E}">
        <p14:creationId xmlns:p14="http://schemas.microsoft.com/office/powerpoint/2010/main" val="32824637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Définir les éléments basiques d’une page HTML</a:t>
            </a:r>
          </a:p>
        </p:txBody>
      </p:sp>
      <p:sp>
        <p:nvSpPr>
          <p:cNvPr id="4" name="Espace réservé du texte 3">
            <a:extLst>
              <a:ext uri="{FF2B5EF4-FFF2-40B4-BE49-F238E27FC236}">
                <a16:creationId xmlns:a16="http://schemas.microsoft.com/office/drawing/2014/main" id="{68E24310-AA51-4C66-A531-DF99D47494B4}"/>
              </a:ext>
            </a:extLst>
          </p:cNvPr>
          <p:cNvSpPr>
            <a:spLocks noGrp="1"/>
          </p:cNvSpPr>
          <p:nvPr>
            <p:ph type="body" sz="quarter" idx="14"/>
          </p:nvPr>
        </p:nvSpPr>
        <p:spPr>
          <a:xfrm>
            <a:off x="6300000" y="2880000"/>
            <a:ext cx="5580000" cy="2992766"/>
          </a:xfrm>
        </p:spPr>
        <p:txBody>
          <a:bodyPr/>
          <a:lstStyle/>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Squelette d’une page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Balises de bases (contenu)</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Les couleurs</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Listes en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kern="0" dirty="0">
                <a:solidFill>
                  <a:schemeClr val="bg1">
                    <a:lumMod val="65000"/>
                  </a:schemeClr>
                </a:solidFill>
                <a:cs typeface="Calibri" panose="020F0502020204030204" pitchFamily="34" charset="0"/>
              </a:rPr>
              <a:t>Liens en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dirty="0">
                <a:solidFill>
                  <a:srgbClr val="FF912B"/>
                </a:solidFill>
                <a:ea typeface="맑은 고딕" pitchFamily="34"/>
                <a:cs typeface="Calibri" panose="020F0502020204030204" pitchFamily="34" charset="0"/>
              </a:rPr>
              <a:t>Balises multimédia (images, audio, vidéo)</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Tableaux avec du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de structuration</a:t>
            </a:r>
          </a:p>
          <a:p>
            <a:pPr>
              <a:spcBef>
                <a:spcPts val="600"/>
              </a:spcBef>
            </a:pPr>
            <a:endParaRPr lang="fr-FR" sz="1600" dirty="0"/>
          </a:p>
          <a:p>
            <a:endParaRPr lang="fr-FR" dirty="0"/>
          </a:p>
        </p:txBody>
      </p:sp>
    </p:spTree>
    <p:extLst>
      <p:ext uri="{BB962C8B-B14F-4D97-AF65-F5344CB8AC3E}">
        <p14:creationId xmlns:p14="http://schemas.microsoft.com/office/powerpoint/2010/main" val="1329737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63236"/>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88951"/>
            <a:ext cx="5064662" cy="444906"/>
          </a:xfrm>
          <a:prstGeom prst="rect">
            <a:avLst/>
          </a:prstGeom>
        </p:spPr>
        <p:txBody>
          <a:bodyPr/>
          <a:lstStyle/>
          <a:p>
            <a:r>
              <a:rPr lang="fr-FR" dirty="0"/>
              <a:t>Les balises multimédia (images, audio, vidéo)</a:t>
            </a:r>
          </a:p>
        </p:txBody>
      </p:sp>
      <p:sp>
        <p:nvSpPr>
          <p:cNvPr id="2" name="Espace réservé du contenu 1">
            <a:extLst>
              <a:ext uri="{FF2B5EF4-FFF2-40B4-BE49-F238E27FC236}">
                <a16:creationId xmlns:a16="http://schemas.microsoft.com/office/drawing/2014/main" id="{617E357A-1213-4E6A-99DD-F5890378B566}"/>
              </a:ext>
            </a:extLst>
          </p:cNvPr>
          <p:cNvSpPr>
            <a:spLocks noGrp="1"/>
          </p:cNvSpPr>
          <p:nvPr>
            <p:ph sz="quarter" idx="12"/>
          </p:nvPr>
        </p:nvSpPr>
        <p:spPr/>
        <p:txBody>
          <a:bodyPr/>
          <a:lstStyle/>
          <a:p>
            <a:pPr algn="just"/>
            <a:r>
              <a:rPr lang="fr-FR" dirty="0">
                <a:solidFill>
                  <a:schemeClr val="tx1">
                    <a:lumMod val="65000"/>
                    <a:lumOff val="35000"/>
                  </a:schemeClr>
                </a:solidFill>
                <a:latin typeface="Calibri" panose="020F0502020204030204" pitchFamily="34" charset="0"/>
              </a:rPr>
              <a:t>La balise </a:t>
            </a:r>
            <a:r>
              <a:rPr lang="fr-FR" b="1" dirty="0">
                <a:solidFill>
                  <a:schemeClr val="tx1">
                    <a:lumMod val="65000"/>
                    <a:lumOff val="35000"/>
                  </a:schemeClr>
                </a:solidFill>
                <a:latin typeface="Calibri" panose="020F0502020204030204" pitchFamily="34" charset="0"/>
              </a:rPr>
              <a:t>&lt;</a:t>
            </a:r>
            <a:r>
              <a:rPr lang="fr-FR" b="1" dirty="0" err="1">
                <a:solidFill>
                  <a:schemeClr val="tx1">
                    <a:lumMod val="65000"/>
                    <a:lumOff val="35000"/>
                  </a:schemeClr>
                </a:solidFill>
                <a:latin typeface="Calibri" panose="020F0502020204030204" pitchFamily="34" charset="0"/>
              </a:rPr>
              <a:t>img</a:t>
            </a:r>
            <a:r>
              <a:rPr lang="fr-FR" b="1" dirty="0">
                <a:solidFill>
                  <a:schemeClr val="tx1">
                    <a:lumMod val="65000"/>
                    <a:lumOff val="35000"/>
                  </a:schemeClr>
                </a:solidFill>
                <a:latin typeface="Calibri" panose="020F0502020204030204" pitchFamily="34" charset="0"/>
              </a:rPr>
              <a:t>&gt; </a:t>
            </a:r>
            <a:r>
              <a:rPr lang="fr-FR" dirty="0">
                <a:solidFill>
                  <a:schemeClr val="tx1">
                    <a:lumMod val="65000"/>
                    <a:lumOff val="35000"/>
                  </a:schemeClr>
                </a:solidFill>
                <a:latin typeface="Calibri" panose="020F0502020204030204" pitchFamily="34" charset="0"/>
              </a:rPr>
              <a:t>permet d’insérer une image dans une page web. </a:t>
            </a:r>
          </a:p>
          <a:p>
            <a:pPr algn="just"/>
            <a:r>
              <a:rPr lang="fr-FR" dirty="0">
                <a:solidFill>
                  <a:schemeClr val="tx1">
                    <a:lumMod val="65000"/>
                    <a:lumOff val="35000"/>
                  </a:schemeClr>
                </a:solidFill>
                <a:latin typeface="Calibri" panose="020F0502020204030204" pitchFamily="34" charset="0"/>
              </a:rPr>
              <a:t>L’attribut </a:t>
            </a:r>
            <a:r>
              <a:rPr lang="fr-FR" b="1" dirty="0">
                <a:solidFill>
                  <a:schemeClr val="tx1">
                    <a:lumMod val="65000"/>
                    <a:lumOff val="35000"/>
                  </a:schemeClr>
                </a:solidFill>
                <a:latin typeface="Calibri" panose="020F0502020204030204" pitchFamily="34" charset="0"/>
              </a:rPr>
              <a:t>src</a:t>
            </a:r>
            <a:r>
              <a:rPr lang="fr-FR" dirty="0">
                <a:solidFill>
                  <a:schemeClr val="tx1">
                    <a:lumMod val="65000"/>
                    <a:lumOff val="35000"/>
                  </a:schemeClr>
                </a:solidFill>
                <a:latin typeface="Calibri" panose="020F0502020204030204" pitchFamily="34" charset="0"/>
              </a:rPr>
              <a:t> définit le chemin de l'image source</a:t>
            </a:r>
          </a:p>
          <a:p>
            <a:pPr algn="just"/>
            <a:r>
              <a:rPr lang="fr-FR" dirty="0">
                <a:solidFill>
                  <a:schemeClr val="tx1">
                    <a:lumMod val="65000"/>
                    <a:lumOff val="35000"/>
                  </a:schemeClr>
                </a:solidFill>
                <a:latin typeface="Calibri" panose="020F0502020204030204" pitchFamily="34" charset="0"/>
              </a:rPr>
              <a:t>l’attribut </a:t>
            </a:r>
            <a:r>
              <a:rPr lang="fr-FR" b="1" dirty="0">
                <a:solidFill>
                  <a:schemeClr val="tx1">
                    <a:lumMod val="65000"/>
                    <a:lumOff val="35000"/>
                  </a:schemeClr>
                </a:solidFill>
                <a:latin typeface="Calibri" panose="020F0502020204030204" pitchFamily="34" charset="0"/>
              </a:rPr>
              <a:t>alt</a:t>
            </a:r>
            <a:r>
              <a:rPr lang="fr-FR" dirty="0">
                <a:solidFill>
                  <a:schemeClr val="tx1">
                    <a:lumMod val="65000"/>
                    <a:lumOff val="35000"/>
                  </a:schemeClr>
                </a:solidFill>
                <a:latin typeface="Calibri" panose="020F0502020204030204" pitchFamily="34" charset="0"/>
              </a:rPr>
              <a:t> le texte alternatif si l'image n'est pas affichée.</a:t>
            </a:r>
          </a:p>
          <a:p>
            <a:pPr algn="just"/>
            <a:r>
              <a:rPr lang="fr-FR" dirty="0">
                <a:solidFill>
                  <a:schemeClr val="tx1">
                    <a:lumMod val="65000"/>
                    <a:lumOff val="35000"/>
                  </a:schemeClr>
                </a:solidFill>
                <a:latin typeface="Calibri" panose="020F0502020204030204" pitchFamily="34" charset="0"/>
              </a:rPr>
              <a:t>Les attributs </a:t>
            </a:r>
            <a:r>
              <a:rPr lang="fr-FR" b="1" dirty="0" err="1">
                <a:solidFill>
                  <a:schemeClr val="tx1">
                    <a:lumMod val="65000"/>
                    <a:lumOff val="35000"/>
                  </a:schemeClr>
                </a:solidFill>
                <a:latin typeface="Calibri" panose="020F0502020204030204" pitchFamily="34" charset="0"/>
              </a:rPr>
              <a:t>width</a:t>
            </a:r>
            <a:r>
              <a:rPr lang="fr-FR" dirty="0">
                <a:solidFill>
                  <a:schemeClr val="tx1">
                    <a:lumMod val="65000"/>
                    <a:lumOff val="35000"/>
                  </a:schemeClr>
                </a:solidFill>
                <a:latin typeface="Calibri" panose="020F0502020204030204" pitchFamily="34" charset="0"/>
              </a:rPr>
              <a:t> et </a:t>
            </a:r>
            <a:r>
              <a:rPr lang="fr-FR" b="1" dirty="0" err="1">
                <a:solidFill>
                  <a:schemeClr val="tx1">
                    <a:lumMod val="65000"/>
                    <a:lumOff val="35000"/>
                  </a:schemeClr>
                </a:solidFill>
                <a:latin typeface="Calibri" panose="020F0502020204030204" pitchFamily="34" charset="0"/>
              </a:rPr>
              <a:t>height</a:t>
            </a:r>
            <a:r>
              <a:rPr lang="fr-FR" dirty="0">
                <a:solidFill>
                  <a:schemeClr val="tx1">
                    <a:lumMod val="65000"/>
                    <a:lumOff val="35000"/>
                  </a:schemeClr>
                </a:solidFill>
                <a:latin typeface="Calibri" panose="020F0502020204030204" pitchFamily="34" charset="0"/>
              </a:rPr>
              <a:t> définissent la taille de l’image (en pixels)</a:t>
            </a:r>
          </a:p>
          <a:p>
            <a:endParaRPr lang="fr-FR" b="1" dirty="0">
              <a:solidFill>
                <a:schemeClr val="tx1">
                  <a:lumMod val="65000"/>
                  <a:lumOff val="35000"/>
                </a:schemeClr>
              </a:solidFill>
              <a:latin typeface="Calibri" panose="020F0502020204030204" pitchFamily="34" charset="0"/>
            </a:endParaRPr>
          </a:p>
          <a:p>
            <a:r>
              <a:rPr lang="fr-FR" b="1" dirty="0">
                <a:solidFill>
                  <a:schemeClr val="tx1">
                    <a:lumMod val="65000"/>
                    <a:lumOff val="35000"/>
                  </a:schemeClr>
                </a:solidFill>
                <a:latin typeface="Calibri" panose="020F0502020204030204" pitchFamily="34" charset="0"/>
              </a:rPr>
              <a:t>Exemple :</a:t>
            </a:r>
          </a:p>
          <a:p>
            <a:endParaRPr lang="fr-FR"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CABDCA14-09CA-451E-BC24-00A7D3350D54}"/>
              </a:ext>
            </a:extLst>
          </p:cNvPr>
          <p:cNvSpPr>
            <a:spLocks noGrp="1"/>
          </p:cNvSpPr>
          <p:nvPr>
            <p:ph sz="quarter" idx="13"/>
          </p:nvPr>
        </p:nvSpPr>
        <p:spPr/>
        <p:txBody>
          <a:bodyPr/>
          <a:lstStyle/>
          <a:p>
            <a:r>
              <a:rPr lang="fr-FR" sz="1600" b="1" dirty="0">
                <a:solidFill>
                  <a:srgbClr val="008245"/>
                </a:solidFill>
              </a:rPr>
              <a:t>La balise &lt;</a:t>
            </a:r>
            <a:r>
              <a:rPr lang="fr-FR" sz="1600" b="1" dirty="0" err="1">
                <a:solidFill>
                  <a:srgbClr val="008245"/>
                </a:solidFill>
              </a:rPr>
              <a:t>img</a:t>
            </a:r>
            <a:r>
              <a:rPr lang="fr-FR" sz="1600" b="1" dirty="0">
                <a:solidFill>
                  <a:srgbClr val="008245"/>
                </a:solidFill>
              </a:rPr>
              <a:t>&gt;</a:t>
            </a:r>
          </a:p>
          <a:p>
            <a:endParaRPr lang="fr-FR" dirty="0"/>
          </a:p>
        </p:txBody>
      </p:sp>
      <p:sp>
        <p:nvSpPr>
          <p:cNvPr id="8" name="ZoneTexte 7">
            <a:extLst>
              <a:ext uri="{FF2B5EF4-FFF2-40B4-BE49-F238E27FC236}">
                <a16:creationId xmlns:a16="http://schemas.microsoft.com/office/drawing/2014/main" id="{E44E4B24-61B1-48D7-8B3F-BA8439D67033}"/>
              </a:ext>
            </a:extLst>
          </p:cNvPr>
          <p:cNvSpPr txBox="1"/>
          <p:nvPr/>
        </p:nvSpPr>
        <p:spPr>
          <a:xfrm>
            <a:off x="757893" y="3892348"/>
            <a:ext cx="10372953" cy="1015663"/>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img</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src</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../Photos/ofppt.png</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alt</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Image non trouvée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err="1">
                <a:solidFill>
                  <a:srgbClr val="8190A0"/>
                </a:solidFill>
                <a:effectLst/>
                <a:latin typeface="Calibri" panose="020F0502020204030204" pitchFamily="34" charset="0"/>
              </a:rPr>
              <a:t>width</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160</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err="1">
                <a:solidFill>
                  <a:srgbClr val="8190A0"/>
                </a:solidFill>
                <a:effectLst/>
                <a:latin typeface="Calibri" panose="020F0502020204030204" pitchFamily="34" charset="0"/>
              </a:rPr>
              <a:t>height</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100</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p>
          <a:p>
            <a:endParaRPr lang="fr-FR" sz="1200" dirty="0">
              <a:solidFill>
                <a:srgbClr val="91B3E0"/>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img</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src</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https ://cdn.futura-sciences.com/buildsv6/images/wide1920/a/f/6/af6da50f25_50168813_6-formes-covid-19-sophie-james-adobe-stock.jpg</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alt</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Image non trouvée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err="1">
                <a:solidFill>
                  <a:srgbClr val="8190A0"/>
                </a:solidFill>
                <a:effectLst/>
                <a:latin typeface="Calibri" panose="020F0502020204030204" pitchFamily="34" charset="0"/>
              </a:rPr>
              <a:t>width</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160</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err="1">
                <a:solidFill>
                  <a:srgbClr val="8190A0"/>
                </a:solidFill>
                <a:effectLst/>
                <a:latin typeface="Calibri" panose="020F0502020204030204" pitchFamily="34" charset="0"/>
              </a:rPr>
              <a:t>height</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100</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endParaRPr lang="fr-FR" sz="1200" dirty="0">
              <a:solidFill>
                <a:srgbClr val="333333"/>
              </a:solidFill>
              <a:effectLst/>
              <a:latin typeface="Calibri" panose="020F0502020204030204" pitchFamily="34" charset="0"/>
            </a:endParaRPr>
          </a:p>
        </p:txBody>
      </p:sp>
    </p:spTree>
    <p:extLst>
      <p:ext uri="{BB962C8B-B14F-4D97-AF65-F5344CB8AC3E}">
        <p14:creationId xmlns:p14="http://schemas.microsoft.com/office/powerpoint/2010/main" val="2090430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69050"/>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94765"/>
            <a:ext cx="5064662" cy="444906"/>
          </a:xfrm>
          <a:prstGeom prst="rect">
            <a:avLst/>
          </a:prstGeom>
        </p:spPr>
        <p:txBody>
          <a:bodyPr/>
          <a:lstStyle/>
          <a:p>
            <a:r>
              <a:rPr lang="fr-FR" dirty="0"/>
              <a:t>Les balises multimédia (images, audio, vidéo)</a:t>
            </a:r>
          </a:p>
        </p:txBody>
      </p:sp>
      <p:sp>
        <p:nvSpPr>
          <p:cNvPr id="2" name="Espace réservé du contenu 1">
            <a:extLst>
              <a:ext uri="{FF2B5EF4-FFF2-40B4-BE49-F238E27FC236}">
                <a16:creationId xmlns:a16="http://schemas.microsoft.com/office/drawing/2014/main" id="{EE72ECEA-6408-47D9-A3A6-9A60482C47F3}"/>
              </a:ext>
            </a:extLst>
          </p:cNvPr>
          <p:cNvSpPr>
            <a:spLocks noGrp="1"/>
          </p:cNvSpPr>
          <p:nvPr>
            <p:ph sz="quarter" idx="12"/>
          </p:nvPr>
        </p:nvSpPr>
        <p:spPr/>
        <p:txBody>
          <a:bodyPr/>
          <a:lstStyle/>
          <a:p>
            <a:pPr algn="just"/>
            <a:r>
              <a:rPr lang="fr-FR" dirty="0">
                <a:solidFill>
                  <a:schemeClr val="tx1">
                    <a:lumMod val="65000"/>
                    <a:lumOff val="35000"/>
                  </a:schemeClr>
                </a:solidFill>
                <a:latin typeface="Calibri" panose="020F0502020204030204" pitchFamily="34" charset="0"/>
              </a:rPr>
              <a:t>L'élément HTML </a:t>
            </a:r>
            <a:r>
              <a:rPr lang="fr-FR" b="1" dirty="0">
                <a:solidFill>
                  <a:schemeClr val="tx1">
                    <a:lumMod val="65000"/>
                    <a:lumOff val="35000"/>
                  </a:schemeClr>
                </a:solidFill>
                <a:latin typeface="Calibri" panose="020F0502020204030204" pitchFamily="34" charset="0"/>
              </a:rPr>
              <a:t>&lt;</a:t>
            </a:r>
            <a:r>
              <a:rPr lang="fr-FR" b="1" dirty="0" err="1">
                <a:solidFill>
                  <a:schemeClr val="tx1">
                    <a:lumMod val="65000"/>
                    <a:lumOff val="35000"/>
                  </a:schemeClr>
                </a:solidFill>
                <a:latin typeface="Calibri" panose="020F0502020204030204" pitchFamily="34" charset="0"/>
              </a:rPr>
              <a:t>picture</a:t>
            </a:r>
            <a:r>
              <a:rPr lang="fr-FR" b="1" dirty="0">
                <a:solidFill>
                  <a:schemeClr val="tx1">
                    <a:lumMod val="65000"/>
                    <a:lumOff val="35000"/>
                  </a:schemeClr>
                </a:solidFill>
                <a:latin typeface="Calibri" panose="020F0502020204030204" pitchFamily="34" charset="0"/>
              </a:rPr>
              <a:t>&gt; </a:t>
            </a:r>
            <a:r>
              <a:rPr lang="fr-FR" dirty="0">
                <a:solidFill>
                  <a:schemeClr val="tx1">
                    <a:lumMod val="65000"/>
                    <a:lumOff val="35000"/>
                  </a:schemeClr>
                </a:solidFill>
                <a:latin typeface="Calibri" panose="020F0502020204030204" pitchFamily="34" charset="0"/>
              </a:rPr>
              <a:t>permet d'afficher différentes images pour différents appareils ou tailles d'écran. Le navigateur choisira la source la plus pertinente selon :</a:t>
            </a:r>
          </a:p>
          <a:p>
            <a:pPr marL="800100" lvl="1" indent="-2603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 disposition de la page </a:t>
            </a:r>
          </a:p>
          <a:p>
            <a:pPr marL="800100" lvl="1" indent="-2603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L'appareil utilisé </a:t>
            </a:r>
          </a:p>
          <a:p>
            <a:pPr marL="800100" lvl="1" indent="-2603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Les formats pris en charge</a:t>
            </a:r>
          </a:p>
          <a:p>
            <a:pPr algn="just"/>
            <a:r>
              <a:rPr lang="fr-FR" dirty="0">
                <a:solidFill>
                  <a:schemeClr val="tx1">
                    <a:lumMod val="65000"/>
                    <a:lumOff val="35000"/>
                  </a:schemeClr>
                </a:solidFill>
                <a:latin typeface="Calibri" panose="020F0502020204030204" pitchFamily="34" charset="0"/>
              </a:rPr>
              <a:t>Si aucune correspondance n'est trouvée parmi les éléments &lt;source&gt;, c'est le fichier défini par l'attribut src de l'élément &lt;</a:t>
            </a:r>
            <a:r>
              <a:rPr lang="fr-FR" dirty="0" err="1">
                <a:solidFill>
                  <a:schemeClr val="tx1">
                    <a:lumMod val="65000"/>
                    <a:lumOff val="35000"/>
                  </a:schemeClr>
                </a:solidFill>
                <a:latin typeface="Calibri" panose="020F0502020204030204" pitchFamily="34" charset="0"/>
              </a:rPr>
              <a:t>img</a:t>
            </a:r>
            <a:r>
              <a:rPr lang="fr-FR" dirty="0">
                <a:solidFill>
                  <a:schemeClr val="tx1">
                    <a:lumMod val="65000"/>
                    <a:lumOff val="35000"/>
                  </a:schemeClr>
                </a:solidFill>
                <a:latin typeface="Calibri" panose="020F0502020204030204" pitchFamily="34" charset="0"/>
              </a:rPr>
              <a:t>&gt; qui sera utilisé.</a:t>
            </a:r>
          </a:p>
          <a:p>
            <a:endParaRPr lang="fr-FR" sz="1200" b="1" dirty="0">
              <a:solidFill>
                <a:schemeClr val="tx1">
                  <a:lumMod val="65000"/>
                  <a:lumOff val="35000"/>
                </a:schemeClr>
              </a:solidFill>
            </a:endParaRPr>
          </a:p>
          <a:p>
            <a:r>
              <a:rPr lang="fr-FR" sz="1200" b="1" dirty="0">
                <a:solidFill>
                  <a:schemeClr val="tx1">
                    <a:lumMod val="65000"/>
                    <a:lumOff val="35000"/>
                  </a:schemeClr>
                </a:solidFill>
              </a:rPr>
              <a:t>Exemple :</a:t>
            </a:r>
            <a:endParaRPr lang="fr-FR" sz="1400" b="1" dirty="0">
              <a:solidFill>
                <a:schemeClr val="tx1">
                  <a:lumMod val="65000"/>
                  <a:lumOff val="35000"/>
                </a:schemeClr>
              </a:solidFill>
            </a:endParaRPr>
          </a:p>
          <a:p>
            <a:pPr algn="just"/>
            <a:endParaRPr lang="fr-FR"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14B1F5BE-0F5E-41D0-A57A-C965C6A9BEB1}"/>
              </a:ext>
            </a:extLst>
          </p:cNvPr>
          <p:cNvSpPr>
            <a:spLocks noGrp="1"/>
          </p:cNvSpPr>
          <p:nvPr>
            <p:ph sz="quarter" idx="13"/>
          </p:nvPr>
        </p:nvSpPr>
        <p:spPr/>
        <p:txBody>
          <a:bodyPr/>
          <a:lstStyle/>
          <a:p>
            <a:r>
              <a:rPr lang="fr-FR" sz="1600" b="1" dirty="0">
                <a:solidFill>
                  <a:srgbClr val="008245"/>
                </a:solidFill>
              </a:rPr>
              <a:t>La balise &lt;</a:t>
            </a:r>
            <a:r>
              <a:rPr lang="fr-FR" sz="1600" b="1" dirty="0" err="1">
                <a:solidFill>
                  <a:srgbClr val="008245"/>
                </a:solidFill>
              </a:rPr>
              <a:t>picture</a:t>
            </a:r>
            <a:r>
              <a:rPr lang="fr-FR" sz="1600" b="1" dirty="0">
                <a:solidFill>
                  <a:srgbClr val="008245"/>
                </a:solidFill>
              </a:rPr>
              <a:t>&gt;</a:t>
            </a:r>
          </a:p>
          <a:p>
            <a:endParaRPr lang="fr-FR" dirty="0"/>
          </a:p>
        </p:txBody>
      </p:sp>
      <p:sp>
        <p:nvSpPr>
          <p:cNvPr id="15" name="ZoneTexte 14">
            <a:extLst>
              <a:ext uri="{FF2B5EF4-FFF2-40B4-BE49-F238E27FC236}">
                <a16:creationId xmlns:a16="http://schemas.microsoft.com/office/drawing/2014/main" id="{6ACDECF2-4E9E-4D3E-9E4F-12E2D27A4C7C}"/>
              </a:ext>
            </a:extLst>
          </p:cNvPr>
          <p:cNvSpPr txBox="1"/>
          <p:nvPr/>
        </p:nvSpPr>
        <p:spPr>
          <a:xfrm>
            <a:off x="757893" y="4049296"/>
            <a:ext cx="9232775" cy="830997"/>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picture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source</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srcset</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../Photos/</a:t>
            </a:r>
            <a:r>
              <a:rPr lang="fr-FR" sz="1200" dirty="0">
                <a:solidFill>
                  <a:srgbClr val="448C27"/>
                </a:solidFill>
                <a:latin typeface="Calibri" panose="020F0502020204030204" pitchFamily="34" charset="0"/>
              </a:rPr>
              <a:t>ofppt</a:t>
            </a:r>
            <a:r>
              <a:rPr lang="fr-FR" sz="1200" dirty="0">
                <a:solidFill>
                  <a:srgbClr val="448C27"/>
                </a:solidFill>
                <a:effectLst/>
                <a:latin typeface="Calibri" panose="020F0502020204030204" pitchFamily="34" charset="0"/>
              </a:rPr>
              <a:t>.jpg</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media</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(min-</a:t>
            </a:r>
            <a:r>
              <a:rPr lang="fr-FR" sz="1200" dirty="0" err="1">
                <a:solidFill>
                  <a:srgbClr val="448C27"/>
                </a:solidFill>
                <a:effectLst/>
                <a:latin typeface="Calibri" panose="020F0502020204030204" pitchFamily="34" charset="0"/>
              </a:rPr>
              <a:t>width</a:t>
            </a:r>
            <a:r>
              <a:rPr lang="fr-FR" sz="1200" dirty="0">
                <a:solidFill>
                  <a:srgbClr val="448C27"/>
                </a:solidFill>
                <a:effectLst/>
                <a:latin typeface="Calibri" panose="020F0502020204030204" pitchFamily="34" charset="0"/>
              </a:rPr>
              <a:t> : 600px)</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img</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src</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..//Photos/</a:t>
            </a:r>
            <a:r>
              <a:rPr lang="fr-FR" sz="1200" dirty="0">
                <a:solidFill>
                  <a:srgbClr val="448C27"/>
                </a:solidFill>
                <a:latin typeface="Calibri" panose="020F0502020204030204" pitchFamily="34" charset="0"/>
              </a:rPr>
              <a:t>officeFP</a:t>
            </a:r>
            <a:r>
              <a:rPr lang="fr-FR" sz="1200" dirty="0">
                <a:solidFill>
                  <a:srgbClr val="448C27"/>
                </a:solidFill>
                <a:effectLst/>
                <a:latin typeface="Calibri" panose="020F0502020204030204" pitchFamily="34" charset="0"/>
              </a:rPr>
              <a:t>.jpg</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alt</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Pas d'image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width</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200px</a:t>
            </a:r>
            <a:r>
              <a:rPr lang="fr-FR" sz="1200" dirty="0">
                <a:solidFill>
                  <a:srgbClr val="777777"/>
                </a:solidFill>
                <a:effectLst/>
                <a:latin typeface="Calibri" panose="020F0502020204030204" pitchFamily="34" charset="0"/>
              </a:rPr>
              <a:t>"</a:t>
            </a:r>
            <a:r>
              <a:rPr lang="fr-FR" sz="1200" dirty="0">
                <a:solidFill>
                  <a:srgbClr val="91B3E0"/>
                </a:solidFill>
                <a:latin typeface="Calibri" panose="020F0502020204030204" pitchFamily="34" charset="0"/>
              </a:rPr>
              <a:t> </a:t>
            </a:r>
            <a:r>
              <a:rPr lang="fr-FR" sz="1200" dirty="0" err="1">
                <a:solidFill>
                  <a:srgbClr val="8190A0"/>
                </a:solidFill>
                <a:effectLst/>
                <a:latin typeface="Calibri" panose="020F0502020204030204" pitchFamily="34" charset="0"/>
              </a:rPr>
              <a:t>height</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140px</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picture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8" name="ZoneTexte 17">
            <a:extLst>
              <a:ext uri="{FF2B5EF4-FFF2-40B4-BE49-F238E27FC236}">
                <a16:creationId xmlns:a16="http://schemas.microsoft.com/office/drawing/2014/main" id="{E8A39B0B-B39A-417B-B478-A397DE875B17}"/>
              </a:ext>
            </a:extLst>
          </p:cNvPr>
          <p:cNvSpPr txBox="1"/>
          <p:nvPr/>
        </p:nvSpPr>
        <p:spPr>
          <a:xfrm>
            <a:off x="711808" y="5293689"/>
            <a:ext cx="9169947" cy="276999"/>
          </a:xfrm>
          <a:prstGeom prst="rect">
            <a:avLst/>
          </a:prstGeom>
          <a:noFill/>
        </p:spPr>
        <p:txBody>
          <a:bodyPr wrap="square" rtlCol="0">
            <a:spAutoFit/>
          </a:bodyPr>
          <a:lstStyle/>
          <a:p>
            <a:r>
              <a:rPr lang="fr-FR" sz="1200" dirty="0">
                <a:solidFill>
                  <a:schemeClr val="tx1">
                    <a:lumMod val="65000"/>
                    <a:lumOff val="35000"/>
                  </a:schemeClr>
                </a:solidFill>
                <a:latin typeface="Calibri" panose="020F0502020204030204" pitchFamily="34" charset="0"/>
              </a:rPr>
              <a:t>Si la largeur de l'écran dépasse 600 px, c'est la source « ofppt.jpg » qui prend l'objet &lt;</a:t>
            </a:r>
            <a:r>
              <a:rPr lang="fr-FR" sz="1200" dirty="0" err="1">
                <a:solidFill>
                  <a:schemeClr val="tx1">
                    <a:lumMod val="65000"/>
                    <a:lumOff val="35000"/>
                  </a:schemeClr>
                </a:solidFill>
                <a:latin typeface="Calibri" panose="020F0502020204030204" pitchFamily="34" charset="0"/>
              </a:rPr>
              <a:t>picture</a:t>
            </a:r>
            <a:r>
              <a:rPr lang="fr-FR" sz="1200" dirty="0">
                <a:solidFill>
                  <a:schemeClr val="tx1">
                    <a:lumMod val="65000"/>
                    <a:lumOff val="35000"/>
                  </a:schemeClr>
                </a:solidFill>
                <a:latin typeface="Calibri" panose="020F0502020204030204" pitchFamily="34" charset="0"/>
              </a:rPr>
              <a:t>&gt;.</a:t>
            </a:r>
          </a:p>
        </p:txBody>
      </p:sp>
    </p:spTree>
    <p:extLst>
      <p:ext uri="{BB962C8B-B14F-4D97-AF65-F5344CB8AC3E}">
        <p14:creationId xmlns:p14="http://schemas.microsoft.com/office/powerpoint/2010/main" val="4217556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5A3823A-63AD-4D9D-AE38-D2CBCA95F71A}"/>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L'élément </a:t>
            </a:r>
            <a:r>
              <a:rPr lang="fr-FR" sz="1200" b="1" dirty="0">
                <a:solidFill>
                  <a:schemeClr val="tx1">
                    <a:lumMod val="65000"/>
                    <a:lumOff val="35000"/>
                  </a:schemeClr>
                </a:solidFill>
                <a:latin typeface="Calibri" panose="020F0502020204030204" pitchFamily="34" charset="0"/>
              </a:rPr>
              <a:t>&lt;audio&gt; </a:t>
            </a:r>
            <a:r>
              <a:rPr lang="fr-FR" sz="1200" dirty="0">
                <a:solidFill>
                  <a:schemeClr val="tx1">
                    <a:lumMod val="65000"/>
                    <a:lumOff val="35000"/>
                  </a:schemeClr>
                </a:solidFill>
                <a:latin typeface="Calibri" panose="020F0502020204030204" pitchFamily="34" charset="0"/>
              </a:rPr>
              <a:t>permet de lire un fichier audio dans la page HTML</a:t>
            </a:r>
          </a:p>
          <a:p>
            <a:r>
              <a:rPr lang="fr-FR" sz="1200" b="1" dirty="0">
                <a:solidFill>
                  <a:schemeClr val="tx1">
                    <a:lumMod val="65000"/>
                    <a:lumOff val="35000"/>
                  </a:schemeClr>
                </a:solidFill>
                <a:latin typeface="Calibri" panose="020F0502020204030204" pitchFamily="34" charset="0"/>
              </a:rPr>
              <a:t>Controls</a:t>
            </a:r>
            <a:r>
              <a:rPr lang="fr-FR" sz="1200" dirty="0">
                <a:solidFill>
                  <a:schemeClr val="tx1">
                    <a:lumMod val="65000"/>
                    <a:lumOff val="35000"/>
                  </a:schemeClr>
                </a:solidFill>
                <a:latin typeface="Calibri" panose="020F0502020204030204" pitchFamily="34" charset="0"/>
              </a:rPr>
              <a:t> : pour afficher les boutons </a:t>
            </a:r>
            <a:r>
              <a:rPr lang="fr-FR" sz="1200" dirty="0" err="1">
                <a:solidFill>
                  <a:schemeClr val="tx1">
                    <a:lumMod val="65000"/>
                    <a:lumOff val="35000"/>
                  </a:schemeClr>
                </a:solidFill>
                <a:latin typeface="Calibri" panose="020F0502020204030204" pitchFamily="34" charset="0"/>
              </a:rPr>
              <a:t>play</a:t>
            </a:r>
            <a:r>
              <a:rPr lang="fr-FR" sz="1200" dirty="0">
                <a:solidFill>
                  <a:schemeClr val="tx1">
                    <a:lumMod val="65000"/>
                    <a:lumOff val="35000"/>
                  </a:schemeClr>
                </a:solidFill>
                <a:latin typeface="Calibri" panose="020F0502020204030204" pitchFamily="34" charset="0"/>
              </a:rPr>
              <a:t>, stop, </a:t>
            </a:r>
            <a:r>
              <a:rPr lang="fr-FR" sz="1200" dirty="0" err="1">
                <a:solidFill>
                  <a:schemeClr val="tx1">
                    <a:lumMod val="65000"/>
                    <a:lumOff val="35000"/>
                  </a:schemeClr>
                </a:solidFill>
                <a:latin typeface="Calibri" panose="020F0502020204030204" pitchFamily="34" charset="0"/>
              </a:rPr>
              <a:t>preview</a:t>
            </a:r>
            <a:r>
              <a:rPr lang="fr-FR" sz="1200" dirty="0">
                <a:solidFill>
                  <a:schemeClr val="tx1">
                    <a:lumMod val="65000"/>
                    <a:lumOff val="35000"/>
                  </a:schemeClr>
                </a:solidFill>
                <a:latin typeface="Calibri" panose="020F0502020204030204" pitchFamily="34" charset="0"/>
              </a:rPr>
              <a:t>…</a:t>
            </a:r>
          </a:p>
          <a:p>
            <a:r>
              <a:rPr lang="fr-FR" sz="1200" b="1" dirty="0" err="1">
                <a:solidFill>
                  <a:schemeClr val="tx1">
                    <a:lumMod val="65000"/>
                    <a:lumOff val="35000"/>
                  </a:schemeClr>
                </a:solidFill>
                <a:latin typeface="Calibri" panose="020F0502020204030204" pitchFamily="34" charset="0"/>
              </a:rPr>
              <a:t>Autoplay</a:t>
            </a:r>
            <a:r>
              <a:rPr lang="fr-FR" sz="1200" dirty="0">
                <a:solidFill>
                  <a:schemeClr val="tx1">
                    <a:lumMod val="65000"/>
                    <a:lumOff val="35000"/>
                  </a:schemeClr>
                </a:solidFill>
                <a:latin typeface="Calibri" panose="020F0502020204030204" pitchFamily="34" charset="0"/>
              </a:rPr>
              <a:t> : pour démarrer la lecture automatique de l'audio lors du chargement de la page web.</a:t>
            </a:r>
          </a:p>
          <a:p>
            <a:r>
              <a:rPr lang="fr-FR" sz="1200" dirty="0">
                <a:solidFill>
                  <a:schemeClr val="tx1">
                    <a:lumMod val="65000"/>
                    <a:lumOff val="35000"/>
                  </a:schemeClr>
                </a:solidFill>
                <a:latin typeface="Calibri" panose="020F0502020204030204" pitchFamily="34" charset="0"/>
              </a:rPr>
              <a:t>Le navigateur essaie de lire la première source. En cas d'erreur, il passe à la deuxième source.</a:t>
            </a:r>
          </a:p>
          <a:p>
            <a:r>
              <a:rPr lang="fr-FR" sz="1200" dirty="0">
                <a:solidFill>
                  <a:schemeClr val="tx1">
                    <a:lumMod val="65000"/>
                    <a:lumOff val="35000"/>
                  </a:schemeClr>
                </a:solidFill>
                <a:latin typeface="Calibri" panose="020F0502020204030204" pitchFamily="34" charset="0"/>
              </a:rPr>
              <a:t>Si le navigateur ne prend pas en charge l'élément &lt;audio&gt;, il affiche le message en bas.</a:t>
            </a:r>
          </a:p>
          <a:p>
            <a:endParaRPr lang="fr-FR" sz="1200" dirty="0">
              <a:solidFill>
                <a:schemeClr val="tx1">
                  <a:lumMod val="65000"/>
                  <a:lumOff val="35000"/>
                </a:schemeClr>
              </a:solidFill>
              <a:latin typeface="Calibri" panose="020F0502020204030204" pitchFamily="34" charset="0"/>
            </a:endParaRPr>
          </a:p>
          <a:p>
            <a:pPr algn="just"/>
            <a:r>
              <a:rPr lang="fr-FR" sz="1200" b="1" dirty="0">
                <a:solidFill>
                  <a:schemeClr val="tx1">
                    <a:lumMod val="65000"/>
                    <a:lumOff val="35000"/>
                  </a:schemeClr>
                </a:solidFill>
                <a:latin typeface="Calibri" panose="020F0502020204030204" pitchFamily="34" charset="0"/>
              </a:rPr>
              <a:t>Exemple :</a:t>
            </a:r>
          </a:p>
          <a:p>
            <a:pPr algn="just"/>
            <a:endParaRPr lang="fr-FR" sz="1200" b="1" dirty="0">
              <a:solidFill>
                <a:schemeClr val="tx1">
                  <a:lumMod val="65000"/>
                  <a:lumOff val="35000"/>
                </a:schemeClr>
              </a:solidFill>
              <a:latin typeface="Calibri" panose="020F0502020204030204" pitchFamily="34" charset="0"/>
            </a:endParaRPr>
          </a:p>
          <a:p>
            <a:endParaRPr lang="fr-FR" sz="1200" dirty="0">
              <a:solidFill>
                <a:schemeClr val="tx1">
                  <a:lumMod val="65000"/>
                  <a:lumOff val="35000"/>
                </a:schemeClr>
              </a:solidFill>
              <a:latin typeface="Calibri" panose="020F0502020204030204" pitchFamily="34" charset="0"/>
            </a:endParaRPr>
          </a:p>
          <a:p>
            <a:endParaRPr lang="fr-FR"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E8901511-E7A3-4563-A01B-774285FEF300}"/>
              </a:ext>
            </a:extLst>
          </p:cNvPr>
          <p:cNvSpPr>
            <a:spLocks noGrp="1"/>
          </p:cNvSpPr>
          <p:nvPr>
            <p:ph sz="quarter" idx="13"/>
          </p:nvPr>
        </p:nvSpPr>
        <p:spPr/>
        <p:txBody>
          <a:bodyPr/>
          <a:lstStyle/>
          <a:p>
            <a:r>
              <a:rPr lang="fr-FR" sz="1600" b="1" dirty="0">
                <a:solidFill>
                  <a:srgbClr val="008245"/>
                </a:solidFill>
              </a:rPr>
              <a:t>La balise &lt;audio&gt;</a:t>
            </a:r>
          </a:p>
          <a:p>
            <a:endParaRPr lang="fr-FR" dirty="0"/>
          </a:p>
        </p:txBody>
      </p:sp>
      <p:sp>
        <p:nvSpPr>
          <p:cNvPr id="8" name="ZoneTexte 7">
            <a:extLst>
              <a:ext uri="{FF2B5EF4-FFF2-40B4-BE49-F238E27FC236}">
                <a16:creationId xmlns:a16="http://schemas.microsoft.com/office/drawing/2014/main" id="{B8488C7C-D9D8-466E-9362-D0C4DF511228}"/>
              </a:ext>
            </a:extLst>
          </p:cNvPr>
          <p:cNvSpPr txBox="1"/>
          <p:nvPr/>
        </p:nvSpPr>
        <p:spPr>
          <a:xfrm>
            <a:off x="821402" y="4102762"/>
            <a:ext cx="10635788" cy="1015663"/>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audio</a:t>
            </a:r>
            <a:r>
              <a:rPr lang="fr-FR" sz="1200" dirty="0">
                <a:solidFill>
                  <a:srgbClr val="8190A0"/>
                </a:solidFill>
                <a:effectLst/>
                <a:latin typeface="Calibri" panose="020F0502020204030204" pitchFamily="34" charset="0"/>
              </a:rPr>
              <a:t> controls</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autoplay</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source</a:t>
            </a:r>
            <a:r>
              <a:rPr lang="fr-FR" sz="1200" dirty="0">
                <a:solidFill>
                  <a:srgbClr val="8190A0"/>
                </a:solidFill>
                <a:effectLst/>
                <a:latin typeface="Calibri" panose="020F0502020204030204" pitchFamily="34" charset="0"/>
              </a:rPr>
              <a:t> src</a:t>
            </a:r>
            <a:r>
              <a:rPr lang="fr-FR" sz="1200" dirty="0">
                <a:solidFill>
                  <a:srgbClr val="777777"/>
                </a:solidFill>
                <a:effectLst/>
                <a:latin typeface="Calibri" panose="020F0502020204030204" pitchFamily="34" charset="0"/>
              </a:rPr>
              <a:t>=« </a:t>
            </a:r>
            <a:r>
              <a:rPr lang="fr-FR" sz="1200" dirty="0">
                <a:solidFill>
                  <a:srgbClr val="448C27"/>
                </a:solidFill>
                <a:latin typeface="Calibri" panose="020F0502020204030204" pitchFamily="34" charset="0"/>
              </a:rPr>
              <a:t>son</a:t>
            </a:r>
            <a:r>
              <a:rPr lang="fr-FR" sz="1200" dirty="0">
                <a:solidFill>
                  <a:srgbClr val="448C27"/>
                </a:solidFill>
                <a:effectLst/>
                <a:latin typeface="Calibri" panose="020F0502020204030204" pitchFamily="34" charset="0"/>
              </a:rPr>
              <a:t>.ogg</a:t>
            </a:r>
            <a:r>
              <a:rPr lang="fr-FR" sz="1200" dirty="0">
                <a:solidFill>
                  <a:srgbClr val="777777"/>
                </a:solidFill>
                <a:effectLst/>
                <a:latin typeface="Calibri" panose="020F0502020204030204" pitchFamily="34" charset="0"/>
              </a:rPr>
              <a:t>"</a:t>
            </a:r>
            <a:r>
              <a:rPr lang="fr-FR" sz="1200" dirty="0">
                <a:solidFill>
                  <a:srgbClr val="8190A0"/>
                </a:solidFill>
                <a:effectLst/>
                <a:latin typeface="Calibri" panose="020F0502020204030204" pitchFamily="34" charset="0"/>
              </a:rPr>
              <a:t> type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audio/ogg</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source</a:t>
            </a:r>
            <a:r>
              <a:rPr lang="fr-FR" sz="1200" dirty="0">
                <a:solidFill>
                  <a:srgbClr val="8190A0"/>
                </a:solidFill>
                <a:effectLst/>
                <a:latin typeface="Calibri" panose="020F0502020204030204" pitchFamily="34" charset="0"/>
              </a:rPr>
              <a:t> src</a:t>
            </a:r>
            <a:r>
              <a:rPr lang="fr-FR" sz="1200" dirty="0">
                <a:solidFill>
                  <a:srgbClr val="777777"/>
                </a:solidFill>
                <a:effectLst/>
                <a:latin typeface="Calibri" panose="020F0502020204030204" pitchFamily="34" charset="0"/>
              </a:rPr>
              <a:t>=« </a:t>
            </a:r>
            <a:r>
              <a:rPr lang="fr-FR" sz="1200" dirty="0">
                <a:solidFill>
                  <a:srgbClr val="448C27"/>
                </a:solidFill>
                <a:latin typeface="Calibri" panose="020F0502020204030204" pitchFamily="34" charset="0"/>
              </a:rPr>
              <a:t>son</a:t>
            </a:r>
            <a:r>
              <a:rPr lang="fr-FR" sz="1200" dirty="0">
                <a:solidFill>
                  <a:srgbClr val="448C27"/>
                </a:solidFill>
                <a:effectLst/>
                <a:latin typeface="Calibri" panose="020F0502020204030204" pitchFamily="34" charset="0"/>
              </a:rPr>
              <a:t>.mp3</a:t>
            </a:r>
            <a:r>
              <a:rPr lang="fr-FR" sz="1200" dirty="0">
                <a:solidFill>
                  <a:srgbClr val="777777"/>
                </a:solidFill>
                <a:effectLst/>
                <a:latin typeface="Calibri" panose="020F0502020204030204" pitchFamily="34" charset="0"/>
              </a:rPr>
              <a:t>"</a:t>
            </a:r>
            <a:r>
              <a:rPr lang="fr-FR" sz="1200" dirty="0">
                <a:solidFill>
                  <a:srgbClr val="8190A0"/>
                </a:solidFill>
                <a:effectLst/>
                <a:latin typeface="Calibri" panose="020F0502020204030204" pitchFamily="34" charset="0"/>
              </a:rPr>
              <a:t> type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audio/mpeg</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Votre navigateur ne supporte pas la balise "audio".</a:t>
            </a:r>
            <a:br>
              <a:rPr lang="fr-FR" sz="1200" dirty="0">
                <a:solidFill>
                  <a:srgbClr val="333333"/>
                </a:solidFill>
                <a:effectLst/>
                <a:latin typeface="Calibri" panose="020F0502020204030204" pitchFamily="34" charset="0"/>
              </a:rPr>
            </a:b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audio</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8" name="Titre 15">
            <a:extLst>
              <a:ext uri="{FF2B5EF4-FFF2-40B4-BE49-F238E27FC236}">
                <a16:creationId xmlns:a16="http://schemas.microsoft.com/office/drawing/2014/main" id="{FDE9E27E-40CF-476B-9F24-B4F632AA4761}"/>
              </a:ext>
            </a:extLst>
          </p:cNvPr>
          <p:cNvSpPr>
            <a:spLocks noGrp="1"/>
          </p:cNvSpPr>
          <p:nvPr>
            <p:ph type="title"/>
          </p:nvPr>
        </p:nvSpPr>
        <p:spPr>
          <a:xfrm>
            <a:off x="180000" y="569050"/>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9" name="Espace réservé du texte 16">
            <a:extLst>
              <a:ext uri="{FF2B5EF4-FFF2-40B4-BE49-F238E27FC236}">
                <a16:creationId xmlns:a16="http://schemas.microsoft.com/office/drawing/2014/main" id="{44AA7F9C-5325-4057-AA0E-DD755E1E257A}"/>
              </a:ext>
            </a:extLst>
          </p:cNvPr>
          <p:cNvSpPr>
            <a:spLocks noGrp="1"/>
          </p:cNvSpPr>
          <p:nvPr>
            <p:ph type="body" sz="quarter" idx="11"/>
          </p:nvPr>
        </p:nvSpPr>
        <p:spPr>
          <a:xfrm>
            <a:off x="190510" y="894765"/>
            <a:ext cx="5064662" cy="444906"/>
          </a:xfrm>
          <a:prstGeom prst="rect">
            <a:avLst/>
          </a:prstGeom>
        </p:spPr>
        <p:txBody>
          <a:bodyPr/>
          <a:lstStyle/>
          <a:p>
            <a:r>
              <a:rPr lang="fr-FR" dirty="0"/>
              <a:t>Les balises multimédia (images, audio, vidéo)</a:t>
            </a:r>
          </a:p>
        </p:txBody>
      </p:sp>
    </p:spTree>
    <p:extLst>
      <p:ext uri="{BB962C8B-B14F-4D97-AF65-F5344CB8AC3E}">
        <p14:creationId xmlns:p14="http://schemas.microsoft.com/office/powerpoint/2010/main" val="2721127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2E0D30D-61A5-449E-A7BF-4CB4DEDF5B80}"/>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L'élément </a:t>
            </a:r>
            <a:r>
              <a:rPr lang="fr-FR" sz="1200" b="1" dirty="0">
                <a:solidFill>
                  <a:schemeClr val="tx1">
                    <a:lumMod val="65000"/>
                    <a:lumOff val="35000"/>
                  </a:schemeClr>
                </a:solidFill>
                <a:latin typeface="Calibri" panose="020F0502020204030204" pitchFamily="34" charset="0"/>
              </a:rPr>
              <a:t>&lt;</a:t>
            </a:r>
            <a:r>
              <a:rPr lang="fr-FR" sz="1200" b="1" dirty="0" err="1">
                <a:solidFill>
                  <a:schemeClr val="tx1">
                    <a:lumMod val="65000"/>
                    <a:lumOff val="35000"/>
                  </a:schemeClr>
                </a:solidFill>
                <a:latin typeface="Calibri" panose="020F0502020204030204" pitchFamily="34" charset="0"/>
              </a:rPr>
              <a:t>video</a:t>
            </a:r>
            <a:r>
              <a:rPr lang="fr-FR" sz="1200" b="1" dirty="0">
                <a:solidFill>
                  <a:schemeClr val="tx1">
                    <a:lumMod val="65000"/>
                    <a:lumOff val="35000"/>
                  </a:schemeClr>
                </a:solidFill>
                <a:latin typeface="Calibri" panose="020F0502020204030204" pitchFamily="34" charset="0"/>
              </a:rPr>
              <a:t>&gt; </a:t>
            </a:r>
            <a:r>
              <a:rPr lang="fr-FR" sz="1200" dirty="0">
                <a:solidFill>
                  <a:schemeClr val="tx1">
                    <a:lumMod val="65000"/>
                    <a:lumOff val="35000"/>
                  </a:schemeClr>
                </a:solidFill>
                <a:latin typeface="Calibri" panose="020F0502020204030204" pitchFamily="34" charset="0"/>
              </a:rPr>
              <a:t>permet d'incorporer une vidéo dans une page Web.</a:t>
            </a:r>
          </a:p>
          <a:p>
            <a:pPr algn="just"/>
            <a:r>
              <a:rPr lang="fr-FR" sz="1200" b="1" dirty="0">
                <a:solidFill>
                  <a:schemeClr val="tx1">
                    <a:lumMod val="65000"/>
                    <a:lumOff val="35000"/>
                  </a:schemeClr>
                </a:solidFill>
                <a:latin typeface="Calibri" panose="020F0502020204030204" pitchFamily="34" charset="0"/>
              </a:rPr>
              <a:t>Controls</a:t>
            </a:r>
            <a:r>
              <a:rPr lang="fr-FR" sz="1200" dirty="0">
                <a:solidFill>
                  <a:schemeClr val="tx1">
                    <a:lumMod val="65000"/>
                    <a:lumOff val="35000"/>
                  </a:schemeClr>
                </a:solidFill>
                <a:latin typeface="Calibri" panose="020F0502020204030204" pitchFamily="34" charset="0"/>
              </a:rPr>
              <a:t> : pour afficher les boutons </a:t>
            </a:r>
            <a:r>
              <a:rPr lang="fr-FR" sz="1200" dirty="0" err="1">
                <a:solidFill>
                  <a:schemeClr val="tx1">
                    <a:lumMod val="65000"/>
                    <a:lumOff val="35000"/>
                  </a:schemeClr>
                </a:solidFill>
                <a:latin typeface="Calibri" panose="020F0502020204030204" pitchFamily="34" charset="0"/>
              </a:rPr>
              <a:t>play</a:t>
            </a:r>
            <a:r>
              <a:rPr lang="fr-FR" sz="1200" dirty="0">
                <a:solidFill>
                  <a:schemeClr val="tx1">
                    <a:lumMod val="65000"/>
                    <a:lumOff val="35000"/>
                  </a:schemeClr>
                </a:solidFill>
                <a:latin typeface="Calibri" panose="020F0502020204030204" pitchFamily="34" charset="0"/>
              </a:rPr>
              <a:t>, stop, …</a:t>
            </a:r>
          </a:p>
          <a:p>
            <a:pPr algn="just"/>
            <a:r>
              <a:rPr lang="fr-FR" sz="1200" b="1" dirty="0" err="1">
                <a:solidFill>
                  <a:schemeClr val="tx1">
                    <a:lumMod val="65000"/>
                    <a:lumOff val="35000"/>
                  </a:schemeClr>
                </a:solidFill>
                <a:latin typeface="Calibri" panose="020F0502020204030204" pitchFamily="34" charset="0"/>
              </a:rPr>
              <a:t>Autoplay</a:t>
            </a:r>
            <a:r>
              <a:rPr lang="fr-FR" sz="1200" dirty="0">
                <a:solidFill>
                  <a:schemeClr val="tx1">
                    <a:lumMod val="65000"/>
                    <a:lumOff val="35000"/>
                  </a:schemeClr>
                </a:solidFill>
                <a:latin typeface="Calibri" panose="020F0502020204030204" pitchFamily="34" charset="0"/>
              </a:rPr>
              <a:t> : pour démarrer la lecture automatique de la vidéo lors du chargement de la page web.</a:t>
            </a:r>
          </a:p>
          <a:p>
            <a:pPr algn="just"/>
            <a:r>
              <a:rPr lang="fr-FR" sz="1200" dirty="0">
                <a:solidFill>
                  <a:schemeClr val="tx1">
                    <a:lumMod val="65000"/>
                    <a:lumOff val="35000"/>
                  </a:schemeClr>
                </a:solidFill>
                <a:latin typeface="Calibri" panose="020F0502020204030204" pitchFamily="34" charset="0"/>
              </a:rPr>
              <a:t>Le navigateur essaie de lire la première source. En cas d'erreur, il passe à la deuxième source.</a:t>
            </a:r>
          </a:p>
          <a:p>
            <a:pPr algn="just"/>
            <a:r>
              <a:rPr lang="fr-FR" sz="1200" dirty="0">
                <a:solidFill>
                  <a:schemeClr val="tx1">
                    <a:lumMod val="65000"/>
                    <a:lumOff val="35000"/>
                  </a:schemeClr>
                </a:solidFill>
                <a:latin typeface="Calibri" panose="020F0502020204030204" pitchFamily="34" charset="0"/>
              </a:rPr>
              <a:t>Si le navigateur ne prend pas en charge l'élément &lt;</a:t>
            </a:r>
            <a:r>
              <a:rPr lang="fr-FR" sz="1200" dirty="0" err="1">
                <a:solidFill>
                  <a:schemeClr val="tx1">
                    <a:lumMod val="65000"/>
                    <a:lumOff val="35000"/>
                  </a:schemeClr>
                </a:solidFill>
                <a:latin typeface="Calibri" panose="020F0502020204030204" pitchFamily="34" charset="0"/>
              </a:rPr>
              <a:t>video</a:t>
            </a:r>
            <a:r>
              <a:rPr lang="fr-FR" sz="1200" dirty="0">
                <a:solidFill>
                  <a:schemeClr val="tx1">
                    <a:lumMod val="65000"/>
                    <a:lumOff val="35000"/>
                  </a:schemeClr>
                </a:solidFill>
                <a:latin typeface="Calibri" panose="020F0502020204030204" pitchFamily="34" charset="0"/>
              </a:rPr>
              <a:t>&gt;, il affiche le message en bas.</a:t>
            </a:r>
          </a:p>
          <a:p>
            <a:endParaRPr lang="fr-FR" dirty="0">
              <a:latin typeface="Calibri" panose="020F0502020204030204" pitchFamily="34" charset="0"/>
            </a:endParaRPr>
          </a:p>
          <a:p>
            <a:r>
              <a:rPr lang="fr-FR" sz="1200" b="1" dirty="0">
                <a:solidFill>
                  <a:schemeClr val="tx1">
                    <a:lumMod val="65000"/>
                    <a:lumOff val="35000"/>
                  </a:schemeClr>
                </a:solidFill>
                <a:latin typeface="Calibri" panose="020F0502020204030204" pitchFamily="34" charset="0"/>
              </a:rPr>
              <a:t>Exemple :</a:t>
            </a:r>
          </a:p>
          <a:p>
            <a:endParaRPr lang="fr-FR"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F5670312-5DD9-496F-9F48-B124C9F2DA1D}"/>
              </a:ext>
            </a:extLst>
          </p:cNvPr>
          <p:cNvSpPr>
            <a:spLocks noGrp="1"/>
          </p:cNvSpPr>
          <p:nvPr>
            <p:ph sz="quarter" idx="13"/>
          </p:nvPr>
        </p:nvSpPr>
        <p:spPr/>
        <p:txBody>
          <a:bodyPr/>
          <a:lstStyle/>
          <a:p>
            <a:r>
              <a:rPr lang="fr-FR" sz="1600" b="1" dirty="0">
                <a:solidFill>
                  <a:srgbClr val="008245"/>
                </a:solidFill>
              </a:rPr>
              <a:t>La balise &lt;</a:t>
            </a:r>
            <a:r>
              <a:rPr lang="fr-FR" sz="1600" b="1" dirty="0" err="1">
                <a:solidFill>
                  <a:srgbClr val="008245"/>
                </a:solidFill>
              </a:rPr>
              <a:t>video</a:t>
            </a:r>
            <a:r>
              <a:rPr lang="fr-FR" sz="1600" b="1" dirty="0">
                <a:solidFill>
                  <a:srgbClr val="008245"/>
                </a:solidFill>
              </a:rPr>
              <a:t>&gt;</a:t>
            </a:r>
          </a:p>
          <a:p>
            <a:endParaRPr lang="fr-FR" dirty="0"/>
          </a:p>
        </p:txBody>
      </p:sp>
      <p:sp>
        <p:nvSpPr>
          <p:cNvPr id="11" name="ZoneTexte 10">
            <a:extLst>
              <a:ext uri="{FF2B5EF4-FFF2-40B4-BE49-F238E27FC236}">
                <a16:creationId xmlns:a16="http://schemas.microsoft.com/office/drawing/2014/main" id="{6EE36457-97CD-41F8-97E6-2DAAEE3DEC0D}"/>
              </a:ext>
            </a:extLst>
          </p:cNvPr>
          <p:cNvSpPr txBox="1"/>
          <p:nvPr/>
        </p:nvSpPr>
        <p:spPr>
          <a:xfrm>
            <a:off x="778106" y="4109586"/>
            <a:ext cx="10635788" cy="1015663"/>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video</a:t>
            </a:r>
            <a:r>
              <a:rPr lang="fr-FR" sz="1200" dirty="0">
                <a:solidFill>
                  <a:srgbClr val="8190A0"/>
                </a:solidFill>
                <a:effectLst/>
                <a:latin typeface="Calibri" panose="020F0502020204030204" pitchFamily="34" charset="0"/>
              </a:rPr>
              <a:t> </a:t>
            </a:r>
            <a:r>
              <a:rPr lang="fr-FR" sz="1200" dirty="0" err="1">
                <a:solidFill>
                  <a:srgbClr val="8190A0"/>
                </a:solidFill>
                <a:effectLst/>
                <a:latin typeface="Calibri" panose="020F0502020204030204" pitchFamily="34" charset="0"/>
              </a:rPr>
              <a:t>width</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320</a:t>
            </a:r>
            <a:r>
              <a:rPr lang="fr-FR" sz="1200" dirty="0">
                <a:solidFill>
                  <a:srgbClr val="777777"/>
                </a:solidFill>
                <a:effectLst/>
                <a:latin typeface="Calibri" panose="020F0502020204030204" pitchFamily="34" charset="0"/>
              </a:rPr>
              <a:t>"</a:t>
            </a:r>
            <a:r>
              <a:rPr lang="fr-FR" sz="1200" dirty="0">
                <a:solidFill>
                  <a:srgbClr val="8190A0"/>
                </a:solidFill>
                <a:effectLst/>
                <a:latin typeface="Calibri" panose="020F0502020204030204" pitchFamily="34" charset="0"/>
              </a:rPr>
              <a:t> </a:t>
            </a:r>
            <a:r>
              <a:rPr lang="fr-FR" sz="1200" dirty="0" err="1">
                <a:solidFill>
                  <a:srgbClr val="8190A0"/>
                </a:solidFill>
                <a:effectLst/>
                <a:latin typeface="Calibri" panose="020F0502020204030204" pitchFamily="34" charset="0"/>
              </a:rPr>
              <a:t>height</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240</a:t>
            </a:r>
            <a:r>
              <a:rPr lang="fr-FR" sz="1200" dirty="0">
                <a:solidFill>
                  <a:srgbClr val="777777"/>
                </a:solidFill>
                <a:effectLst/>
                <a:latin typeface="Calibri" panose="020F0502020204030204" pitchFamily="34" charset="0"/>
              </a:rPr>
              <a:t>"</a:t>
            </a:r>
            <a:r>
              <a:rPr lang="fr-FR" sz="1200" dirty="0">
                <a:solidFill>
                  <a:srgbClr val="8190A0"/>
                </a:solidFill>
                <a:effectLst/>
                <a:latin typeface="Calibri" panose="020F0502020204030204" pitchFamily="34" charset="0"/>
              </a:rPr>
              <a:t> </a:t>
            </a:r>
            <a:r>
              <a:rPr lang="fr-FR" sz="1200" dirty="0" err="1">
                <a:solidFill>
                  <a:srgbClr val="8190A0"/>
                </a:solidFill>
                <a:effectLst/>
                <a:latin typeface="Calibri" panose="020F0502020204030204" pitchFamily="34" charset="0"/>
              </a:rPr>
              <a:t>controls</a:t>
            </a:r>
            <a:r>
              <a:rPr lang="fr-FR" sz="1200" dirty="0">
                <a:solidFill>
                  <a:srgbClr val="8190A0"/>
                </a:solidFill>
                <a:effectLst/>
                <a:latin typeface="Calibri" panose="020F0502020204030204" pitchFamily="34" charset="0"/>
              </a:rPr>
              <a:t> </a:t>
            </a:r>
            <a:r>
              <a:rPr lang="fr-FR" sz="1200" dirty="0" err="1">
                <a:solidFill>
                  <a:srgbClr val="8190A0"/>
                </a:solidFill>
                <a:effectLst/>
                <a:latin typeface="Calibri" panose="020F0502020204030204" pitchFamily="34" charset="0"/>
              </a:rPr>
              <a:t>autoplay</a:t>
            </a:r>
            <a:r>
              <a:rPr lang="fr-FR" sz="1200" dirty="0">
                <a:solidFill>
                  <a:srgbClr val="91B3E0"/>
                </a:solidFill>
                <a:effectLst/>
                <a:latin typeface="Calibri" panose="020F0502020204030204" pitchFamily="34" charset="0"/>
              </a:rPr>
              <a:t>&gt;</a:t>
            </a:r>
            <a:br>
              <a:rPr lang="fr-FR" sz="1200" dirty="0">
                <a:solidFill>
                  <a:srgbClr val="333333"/>
                </a:solidFill>
                <a:effectLst/>
                <a:latin typeface="Calibri" panose="020F0502020204030204" pitchFamily="34" charset="0"/>
              </a:rPr>
            </a:br>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source</a:t>
            </a:r>
            <a:r>
              <a:rPr lang="fr-FR" sz="1200" dirty="0">
                <a:solidFill>
                  <a:srgbClr val="8190A0"/>
                </a:solidFill>
                <a:effectLst/>
                <a:latin typeface="Calibri" panose="020F0502020204030204" pitchFamily="34" charset="0"/>
              </a:rPr>
              <a:t> src</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movie.mp4</a:t>
            </a:r>
            <a:r>
              <a:rPr lang="fr-FR" sz="1200" dirty="0">
                <a:solidFill>
                  <a:srgbClr val="777777"/>
                </a:solidFill>
                <a:effectLst/>
                <a:latin typeface="Calibri" panose="020F0502020204030204" pitchFamily="34" charset="0"/>
              </a:rPr>
              <a:t>"</a:t>
            </a:r>
            <a:r>
              <a:rPr lang="fr-FR" sz="1200" dirty="0">
                <a:solidFill>
                  <a:srgbClr val="8190A0"/>
                </a:solidFill>
                <a:effectLst/>
                <a:latin typeface="Calibri" panose="020F0502020204030204" pitchFamily="34" charset="0"/>
              </a:rPr>
              <a:t> type</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video</a:t>
            </a:r>
            <a:r>
              <a:rPr lang="fr-FR" sz="1200" dirty="0">
                <a:solidFill>
                  <a:srgbClr val="448C27"/>
                </a:solidFill>
                <a:effectLst/>
                <a:latin typeface="Calibri" panose="020F0502020204030204" pitchFamily="34" charset="0"/>
              </a:rPr>
              <a:t>/mp4</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br>
              <a:rPr lang="fr-FR" sz="1200" dirty="0">
                <a:solidFill>
                  <a:srgbClr val="333333"/>
                </a:solidFill>
                <a:effectLst/>
                <a:latin typeface="Calibri" panose="020F0502020204030204" pitchFamily="34" charset="0"/>
              </a:rPr>
            </a:br>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source</a:t>
            </a:r>
            <a:r>
              <a:rPr lang="fr-FR" sz="1200" dirty="0">
                <a:solidFill>
                  <a:srgbClr val="8190A0"/>
                </a:solidFill>
                <a:effectLst/>
                <a:latin typeface="Calibri" panose="020F0502020204030204" pitchFamily="34" charset="0"/>
              </a:rPr>
              <a:t> src</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movie.ogg</a:t>
            </a:r>
            <a:r>
              <a:rPr lang="fr-FR" sz="1200" dirty="0">
                <a:solidFill>
                  <a:srgbClr val="777777"/>
                </a:solidFill>
                <a:effectLst/>
                <a:latin typeface="Calibri" panose="020F0502020204030204" pitchFamily="34" charset="0"/>
              </a:rPr>
              <a:t>"</a:t>
            </a:r>
            <a:r>
              <a:rPr lang="fr-FR" sz="1200" dirty="0">
                <a:solidFill>
                  <a:srgbClr val="8190A0"/>
                </a:solidFill>
                <a:effectLst/>
                <a:latin typeface="Calibri" panose="020F0502020204030204" pitchFamily="34" charset="0"/>
              </a:rPr>
              <a:t> type</a:t>
            </a:r>
            <a:r>
              <a:rPr lang="fr-FR" sz="1200" dirty="0">
                <a:solidFill>
                  <a:srgbClr val="777777"/>
                </a:solidFill>
                <a:effectLst/>
                <a:latin typeface="Calibri" panose="020F0502020204030204" pitchFamily="34" charset="0"/>
              </a:rPr>
              <a:t>="</a:t>
            </a:r>
            <a:r>
              <a:rPr lang="fr-FR" sz="1200" dirty="0" err="1">
                <a:solidFill>
                  <a:srgbClr val="448C27"/>
                </a:solidFill>
                <a:effectLst/>
                <a:latin typeface="Calibri" panose="020F0502020204030204" pitchFamily="34" charset="0"/>
              </a:rPr>
              <a:t>video</a:t>
            </a:r>
            <a:r>
              <a:rPr lang="fr-FR" sz="1200" dirty="0">
                <a:solidFill>
                  <a:srgbClr val="448C27"/>
                </a:solidFill>
                <a:effectLst/>
                <a:latin typeface="Calibri" panose="020F0502020204030204" pitchFamily="34" charset="0"/>
              </a:rPr>
              <a:t>/</a:t>
            </a:r>
            <a:r>
              <a:rPr lang="fr-FR" sz="1200" dirty="0" err="1">
                <a:solidFill>
                  <a:srgbClr val="448C27"/>
                </a:solidFill>
                <a:effectLst/>
                <a:latin typeface="Calibri" panose="020F0502020204030204" pitchFamily="34" charset="0"/>
              </a:rPr>
              <a:t>ogg</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br>
              <a:rPr lang="fr-FR" sz="1200" dirty="0">
                <a:solidFill>
                  <a:srgbClr val="333333"/>
                </a:solidFill>
                <a:effectLst/>
                <a:latin typeface="Calibri" panose="020F0502020204030204" pitchFamily="34" charset="0"/>
              </a:rPr>
            </a:br>
            <a:r>
              <a:rPr lang="fr-FR" sz="1200" dirty="0">
                <a:solidFill>
                  <a:srgbClr val="333333"/>
                </a:solidFill>
                <a:effectLst/>
                <a:latin typeface="Calibri" panose="020F0502020204030204" pitchFamily="34" charset="0"/>
              </a:rPr>
              <a:t>Votre navigateur ne supporte pas la balise "</a:t>
            </a:r>
            <a:r>
              <a:rPr lang="fr-FR" sz="1200" dirty="0" err="1">
                <a:solidFill>
                  <a:srgbClr val="333333"/>
                </a:solidFill>
                <a:effectLst/>
                <a:latin typeface="Calibri" panose="020F0502020204030204" pitchFamily="34" charset="0"/>
              </a:rPr>
              <a:t>video</a:t>
            </a:r>
            <a:r>
              <a:rPr lang="fr-FR" sz="1200" dirty="0">
                <a:solidFill>
                  <a:srgbClr val="333333"/>
                </a:solidFill>
                <a:effectLst/>
                <a:latin typeface="Calibri" panose="020F0502020204030204" pitchFamily="34" charset="0"/>
              </a:rPr>
              <a:t>".</a:t>
            </a:r>
            <a:br>
              <a:rPr lang="fr-FR" sz="1200" dirty="0">
                <a:solidFill>
                  <a:srgbClr val="333333"/>
                </a:solidFill>
                <a:effectLst/>
                <a:latin typeface="Calibri" panose="020F0502020204030204" pitchFamily="34" charset="0"/>
              </a:rPr>
            </a:br>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video</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4" name="Titre 15">
            <a:extLst>
              <a:ext uri="{FF2B5EF4-FFF2-40B4-BE49-F238E27FC236}">
                <a16:creationId xmlns:a16="http://schemas.microsoft.com/office/drawing/2014/main" id="{2BA11551-9222-4D71-BBB6-92D0CA24763B}"/>
              </a:ext>
            </a:extLst>
          </p:cNvPr>
          <p:cNvSpPr>
            <a:spLocks noGrp="1"/>
          </p:cNvSpPr>
          <p:nvPr>
            <p:ph type="title"/>
          </p:nvPr>
        </p:nvSpPr>
        <p:spPr>
          <a:xfrm>
            <a:off x="180000" y="569050"/>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5" name="Espace réservé du texte 16">
            <a:extLst>
              <a:ext uri="{FF2B5EF4-FFF2-40B4-BE49-F238E27FC236}">
                <a16:creationId xmlns:a16="http://schemas.microsoft.com/office/drawing/2014/main" id="{78DF09A1-CE04-47C8-AEBE-8E6F7A70C230}"/>
              </a:ext>
            </a:extLst>
          </p:cNvPr>
          <p:cNvSpPr>
            <a:spLocks noGrp="1"/>
          </p:cNvSpPr>
          <p:nvPr>
            <p:ph type="body" sz="quarter" idx="11"/>
          </p:nvPr>
        </p:nvSpPr>
        <p:spPr>
          <a:xfrm>
            <a:off x="190510" y="894765"/>
            <a:ext cx="5064662" cy="444906"/>
          </a:xfrm>
          <a:prstGeom prst="rect">
            <a:avLst/>
          </a:prstGeom>
        </p:spPr>
        <p:txBody>
          <a:bodyPr/>
          <a:lstStyle/>
          <a:p>
            <a:r>
              <a:rPr lang="fr-FR" dirty="0"/>
              <a:t>Les balises multimédia (images, audio, vidéo)</a:t>
            </a:r>
          </a:p>
        </p:txBody>
      </p:sp>
    </p:spTree>
    <p:extLst>
      <p:ext uri="{BB962C8B-B14F-4D97-AF65-F5344CB8AC3E}">
        <p14:creationId xmlns:p14="http://schemas.microsoft.com/office/powerpoint/2010/main" val="3858815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93C39ED-F5C0-4BCB-96AA-1EB16CAC9260}"/>
              </a:ext>
            </a:extLst>
          </p:cNvPr>
          <p:cNvSpPr>
            <a:spLocks noGrp="1"/>
          </p:cNvSpPr>
          <p:nvPr>
            <p:ph sz="quarter" idx="12"/>
          </p:nvPr>
        </p:nvSpPr>
        <p:spPr/>
        <p:txBody>
          <a:bodyPr/>
          <a:lstStyle/>
          <a:p>
            <a:r>
              <a:rPr lang="fr-FR" dirty="0">
                <a:solidFill>
                  <a:schemeClr val="tx1">
                    <a:lumMod val="65000"/>
                    <a:lumOff val="35000"/>
                  </a:schemeClr>
                </a:solidFill>
                <a:latin typeface="Calibri" panose="020F0502020204030204" pitchFamily="34" charset="0"/>
              </a:rPr>
              <a:t>La balise &lt;</a:t>
            </a:r>
            <a:r>
              <a:rPr lang="fr-FR" dirty="0" err="1">
                <a:solidFill>
                  <a:schemeClr val="tx1">
                    <a:lumMod val="65000"/>
                    <a:lumOff val="35000"/>
                  </a:schemeClr>
                </a:solidFill>
                <a:latin typeface="Calibri" panose="020F0502020204030204" pitchFamily="34" charset="0"/>
              </a:rPr>
              <a:t>iframe</a:t>
            </a:r>
            <a:r>
              <a:rPr lang="fr-FR" dirty="0">
                <a:solidFill>
                  <a:schemeClr val="tx1">
                    <a:lumMod val="65000"/>
                    <a:lumOff val="35000"/>
                  </a:schemeClr>
                </a:solidFill>
                <a:latin typeface="Calibri" panose="020F0502020204030204" pitchFamily="34" charset="0"/>
              </a:rPr>
              <a:t>&gt; permet d’afficher une vidéo </a:t>
            </a:r>
          </a:p>
          <a:p>
            <a:r>
              <a:rPr lang="fr-FR" dirty="0">
                <a:solidFill>
                  <a:schemeClr val="tx1">
                    <a:lumMod val="65000"/>
                    <a:lumOff val="35000"/>
                  </a:schemeClr>
                </a:solidFill>
                <a:latin typeface="Calibri" panose="020F0502020204030204" pitchFamily="34" charset="0"/>
              </a:rPr>
              <a:t>Pour ce faire, on peut utiliser l’identifiant de la vidéo pour y faire référence dans le code HTML.</a:t>
            </a:r>
          </a:p>
          <a:p>
            <a:endParaRPr lang="fr-FR" b="1" dirty="0">
              <a:solidFill>
                <a:schemeClr val="tx1">
                  <a:lumMod val="65000"/>
                  <a:lumOff val="35000"/>
                </a:schemeClr>
              </a:solidFill>
              <a:latin typeface="Calibri" panose="020F0502020204030204" pitchFamily="34" charset="0"/>
            </a:endParaRPr>
          </a:p>
          <a:p>
            <a:r>
              <a:rPr lang="fr-FR" b="1" dirty="0">
                <a:solidFill>
                  <a:schemeClr val="tx1">
                    <a:lumMod val="65000"/>
                    <a:lumOff val="35000"/>
                  </a:schemeClr>
                </a:solidFill>
                <a:latin typeface="Calibri" panose="020F0502020204030204" pitchFamily="34" charset="0"/>
              </a:rPr>
              <a:t>Exemple :</a:t>
            </a:r>
          </a:p>
          <a:p>
            <a:endParaRPr lang="fr-FR"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E0B8A00B-7967-4C18-8BAB-9258EB65797C}"/>
              </a:ext>
            </a:extLst>
          </p:cNvPr>
          <p:cNvSpPr>
            <a:spLocks noGrp="1"/>
          </p:cNvSpPr>
          <p:nvPr>
            <p:ph sz="quarter" idx="13"/>
          </p:nvPr>
        </p:nvSpPr>
        <p:spPr/>
        <p:txBody>
          <a:bodyPr/>
          <a:lstStyle/>
          <a:p>
            <a:r>
              <a:rPr lang="fr-FR" sz="1600" b="1" dirty="0">
                <a:solidFill>
                  <a:srgbClr val="008245"/>
                </a:solidFill>
              </a:rPr>
              <a:t>La balise &lt;</a:t>
            </a:r>
            <a:r>
              <a:rPr lang="fr-FR" sz="1600" b="1" dirty="0" err="1">
                <a:solidFill>
                  <a:srgbClr val="008245"/>
                </a:solidFill>
              </a:rPr>
              <a:t>iframe</a:t>
            </a:r>
            <a:r>
              <a:rPr lang="fr-FR" sz="1600" b="1" dirty="0">
                <a:solidFill>
                  <a:srgbClr val="008245"/>
                </a:solidFill>
              </a:rPr>
              <a:t>&gt;</a:t>
            </a:r>
          </a:p>
          <a:p>
            <a:endParaRPr lang="fr-FR" dirty="0"/>
          </a:p>
        </p:txBody>
      </p:sp>
      <p:sp>
        <p:nvSpPr>
          <p:cNvPr id="12" name="ZoneTexte 11">
            <a:extLst>
              <a:ext uri="{FF2B5EF4-FFF2-40B4-BE49-F238E27FC236}">
                <a16:creationId xmlns:a16="http://schemas.microsoft.com/office/drawing/2014/main" id="{4E1F6F59-7D9A-44A3-B3D3-C44FB67DB71F}"/>
              </a:ext>
            </a:extLst>
          </p:cNvPr>
          <p:cNvSpPr txBox="1"/>
          <p:nvPr/>
        </p:nvSpPr>
        <p:spPr>
          <a:xfrm>
            <a:off x="763552" y="3236576"/>
            <a:ext cx="9635067" cy="646331"/>
          </a:xfrm>
          <a:prstGeom prst="rect">
            <a:avLst/>
          </a:prstGeom>
          <a:noFill/>
          <a:ln>
            <a:solidFill>
              <a:srgbClr val="00B050"/>
            </a:solidFill>
          </a:ln>
        </p:spPr>
        <p:txBody>
          <a:bodyPr wrap="square">
            <a:spAutoFit/>
          </a:bodyPr>
          <a:lstStyle/>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iframe</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width</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640</a:t>
            </a:r>
            <a:r>
              <a:rPr lang="en-US" sz="1200" dirty="0">
                <a:solidFill>
                  <a:srgbClr val="777777"/>
                </a:solidFill>
                <a:effectLst/>
                <a:latin typeface="Calibri" panose="020F0502020204030204" pitchFamily="34" charset="0"/>
              </a:rPr>
              <a:t>"</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height</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360</a:t>
            </a:r>
            <a:r>
              <a:rPr lang="en-US" sz="1200" dirty="0">
                <a:solidFill>
                  <a:srgbClr val="777777"/>
                </a:solidFill>
                <a:effectLst/>
                <a:latin typeface="Calibri" panose="020F0502020204030204" pitchFamily="34" charset="0"/>
              </a:rPr>
              <a:t>"</a:t>
            </a:r>
            <a:endParaRPr lang="en-US" sz="1200" dirty="0">
              <a:solidFill>
                <a:srgbClr val="333333"/>
              </a:solidFill>
              <a:effectLst/>
              <a:latin typeface="Calibri" panose="020F0502020204030204" pitchFamily="34" charset="0"/>
            </a:endParaRPr>
          </a:p>
          <a:p>
            <a:r>
              <a:rPr lang="en-US" sz="1200" dirty="0">
                <a:solidFill>
                  <a:srgbClr val="91B3E0"/>
                </a:solidFill>
                <a:effectLst/>
                <a:latin typeface="Calibri" panose="020F0502020204030204" pitchFamily="34" charset="0"/>
              </a:rPr>
              <a:t>	 </a:t>
            </a:r>
            <a:r>
              <a:rPr lang="en-US" sz="1200" dirty="0" err="1">
                <a:solidFill>
                  <a:srgbClr val="8190A0"/>
                </a:solidFill>
                <a:effectLst/>
                <a:latin typeface="Calibri" panose="020F0502020204030204" pitchFamily="34" charset="0"/>
              </a:rPr>
              <a:t>src</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https ://www.youtube.com/embed/Ma1vSev07ug</a:t>
            </a:r>
            <a:r>
              <a:rPr lang="en-US" sz="1200" dirty="0">
                <a:solidFill>
                  <a:srgbClr val="777777"/>
                </a:solidFill>
                <a:effectLst/>
                <a:latin typeface="Calibri" panose="020F0502020204030204" pitchFamily="34" charset="0"/>
              </a:rPr>
              <a:t>"</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iframe</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p:txBody>
      </p:sp>
      <p:sp>
        <p:nvSpPr>
          <p:cNvPr id="14" name="Titre 15">
            <a:extLst>
              <a:ext uri="{FF2B5EF4-FFF2-40B4-BE49-F238E27FC236}">
                <a16:creationId xmlns:a16="http://schemas.microsoft.com/office/drawing/2014/main" id="{4538D9C1-16C8-4E98-9133-D1D1722CBE69}"/>
              </a:ext>
            </a:extLst>
          </p:cNvPr>
          <p:cNvSpPr>
            <a:spLocks noGrp="1"/>
          </p:cNvSpPr>
          <p:nvPr>
            <p:ph type="title"/>
          </p:nvPr>
        </p:nvSpPr>
        <p:spPr>
          <a:xfrm>
            <a:off x="180000" y="569050"/>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5" name="Espace réservé du texte 16">
            <a:extLst>
              <a:ext uri="{FF2B5EF4-FFF2-40B4-BE49-F238E27FC236}">
                <a16:creationId xmlns:a16="http://schemas.microsoft.com/office/drawing/2014/main" id="{3EA689D5-BA0B-4EB7-B390-F3F351947F3B}"/>
              </a:ext>
            </a:extLst>
          </p:cNvPr>
          <p:cNvSpPr>
            <a:spLocks noGrp="1"/>
          </p:cNvSpPr>
          <p:nvPr>
            <p:ph type="body" sz="quarter" idx="11"/>
          </p:nvPr>
        </p:nvSpPr>
        <p:spPr>
          <a:xfrm>
            <a:off x="190510" y="894765"/>
            <a:ext cx="5064662" cy="444906"/>
          </a:xfrm>
          <a:prstGeom prst="rect">
            <a:avLst/>
          </a:prstGeom>
        </p:spPr>
        <p:txBody>
          <a:bodyPr/>
          <a:lstStyle/>
          <a:p>
            <a:r>
              <a:rPr lang="fr-FR" dirty="0"/>
              <a:t>Les balises multimédia (images, audio, vidéo)</a:t>
            </a:r>
          </a:p>
        </p:txBody>
      </p:sp>
    </p:spTree>
    <p:extLst>
      <p:ext uri="{BB962C8B-B14F-4D97-AF65-F5344CB8AC3E}">
        <p14:creationId xmlns:p14="http://schemas.microsoft.com/office/powerpoint/2010/main" val="3992776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47245E2-76BF-4293-B9B6-71DBE462C0A0}"/>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L'élément &lt;</a:t>
            </a:r>
            <a:r>
              <a:rPr lang="fr-FR" sz="1200" dirty="0" err="1">
                <a:solidFill>
                  <a:schemeClr val="tx1">
                    <a:lumMod val="65000"/>
                    <a:lumOff val="35000"/>
                  </a:schemeClr>
                </a:solidFill>
                <a:latin typeface="Calibri" panose="020F0502020204030204" pitchFamily="34" charset="0"/>
              </a:rPr>
              <a:t>object</a:t>
            </a:r>
            <a:r>
              <a:rPr lang="fr-FR" sz="1200" dirty="0">
                <a:solidFill>
                  <a:schemeClr val="tx1">
                    <a:lumMod val="65000"/>
                    <a:lumOff val="35000"/>
                  </a:schemeClr>
                </a:solidFill>
                <a:latin typeface="Calibri" panose="020F0502020204030204" pitchFamily="34" charset="0"/>
              </a:rPr>
              <a:t>&gt; est une solution polyvalente pour inclure des objets génériques. </a:t>
            </a:r>
          </a:p>
          <a:p>
            <a:pPr algn="just"/>
            <a:r>
              <a:rPr lang="fr-FR" sz="1200" dirty="0">
                <a:solidFill>
                  <a:schemeClr val="tx1">
                    <a:lumMod val="65000"/>
                    <a:lumOff val="35000"/>
                  </a:schemeClr>
                </a:solidFill>
                <a:latin typeface="Calibri" panose="020F0502020204030204" pitchFamily="34" charset="0"/>
              </a:rPr>
              <a:t>Cet élément permet aux auteurs HTML de spécifier tout ce qui est requis par un objet pour sa présentation par un agent utilisateur.</a:t>
            </a:r>
          </a:p>
          <a:p>
            <a:endParaRPr lang="fr-FR" sz="1200" b="1" dirty="0">
              <a:solidFill>
                <a:schemeClr val="tx1">
                  <a:lumMod val="65000"/>
                  <a:lumOff val="35000"/>
                </a:schemeClr>
              </a:solidFill>
              <a:latin typeface="Calibri" panose="020F0502020204030204" pitchFamily="34" charset="0"/>
            </a:endParaRPr>
          </a:p>
          <a:p>
            <a:r>
              <a:rPr lang="fr-FR" sz="1200" b="1" dirty="0">
                <a:solidFill>
                  <a:schemeClr val="tx1">
                    <a:lumMod val="65000"/>
                    <a:lumOff val="35000"/>
                  </a:schemeClr>
                </a:solidFill>
                <a:latin typeface="Calibri" panose="020F0502020204030204" pitchFamily="34" charset="0"/>
              </a:rPr>
              <a:t>Exemple 1 : </a:t>
            </a:r>
            <a:r>
              <a:rPr lang="fr-FR" sz="1200" dirty="0">
                <a:solidFill>
                  <a:schemeClr val="tx1">
                    <a:lumMod val="65000"/>
                    <a:lumOff val="35000"/>
                  </a:schemeClr>
                </a:solidFill>
                <a:latin typeface="Calibri" panose="020F0502020204030204" pitchFamily="34" charset="0"/>
              </a:rPr>
              <a:t>intégrer un document HTML dans un autre document HTML </a:t>
            </a:r>
          </a:p>
          <a:p>
            <a:endParaRPr lang="fr-FR" b="1" dirty="0">
              <a:solidFill>
                <a:schemeClr val="tx1">
                  <a:lumMod val="65000"/>
                  <a:lumOff val="35000"/>
                </a:schemeClr>
              </a:solidFill>
              <a:latin typeface="Calibri" panose="020F0502020204030204" pitchFamily="34" charset="0"/>
            </a:endParaRPr>
          </a:p>
          <a:p>
            <a:endParaRPr lang="fr-FR" sz="1200" b="1" dirty="0">
              <a:solidFill>
                <a:schemeClr val="tx1">
                  <a:lumMod val="65000"/>
                  <a:lumOff val="35000"/>
                </a:schemeClr>
              </a:solidFill>
              <a:latin typeface="Calibri" panose="020F0502020204030204" pitchFamily="34" charset="0"/>
            </a:endParaRPr>
          </a:p>
          <a:p>
            <a:endParaRPr lang="fr-FR" b="1" dirty="0">
              <a:solidFill>
                <a:schemeClr val="tx1">
                  <a:lumMod val="65000"/>
                  <a:lumOff val="35000"/>
                </a:schemeClr>
              </a:solidFill>
              <a:latin typeface="Calibri" panose="020F0502020204030204" pitchFamily="34" charset="0"/>
            </a:endParaRPr>
          </a:p>
          <a:p>
            <a:r>
              <a:rPr lang="fr-FR" sz="1200" dirty="0">
                <a:solidFill>
                  <a:schemeClr val="tx1">
                    <a:lumMod val="65000"/>
                    <a:lumOff val="35000"/>
                  </a:schemeClr>
                </a:solidFill>
                <a:latin typeface="Calibri" panose="020F0502020204030204" pitchFamily="34" charset="0"/>
              </a:rPr>
              <a:t>Ici, l'attribut « alt » apparaitra si le navigateur ne prend pas en charge la balise d'objet.</a:t>
            </a:r>
          </a:p>
          <a:p>
            <a:endParaRPr lang="fr-FR" sz="1200" b="1" dirty="0">
              <a:solidFill>
                <a:schemeClr val="tx1">
                  <a:lumMod val="65000"/>
                  <a:lumOff val="35000"/>
                </a:schemeClr>
              </a:solidFill>
              <a:latin typeface="Calibri" panose="020F0502020204030204" pitchFamily="34" charset="0"/>
            </a:endParaRPr>
          </a:p>
          <a:p>
            <a:r>
              <a:rPr lang="fr-FR" sz="1200" b="1" dirty="0">
                <a:solidFill>
                  <a:schemeClr val="tx1">
                    <a:lumMod val="65000"/>
                    <a:lumOff val="35000"/>
                  </a:schemeClr>
                </a:solidFill>
                <a:latin typeface="Calibri" panose="020F0502020204030204" pitchFamily="34" charset="0"/>
              </a:rPr>
              <a:t>Exemple 2 : </a:t>
            </a:r>
            <a:r>
              <a:rPr lang="fr-FR" sz="1200" dirty="0">
                <a:solidFill>
                  <a:schemeClr val="tx1">
                    <a:lumMod val="65000"/>
                    <a:lumOff val="35000"/>
                  </a:schemeClr>
                </a:solidFill>
                <a:latin typeface="Calibri" panose="020F0502020204030204" pitchFamily="34" charset="0"/>
              </a:rPr>
              <a:t>intégrer un document PDF dans un document HTML </a:t>
            </a:r>
            <a:endParaRPr lang="fr-FR" sz="1200" b="1" dirty="0">
              <a:solidFill>
                <a:schemeClr val="tx1">
                  <a:lumMod val="65000"/>
                  <a:lumOff val="35000"/>
                </a:schemeClr>
              </a:solidFill>
              <a:latin typeface="Calibri" panose="020F0502020204030204" pitchFamily="34" charset="0"/>
            </a:endParaRPr>
          </a:p>
          <a:p>
            <a:endParaRPr lang="fr-FR"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D0EF4E51-F664-4E79-8623-9669E6807CF4}"/>
              </a:ext>
            </a:extLst>
          </p:cNvPr>
          <p:cNvSpPr>
            <a:spLocks noGrp="1"/>
          </p:cNvSpPr>
          <p:nvPr>
            <p:ph sz="quarter" idx="13"/>
          </p:nvPr>
        </p:nvSpPr>
        <p:spPr/>
        <p:txBody>
          <a:bodyPr/>
          <a:lstStyle/>
          <a:p>
            <a:r>
              <a:rPr lang="fr-FR" sz="1600" b="1" dirty="0">
                <a:solidFill>
                  <a:srgbClr val="008245"/>
                </a:solidFill>
              </a:rPr>
              <a:t>La balise &lt;</a:t>
            </a:r>
            <a:r>
              <a:rPr lang="fr-FR" sz="1600" b="1" dirty="0" err="1">
                <a:solidFill>
                  <a:srgbClr val="008245"/>
                </a:solidFill>
              </a:rPr>
              <a:t>object</a:t>
            </a:r>
            <a:r>
              <a:rPr lang="fr-FR" sz="1600" b="1" dirty="0">
                <a:solidFill>
                  <a:srgbClr val="008245"/>
                </a:solidFill>
              </a:rPr>
              <a:t>&gt;</a:t>
            </a:r>
          </a:p>
          <a:p>
            <a:endParaRPr lang="fr-FR" dirty="0"/>
          </a:p>
        </p:txBody>
      </p:sp>
      <p:sp>
        <p:nvSpPr>
          <p:cNvPr id="10" name="ZoneTexte 9">
            <a:extLst>
              <a:ext uri="{FF2B5EF4-FFF2-40B4-BE49-F238E27FC236}">
                <a16:creationId xmlns:a16="http://schemas.microsoft.com/office/drawing/2014/main" id="{0A402589-9AE6-413A-9C0A-55A9C4C22988}"/>
              </a:ext>
            </a:extLst>
          </p:cNvPr>
          <p:cNvSpPr txBox="1"/>
          <p:nvPr/>
        </p:nvSpPr>
        <p:spPr>
          <a:xfrm>
            <a:off x="762000" y="3183816"/>
            <a:ext cx="10529454" cy="646331"/>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object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data</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data/test.html</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type</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text/html</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width</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300</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height</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200</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alt :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href</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data/test.html</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test.html</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object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5" name="ZoneTexte 14">
            <a:extLst>
              <a:ext uri="{FF2B5EF4-FFF2-40B4-BE49-F238E27FC236}">
                <a16:creationId xmlns:a16="http://schemas.microsoft.com/office/drawing/2014/main" id="{25B31B12-EF67-4D19-BE15-96193445CE26}"/>
              </a:ext>
            </a:extLst>
          </p:cNvPr>
          <p:cNvSpPr txBox="1"/>
          <p:nvPr/>
        </p:nvSpPr>
        <p:spPr>
          <a:xfrm>
            <a:off x="809186" y="4886362"/>
            <a:ext cx="10266218" cy="646331"/>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object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data</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data/test.pdf</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type</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application/pdf</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width</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300</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height</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200</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alt :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href</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data/test.pdf</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test.html</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err="1">
                <a:solidFill>
                  <a:srgbClr val="4B69C6"/>
                </a:solidFill>
                <a:effectLst/>
                <a:latin typeface="Calibri" panose="020F0502020204030204" pitchFamily="34" charset="0"/>
              </a:rPr>
              <a:t>object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9" name="Titre 15">
            <a:extLst>
              <a:ext uri="{FF2B5EF4-FFF2-40B4-BE49-F238E27FC236}">
                <a16:creationId xmlns:a16="http://schemas.microsoft.com/office/drawing/2014/main" id="{CBD1F6CF-D33E-449E-BF40-64C29E6757EA}"/>
              </a:ext>
            </a:extLst>
          </p:cNvPr>
          <p:cNvSpPr>
            <a:spLocks noGrp="1"/>
          </p:cNvSpPr>
          <p:nvPr>
            <p:ph type="title"/>
          </p:nvPr>
        </p:nvSpPr>
        <p:spPr>
          <a:xfrm>
            <a:off x="180000" y="569050"/>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20" name="Espace réservé du texte 16">
            <a:extLst>
              <a:ext uri="{FF2B5EF4-FFF2-40B4-BE49-F238E27FC236}">
                <a16:creationId xmlns:a16="http://schemas.microsoft.com/office/drawing/2014/main" id="{B3EDA485-43D1-4F3E-B6E4-FE4051C31730}"/>
              </a:ext>
            </a:extLst>
          </p:cNvPr>
          <p:cNvSpPr>
            <a:spLocks noGrp="1"/>
          </p:cNvSpPr>
          <p:nvPr>
            <p:ph type="body" sz="quarter" idx="11"/>
          </p:nvPr>
        </p:nvSpPr>
        <p:spPr>
          <a:xfrm>
            <a:off x="190510" y="894765"/>
            <a:ext cx="5064662" cy="444906"/>
          </a:xfrm>
          <a:prstGeom prst="rect">
            <a:avLst/>
          </a:prstGeom>
        </p:spPr>
        <p:txBody>
          <a:bodyPr/>
          <a:lstStyle/>
          <a:p>
            <a:r>
              <a:rPr lang="fr-FR" dirty="0"/>
              <a:t>Les balises multimédia (images, audio, vidéo)</a:t>
            </a:r>
          </a:p>
        </p:txBody>
      </p:sp>
    </p:spTree>
    <p:extLst>
      <p:ext uri="{BB962C8B-B14F-4D97-AF65-F5344CB8AC3E}">
        <p14:creationId xmlns:p14="http://schemas.microsoft.com/office/powerpoint/2010/main" val="25223759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Définir les éléments basiques d’une page HTML</a:t>
            </a:r>
          </a:p>
        </p:txBody>
      </p:sp>
      <p:sp>
        <p:nvSpPr>
          <p:cNvPr id="7" name="Espace réservé du texte 6">
            <a:extLst>
              <a:ext uri="{FF2B5EF4-FFF2-40B4-BE49-F238E27FC236}">
                <a16:creationId xmlns:a16="http://schemas.microsoft.com/office/drawing/2014/main" id="{EBBD2605-8216-441B-87CA-FFE0C88BC836}"/>
              </a:ext>
            </a:extLst>
          </p:cNvPr>
          <p:cNvSpPr>
            <a:spLocks noGrp="1"/>
          </p:cNvSpPr>
          <p:nvPr>
            <p:ph type="body" sz="quarter" idx="14"/>
          </p:nvPr>
        </p:nvSpPr>
        <p:spPr/>
        <p:txBody>
          <a:bodyPr/>
          <a:lstStyle/>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Squelette d’une page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Balises de bases (contenu)</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Les couleurs</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Listes en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kern="0" dirty="0">
                <a:solidFill>
                  <a:schemeClr val="bg1">
                    <a:lumMod val="65000"/>
                  </a:schemeClr>
                </a:solidFill>
                <a:cs typeface="Calibri" panose="020F0502020204030204" pitchFamily="34" charset="0"/>
              </a:rPr>
              <a:t>Liens en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kern="0" dirty="0">
                <a:solidFill>
                  <a:schemeClr val="bg1">
                    <a:lumMod val="65000"/>
                  </a:schemeClr>
                </a:solidFill>
                <a:cs typeface="Calibri" panose="020F0502020204030204" pitchFamily="34" charset="0"/>
              </a:rPr>
              <a:t>Balises multimédia (images, audio, vidéo)</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dirty="0">
                <a:solidFill>
                  <a:srgbClr val="FF912B"/>
                </a:solidFill>
                <a:ea typeface="맑은 고딕" pitchFamily="34"/>
                <a:cs typeface="Calibri" panose="020F0502020204030204" pitchFamily="34" charset="0"/>
              </a:rPr>
              <a:t>Tableaux avec du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de structuration</a:t>
            </a:r>
          </a:p>
          <a:p>
            <a:pPr>
              <a:spcBef>
                <a:spcPts val="600"/>
              </a:spcBef>
            </a:pPr>
            <a:endParaRPr lang="fr-FR" sz="1600" dirty="0"/>
          </a:p>
          <a:p>
            <a:endParaRPr lang="fr-FR" dirty="0"/>
          </a:p>
        </p:txBody>
      </p:sp>
    </p:spTree>
    <p:extLst>
      <p:ext uri="{BB962C8B-B14F-4D97-AF65-F5344CB8AC3E}">
        <p14:creationId xmlns:p14="http://schemas.microsoft.com/office/powerpoint/2010/main" val="23074336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70944"/>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896659"/>
            <a:ext cx="5064662" cy="444906"/>
          </a:xfrm>
          <a:prstGeom prst="rect">
            <a:avLst/>
          </a:prstGeom>
        </p:spPr>
        <p:txBody>
          <a:bodyPr/>
          <a:lstStyle/>
          <a:p>
            <a:r>
              <a:rPr lang="fr-FR" sz="1600" dirty="0"/>
              <a:t>Les tableaux</a:t>
            </a:r>
            <a:endParaRPr lang="fr-FR" dirty="0"/>
          </a:p>
        </p:txBody>
      </p:sp>
      <p:sp>
        <p:nvSpPr>
          <p:cNvPr id="2" name="Espace réservé du contenu 1">
            <a:extLst>
              <a:ext uri="{FF2B5EF4-FFF2-40B4-BE49-F238E27FC236}">
                <a16:creationId xmlns:a16="http://schemas.microsoft.com/office/drawing/2014/main" id="{765E40B1-5CAB-48D4-9488-43486A167B4E}"/>
              </a:ext>
            </a:extLst>
          </p:cNvPr>
          <p:cNvSpPr>
            <a:spLocks noGrp="1"/>
          </p:cNvSpPr>
          <p:nvPr>
            <p:ph sz="quarter" idx="12"/>
          </p:nvPr>
        </p:nvSpPr>
        <p:spPr/>
        <p:txBody>
          <a:bodyPr/>
          <a:lstStyle/>
          <a:p>
            <a:pPr algn="just"/>
            <a:r>
              <a:rPr lang="fr-FR" dirty="0">
                <a:solidFill>
                  <a:schemeClr val="tx1">
                    <a:lumMod val="65000"/>
                    <a:lumOff val="35000"/>
                  </a:schemeClr>
                </a:solidFill>
                <a:latin typeface="Calibri" panose="020F0502020204030204" pitchFamily="34" charset="0"/>
              </a:rPr>
              <a:t>Pour insérer un tableau, on utilise la balise </a:t>
            </a:r>
            <a:r>
              <a:rPr lang="fr-FR" b="1" dirty="0">
                <a:solidFill>
                  <a:schemeClr val="tx1">
                    <a:lumMod val="65000"/>
                    <a:lumOff val="35000"/>
                  </a:schemeClr>
                </a:solidFill>
                <a:latin typeface="Calibri" panose="020F0502020204030204" pitchFamily="34" charset="0"/>
              </a:rPr>
              <a:t>&lt;table&gt;. </a:t>
            </a:r>
          </a:p>
          <a:p>
            <a:pPr algn="just"/>
            <a:r>
              <a:rPr lang="fr-FR" dirty="0">
                <a:solidFill>
                  <a:schemeClr val="tx1">
                    <a:lumMod val="65000"/>
                    <a:lumOff val="35000"/>
                  </a:schemeClr>
                </a:solidFill>
                <a:latin typeface="Calibri" panose="020F0502020204030204" pitchFamily="34" charset="0"/>
              </a:rPr>
              <a:t>À l’intérieur de la balise </a:t>
            </a:r>
            <a:r>
              <a:rPr lang="fr-FR" b="1" dirty="0">
                <a:solidFill>
                  <a:schemeClr val="tx1">
                    <a:lumMod val="65000"/>
                    <a:lumOff val="35000"/>
                  </a:schemeClr>
                </a:solidFill>
                <a:latin typeface="Calibri" panose="020F0502020204030204" pitchFamily="34" charset="0"/>
              </a:rPr>
              <a:t>&lt;table&gt;, </a:t>
            </a:r>
            <a:r>
              <a:rPr lang="fr-FR" dirty="0">
                <a:solidFill>
                  <a:schemeClr val="tx1">
                    <a:lumMod val="65000"/>
                    <a:lumOff val="35000"/>
                  </a:schemeClr>
                </a:solidFill>
                <a:latin typeface="Calibri" panose="020F0502020204030204" pitchFamily="34" charset="0"/>
              </a:rPr>
              <a:t>la balise</a:t>
            </a:r>
            <a:r>
              <a:rPr lang="fr-FR" b="1" dirty="0">
                <a:solidFill>
                  <a:schemeClr val="tx1">
                    <a:lumMod val="65000"/>
                    <a:lumOff val="35000"/>
                  </a:schemeClr>
                </a:solidFill>
                <a:latin typeface="Calibri" panose="020F0502020204030204" pitchFamily="34" charset="0"/>
              </a:rPr>
              <a:t> &lt;tr&gt; </a:t>
            </a:r>
            <a:r>
              <a:rPr lang="fr-FR" dirty="0">
                <a:solidFill>
                  <a:schemeClr val="tx1">
                    <a:lumMod val="65000"/>
                    <a:lumOff val="35000"/>
                  </a:schemeClr>
                </a:solidFill>
                <a:latin typeface="Calibri" panose="020F0502020204030204" pitchFamily="34" charset="0"/>
              </a:rPr>
              <a:t>(table </a:t>
            </a:r>
            <a:r>
              <a:rPr lang="fr-FR" dirty="0" err="1">
                <a:solidFill>
                  <a:schemeClr val="tx1">
                    <a:lumMod val="65000"/>
                    <a:lumOff val="35000"/>
                  </a:schemeClr>
                </a:solidFill>
                <a:latin typeface="Calibri" panose="020F0502020204030204" pitchFamily="34" charset="0"/>
              </a:rPr>
              <a:t>row</a:t>
            </a:r>
            <a:r>
              <a:rPr lang="fr-FR" dirty="0">
                <a:solidFill>
                  <a:schemeClr val="tx1">
                    <a:lumMod val="65000"/>
                    <a:lumOff val="35000"/>
                  </a:schemeClr>
                </a:solidFill>
                <a:latin typeface="Calibri" panose="020F0502020204030204" pitchFamily="34" charset="0"/>
              </a:rPr>
              <a:t>) signifie une ligne.</a:t>
            </a:r>
          </a:p>
          <a:p>
            <a:pPr algn="just"/>
            <a:r>
              <a:rPr lang="fr-FR" dirty="0">
                <a:solidFill>
                  <a:schemeClr val="tx1">
                    <a:lumMod val="65000"/>
                    <a:lumOff val="35000"/>
                  </a:schemeClr>
                </a:solidFill>
                <a:latin typeface="Calibri" panose="020F0502020204030204" pitchFamily="34" charset="0"/>
              </a:rPr>
              <a:t>Chaque ligne est composée d’une ou plusieurs cellules de données définies par la balise </a:t>
            </a:r>
            <a:r>
              <a:rPr lang="fr-FR" b="1" dirty="0">
                <a:solidFill>
                  <a:schemeClr val="tx1">
                    <a:lumMod val="65000"/>
                    <a:lumOff val="35000"/>
                  </a:schemeClr>
                </a:solidFill>
                <a:latin typeface="Calibri" panose="020F0502020204030204" pitchFamily="34" charset="0"/>
              </a:rPr>
              <a:t>&lt;td</a:t>
            </a:r>
            <a:r>
              <a:rPr lang="fr-FR" dirty="0">
                <a:solidFill>
                  <a:schemeClr val="tx1">
                    <a:lumMod val="65000"/>
                    <a:lumOff val="35000"/>
                  </a:schemeClr>
                </a:solidFill>
                <a:latin typeface="Calibri" panose="020F0502020204030204" pitchFamily="34" charset="0"/>
              </a:rPr>
              <a:t>&gt;.</a:t>
            </a:r>
          </a:p>
          <a:p>
            <a:pPr algn="just"/>
            <a:r>
              <a:rPr lang="fr-FR" dirty="0">
                <a:solidFill>
                  <a:schemeClr val="tx1">
                    <a:lumMod val="65000"/>
                    <a:lumOff val="35000"/>
                  </a:schemeClr>
                </a:solidFill>
                <a:latin typeface="Calibri" panose="020F0502020204030204" pitchFamily="34" charset="0"/>
              </a:rPr>
              <a:t>Pour l’entête du tableau, on utilise la balise </a:t>
            </a:r>
            <a:r>
              <a:rPr lang="fr-FR" b="1" dirty="0">
                <a:solidFill>
                  <a:schemeClr val="tx1">
                    <a:lumMod val="65000"/>
                    <a:lumOff val="35000"/>
                  </a:schemeClr>
                </a:solidFill>
                <a:latin typeface="Calibri" panose="020F0502020204030204" pitchFamily="34" charset="0"/>
              </a:rPr>
              <a:t>&lt;th&gt; </a:t>
            </a:r>
            <a:r>
              <a:rPr lang="fr-FR" dirty="0">
                <a:solidFill>
                  <a:schemeClr val="tx1">
                    <a:lumMod val="65000"/>
                    <a:lumOff val="35000"/>
                  </a:schemeClr>
                </a:solidFill>
                <a:latin typeface="Calibri" panose="020F0502020204030204" pitchFamily="34" charset="0"/>
              </a:rPr>
              <a:t>(table header).</a:t>
            </a:r>
          </a:p>
          <a:p>
            <a:pPr algn="just"/>
            <a:r>
              <a:rPr lang="fr-FR" b="1" dirty="0">
                <a:solidFill>
                  <a:schemeClr val="tx1">
                    <a:lumMod val="65000"/>
                    <a:lumOff val="35000"/>
                  </a:schemeClr>
                </a:solidFill>
                <a:latin typeface="Calibri" panose="020F0502020204030204" pitchFamily="34" charset="0"/>
              </a:rPr>
              <a:t>L’attribut Border </a:t>
            </a:r>
            <a:r>
              <a:rPr lang="fr-FR" dirty="0">
                <a:solidFill>
                  <a:schemeClr val="tx1">
                    <a:lumMod val="65000"/>
                    <a:lumOff val="35000"/>
                  </a:schemeClr>
                </a:solidFill>
                <a:latin typeface="Calibri" panose="020F0502020204030204" pitchFamily="34" charset="0"/>
              </a:rPr>
              <a:t>permet de fixer la largeur des bordures des cellules.</a:t>
            </a:r>
          </a:p>
          <a:p>
            <a:endParaRPr lang="fr-FR" b="1" dirty="0">
              <a:solidFill>
                <a:schemeClr val="tx1">
                  <a:lumMod val="65000"/>
                  <a:lumOff val="35000"/>
                </a:schemeClr>
              </a:solidFill>
              <a:latin typeface="Calibri" panose="020F0502020204030204" pitchFamily="34" charset="0"/>
            </a:endParaRPr>
          </a:p>
          <a:p>
            <a:r>
              <a:rPr lang="fr-FR" b="1" dirty="0">
                <a:solidFill>
                  <a:schemeClr val="tx1">
                    <a:lumMod val="65000"/>
                    <a:lumOff val="35000"/>
                  </a:schemeClr>
                </a:solidFill>
                <a:latin typeface="Calibri" panose="020F0502020204030204" pitchFamily="34" charset="0"/>
              </a:rPr>
              <a:t>Exemple :</a:t>
            </a:r>
          </a:p>
          <a:p>
            <a:pPr algn="just"/>
            <a:endParaRPr lang="fr-FR" dirty="0">
              <a:solidFill>
                <a:schemeClr val="tx1">
                  <a:lumMod val="65000"/>
                  <a:lumOff val="35000"/>
                </a:schemeClr>
              </a:solidFill>
              <a:latin typeface="Calibri" panose="020F0502020204030204" pitchFamily="34" charset="0"/>
            </a:endParaRPr>
          </a:p>
          <a:p>
            <a:endParaRPr lang="fr-FR"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7797E3F6-EC3A-4EDA-A31C-481119C16A49}"/>
              </a:ext>
            </a:extLst>
          </p:cNvPr>
          <p:cNvSpPr>
            <a:spLocks noGrp="1"/>
          </p:cNvSpPr>
          <p:nvPr>
            <p:ph sz="quarter" idx="13"/>
          </p:nvPr>
        </p:nvSpPr>
        <p:spPr/>
        <p:txBody>
          <a:bodyPr/>
          <a:lstStyle/>
          <a:p>
            <a:r>
              <a:rPr lang="fr-FR" sz="1600" b="1" dirty="0">
                <a:solidFill>
                  <a:srgbClr val="008245"/>
                </a:solidFill>
              </a:rPr>
              <a:t>La balise &lt;table&gt;</a:t>
            </a:r>
          </a:p>
          <a:p>
            <a:endParaRPr lang="fr-FR" dirty="0"/>
          </a:p>
        </p:txBody>
      </p:sp>
      <p:sp>
        <p:nvSpPr>
          <p:cNvPr id="10" name="ZoneTexte 9">
            <a:extLst>
              <a:ext uri="{FF2B5EF4-FFF2-40B4-BE49-F238E27FC236}">
                <a16:creationId xmlns:a16="http://schemas.microsoft.com/office/drawing/2014/main" id="{EAE3B85B-FC0A-4D3B-AA32-0773B6A81801}"/>
              </a:ext>
            </a:extLst>
          </p:cNvPr>
          <p:cNvSpPr txBox="1"/>
          <p:nvPr/>
        </p:nvSpPr>
        <p:spPr>
          <a:xfrm>
            <a:off x="737754" y="4257005"/>
            <a:ext cx="7143503" cy="1384995"/>
          </a:xfrm>
          <a:prstGeom prst="rect">
            <a:avLst/>
          </a:prstGeom>
          <a:noFill/>
          <a:ln>
            <a:solidFill>
              <a:srgbClr val="00B050"/>
            </a:solidFill>
          </a:ln>
        </p:spPr>
        <p:txBody>
          <a:bodyPr wrap="square">
            <a:spAutoFit/>
          </a:bodyPr>
          <a:lstStyle/>
          <a:p>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table</a:t>
            </a:r>
            <a:r>
              <a:rPr lang="fr-FR" sz="1200" b="0" dirty="0">
                <a:solidFill>
                  <a:srgbClr val="91B3E0"/>
                </a:solidFill>
                <a:effectLst/>
                <a:latin typeface="Calibri" panose="020F0502020204030204" pitchFamily="34" charset="0"/>
                <a:cs typeface="Calibri" panose="020F0502020204030204" pitchFamily="34" charset="0"/>
              </a:rPr>
              <a:t> </a:t>
            </a:r>
            <a:r>
              <a:rPr lang="fr-FR" sz="1200" b="0" dirty="0">
                <a:solidFill>
                  <a:srgbClr val="CD3131"/>
                </a:solidFill>
                <a:effectLst/>
                <a:latin typeface="Calibri" panose="020F0502020204030204" pitchFamily="34" charset="0"/>
                <a:cs typeface="Calibri" panose="020F0502020204030204" pitchFamily="34" charset="0"/>
              </a:rPr>
              <a:t>border</a:t>
            </a:r>
            <a:r>
              <a:rPr lang="fr-FR" sz="1200" b="0" dirty="0">
                <a:solidFill>
                  <a:srgbClr val="777777"/>
                </a:solidFill>
                <a:effectLst/>
                <a:latin typeface="Calibri" panose="020F0502020204030204" pitchFamily="34" charset="0"/>
                <a:cs typeface="Calibri" panose="020F0502020204030204" pitchFamily="34" charset="0"/>
              </a:rPr>
              <a:t>="</a:t>
            </a:r>
            <a:r>
              <a:rPr lang="fr-FR" sz="1200" b="0" dirty="0">
                <a:solidFill>
                  <a:srgbClr val="448C27"/>
                </a:solidFill>
                <a:effectLst/>
                <a:latin typeface="Calibri" panose="020F0502020204030204" pitchFamily="34" charset="0"/>
                <a:cs typeface="Calibri" panose="020F0502020204030204" pitchFamily="34" charset="0"/>
              </a:rPr>
              <a:t>1</a:t>
            </a:r>
            <a:r>
              <a:rPr lang="fr-FR" sz="1200" b="0" dirty="0">
                <a:solidFill>
                  <a:srgbClr val="777777"/>
                </a:solidFill>
                <a:effectLst/>
                <a:latin typeface="Calibri" panose="020F0502020204030204" pitchFamily="34" charset="0"/>
                <a:cs typeface="Calibri" panose="020F0502020204030204" pitchFamily="34" charset="0"/>
              </a:rPr>
              <a:t>"</a:t>
            </a:r>
            <a:r>
              <a:rPr lang="fr-FR" sz="1200" b="0" dirty="0">
                <a:solidFill>
                  <a:srgbClr val="91B3E0"/>
                </a:solidFill>
                <a:effectLst/>
                <a:latin typeface="Calibri" panose="020F0502020204030204" pitchFamily="34" charset="0"/>
                <a:cs typeface="Calibri" panose="020F0502020204030204" pitchFamily="34" charset="0"/>
              </a:rPr>
              <a:t>&gt;</a:t>
            </a:r>
          </a:p>
          <a:p>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caption</a:t>
            </a:r>
            <a:r>
              <a:rPr lang="fr-FR" sz="1200" b="0" dirty="0">
                <a:solidFill>
                  <a:srgbClr val="91B3E0"/>
                </a:solidFill>
                <a:effectLst/>
                <a:latin typeface="Calibri" panose="020F0502020204030204" pitchFamily="34" charset="0"/>
                <a:cs typeface="Calibri" panose="020F0502020204030204" pitchFamily="34" charset="0"/>
              </a:rPr>
              <a:t> </a:t>
            </a:r>
            <a:r>
              <a:rPr lang="fr-FR" sz="1200" b="0" dirty="0">
                <a:solidFill>
                  <a:srgbClr val="CD3131"/>
                </a:solidFill>
                <a:effectLst/>
                <a:latin typeface="Calibri" panose="020F0502020204030204" pitchFamily="34" charset="0"/>
                <a:cs typeface="Calibri" panose="020F0502020204030204" pitchFamily="34" charset="0"/>
              </a:rPr>
              <a:t>align</a:t>
            </a:r>
            <a:r>
              <a:rPr lang="fr-FR" sz="1200" b="0" dirty="0">
                <a:solidFill>
                  <a:srgbClr val="777777"/>
                </a:solidFill>
                <a:effectLst/>
                <a:latin typeface="Calibri" panose="020F0502020204030204" pitchFamily="34" charset="0"/>
                <a:cs typeface="Calibri" panose="020F0502020204030204" pitchFamily="34" charset="0"/>
              </a:rPr>
              <a:t>="</a:t>
            </a:r>
            <a:r>
              <a:rPr lang="fr-FR" sz="1200" b="0" dirty="0">
                <a:solidFill>
                  <a:srgbClr val="448C27"/>
                </a:solidFill>
                <a:effectLst/>
                <a:latin typeface="Calibri" panose="020F0502020204030204" pitchFamily="34" charset="0"/>
                <a:cs typeface="Calibri" panose="020F0502020204030204" pitchFamily="34" charset="0"/>
              </a:rPr>
              <a:t>bottom</a:t>
            </a:r>
            <a:r>
              <a:rPr lang="fr-FR" sz="1200" b="0" dirty="0">
                <a:solidFill>
                  <a:srgbClr val="777777"/>
                </a:solidFill>
                <a:effectLst/>
                <a:latin typeface="Calibri" panose="020F0502020204030204" pitchFamily="34" charset="0"/>
                <a:cs typeface="Calibri" panose="020F0502020204030204" pitchFamily="34" charset="0"/>
              </a:rPr>
              <a:t>"</a:t>
            </a:r>
            <a:r>
              <a:rPr lang="fr-FR" sz="1200" b="0" dirty="0">
                <a:solidFill>
                  <a:srgbClr val="91B3E0"/>
                </a:solidFill>
                <a:effectLst/>
                <a:latin typeface="Calibri" panose="020F0502020204030204" pitchFamily="34" charset="0"/>
                <a:cs typeface="Calibri" panose="020F0502020204030204" pitchFamily="34" charset="0"/>
              </a:rPr>
              <a:t>&gt;</a:t>
            </a:r>
            <a:r>
              <a:rPr lang="fr-FR" sz="1200" b="0" dirty="0">
                <a:solidFill>
                  <a:srgbClr val="333333"/>
                </a:solidFill>
                <a:effectLst/>
                <a:latin typeface="Calibri" panose="020F0502020204030204" pitchFamily="34" charset="0"/>
                <a:cs typeface="Calibri" panose="020F0502020204030204" pitchFamily="34" charset="0"/>
              </a:rPr>
              <a:t>Liste des employés</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caption</a:t>
            </a:r>
            <a:r>
              <a:rPr lang="fr-FR" sz="1200" b="0" dirty="0">
                <a:solidFill>
                  <a:srgbClr val="91B3E0"/>
                </a:solidFill>
                <a:effectLst/>
                <a:latin typeface="Calibri" panose="020F0502020204030204" pitchFamily="34" charset="0"/>
                <a:cs typeface="Calibri" panose="020F0502020204030204" pitchFamily="34" charset="0"/>
              </a:rPr>
              <a:t>&gt;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tr</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th</a:t>
            </a:r>
            <a:r>
              <a:rPr lang="fr-FR" sz="1200" b="0" dirty="0">
                <a:solidFill>
                  <a:srgbClr val="91B3E0"/>
                </a:solidFill>
                <a:effectLst/>
                <a:latin typeface="Calibri" panose="020F0502020204030204" pitchFamily="34" charset="0"/>
                <a:cs typeface="Calibri" panose="020F0502020204030204" pitchFamily="34" charset="0"/>
              </a:rPr>
              <a:t>&gt;</a:t>
            </a:r>
            <a:r>
              <a:rPr lang="fr-FR" sz="1200" b="0" dirty="0">
                <a:solidFill>
                  <a:srgbClr val="333333"/>
                </a:solidFill>
                <a:effectLst/>
                <a:latin typeface="Calibri" panose="020F0502020204030204" pitchFamily="34" charset="0"/>
                <a:cs typeface="Calibri" panose="020F0502020204030204" pitchFamily="34" charset="0"/>
              </a:rPr>
              <a:t>Nom</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th</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th</a:t>
            </a:r>
            <a:r>
              <a:rPr lang="fr-FR" sz="1200" b="0" dirty="0">
                <a:solidFill>
                  <a:srgbClr val="91B3E0"/>
                </a:solidFill>
                <a:effectLst/>
                <a:latin typeface="Calibri" panose="020F0502020204030204" pitchFamily="34" charset="0"/>
                <a:cs typeface="Calibri" panose="020F0502020204030204" pitchFamily="34" charset="0"/>
              </a:rPr>
              <a:t>&gt;</a:t>
            </a:r>
            <a:r>
              <a:rPr lang="fr-FR" sz="1200" b="0" dirty="0">
                <a:solidFill>
                  <a:srgbClr val="333333"/>
                </a:solidFill>
                <a:effectLst/>
                <a:latin typeface="Calibri" panose="020F0502020204030204" pitchFamily="34" charset="0"/>
                <a:cs typeface="Calibri" panose="020F0502020204030204" pitchFamily="34" charset="0"/>
              </a:rPr>
              <a:t>Prénom</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th</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th</a:t>
            </a:r>
            <a:r>
              <a:rPr lang="fr-FR" sz="1200" b="0" dirty="0">
                <a:solidFill>
                  <a:srgbClr val="91B3E0"/>
                </a:solidFill>
                <a:effectLst/>
                <a:latin typeface="Calibri" panose="020F0502020204030204" pitchFamily="34" charset="0"/>
                <a:cs typeface="Calibri" panose="020F0502020204030204" pitchFamily="34" charset="0"/>
              </a:rPr>
              <a:t>&gt;</a:t>
            </a:r>
            <a:r>
              <a:rPr lang="fr-FR" sz="1200" b="0" dirty="0">
                <a:solidFill>
                  <a:srgbClr val="333333"/>
                </a:solidFill>
                <a:effectLst/>
                <a:latin typeface="Calibri" panose="020F0502020204030204" pitchFamily="34" charset="0"/>
                <a:cs typeface="Calibri" panose="020F0502020204030204" pitchFamily="34" charset="0"/>
              </a:rPr>
              <a:t>Age</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th</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tr</a:t>
            </a:r>
            <a:r>
              <a:rPr lang="fr-FR" sz="1200" b="0" dirty="0">
                <a:solidFill>
                  <a:srgbClr val="91B3E0"/>
                </a:solidFill>
                <a:effectLst/>
                <a:latin typeface="Calibri" panose="020F0502020204030204" pitchFamily="34" charset="0"/>
                <a:cs typeface="Calibri" panose="020F0502020204030204" pitchFamily="34" charset="0"/>
              </a:rPr>
              <a:t>&gt;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tr</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a:t>
            </a:r>
            <a:r>
              <a:rPr lang="fr-FR" sz="1200" b="0" dirty="0">
                <a:solidFill>
                  <a:srgbClr val="333333"/>
                </a:solidFill>
                <a:effectLst/>
                <a:latin typeface="Calibri" panose="020F0502020204030204" pitchFamily="34" charset="0"/>
                <a:cs typeface="Calibri" panose="020F0502020204030204" pitchFamily="34" charset="0"/>
              </a:rPr>
              <a:t>ENAANAI</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a:t>
            </a:r>
            <a:r>
              <a:rPr lang="fr-FR" sz="1200" b="0" dirty="0">
                <a:solidFill>
                  <a:srgbClr val="333333"/>
                </a:solidFill>
                <a:effectLst/>
                <a:latin typeface="Calibri" panose="020F0502020204030204" pitchFamily="34" charset="0"/>
                <a:cs typeface="Calibri" panose="020F0502020204030204" pitchFamily="34" charset="0"/>
              </a:rPr>
              <a:t>Adil</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a:t>
            </a:r>
            <a:r>
              <a:rPr lang="fr-FR" sz="1200" b="0" dirty="0">
                <a:solidFill>
                  <a:srgbClr val="333333"/>
                </a:solidFill>
                <a:effectLst/>
                <a:latin typeface="Calibri" panose="020F0502020204030204" pitchFamily="34" charset="0"/>
                <a:cs typeface="Calibri" panose="020F0502020204030204" pitchFamily="34" charset="0"/>
              </a:rPr>
              <a:t>40</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tr</a:t>
            </a:r>
            <a:r>
              <a:rPr lang="fr-FR" sz="1200" b="0" dirty="0">
                <a:solidFill>
                  <a:srgbClr val="91B3E0"/>
                </a:solidFill>
                <a:effectLst/>
                <a:latin typeface="Calibri" panose="020F0502020204030204" pitchFamily="34" charset="0"/>
                <a:cs typeface="Calibri" panose="020F0502020204030204" pitchFamily="34" charset="0"/>
              </a:rPr>
              <a:t>&gt;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tr</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a:t>
            </a:r>
            <a:r>
              <a:rPr lang="fr-FR" sz="1200" b="0" dirty="0">
                <a:solidFill>
                  <a:srgbClr val="333333"/>
                </a:solidFill>
                <a:effectLst/>
                <a:latin typeface="Calibri" panose="020F0502020204030204" pitchFamily="34" charset="0"/>
                <a:cs typeface="Calibri" panose="020F0502020204030204" pitchFamily="34" charset="0"/>
              </a:rPr>
              <a:t>SAFIR</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a:t>
            </a:r>
            <a:r>
              <a:rPr lang="fr-FR" sz="1200" b="0" dirty="0">
                <a:solidFill>
                  <a:srgbClr val="333333"/>
                </a:solidFill>
                <a:effectLst/>
                <a:latin typeface="Calibri" panose="020F0502020204030204" pitchFamily="34" charset="0"/>
                <a:cs typeface="Calibri" panose="020F0502020204030204" pitchFamily="34" charset="0"/>
              </a:rPr>
              <a:t>Laila</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a:t>
            </a:r>
            <a:r>
              <a:rPr lang="fr-FR" sz="1200" b="0" dirty="0">
                <a:solidFill>
                  <a:srgbClr val="333333"/>
                </a:solidFill>
                <a:effectLst/>
                <a:latin typeface="Calibri" panose="020F0502020204030204" pitchFamily="34" charset="0"/>
                <a:cs typeface="Calibri" panose="020F0502020204030204" pitchFamily="34" charset="0"/>
              </a:rPr>
              <a:t>32</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tr</a:t>
            </a:r>
            <a:r>
              <a:rPr lang="fr-FR" sz="1200" b="0" dirty="0">
                <a:solidFill>
                  <a:srgbClr val="91B3E0"/>
                </a:solidFill>
                <a:effectLst/>
                <a:latin typeface="Calibri" panose="020F0502020204030204" pitchFamily="34" charset="0"/>
                <a:cs typeface="Calibri" panose="020F0502020204030204" pitchFamily="34" charset="0"/>
              </a:rPr>
              <a:t>&gt;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333333"/>
                </a:solidFill>
                <a:effectLst/>
                <a:latin typeface="Calibri" panose="020F0502020204030204" pitchFamily="34" charset="0"/>
                <a:cs typeface="Calibri" panose="020F0502020204030204" pitchFamily="34" charset="0"/>
              </a:rPr>
              <a:t>    </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tr</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a:t>
            </a:r>
            <a:r>
              <a:rPr lang="fr-FR" sz="1200" b="0" dirty="0">
                <a:solidFill>
                  <a:srgbClr val="333333"/>
                </a:solidFill>
                <a:effectLst/>
                <a:latin typeface="Calibri" panose="020F0502020204030204" pitchFamily="34" charset="0"/>
                <a:cs typeface="Calibri" panose="020F0502020204030204" pitchFamily="34" charset="0"/>
              </a:rPr>
              <a:t>HAMIM</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a:t>
            </a:r>
            <a:r>
              <a:rPr lang="fr-FR" sz="1200" b="0" dirty="0">
                <a:solidFill>
                  <a:srgbClr val="333333"/>
                </a:solidFill>
                <a:effectLst/>
                <a:latin typeface="Calibri" panose="020F0502020204030204" pitchFamily="34" charset="0"/>
                <a:cs typeface="Calibri" panose="020F0502020204030204" pitchFamily="34" charset="0"/>
              </a:rPr>
              <a:t>Mohamed</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a:t>
            </a:r>
            <a:r>
              <a:rPr lang="fr-FR" sz="1200" b="0" dirty="0">
                <a:solidFill>
                  <a:srgbClr val="333333"/>
                </a:solidFill>
                <a:effectLst/>
                <a:latin typeface="Calibri" panose="020F0502020204030204" pitchFamily="34" charset="0"/>
                <a:cs typeface="Calibri" panose="020F0502020204030204" pitchFamily="34" charset="0"/>
              </a:rPr>
              <a:t>39</a:t>
            </a:r>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td</a:t>
            </a:r>
            <a:r>
              <a:rPr lang="fr-FR" sz="1200" b="0" dirty="0">
                <a:solidFill>
                  <a:srgbClr val="91B3E0"/>
                </a:solidFill>
                <a:effectLst/>
                <a:latin typeface="Calibri" panose="020F0502020204030204" pitchFamily="34" charset="0"/>
                <a:cs typeface="Calibri" panose="020F0502020204030204" pitchFamily="34" charset="0"/>
              </a:rPr>
              <a:t>&gt;&lt;/</a:t>
            </a:r>
            <a:r>
              <a:rPr lang="fr-FR" sz="1200" b="0" dirty="0">
                <a:solidFill>
                  <a:srgbClr val="4B69C6"/>
                </a:solidFill>
                <a:effectLst/>
                <a:latin typeface="Calibri" panose="020F0502020204030204" pitchFamily="34" charset="0"/>
                <a:cs typeface="Calibri" panose="020F0502020204030204" pitchFamily="34" charset="0"/>
              </a:rPr>
              <a:t>tr</a:t>
            </a:r>
            <a:r>
              <a:rPr lang="fr-FR" sz="1200" b="0" dirty="0">
                <a:solidFill>
                  <a:srgbClr val="91B3E0"/>
                </a:solidFill>
                <a:effectLst/>
                <a:latin typeface="Calibri" panose="020F0502020204030204" pitchFamily="34" charset="0"/>
                <a:cs typeface="Calibri" panose="020F0502020204030204" pitchFamily="34" charset="0"/>
              </a:rPr>
              <a:t>&gt;</a:t>
            </a:r>
            <a:endParaRPr lang="fr-FR" sz="1200" b="0" dirty="0">
              <a:solidFill>
                <a:srgbClr val="333333"/>
              </a:solidFill>
              <a:effectLst/>
              <a:latin typeface="Calibri" panose="020F0502020204030204" pitchFamily="34" charset="0"/>
              <a:cs typeface="Calibri" panose="020F0502020204030204" pitchFamily="34" charset="0"/>
            </a:endParaRPr>
          </a:p>
          <a:p>
            <a:r>
              <a:rPr lang="fr-FR" sz="1200" b="0" dirty="0">
                <a:solidFill>
                  <a:srgbClr val="91B3E0"/>
                </a:solidFill>
                <a:effectLst/>
                <a:latin typeface="Calibri" panose="020F0502020204030204" pitchFamily="34" charset="0"/>
                <a:cs typeface="Calibri" panose="020F0502020204030204" pitchFamily="34" charset="0"/>
              </a:rPr>
              <a:t>&lt;/</a:t>
            </a:r>
            <a:r>
              <a:rPr lang="fr-FR" sz="1200" b="0" dirty="0">
                <a:solidFill>
                  <a:srgbClr val="4B69C6"/>
                </a:solidFill>
                <a:effectLst/>
                <a:latin typeface="Calibri" panose="020F0502020204030204" pitchFamily="34" charset="0"/>
                <a:cs typeface="Calibri" panose="020F0502020204030204" pitchFamily="34" charset="0"/>
              </a:rPr>
              <a:t>table</a:t>
            </a:r>
            <a:r>
              <a:rPr lang="fr-FR" sz="1200" b="0" dirty="0">
                <a:solidFill>
                  <a:srgbClr val="91B3E0"/>
                </a:solidFill>
                <a:effectLst/>
                <a:latin typeface="Calibri" panose="020F0502020204030204" pitchFamily="34" charset="0"/>
                <a:cs typeface="Calibri" panose="020F0502020204030204" pitchFamily="34" charset="0"/>
              </a:rPr>
              <a:t>&gt;</a:t>
            </a:r>
            <a:endParaRPr lang="fr-FR" sz="1200" b="0" dirty="0">
              <a:solidFill>
                <a:srgbClr val="333333"/>
              </a:solidFill>
              <a:effectLst/>
              <a:latin typeface="Calibri" panose="020F0502020204030204" pitchFamily="34" charset="0"/>
              <a:cs typeface="Calibri" panose="020F0502020204030204" pitchFamily="34" charset="0"/>
            </a:endParaRPr>
          </a:p>
        </p:txBody>
      </p:sp>
      <p:pic>
        <p:nvPicPr>
          <p:cNvPr id="12" name="Image 11">
            <a:extLst>
              <a:ext uri="{FF2B5EF4-FFF2-40B4-BE49-F238E27FC236}">
                <a16:creationId xmlns:a16="http://schemas.microsoft.com/office/drawing/2014/main" id="{44DC24EC-3C3D-4A9D-8CB2-BA21EFE15E8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70512" y="4344171"/>
            <a:ext cx="2003580" cy="1111935"/>
          </a:xfrm>
          <a:prstGeom prst="rect">
            <a:avLst/>
          </a:prstGeom>
        </p:spPr>
      </p:pic>
      <p:sp>
        <p:nvSpPr>
          <p:cNvPr id="15" name="ZoneTexte 14">
            <a:extLst>
              <a:ext uri="{FF2B5EF4-FFF2-40B4-BE49-F238E27FC236}">
                <a16:creationId xmlns:a16="http://schemas.microsoft.com/office/drawing/2014/main" id="{697EA289-BCE7-44CF-BE1A-CC4DA112CA2F}"/>
              </a:ext>
            </a:extLst>
          </p:cNvPr>
          <p:cNvSpPr txBox="1"/>
          <p:nvPr/>
        </p:nvSpPr>
        <p:spPr>
          <a:xfrm>
            <a:off x="8101446" y="5579436"/>
            <a:ext cx="3352800"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19 : Exemple de tableau en HTML</a:t>
            </a:r>
          </a:p>
        </p:txBody>
      </p:sp>
    </p:spTree>
    <p:extLst>
      <p:ext uri="{BB962C8B-B14F-4D97-AF65-F5344CB8AC3E}">
        <p14:creationId xmlns:p14="http://schemas.microsoft.com/office/powerpoint/2010/main" val="22609292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80000" y="578430"/>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90510" y="904145"/>
            <a:ext cx="5064662" cy="444906"/>
          </a:xfrm>
          <a:prstGeom prst="rect">
            <a:avLst/>
          </a:prstGeom>
        </p:spPr>
        <p:txBody>
          <a:bodyPr/>
          <a:lstStyle/>
          <a:p>
            <a:r>
              <a:rPr lang="fr-FR" sz="1600" dirty="0"/>
              <a:t>Les tableaux</a:t>
            </a:r>
            <a:endParaRPr lang="fr-FR" dirty="0"/>
          </a:p>
        </p:txBody>
      </p:sp>
      <p:sp>
        <p:nvSpPr>
          <p:cNvPr id="2" name="Espace réservé du contenu 1">
            <a:extLst>
              <a:ext uri="{FF2B5EF4-FFF2-40B4-BE49-F238E27FC236}">
                <a16:creationId xmlns:a16="http://schemas.microsoft.com/office/drawing/2014/main" id="{0373982A-A606-45B3-8EA5-B06713372124}"/>
              </a:ext>
            </a:extLst>
          </p:cNvPr>
          <p:cNvSpPr>
            <a:spLocks noGrp="1"/>
          </p:cNvSpPr>
          <p:nvPr>
            <p:ph sz="quarter" idx="12"/>
          </p:nvPr>
        </p:nvSpPr>
        <p:spPr/>
        <p:txBody>
          <a:bodyPr/>
          <a:lstStyle/>
          <a:p>
            <a:r>
              <a:rPr lang="fr-FR" dirty="0">
                <a:solidFill>
                  <a:schemeClr val="tx1">
                    <a:lumMod val="65000"/>
                    <a:lumOff val="35000"/>
                  </a:schemeClr>
                </a:solidFill>
                <a:latin typeface="Calibri" panose="020F0502020204030204" pitchFamily="34" charset="0"/>
              </a:rPr>
              <a:t>L’attribut "</a:t>
            </a:r>
            <a:r>
              <a:rPr lang="fr-FR" b="1" dirty="0" err="1">
                <a:solidFill>
                  <a:schemeClr val="tx1">
                    <a:lumMod val="65000"/>
                    <a:lumOff val="35000"/>
                  </a:schemeClr>
                </a:solidFill>
                <a:latin typeface="Calibri" panose="020F0502020204030204" pitchFamily="34" charset="0"/>
              </a:rPr>
              <a:t>cellspacing</a:t>
            </a:r>
            <a:r>
              <a:rPr lang="fr-FR" dirty="0">
                <a:solidFill>
                  <a:schemeClr val="tx1">
                    <a:lumMod val="65000"/>
                    <a:lumOff val="35000"/>
                  </a:schemeClr>
                </a:solidFill>
                <a:latin typeface="Calibri" panose="020F0502020204030204" pitchFamily="34" charset="0"/>
              </a:rPr>
              <a:t>" permet de définir l'espacement entre les cellules du tableau.</a:t>
            </a:r>
          </a:p>
          <a:p>
            <a:r>
              <a:rPr lang="fr-FR" dirty="0">
                <a:solidFill>
                  <a:schemeClr val="tx1">
                    <a:lumMod val="65000"/>
                    <a:lumOff val="35000"/>
                  </a:schemeClr>
                </a:solidFill>
                <a:latin typeface="Calibri" panose="020F0502020204030204" pitchFamily="34" charset="0"/>
              </a:rPr>
              <a:t>l'attribut "</a:t>
            </a:r>
            <a:r>
              <a:rPr lang="fr-FR" b="1" dirty="0" err="1">
                <a:solidFill>
                  <a:schemeClr val="tx1">
                    <a:lumMod val="65000"/>
                    <a:lumOff val="35000"/>
                  </a:schemeClr>
                </a:solidFill>
                <a:latin typeface="Calibri" panose="020F0502020204030204" pitchFamily="34" charset="0"/>
              </a:rPr>
              <a:t>cellpadding</a:t>
            </a:r>
            <a:r>
              <a:rPr lang="fr-FR" dirty="0">
                <a:solidFill>
                  <a:schemeClr val="tx1">
                    <a:lumMod val="65000"/>
                    <a:lumOff val="35000"/>
                  </a:schemeClr>
                </a:solidFill>
                <a:latin typeface="Calibri" panose="020F0502020204030204" pitchFamily="34" charset="0"/>
              </a:rPr>
              <a:t>" permet de définir l'espacement entre le contenu de la cellule et ses bords.</a:t>
            </a:r>
          </a:p>
          <a:p>
            <a:endParaRPr lang="fr-FR" dirty="0">
              <a:latin typeface="Calibri" panose="020F0502020204030204" pitchFamily="34" charset="0"/>
            </a:endParaRPr>
          </a:p>
          <a:p>
            <a:r>
              <a:rPr lang="fr-FR" b="1" dirty="0">
                <a:solidFill>
                  <a:schemeClr val="tx1">
                    <a:lumMod val="65000"/>
                    <a:lumOff val="35000"/>
                  </a:schemeClr>
                </a:solidFill>
                <a:latin typeface="Calibri" panose="020F0502020204030204" pitchFamily="34" charset="0"/>
              </a:rPr>
              <a:t>Exemple :</a:t>
            </a:r>
          </a:p>
          <a:p>
            <a:endParaRPr lang="fr-FR"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76FDBF1C-E3A2-4C20-B8DB-7E5FC8FB1BAF}"/>
              </a:ext>
            </a:extLst>
          </p:cNvPr>
          <p:cNvSpPr>
            <a:spLocks noGrp="1"/>
          </p:cNvSpPr>
          <p:nvPr>
            <p:ph sz="quarter" idx="13"/>
          </p:nvPr>
        </p:nvSpPr>
        <p:spPr/>
        <p:txBody>
          <a:bodyPr/>
          <a:lstStyle/>
          <a:p>
            <a:r>
              <a:rPr lang="fr-FR" sz="1600" b="1" dirty="0">
                <a:solidFill>
                  <a:srgbClr val="008245"/>
                </a:solidFill>
              </a:rPr>
              <a:t>Espacement ses cellules</a:t>
            </a:r>
          </a:p>
          <a:p>
            <a:endParaRPr lang="fr-FR" dirty="0">
              <a:solidFill>
                <a:srgbClr val="008245"/>
              </a:solidFill>
            </a:endParaRPr>
          </a:p>
        </p:txBody>
      </p:sp>
      <p:sp>
        <p:nvSpPr>
          <p:cNvPr id="9" name="ZoneTexte 8">
            <a:extLst>
              <a:ext uri="{FF2B5EF4-FFF2-40B4-BE49-F238E27FC236}">
                <a16:creationId xmlns:a16="http://schemas.microsoft.com/office/drawing/2014/main" id="{11044F7A-CA32-4613-AE4A-C0C015D0AC7D}"/>
              </a:ext>
            </a:extLst>
          </p:cNvPr>
          <p:cNvSpPr txBox="1"/>
          <p:nvPr/>
        </p:nvSpPr>
        <p:spPr>
          <a:xfrm>
            <a:off x="793717" y="3181483"/>
            <a:ext cx="6216684" cy="276999"/>
          </a:xfrm>
          <a:prstGeom prst="rect">
            <a:avLst/>
          </a:prstGeom>
          <a:noFill/>
          <a:ln>
            <a:solidFill>
              <a:srgbClr val="00B050"/>
            </a:solidFill>
          </a:ln>
        </p:spPr>
        <p:txBody>
          <a:bodyPr wrap="square">
            <a:spAutoFit/>
          </a:bodyPr>
          <a:lstStyle/>
          <a:p>
            <a:r>
              <a:rPr lang="en-US" sz="1200" b="0" dirty="0">
                <a:solidFill>
                  <a:srgbClr val="91B3E0"/>
                </a:solidFill>
                <a:effectLst/>
                <a:latin typeface="Consolas" panose="020B0609020204030204" pitchFamily="49" charset="0"/>
              </a:rPr>
              <a:t>&lt;</a:t>
            </a:r>
            <a:r>
              <a:rPr lang="en-US" sz="1200" b="0" dirty="0">
                <a:solidFill>
                  <a:srgbClr val="4B69C6"/>
                </a:solidFill>
                <a:effectLst/>
                <a:latin typeface="Consolas" panose="020B0609020204030204" pitchFamily="49" charset="0"/>
              </a:rPr>
              <a:t>table</a:t>
            </a:r>
            <a:r>
              <a:rPr lang="en-US" sz="1200" b="0" dirty="0">
                <a:solidFill>
                  <a:srgbClr val="91B3E0"/>
                </a:solidFill>
                <a:effectLst/>
                <a:latin typeface="Consolas" panose="020B0609020204030204" pitchFamily="49" charset="0"/>
              </a:rPr>
              <a:t> </a:t>
            </a:r>
            <a:r>
              <a:rPr lang="en-US" sz="1200" b="0" dirty="0">
                <a:solidFill>
                  <a:srgbClr val="CD3131"/>
                </a:solidFill>
                <a:effectLst/>
                <a:latin typeface="Consolas" panose="020B0609020204030204" pitchFamily="49" charset="0"/>
              </a:rPr>
              <a:t>border</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1</a:t>
            </a:r>
            <a:r>
              <a:rPr lang="en-US" sz="1200" b="0" dirty="0">
                <a:solidFill>
                  <a:srgbClr val="777777"/>
                </a:solidFill>
                <a:effectLst/>
                <a:latin typeface="Consolas" panose="020B0609020204030204" pitchFamily="49" charset="0"/>
              </a:rPr>
              <a:t>"</a:t>
            </a:r>
            <a:r>
              <a:rPr lang="en-US" sz="1200" b="0" dirty="0">
                <a:solidFill>
                  <a:srgbClr val="91B3E0"/>
                </a:solidFill>
                <a:effectLst/>
                <a:latin typeface="Consolas" panose="020B0609020204030204" pitchFamily="49" charset="0"/>
              </a:rPr>
              <a:t> </a:t>
            </a:r>
            <a:r>
              <a:rPr lang="en-US" sz="1200" b="0" i="1" dirty="0">
                <a:solidFill>
                  <a:srgbClr val="8190A0"/>
                </a:solidFill>
                <a:effectLst/>
                <a:latin typeface="Consolas" panose="020B0609020204030204" pitchFamily="49" charset="0"/>
              </a:rPr>
              <a:t>cellspacing</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10</a:t>
            </a:r>
            <a:r>
              <a:rPr lang="en-US" sz="1200" b="0" dirty="0">
                <a:solidFill>
                  <a:srgbClr val="91B3E0"/>
                </a:solidFill>
                <a:effectLst/>
                <a:latin typeface="Consolas" panose="020B0609020204030204" pitchFamily="49" charset="0"/>
              </a:rPr>
              <a:t> </a:t>
            </a:r>
            <a:r>
              <a:rPr lang="en-US" sz="1200" b="0" i="1" dirty="0">
                <a:solidFill>
                  <a:srgbClr val="8190A0"/>
                </a:solidFill>
                <a:effectLst/>
                <a:latin typeface="Consolas" panose="020B0609020204030204" pitchFamily="49" charset="0"/>
              </a:rPr>
              <a:t>cellpadding</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5</a:t>
            </a:r>
            <a:r>
              <a:rPr lang="en-US" sz="1200" b="0" dirty="0">
                <a:solidFill>
                  <a:srgbClr val="91B3E0"/>
                </a:solidFill>
                <a:effectLst/>
                <a:latin typeface="Consolas" panose="020B0609020204030204" pitchFamily="49" charset="0"/>
              </a:rPr>
              <a:t>&gt;</a:t>
            </a:r>
            <a:endParaRPr lang="en-US" sz="1200" b="0" dirty="0">
              <a:solidFill>
                <a:srgbClr val="333333"/>
              </a:solidFill>
              <a:effectLst/>
              <a:latin typeface="Consolas" panose="020B0609020204030204" pitchFamily="49" charset="0"/>
            </a:endParaRPr>
          </a:p>
        </p:txBody>
      </p:sp>
      <p:pic>
        <p:nvPicPr>
          <p:cNvPr id="15" name="Image 14">
            <a:extLst>
              <a:ext uri="{FF2B5EF4-FFF2-40B4-BE49-F238E27FC236}">
                <a16:creationId xmlns:a16="http://schemas.microsoft.com/office/drawing/2014/main" id="{3747F19F-736E-41EF-A13D-BFC3D0B1467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6291" y="3924273"/>
            <a:ext cx="2795222" cy="1930782"/>
          </a:xfrm>
          <a:prstGeom prst="rect">
            <a:avLst/>
          </a:prstGeom>
        </p:spPr>
      </p:pic>
      <p:cxnSp>
        <p:nvCxnSpPr>
          <p:cNvPr id="18" name="Connecteur droit avec flèche 17">
            <a:extLst>
              <a:ext uri="{FF2B5EF4-FFF2-40B4-BE49-F238E27FC236}">
                <a16:creationId xmlns:a16="http://schemas.microsoft.com/office/drawing/2014/main" id="{2AFA146C-437D-4D7A-BE12-3075CB67D6D6}"/>
              </a:ext>
            </a:extLst>
          </p:cNvPr>
          <p:cNvCxnSpPr>
            <a:cxnSpLocks/>
          </p:cNvCxnSpPr>
          <p:nvPr/>
        </p:nvCxnSpPr>
        <p:spPr>
          <a:xfrm flipH="1">
            <a:off x="6314024" y="4183474"/>
            <a:ext cx="230331"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5A7DED96-DE0B-41E1-98DA-2DC559C288BD}"/>
              </a:ext>
            </a:extLst>
          </p:cNvPr>
          <p:cNvCxnSpPr>
            <a:cxnSpLocks/>
          </p:cNvCxnSpPr>
          <p:nvPr/>
        </p:nvCxnSpPr>
        <p:spPr>
          <a:xfrm flipH="1">
            <a:off x="5944992" y="4670181"/>
            <a:ext cx="1" cy="22860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20FFA551-F9E1-4029-91BF-6220DED4E1AA}"/>
              </a:ext>
            </a:extLst>
          </p:cNvPr>
          <p:cNvSpPr txBox="1"/>
          <p:nvPr/>
        </p:nvSpPr>
        <p:spPr>
          <a:xfrm>
            <a:off x="6188706" y="3960635"/>
            <a:ext cx="1351148" cy="307777"/>
          </a:xfrm>
          <a:prstGeom prst="rect">
            <a:avLst/>
          </a:prstGeom>
          <a:noFill/>
        </p:spPr>
        <p:txBody>
          <a:bodyPr wrap="square">
            <a:spAutoFit/>
          </a:bodyPr>
          <a:lstStyle/>
          <a:p>
            <a:r>
              <a:rPr lang="en-US" sz="1400" b="0" i="1" dirty="0">
                <a:solidFill>
                  <a:srgbClr val="FF0000"/>
                </a:solidFill>
                <a:effectLst/>
                <a:latin typeface="Consolas" panose="020B0609020204030204" pitchFamily="49" charset="0"/>
              </a:rPr>
              <a:t>cellspacing</a:t>
            </a:r>
            <a:endParaRPr lang="fr-FR" sz="1400" dirty="0">
              <a:solidFill>
                <a:srgbClr val="FF0000"/>
              </a:solidFill>
              <a:latin typeface="Calibri" panose="020F0502020204030204" pitchFamily="34" charset="0"/>
            </a:endParaRPr>
          </a:p>
        </p:txBody>
      </p:sp>
      <p:sp>
        <p:nvSpPr>
          <p:cNvPr id="21" name="ZoneTexte 20">
            <a:extLst>
              <a:ext uri="{FF2B5EF4-FFF2-40B4-BE49-F238E27FC236}">
                <a16:creationId xmlns:a16="http://schemas.microsoft.com/office/drawing/2014/main" id="{2EC74484-0402-4388-8B52-21B0EB963461}"/>
              </a:ext>
            </a:extLst>
          </p:cNvPr>
          <p:cNvSpPr txBox="1"/>
          <p:nvPr/>
        </p:nvSpPr>
        <p:spPr>
          <a:xfrm>
            <a:off x="4956216" y="4715530"/>
            <a:ext cx="1351148" cy="307777"/>
          </a:xfrm>
          <a:prstGeom prst="rect">
            <a:avLst/>
          </a:prstGeom>
          <a:noFill/>
        </p:spPr>
        <p:txBody>
          <a:bodyPr wrap="square">
            <a:spAutoFit/>
          </a:bodyPr>
          <a:lstStyle/>
          <a:p>
            <a:r>
              <a:rPr lang="en-US" sz="1400" b="0" i="1" dirty="0">
                <a:solidFill>
                  <a:srgbClr val="005BA7"/>
                </a:solidFill>
                <a:effectLst/>
                <a:latin typeface="Consolas" panose="020B0609020204030204" pitchFamily="49" charset="0"/>
              </a:rPr>
              <a:t>cellpadding</a:t>
            </a:r>
            <a:endParaRPr lang="fr-FR" sz="1400" dirty="0">
              <a:solidFill>
                <a:srgbClr val="005BA7"/>
              </a:solidFill>
              <a:latin typeface="Calibri" panose="020F0502020204030204" pitchFamily="34" charset="0"/>
            </a:endParaRPr>
          </a:p>
        </p:txBody>
      </p:sp>
      <p:sp>
        <p:nvSpPr>
          <p:cNvPr id="22" name="ZoneTexte 21">
            <a:extLst>
              <a:ext uri="{FF2B5EF4-FFF2-40B4-BE49-F238E27FC236}">
                <a16:creationId xmlns:a16="http://schemas.microsoft.com/office/drawing/2014/main" id="{342917A7-B78E-4D2D-BFCB-6A415ABCB637}"/>
              </a:ext>
            </a:extLst>
          </p:cNvPr>
          <p:cNvSpPr txBox="1"/>
          <p:nvPr/>
        </p:nvSpPr>
        <p:spPr>
          <a:xfrm>
            <a:off x="3985770" y="5975534"/>
            <a:ext cx="4003337" cy="276999"/>
          </a:xfrm>
          <a:prstGeom prst="rect">
            <a:avLst/>
          </a:prstGeom>
          <a:noFill/>
        </p:spPr>
        <p:txBody>
          <a:bodyPr wrap="square" rtlCol="0">
            <a:spAutoFit/>
          </a:bodyPr>
          <a:lstStyle/>
          <a:p>
            <a:pPr algn="ctr"/>
            <a:r>
              <a:rPr lang="fr-FR" sz="1200" i="1" dirty="0">
                <a:solidFill>
                  <a:schemeClr val="bg1">
                    <a:lumMod val="65000"/>
                  </a:schemeClr>
                </a:solidFill>
              </a:rPr>
              <a:t>Figure 20 : Espacement des cellules du tableau</a:t>
            </a:r>
          </a:p>
        </p:txBody>
      </p:sp>
    </p:spTree>
    <p:extLst>
      <p:ext uri="{BB962C8B-B14F-4D97-AF65-F5344CB8AC3E}">
        <p14:creationId xmlns:p14="http://schemas.microsoft.com/office/powerpoint/2010/main" val="336849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1</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Introduction au langage HTML</a:t>
            </a:r>
            <a:endParaRPr lang="fr-FR" b="1" dirty="0">
              <a:solidFill>
                <a:srgbClr val="FF912B"/>
              </a:solidFill>
              <a:cs typeface="Calibri"/>
            </a:endParaRPr>
          </a:p>
        </p:txBody>
      </p:sp>
      <p:sp>
        <p:nvSpPr>
          <p:cNvPr id="5" name="Espace réservé du texte 4">
            <a:extLst>
              <a:ext uri="{FF2B5EF4-FFF2-40B4-BE49-F238E27FC236}">
                <a16:creationId xmlns:a16="http://schemas.microsoft.com/office/drawing/2014/main" id="{5E1EAEF3-EB67-4974-9FAD-02821BCFD056}"/>
              </a:ext>
            </a:extLst>
          </p:cNvPr>
          <p:cNvSpPr>
            <a:spLocks noGrp="1"/>
          </p:cNvSpPr>
          <p:nvPr>
            <p:ph type="body" sz="quarter" idx="14"/>
          </p:nvPr>
        </p:nvSpPr>
        <p:spPr/>
        <p:txBody>
          <a:bodyPr/>
          <a:lstStyle/>
          <a:p>
            <a:pPr marL="3429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b="1" dirty="0">
                <a:solidFill>
                  <a:srgbClr val="FF7800"/>
                </a:solidFill>
                <a:ea typeface="맑은 고딕" pitchFamily="34"/>
                <a:cs typeface="Calibri" panose="020F0502020204030204" pitchFamily="34" charset="0"/>
              </a:rPr>
              <a:t>Historique de l’HTML</a:t>
            </a:r>
          </a:p>
          <a:p>
            <a:pPr marL="3429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Rôle du W3C</a:t>
            </a:r>
          </a:p>
          <a:p>
            <a:pPr marL="342900" marR="0" lvl="0" indent="-342900" algn="l" defTabSz="829543" rtl="0" fontAlgn="auto" hangingPunct="1">
              <a:lnSpc>
                <a:spcPct val="100000"/>
              </a:lnSpc>
              <a:spcBef>
                <a:spcPts val="600"/>
              </a:spcBef>
              <a:spcAft>
                <a:spcPts val="0"/>
              </a:spcAft>
              <a:buSzPts val="1800"/>
              <a:buFont typeface="+mj-lt"/>
              <a:buAutoNum type="arabicPeriod"/>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Propriétés des navigateurs</a:t>
            </a:r>
          </a:p>
          <a:p>
            <a:endParaRPr lang="fr-FR" dirty="0"/>
          </a:p>
        </p:txBody>
      </p:sp>
    </p:spTree>
    <p:extLst>
      <p:ext uri="{BB962C8B-B14F-4D97-AF65-F5344CB8AC3E}">
        <p14:creationId xmlns:p14="http://schemas.microsoft.com/office/powerpoint/2010/main" val="5555701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CC3DDD-1352-4BAA-B5D0-D2645802B96B}"/>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Les attributs </a:t>
            </a:r>
            <a:r>
              <a:rPr lang="fr-FR" sz="1200" b="1" dirty="0" err="1">
                <a:solidFill>
                  <a:schemeClr val="tx1">
                    <a:lumMod val="65000"/>
                    <a:lumOff val="35000"/>
                  </a:schemeClr>
                </a:solidFill>
                <a:latin typeface="Calibri" panose="020F0502020204030204" pitchFamily="34" charset="0"/>
              </a:rPr>
              <a:t>colspan</a:t>
            </a:r>
            <a:r>
              <a:rPr lang="fr-FR" sz="1200" dirty="0">
                <a:solidFill>
                  <a:schemeClr val="tx1">
                    <a:lumMod val="65000"/>
                    <a:lumOff val="35000"/>
                  </a:schemeClr>
                </a:solidFill>
                <a:latin typeface="Calibri" panose="020F0502020204030204" pitchFamily="34" charset="0"/>
              </a:rPr>
              <a:t> et </a:t>
            </a:r>
            <a:r>
              <a:rPr lang="fr-FR" sz="1200" b="1" dirty="0" err="1">
                <a:solidFill>
                  <a:schemeClr val="tx1">
                    <a:lumMod val="65000"/>
                    <a:lumOff val="35000"/>
                  </a:schemeClr>
                </a:solidFill>
                <a:latin typeface="Calibri" panose="020F0502020204030204" pitchFamily="34" charset="0"/>
              </a:rPr>
              <a:t>rowspan</a:t>
            </a:r>
            <a:r>
              <a:rPr lang="fr-FR" sz="1200" dirty="0">
                <a:solidFill>
                  <a:schemeClr val="tx1">
                    <a:lumMod val="65000"/>
                    <a:lumOff val="35000"/>
                  </a:schemeClr>
                </a:solidFill>
                <a:latin typeface="Calibri" panose="020F0502020204030204" pitchFamily="34" charset="0"/>
              </a:rPr>
              <a:t> indiquent sur combien de colonnes et de lignes s'étend la cellule </a:t>
            </a:r>
          </a:p>
          <a:p>
            <a:endParaRPr lang="fr-FR" sz="1200" b="1" dirty="0">
              <a:solidFill>
                <a:schemeClr val="tx1">
                  <a:lumMod val="65000"/>
                  <a:lumOff val="35000"/>
                </a:schemeClr>
              </a:solidFill>
              <a:latin typeface="Calibri" panose="020F0502020204030204" pitchFamily="34" charset="0"/>
            </a:endParaRPr>
          </a:p>
          <a:p>
            <a:r>
              <a:rPr lang="fr-FR" sz="1200" b="1" dirty="0">
                <a:solidFill>
                  <a:schemeClr val="tx1">
                    <a:lumMod val="65000"/>
                    <a:lumOff val="35000"/>
                  </a:schemeClr>
                </a:solidFill>
                <a:latin typeface="Calibri" panose="020F0502020204030204" pitchFamily="34" charset="0"/>
              </a:rPr>
              <a:t>Exemple</a:t>
            </a:r>
            <a:r>
              <a:rPr lang="fr-FR" sz="1200" dirty="0">
                <a:solidFill>
                  <a:schemeClr val="tx1">
                    <a:lumMod val="65000"/>
                    <a:lumOff val="35000"/>
                  </a:schemeClr>
                </a:solidFill>
                <a:latin typeface="Calibri" panose="020F0502020204030204" pitchFamily="34" charset="0"/>
              </a:rPr>
              <a:t> : On souhaite que la première cellule du tableau prenne toute la largeur de la ligne. Elle doit donc déborder sur 3 cellules horizontales.</a:t>
            </a:r>
          </a:p>
          <a:p>
            <a:endParaRPr lang="fr-FR" dirty="0"/>
          </a:p>
        </p:txBody>
      </p:sp>
      <p:sp>
        <p:nvSpPr>
          <p:cNvPr id="3" name="Espace réservé du contenu 2">
            <a:extLst>
              <a:ext uri="{FF2B5EF4-FFF2-40B4-BE49-F238E27FC236}">
                <a16:creationId xmlns:a16="http://schemas.microsoft.com/office/drawing/2014/main" id="{E682BE66-A632-4D24-89B8-4B89A87664AF}"/>
              </a:ext>
            </a:extLst>
          </p:cNvPr>
          <p:cNvSpPr>
            <a:spLocks noGrp="1"/>
          </p:cNvSpPr>
          <p:nvPr>
            <p:ph sz="quarter" idx="13"/>
          </p:nvPr>
        </p:nvSpPr>
        <p:spPr/>
        <p:txBody>
          <a:bodyPr/>
          <a:lstStyle/>
          <a:p>
            <a:r>
              <a:rPr lang="fr-FR" sz="1600" b="1" dirty="0">
                <a:solidFill>
                  <a:srgbClr val="008245"/>
                </a:solidFill>
                <a:latin typeface="Calibri" panose="020F0502020204030204" pitchFamily="34" charset="0"/>
              </a:rPr>
              <a:t>Division des lignes et des colonnes (fusion des cellules)</a:t>
            </a:r>
          </a:p>
          <a:p>
            <a:endParaRPr lang="fr-FR" dirty="0">
              <a:latin typeface="Calibri" panose="020F0502020204030204" pitchFamily="34" charset="0"/>
            </a:endParaRPr>
          </a:p>
        </p:txBody>
      </p:sp>
      <p:pic>
        <p:nvPicPr>
          <p:cNvPr id="34" name="Image 33">
            <a:extLst>
              <a:ext uri="{FF2B5EF4-FFF2-40B4-BE49-F238E27FC236}">
                <a16:creationId xmlns:a16="http://schemas.microsoft.com/office/drawing/2014/main" id="{5A3A6E89-3009-439D-9820-185A91EDF40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82385" y="3026860"/>
            <a:ext cx="4474727" cy="653365"/>
          </a:xfrm>
          <a:prstGeom prst="rect">
            <a:avLst/>
          </a:prstGeom>
        </p:spPr>
      </p:pic>
      <p:sp>
        <p:nvSpPr>
          <p:cNvPr id="35" name="ZoneTexte 34">
            <a:extLst>
              <a:ext uri="{FF2B5EF4-FFF2-40B4-BE49-F238E27FC236}">
                <a16:creationId xmlns:a16="http://schemas.microsoft.com/office/drawing/2014/main" id="{CB4BC2EE-D6C6-4AB9-915C-4C0DE991C74F}"/>
              </a:ext>
            </a:extLst>
          </p:cNvPr>
          <p:cNvSpPr txBox="1"/>
          <p:nvPr/>
        </p:nvSpPr>
        <p:spPr>
          <a:xfrm>
            <a:off x="737754" y="4274230"/>
            <a:ext cx="9763991" cy="1384995"/>
          </a:xfrm>
          <a:prstGeom prst="rect">
            <a:avLst/>
          </a:prstGeom>
          <a:noFill/>
          <a:ln>
            <a:solidFill>
              <a:srgbClr val="00B050"/>
            </a:solidFill>
          </a:ln>
        </p:spPr>
        <p:txBody>
          <a:bodyPr wrap="square">
            <a:spAutoFit/>
          </a:bodyPr>
          <a:lstStyle/>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 </a:t>
            </a:r>
            <a:r>
              <a:rPr lang="fr-FR" sz="1200" dirty="0" err="1">
                <a:solidFill>
                  <a:srgbClr val="8190A0"/>
                </a:solidFill>
                <a:effectLst/>
                <a:latin typeface="Calibri" panose="020F0502020204030204" pitchFamily="34" charset="0"/>
              </a:rPr>
              <a:t>width</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60%</a:t>
            </a:r>
            <a:r>
              <a:rPr lang="fr-FR" sz="1200" dirty="0">
                <a:solidFill>
                  <a:srgbClr val="91B3E0"/>
                </a:solidFill>
                <a:effectLst/>
                <a:latin typeface="Calibri" panose="020F0502020204030204" pitchFamily="34" charset="0"/>
              </a:rPr>
              <a:t> </a:t>
            </a:r>
            <a:r>
              <a:rPr lang="fr-FR" sz="1200" dirty="0">
                <a:solidFill>
                  <a:srgbClr val="CD3131"/>
                </a:solidFill>
                <a:effectLst/>
                <a:latin typeface="Calibri" panose="020F0502020204030204" pitchFamily="34" charset="0"/>
              </a:rPr>
              <a:t>border</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1</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 </a:t>
            </a:r>
            <a:r>
              <a:rPr lang="fr-FR" sz="1200" dirty="0" err="1">
                <a:solidFill>
                  <a:srgbClr val="FF0000"/>
                </a:solidFill>
                <a:effectLst/>
                <a:latin typeface="Calibri" panose="020F0502020204030204" pitchFamily="34" charset="0"/>
              </a:rPr>
              <a:t>colspan</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3</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cellule 1</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 </a:t>
            </a:r>
            <a:r>
              <a:rPr lang="fr-FR" sz="1200" dirty="0" err="1">
                <a:solidFill>
                  <a:srgbClr val="8190A0"/>
                </a:solidFill>
                <a:effectLst/>
                <a:latin typeface="Calibri" panose="020F0502020204030204" pitchFamily="34" charset="0"/>
              </a:rPr>
              <a:t>width</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33%</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cellule 1</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 </a:t>
            </a:r>
            <a:r>
              <a:rPr lang="fr-FR" sz="1200" dirty="0" err="1">
                <a:solidFill>
                  <a:srgbClr val="8190A0"/>
                </a:solidFill>
                <a:effectLst/>
                <a:latin typeface="Calibri" panose="020F0502020204030204" pitchFamily="34" charset="0"/>
              </a:rPr>
              <a:t>width</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33%</a:t>
            </a:r>
            <a:r>
              <a:rPr lang="fr-FR" sz="1200" dirty="0">
                <a:solidFill>
                  <a:srgbClr val="91B3E0"/>
                </a:solidFill>
                <a:effectLst/>
                <a:latin typeface="Calibri" panose="020F0502020204030204" pitchFamily="34" charset="0"/>
              </a:rPr>
              <a:t>&gt;</a:t>
            </a:r>
            <a:r>
              <a:rPr lang="fr-FR" sz="1200" dirty="0" err="1">
                <a:solidFill>
                  <a:srgbClr val="333333"/>
                </a:solidFill>
                <a:effectLst/>
                <a:latin typeface="Calibri" panose="020F0502020204030204" pitchFamily="34" charset="0"/>
              </a:rPr>
              <a:t>cel</a:t>
            </a:r>
            <a:r>
              <a:rPr lang="fr-FR" sz="1200" dirty="0">
                <a:solidFill>
                  <a:srgbClr val="333333"/>
                </a:solidFill>
                <a:effectLst/>
                <a:latin typeface="Calibri" panose="020F0502020204030204" pitchFamily="34" charset="0"/>
              </a:rPr>
              <a:t> 2</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 </a:t>
            </a:r>
            <a:r>
              <a:rPr lang="fr-FR" sz="1200" dirty="0" err="1">
                <a:solidFill>
                  <a:srgbClr val="8190A0"/>
                </a:solidFill>
                <a:effectLst/>
                <a:latin typeface="Calibri" panose="020F0502020204030204" pitchFamily="34" charset="0"/>
              </a:rPr>
              <a:t>width</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34%</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3</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td</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table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36" name="ZoneTexte 35">
            <a:extLst>
              <a:ext uri="{FF2B5EF4-FFF2-40B4-BE49-F238E27FC236}">
                <a16:creationId xmlns:a16="http://schemas.microsoft.com/office/drawing/2014/main" id="{CCB15007-71BF-4B16-A7CD-C6F8F20EDC9B}"/>
              </a:ext>
            </a:extLst>
          </p:cNvPr>
          <p:cNvSpPr txBox="1"/>
          <p:nvPr/>
        </p:nvSpPr>
        <p:spPr>
          <a:xfrm>
            <a:off x="737754" y="6062440"/>
            <a:ext cx="5458033" cy="276999"/>
          </a:xfrm>
          <a:prstGeom prst="rect">
            <a:avLst/>
          </a:prstGeom>
          <a:noFill/>
        </p:spPr>
        <p:txBody>
          <a:bodyPr wrap="none" rtlCol="0">
            <a:spAutoFit/>
          </a:bodyPr>
          <a:lstStyle/>
          <a:p>
            <a:r>
              <a:rPr lang="fr-FR" sz="1200" dirty="0">
                <a:solidFill>
                  <a:schemeClr val="tx1">
                    <a:lumMod val="65000"/>
                    <a:lumOff val="35000"/>
                  </a:schemeClr>
                </a:solidFill>
                <a:latin typeface="Calibri" panose="020F0502020204030204" pitchFamily="34" charset="0"/>
              </a:rPr>
              <a:t>Colspan=3 signifie que la cellule prendra la place de 3 autres cellules sur 3 colonnes. </a:t>
            </a:r>
          </a:p>
        </p:txBody>
      </p:sp>
      <p:sp>
        <p:nvSpPr>
          <p:cNvPr id="10" name="ZoneTexte 9">
            <a:extLst>
              <a:ext uri="{FF2B5EF4-FFF2-40B4-BE49-F238E27FC236}">
                <a16:creationId xmlns:a16="http://schemas.microsoft.com/office/drawing/2014/main" id="{30AE97F0-3ED7-4ABF-B5BD-CBF1C5D0A065}"/>
              </a:ext>
            </a:extLst>
          </p:cNvPr>
          <p:cNvSpPr txBox="1"/>
          <p:nvPr/>
        </p:nvSpPr>
        <p:spPr>
          <a:xfrm>
            <a:off x="3222896" y="3768515"/>
            <a:ext cx="4793703" cy="461665"/>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21 : Exemple de tableau avec fusion des colonnes</a:t>
            </a:r>
          </a:p>
          <a:p>
            <a:pPr algn="ctr"/>
            <a:endParaRPr lang="fr-FR" sz="1200" i="1" dirty="0">
              <a:solidFill>
                <a:schemeClr val="bg1">
                  <a:lumMod val="65000"/>
                </a:schemeClr>
              </a:solidFill>
              <a:latin typeface="Calibri" panose="020F0502020204030204" pitchFamily="34" charset="0"/>
              <a:cs typeface="Calibri" panose="020F0502020204030204" pitchFamily="34" charset="0"/>
            </a:endParaRPr>
          </a:p>
        </p:txBody>
      </p:sp>
      <p:sp>
        <p:nvSpPr>
          <p:cNvPr id="18" name="Titre 15">
            <a:extLst>
              <a:ext uri="{FF2B5EF4-FFF2-40B4-BE49-F238E27FC236}">
                <a16:creationId xmlns:a16="http://schemas.microsoft.com/office/drawing/2014/main" id="{30C7F475-8DA0-4F8E-B7ED-5A314833CFC9}"/>
              </a:ext>
            </a:extLst>
          </p:cNvPr>
          <p:cNvSpPr>
            <a:spLocks noGrp="1"/>
          </p:cNvSpPr>
          <p:nvPr>
            <p:ph type="title"/>
          </p:nvPr>
        </p:nvSpPr>
        <p:spPr>
          <a:xfrm>
            <a:off x="180000" y="578430"/>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9" name="Espace réservé du texte 16">
            <a:extLst>
              <a:ext uri="{FF2B5EF4-FFF2-40B4-BE49-F238E27FC236}">
                <a16:creationId xmlns:a16="http://schemas.microsoft.com/office/drawing/2014/main" id="{FCF29DC3-5635-40BA-B990-84AD5E07B027}"/>
              </a:ext>
            </a:extLst>
          </p:cNvPr>
          <p:cNvSpPr>
            <a:spLocks noGrp="1"/>
          </p:cNvSpPr>
          <p:nvPr>
            <p:ph type="body" sz="quarter" idx="11"/>
          </p:nvPr>
        </p:nvSpPr>
        <p:spPr>
          <a:xfrm>
            <a:off x="190510" y="904145"/>
            <a:ext cx="5064662" cy="444906"/>
          </a:xfrm>
          <a:prstGeom prst="rect">
            <a:avLst/>
          </a:prstGeom>
        </p:spPr>
        <p:txBody>
          <a:bodyPr/>
          <a:lstStyle/>
          <a:p>
            <a:r>
              <a:rPr lang="fr-FR" sz="1600" dirty="0"/>
              <a:t>Les tableaux</a:t>
            </a:r>
            <a:endParaRPr lang="fr-FR" dirty="0"/>
          </a:p>
        </p:txBody>
      </p:sp>
    </p:spTree>
    <p:extLst>
      <p:ext uri="{BB962C8B-B14F-4D97-AF65-F5344CB8AC3E}">
        <p14:creationId xmlns:p14="http://schemas.microsoft.com/office/powerpoint/2010/main" val="4222797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3</a:t>
            </a: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pPr marL="0" marR="0" lvl="0" indent="0" algn="ctr" defTabSz="82954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u="none" strike="noStrike" kern="1200" cap="all" spc="0" dirty="0">
                <a:solidFill>
                  <a:srgbClr val="008245"/>
                </a:solidFill>
                <a:uFillTx/>
                <a:cs typeface="Calibri" panose="020F0502020204030204" pitchFamily="34" charset="0"/>
              </a:rPr>
              <a:t>Définir les éléments basiques d’une page HTML</a:t>
            </a:r>
          </a:p>
        </p:txBody>
      </p:sp>
      <p:sp>
        <p:nvSpPr>
          <p:cNvPr id="4" name="Espace réservé du texte 3">
            <a:extLst>
              <a:ext uri="{FF2B5EF4-FFF2-40B4-BE49-F238E27FC236}">
                <a16:creationId xmlns:a16="http://schemas.microsoft.com/office/drawing/2014/main" id="{D40A77D0-AB5C-4374-9359-A4C85E81EE84}"/>
              </a:ext>
            </a:extLst>
          </p:cNvPr>
          <p:cNvSpPr>
            <a:spLocks noGrp="1"/>
          </p:cNvSpPr>
          <p:nvPr>
            <p:ph type="body" sz="quarter" idx="14"/>
          </p:nvPr>
        </p:nvSpPr>
        <p:spPr/>
        <p:txBody>
          <a:bodyPr/>
          <a:lstStyle/>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Normes W3C</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Squelette d’une page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Balises de bases (contenu)</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Les couleurs</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Listes en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kern="0" dirty="0">
                <a:solidFill>
                  <a:schemeClr val="bg1">
                    <a:lumMod val="65000"/>
                  </a:schemeClr>
                </a:solidFill>
                <a:cs typeface="Calibri" panose="020F0502020204030204" pitchFamily="34" charset="0"/>
              </a:rPr>
              <a:t>Liens en HTML</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kern="0" dirty="0">
                <a:solidFill>
                  <a:schemeClr val="bg1">
                    <a:lumMod val="65000"/>
                  </a:schemeClr>
                </a:solidFill>
                <a:cs typeface="Calibri" panose="020F0502020204030204" pitchFamily="34" charset="0"/>
              </a:rPr>
              <a:t>Balises multimédia (images, audio, vidéo)</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kern="0" dirty="0">
                <a:solidFill>
                  <a:schemeClr val="bg1">
                    <a:lumMod val="65000"/>
                  </a:schemeClr>
                </a:solidFill>
                <a:cs typeface="Calibri" panose="020F0502020204030204" pitchFamily="34" charset="0"/>
              </a:rPr>
              <a:t>Tableaux avec du HTML </a:t>
            </a:r>
          </a:p>
          <a:p>
            <a:pPr marL="685800" indent="-342900"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dirty="0">
                <a:solidFill>
                  <a:srgbClr val="FF912B"/>
                </a:solidFill>
                <a:ea typeface="맑은 고딕" pitchFamily="34"/>
                <a:cs typeface="Calibri" panose="020F0502020204030204" pitchFamily="34" charset="0"/>
              </a:rPr>
              <a:t>Balises de structuration</a:t>
            </a:r>
          </a:p>
          <a:p>
            <a:pPr>
              <a:spcBef>
                <a:spcPts val="600"/>
              </a:spcBef>
            </a:pPr>
            <a:endParaRPr lang="fr-FR" sz="1600" dirty="0"/>
          </a:p>
          <a:p>
            <a:endParaRPr lang="fr-FR" dirty="0"/>
          </a:p>
        </p:txBody>
      </p:sp>
    </p:spTree>
    <p:extLst>
      <p:ext uri="{BB962C8B-B14F-4D97-AF65-F5344CB8AC3E}">
        <p14:creationId xmlns:p14="http://schemas.microsoft.com/office/powerpoint/2010/main" val="8309739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xfrm>
            <a:off x="169490" y="576582"/>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xfrm>
            <a:off x="180000" y="902297"/>
            <a:ext cx="5064662" cy="444906"/>
          </a:xfrm>
          <a:prstGeom prst="rect">
            <a:avLst/>
          </a:prstGeom>
        </p:spPr>
        <p:txBody>
          <a:bodyPr/>
          <a:lstStyle/>
          <a:p>
            <a:r>
              <a:rPr lang="fr-FR" sz="1800" dirty="0"/>
              <a:t>Balises de structuration </a:t>
            </a:r>
          </a:p>
        </p:txBody>
      </p:sp>
      <p:sp>
        <p:nvSpPr>
          <p:cNvPr id="2" name="Espace réservé du contenu 1">
            <a:extLst>
              <a:ext uri="{FF2B5EF4-FFF2-40B4-BE49-F238E27FC236}">
                <a16:creationId xmlns:a16="http://schemas.microsoft.com/office/drawing/2014/main" id="{1491D71F-2481-4603-AF42-3710989D66E2}"/>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La balise HTML </a:t>
            </a:r>
            <a:r>
              <a:rPr lang="fr-FR" sz="1200" b="1" dirty="0">
                <a:solidFill>
                  <a:schemeClr val="tx1">
                    <a:lumMod val="65000"/>
                    <a:lumOff val="35000"/>
                  </a:schemeClr>
                </a:solidFill>
                <a:latin typeface="Calibri" panose="020F0502020204030204" pitchFamily="34" charset="0"/>
              </a:rPr>
              <a:t>&lt;div&gt; </a:t>
            </a:r>
            <a:r>
              <a:rPr lang="fr-FR" sz="1200" dirty="0">
                <a:solidFill>
                  <a:schemeClr val="tx1">
                    <a:lumMod val="65000"/>
                    <a:lumOff val="35000"/>
                  </a:schemeClr>
                </a:solidFill>
                <a:latin typeface="Calibri" panose="020F0502020204030204" pitchFamily="34" charset="0"/>
              </a:rPr>
              <a:t>(ou division) est un conteneur générique : elle peut contenir n’importe quel élément HTML. </a:t>
            </a:r>
          </a:p>
          <a:p>
            <a:pPr algn="just"/>
            <a:r>
              <a:rPr lang="fr-FR" sz="1200" dirty="0">
                <a:solidFill>
                  <a:schemeClr val="tx1">
                    <a:lumMod val="65000"/>
                    <a:lumOff val="35000"/>
                  </a:schemeClr>
                </a:solidFill>
                <a:latin typeface="Calibri" panose="020F0502020204030204" pitchFamily="34" charset="0"/>
              </a:rPr>
              <a:t>Cet élément, de type </a:t>
            </a:r>
            <a:r>
              <a:rPr lang="fr-FR" sz="1200" b="1" dirty="0">
                <a:solidFill>
                  <a:schemeClr val="tx1">
                    <a:lumMod val="65000"/>
                    <a:lumOff val="35000"/>
                  </a:schemeClr>
                </a:solidFill>
                <a:latin typeface="Calibri" panose="020F0502020204030204" pitchFamily="34" charset="0"/>
              </a:rPr>
              <a:t>bloc</a:t>
            </a:r>
            <a:r>
              <a:rPr lang="fr-FR" sz="1200" dirty="0">
                <a:solidFill>
                  <a:schemeClr val="tx1">
                    <a:lumMod val="65000"/>
                    <a:lumOff val="35000"/>
                  </a:schemeClr>
                </a:solidFill>
                <a:latin typeface="Calibri" panose="020F0502020204030204" pitchFamily="34" charset="0"/>
              </a:rPr>
              <a:t>, n'a aucun effet sur le contenu ou la mise en page tant qu'il n'est pas mis en forme d'une manière explicite (en utilisant un style CSS).</a:t>
            </a:r>
          </a:p>
          <a:p>
            <a:pPr algn="just"/>
            <a:r>
              <a:rPr lang="fr-FR" sz="1200" dirty="0">
                <a:solidFill>
                  <a:schemeClr val="tx1">
                    <a:lumMod val="65000"/>
                    <a:lumOff val="35000"/>
                  </a:schemeClr>
                </a:solidFill>
                <a:latin typeface="Calibri" panose="020F0502020204030204" pitchFamily="34" charset="0"/>
              </a:rPr>
              <a:t>&lt;div&gt; est très souvent utilisé avec la mise en page CSS d'une page Web.</a:t>
            </a:r>
          </a:p>
          <a:p>
            <a:pPr algn="just"/>
            <a:endParaRPr lang="fr-FR" sz="1200" dirty="0">
              <a:solidFill>
                <a:schemeClr val="tx1">
                  <a:lumMod val="65000"/>
                  <a:lumOff val="35000"/>
                </a:schemeClr>
              </a:solidFill>
              <a:latin typeface="Calibri" panose="020F0502020204030204" pitchFamily="34" charset="0"/>
            </a:endParaRPr>
          </a:p>
          <a:p>
            <a:pPr algn="just"/>
            <a:endParaRPr lang="fr-FR"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r>
              <a:rPr lang="fr-FR" sz="1600" b="1" dirty="0">
                <a:solidFill>
                  <a:srgbClr val="008245"/>
                </a:solidFill>
                <a:latin typeface="Calibri" panose="020F0502020204030204" pitchFamily="34" charset="0"/>
              </a:rPr>
              <a:t>La balise &lt;</a:t>
            </a:r>
            <a:r>
              <a:rPr lang="fr-FR" sz="1600" b="1" dirty="0" err="1">
                <a:solidFill>
                  <a:srgbClr val="008245"/>
                </a:solidFill>
                <a:latin typeface="Calibri" panose="020F0502020204030204" pitchFamily="34" charset="0"/>
              </a:rPr>
              <a:t>span</a:t>
            </a:r>
            <a:r>
              <a:rPr lang="fr-FR" sz="1600" b="1" dirty="0">
                <a:solidFill>
                  <a:srgbClr val="008245"/>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La balise &lt;</a:t>
            </a:r>
            <a:r>
              <a:rPr lang="fr-FR" sz="1200" dirty="0" err="1">
                <a:solidFill>
                  <a:schemeClr val="tx1">
                    <a:lumMod val="65000"/>
                    <a:lumOff val="35000"/>
                  </a:schemeClr>
                </a:solidFill>
                <a:latin typeface="Calibri" panose="020F0502020204030204" pitchFamily="34" charset="0"/>
              </a:rPr>
              <a:t>span</a:t>
            </a:r>
            <a:r>
              <a:rPr lang="fr-FR" sz="1200" dirty="0">
                <a:solidFill>
                  <a:schemeClr val="tx1">
                    <a:lumMod val="65000"/>
                    <a:lumOff val="35000"/>
                  </a:schemeClr>
                </a:solidFill>
                <a:latin typeface="Calibri" panose="020F0502020204030204" pitchFamily="34" charset="0"/>
              </a:rPr>
              <a:t>&gt; ne produit aucun effet visuel mais sert à appliquer un effet de style CCS aux éléments qu’elle contient (un texte par </a:t>
            </a:r>
            <a:r>
              <a:rPr lang="fr-FR" sz="1200" dirty="0" err="1">
                <a:solidFill>
                  <a:schemeClr val="tx1">
                    <a:lumMod val="65000"/>
                    <a:lumOff val="35000"/>
                  </a:schemeClr>
                </a:solidFill>
                <a:latin typeface="Calibri" panose="020F0502020204030204" pitchFamily="34" charset="0"/>
              </a:rPr>
              <a:t>exmeple</a:t>
            </a:r>
            <a:r>
              <a:rPr lang="fr-FR" sz="1200" dirty="0">
                <a:solidFill>
                  <a:schemeClr val="tx1">
                    <a:lumMod val="65000"/>
                    <a:lumOff val="35000"/>
                  </a:schemeClr>
                </a:solidFill>
                <a:latin typeface="Calibri" panose="020F0502020204030204" pitchFamily="34" charset="0"/>
              </a:rPr>
              <a:t>).</a:t>
            </a:r>
          </a:p>
          <a:p>
            <a:endParaRPr lang="fr-FR"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F8F9B643-1991-44F1-80AD-A4A87B49CFA2}"/>
              </a:ext>
            </a:extLst>
          </p:cNvPr>
          <p:cNvSpPr>
            <a:spLocks noGrp="1"/>
          </p:cNvSpPr>
          <p:nvPr>
            <p:ph sz="quarter" idx="13"/>
          </p:nvPr>
        </p:nvSpPr>
        <p:spPr/>
        <p:txBody>
          <a:bodyPr/>
          <a:lstStyle/>
          <a:p>
            <a:r>
              <a:rPr lang="fr-FR" sz="1600" b="1" dirty="0">
                <a:solidFill>
                  <a:srgbClr val="008245"/>
                </a:solidFill>
              </a:rPr>
              <a:t>Les </a:t>
            </a:r>
            <a:r>
              <a:rPr lang="fr-FR" sz="1600" b="1" dirty="0">
                <a:solidFill>
                  <a:srgbClr val="008245"/>
                </a:solidFill>
                <a:latin typeface="Calibri" panose="020F0502020204030204" pitchFamily="34" charset="0"/>
              </a:rPr>
              <a:t>balises</a:t>
            </a:r>
            <a:r>
              <a:rPr lang="fr-FR" sz="1600" b="1" dirty="0">
                <a:solidFill>
                  <a:srgbClr val="008245"/>
                </a:solidFill>
              </a:rPr>
              <a:t> &lt;div&gt;</a:t>
            </a:r>
          </a:p>
          <a:p>
            <a:endParaRPr lang="fr-FR" dirty="0"/>
          </a:p>
        </p:txBody>
      </p:sp>
    </p:spTree>
    <p:extLst>
      <p:ext uri="{BB962C8B-B14F-4D97-AF65-F5344CB8AC3E}">
        <p14:creationId xmlns:p14="http://schemas.microsoft.com/office/powerpoint/2010/main" val="4175560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C3480F38-0BDE-4FCF-8485-C28B808F466D}"/>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Une page web est souvent composée d'un menu, d'une </a:t>
            </a:r>
            <a:r>
              <a:rPr lang="fr-FR" sz="1200" dirty="0" err="1">
                <a:solidFill>
                  <a:schemeClr val="tx1">
                    <a:lumMod val="65000"/>
                    <a:lumOff val="35000"/>
                  </a:schemeClr>
                </a:solidFill>
                <a:latin typeface="Calibri" panose="020F0502020204030204" pitchFamily="34" charset="0"/>
              </a:rPr>
              <a:t>sidebarre</a:t>
            </a:r>
            <a:r>
              <a:rPr lang="fr-FR" sz="1200" dirty="0">
                <a:solidFill>
                  <a:schemeClr val="tx1">
                    <a:lumMod val="65000"/>
                    <a:lumOff val="35000"/>
                  </a:schemeClr>
                </a:solidFill>
                <a:latin typeface="Calibri" panose="020F0502020204030204" pitchFamily="34" charset="0"/>
              </a:rPr>
              <a:t> et d'un pied de page. Tous ces ensembles peuvent (et doivent) être compris dans des balises qui vont structurer la page.</a:t>
            </a:r>
          </a:p>
          <a:p>
            <a:pPr algn="just"/>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Un élément sémantique décrit clairement son sens au navigateur et au développeur. </a:t>
            </a:r>
          </a:p>
          <a:p>
            <a:pPr algn="just"/>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Des exemples d'éléments non-sémantiques: &lt;div&gt; et &lt;</a:t>
            </a:r>
            <a:r>
              <a:rPr lang="fr-FR" sz="1200" dirty="0" err="1">
                <a:solidFill>
                  <a:schemeClr val="tx1">
                    <a:lumMod val="65000"/>
                    <a:lumOff val="35000"/>
                  </a:schemeClr>
                </a:solidFill>
                <a:latin typeface="Calibri" panose="020F0502020204030204" pitchFamily="34" charset="0"/>
              </a:rPr>
              <a:t>span</a:t>
            </a:r>
            <a:r>
              <a:rPr lang="fr-FR" sz="1200" dirty="0">
                <a:solidFill>
                  <a:schemeClr val="tx1">
                    <a:lumMod val="65000"/>
                    <a:lumOff val="35000"/>
                  </a:schemeClr>
                </a:solidFill>
                <a:latin typeface="Calibri" panose="020F0502020204030204" pitchFamily="34" charset="0"/>
              </a:rPr>
              <a:t>&gt; - ne disent rien sur leur contenu.</a:t>
            </a:r>
          </a:p>
          <a:p>
            <a:pPr algn="just"/>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Des exemples d'éléments sémantiques: &lt;</a:t>
            </a:r>
            <a:r>
              <a:rPr lang="fr-FR" sz="1200" dirty="0" err="1">
                <a:solidFill>
                  <a:schemeClr val="tx1">
                    <a:lumMod val="65000"/>
                    <a:lumOff val="35000"/>
                  </a:schemeClr>
                </a:solidFill>
                <a:latin typeface="Calibri" panose="020F0502020204030204" pitchFamily="34" charset="0"/>
              </a:rPr>
              <a:t>form</a:t>
            </a:r>
            <a:r>
              <a:rPr lang="fr-FR" sz="1200" dirty="0">
                <a:solidFill>
                  <a:schemeClr val="tx1">
                    <a:lumMod val="65000"/>
                    <a:lumOff val="35000"/>
                  </a:schemeClr>
                </a:solidFill>
                <a:latin typeface="Calibri" panose="020F0502020204030204" pitchFamily="34" charset="0"/>
              </a:rPr>
              <a:t>&gt;, &lt;table&gt; et &lt;</a:t>
            </a:r>
            <a:r>
              <a:rPr lang="fr-FR" sz="1200" dirty="0" err="1">
                <a:solidFill>
                  <a:schemeClr val="tx1">
                    <a:lumMod val="65000"/>
                    <a:lumOff val="35000"/>
                  </a:schemeClr>
                </a:solidFill>
                <a:latin typeface="Calibri" panose="020F0502020204030204" pitchFamily="34" charset="0"/>
              </a:rPr>
              <a:t>img</a:t>
            </a:r>
            <a:r>
              <a:rPr lang="fr-FR" sz="1200" dirty="0">
                <a:solidFill>
                  <a:schemeClr val="tx1">
                    <a:lumMod val="65000"/>
                    <a:lumOff val="35000"/>
                  </a:schemeClr>
                </a:solidFill>
                <a:latin typeface="Calibri" panose="020F0502020204030204" pitchFamily="34" charset="0"/>
              </a:rPr>
              <a:t>&gt; - contenu clairement défini.</a:t>
            </a:r>
          </a:p>
          <a:p>
            <a:pPr algn="just"/>
            <a:endParaRPr lang="fr-FR" sz="1200" dirty="0">
              <a:solidFill>
                <a:schemeClr val="tx1">
                  <a:lumMod val="65000"/>
                  <a:lumOff val="35000"/>
                </a:schemeClr>
              </a:solidFill>
              <a:latin typeface="Calibri" panose="020F0502020204030204" pitchFamily="34" charset="0"/>
            </a:endParaRPr>
          </a:p>
          <a:p>
            <a:endParaRPr lang="fr-FR" dirty="0"/>
          </a:p>
        </p:txBody>
      </p:sp>
      <p:sp>
        <p:nvSpPr>
          <p:cNvPr id="5" name="Espace réservé du contenu 4">
            <a:extLst>
              <a:ext uri="{FF2B5EF4-FFF2-40B4-BE49-F238E27FC236}">
                <a16:creationId xmlns:a16="http://schemas.microsoft.com/office/drawing/2014/main" id="{35AB06E9-F54C-4E90-8B1C-0D57F5075C29}"/>
              </a:ext>
            </a:extLst>
          </p:cNvPr>
          <p:cNvSpPr>
            <a:spLocks noGrp="1"/>
          </p:cNvSpPr>
          <p:nvPr>
            <p:ph sz="quarter" idx="13"/>
          </p:nvPr>
        </p:nvSpPr>
        <p:spPr/>
        <p:txBody>
          <a:bodyPr/>
          <a:lstStyle/>
          <a:p>
            <a:r>
              <a:rPr lang="fr-FR" sz="1600" b="1" dirty="0">
                <a:solidFill>
                  <a:srgbClr val="008245"/>
                </a:solidFill>
                <a:latin typeface="Calibri" panose="020F0502020204030204" pitchFamily="34" charset="0"/>
                <a:cs typeface="Calibri" panose="020F0502020204030204" pitchFamily="34" charset="0"/>
              </a:rPr>
              <a:t>Les balises sémantiques</a:t>
            </a:r>
          </a:p>
          <a:p>
            <a:endParaRPr lang="fr-FR" dirty="0"/>
          </a:p>
        </p:txBody>
      </p:sp>
      <p:sp>
        <p:nvSpPr>
          <p:cNvPr id="14" name="Titre 15">
            <a:extLst>
              <a:ext uri="{FF2B5EF4-FFF2-40B4-BE49-F238E27FC236}">
                <a16:creationId xmlns:a16="http://schemas.microsoft.com/office/drawing/2014/main" id="{7FB0C650-7B60-4874-97A6-C9C44418BC72}"/>
              </a:ext>
            </a:extLst>
          </p:cNvPr>
          <p:cNvSpPr>
            <a:spLocks noGrp="1"/>
          </p:cNvSpPr>
          <p:nvPr>
            <p:ph type="title"/>
          </p:nvPr>
        </p:nvSpPr>
        <p:spPr>
          <a:xfrm>
            <a:off x="169490" y="576582"/>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5" name="Espace réservé du texte 16">
            <a:extLst>
              <a:ext uri="{FF2B5EF4-FFF2-40B4-BE49-F238E27FC236}">
                <a16:creationId xmlns:a16="http://schemas.microsoft.com/office/drawing/2014/main" id="{7681AB38-96CE-40DB-AFE4-6D667C6A033F}"/>
              </a:ext>
            </a:extLst>
          </p:cNvPr>
          <p:cNvSpPr>
            <a:spLocks noGrp="1"/>
          </p:cNvSpPr>
          <p:nvPr>
            <p:ph type="body" sz="quarter" idx="11"/>
          </p:nvPr>
        </p:nvSpPr>
        <p:spPr>
          <a:xfrm>
            <a:off x="180000" y="902297"/>
            <a:ext cx="5064662" cy="444906"/>
          </a:xfrm>
          <a:prstGeom prst="rect">
            <a:avLst/>
          </a:prstGeom>
        </p:spPr>
        <p:txBody>
          <a:bodyPr/>
          <a:lstStyle/>
          <a:p>
            <a:r>
              <a:rPr lang="fr-FR" sz="1800" dirty="0"/>
              <a:t>Balises de structuration </a:t>
            </a:r>
          </a:p>
        </p:txBody>
      </p:sp>
    </p:spTree>
    <p:extLst>
      <p:ext uri="{BB962C8B-B14F-4D97-AF65-F5344CB8AC3E}">
        <p14:creationId xmlns:p14="http://schemas.microsoft.com/office/powerpoint/2010/main" val="16219094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022C71A-6F9A-4B7D-BB81-9FDE5E327EF6}"/>
              </a:ext>
            </a:extLst>
          </p:cNvPr>
          <p:cNvSpPr>
            <a:spLocks noGrp="1"/>
          </p:cNvSpPr>
          <p:nvPr>
            <p:ph sz="quarter" idx="12"/>
          </p:nvPr>
        </p:nvSpPr>
        <p:spPr>
          <a:xfrm>
            <a:off x="719999" y="1943056"/>
            <a:ext cx="10813031" cy="4514894"/>
          </a:xfrm>
        </p:spPr>
        <p:txBody>
          <a:bodyPr/>
          <a:lstStyle/>
          <a:p>
            <a:pPr algn="just"/>
            <a:r>
              <a:rPr lang="fr-FR" sz="1200" dirty="0">
                <a:solidFill>
                  <a:schemeClr val="tx1">
                    <a:lumMod val="65000"/>
                    <a:lumOff val="35000"/>
                  </a:schemeClr>
                </a:solidFill>
                <a:latin typeface="Calibri" panose="020F0502020204030204" pitchFamily="34" charset="0"/>
              </a:rPr>
              <a:t>Plusieurs  sites Web utilisent les balises comme : &lt;div id="</a:t>
            </a:r>
            <a:r>
              <a:rPr lang="fr-FR" sz="1200" dirty="0" err="1">
                <a:solidFill>
                  <a:schemeClr val="tx1">
                    <a:lumMod val="65000"/>
                    <a:lumOff val="35000"/>
                  </a:schemeClr>
                </a:solidFill>
                <a:latin typeface="Calibri" panose="020F0502020204030204" pitchFamily="34" charset="0"/>
              </a:rPr>
              <a:t>nav</a:t>
            </a:r>
            <a:r>
              <a:rPr lang="fr-FR" sz="1200" dirty="0">
                <a:solidFill>
                  <a:schemeClr val="tx1">
                    <a:lumMod val="65000"/>
                    <a:lumOff val="35000"/>
                  </a:schemeClr>
                </a:solidFill>
                <a:latin typeface="Calibri" panose="020F0502020204030204" pitchFamily="34" charset="0"/>
              </a:rPr>
              <a:t>"&gt;, &lt;div class="header"&gt;, ou &lt;div id="</a:t>
            </a:r>
            <a:r>
              <a:rPr lang="fr-FR" sz="1200" dirty="0" err="1">
                <a:solidFill>
                  <a:schemeClr val="tx1">
                    <a:lumMod val="65000"/>
                    <a:lumOff val="35000"/>
                  </a:schemeClr>
                </a:solidFill>
                <a:latin typeface="Calibri" panose="020F0502020204030204" pitchFamily="34" charset="0"/>
              </a:rPr>
              <a:t>footer</a:t>
            </a:r>
            <a:r>
              <a:rPr lang="fr-FR" sz="1200" dirty="0">
                <a:solidFill>
                  <a:schemeClr val="tx1">
                    <a:lumMod val="65000"/>
                    <a:lumOff val="35000"/>
                  </a:schemeClr>
                </a:solidFill>
                <a:latin typeface="Calibri" panose="020F0502020204030204" pitchFamily="34" charset="0"/>
              </a:rPr>
              <a:t>"&gt;, pour indiquer les liens de navigation, en-tête, pied de page.  </a:t>
            </a:r>
          </a:p>
          <a:p>
            <a:pPr algn="just"/>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HTML5 propose des éléments sémantiques permettant de définir clairement les différentes parties d'une page web : </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&lt;header&gt; </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&lt;</a:t>
            </a:r>
            <a:r>
              <a:rPr lang="fr-FR" sz="1200" dirty="0" err="1">
                <a:solidFill>
                  <a:schemeClr val="tx1">
                    <a:lumMod val="65000"/>
                    <a:lumOff val="35000"/>
                  </a:schemeClr>
                </a:solidFill>
                <a:latin typeface="Calibri" panose="020F0502020204030204" pitchFamily="34" charset="0"/>
              </a:rPr>
              <a:t>nav</a:t>
            </a:r>
            <a:r>
              <a:rPr lang="fr-FR" sz="1200" dirty="0">
                <a:solidFill>
                  <a:schemeClr val="tx1">
                    <a:lumMod val="65000"/>
                    <a:lumOff val="35000"/>
                  </a:schemeClr>
                </a:solidFill>
                <a:latin typeface="Calibri" panose="020F0502020204030204" pitchFamily="34" charset="0"/>
              </a:rPr>
              <a:t>&gt;</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&lt;section&gt;</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&lt;article&gt;</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&lt;</a:t>
            </a:r>
            <a:r>
              <a:rPr lang="fr-FR" sz="1200" dirty="0" err="1">
                <a:solidFill>
                  <a:schemeClr val="tx1">
                    <a:lumMod val="65000"/>
                    <a:lumOff val="35000"/>
                  </a:schemeClr>
                </a:solidFill>
                <a:latin typeface="Calibri" panose="020F0502020204030204" pitchFamily="34" charset="0"/>
              </a:rPr>
              <a:t>aside</a:t>
            </a:r>
            <a:r>
              <a:rPr lang="fr-FR" sz="1200" dirty="0">
                <a:solidFill>
                  <a:schemeClr val="tx1">
                    <a:lumMod val="65000"/>
                    <a:lumOff val="35000"/>
                  </a:schemeClr>
                </a:solidFill>
                <a:latin typeface="Calibri" panose="020F0502020204030204" pitchFamily="34" charset="0"/>
              </a:rPr>
              <a:t>&gt;</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&lt;figure&gt; / &lt;</a:t>
            </a:r>
            <a:r>
              <a:rPr lang="fr-FR" sz="1200" dirty="0" err="1">
                <a:solidFill>
                  <a:schemeClr val="tx1">
                    <a:lumMod val="65000"/>
                    <a:lumOff val="35000"/>
                  </a:schemeClr>
                </a:solidFill>
                <a:latin typeface="Calibri" panose="020F0502020204030204" pitchFamily="34" charset="0"/>
              </a:rPr>
              <a:t>figcaption</a:t>
            </a:r>
            <a:r>
              <a:rPr lang="fr-FR" sz="1200" dirty="0">
                <a:solidFill>
                  <a:schemeClr val="tx1">
                    <a:lumMod val="65000"/>
                    <a:lumOff val="35000"/>
                  </a:schemeClr>
                </a:solidFill>
                <a:latin typeface="Calibri" panose="020F0502020204030204" pitchFamily="34" charset="0"/>
              </a:rPr>
              <a:t>&gt;</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&lt;</a:t>
            </a:r>
            <a:r>
              <a:rPr lang="fr-FR" sz="1200" dirty="0" err="1">
                <a:solidFill>
                  <a:schemeClr val="tx1">
                    <a:lumMod val="65000"/>
                    <a:lumOff val="35000"/>
                  </a:schemeClr>
                </a:solidFill>
                <a:latin typeface="Calibri" panose="020F0502020204030204" pitchFamily="34" charset="0"/>
              </a:rPr>
              <a:t>footer</a:t>
            </a:r>
            <a:r>
              <a:rPr lang="fr-FR" sz="1200" dirty="0">
                <a:solidFill>
                  <a:schemeClr val="tx1">
                    <a:lumMod val="65000"/>
                    <a:lumOff val="35000"/>
                  </a:schemeClr>
                </a:solidFill>
                <a:latin typeface="Calibri" panose="020F0502020204030204" pitchFamily="34" charset="0"/>
              </a:rPr>
              <a:t>&gt;</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&lt;</a:t>
            </a:r>
            <a:r>
              <a:rPr lang="fr-FR" sz="1200" dirty="0" err="1">
                <a:solidFill>
                  <a:schemeClr val="tx1">
                    <a:lumMod val="65000"/>
                    <a:lumOff val="35000"/>
                  </a:schemeClr>
                </a:solidFill>
                <a:latin typeface="Calibri" panose="020F0502020204030204" pitchFamily="34" charset="0"/>
              </a:rPr>
              <a:t>details</a:t>
            </a:r>
            <a:r>
              <a:rPr lang="fr-FR" sz="1200" dirty="0">
                <a:solidFill>
                  <a:schemeClr val="tx1">
                    <a:lumMod val="65000"/>
                    <a:lumOff val="35000"/>
                  </a:schemeClr>
                </a:solidFill>
                <a:latin typeface="Calibri" panose="020F0502020204030204" pitchFamily="34" charset="0"/>
              </a:rPr>
              <a:t>&gt; / &lt;</a:t>
            </a:r>
            <a:r>
              <a:rPr lang="fr-FR" sz="1200" dirty="0" err="1">
                <a:solidFill>
                  <a:schemeClr val="tx1">
                    <a:lumMod val="65000"/>
                    <a:lumOff val="35000"/>
                  </a:schemeClr>
                </a:solidFill>
                <a:latin typeface="Calibri" panose="020F0502020204030204" pitchFamily="34" charset="0"/>
              </a:rPr>
              <a:t>summary</a:t>
            </a:r>
            <a:r>
              <a:rPr lang="fr-FR" sz="1200" dirty="0">
                <a:solidFill>
                  <a:schemeClr val="tx1">
                    <a:lumMod val="65000"/>
                    <a:lumOff val="35000"/>
                  </a:schemeClr>
                </a:solidFill>
                <a:latin typeface="Calibri" panose="020F0502020204030204" pitchFamily="34" charset="0"/>
              </a:rPr>
              <a:t>&gt;</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&lt;mark&gt; </a:t>
            </a:r>
          </a:p>
          <a:p>
            <a:pPr marL="285750" indent="-285750" algn="just">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&lt;time&gt;</a:t>
            </a:r>
          </a:p>
          <a:p>
            <a:endParaRPr lang="fr-FR" dirty="0">
              <a:latin typeface="Calibri" panose="020F0502020204030204" pitchFamily="34" charset="0"/>
            </a:endParaRPr>
          </a:p>
          <a:p>
            <a:endParaRPr lang="fr-FR" dirty="0">
              <a:latin typeface="Calibri" panose="020F0502020204030204" pitchFamily="34" charset="0"/>
            </a:endParaRPr>
          </a:p>
        </p:txBody>
      </p:sp>
      <p:sp>
        <p:nvSpPr>
          <p:cNvPr id="4" name="Espace réservé du contenu 3">
            <a:extLst>
              <a:ext uri="{FF2B5EF4-FFF2-40B4-BE49-F238E27FC236}">
                <a16:creationId xmlns:a16="http://schemas.microsoft.com/office/drawing/2014/main" id="{95F1EA03-0C32-45B4-A417-EEDFA37311A5}"/>
              </a:ext>
            </a:extLst>
          </p:cNvPr>
          <p:cNvSpPr>
            <a:spLocks noGrp="1"/>
          </p:cNvSpPr>
          <p:nvPr>
            <p:ph sz="quarter" idx="13"/>
          </p:nvPr>
        </p:nvSpPr>
        <p:spPr/>
        <p:txBody>
          <a:bodyPr/>
          <a:lstStyle/>
          <a:p>
            <a:r>
              <a:rPr lang="fr-FR" sz="1600" b="1" dirty="0">
                <a:solidFill>
                  <a:srgbClr val="008245"/>
                </a:solidFill>
              </a:rPr>
              <a:t>Les balises sémantiques</a:t>
            </a:r>
          </a:p>
          <a:p>
            <a:endParaRPr lang="fr-FR" dirty="0"/>
          </a:p>
        </p:txBody>
      </p:sp>
      <p:pic>
        <p:nvPicPr>
          <p:cNvPr id="12" name="Picture 2" descr="HTML5 Semantic Elements">
            <a:extLst>
              <a:ext uri="{FF2B5EF4-FFF2-40B4-BE49-F238E27FC236}">
                <a16:creationId xmlns:a16="http://schemas.microsoft.com/office/drawing/2014/main" id="{D94A15F3-CFFA-4730-BC95-D703AA6DA637}"/>
              </a:ext>
            </a:extLst>
          </p:cNvPr>
          <p:cNvPicPr>
            <a:picLocks noChangeAspect="1" noChangeArrowheads="1"/>
          </p:cNvPicPr>
          <p:nvPr/>
        </p:nvPicPr>
        <p:blipFill>
          <a:blip r:embed="rId3" cstate="print"/>
          <a:srcRect/>
          <a:stretch>
            <a:fillRect/>
          </a:stretch>
        </p:blipFill>
        <p:spPr bwMode="auto">
          <a:xfrm>
            <a:off x="8422782" y="3561931"/>
            <a:ext cx="1764731" cy="1834317"/>
          </a:xfrm>
          <a:prstGeom prst="rect">
            <a:avLst/>
          </a:prstGeom>
          <a:noFill/>
        </p:spPr>
      </p:pic>
      <p:sp>
        <p:nvSpPr>
          <p:cNvPr id="7" name="ZoneTexte 6">
            <a:extLst>
              <a:ext uri="{FF2B5EF4-FFF2-40B4-BE49-F238E27FC236}">
                <a16:creationId xmlns:a16="http://schemas.microsoft.com/office/drawing/2014/main" id="{E24779E3-78D2-4BE5-BBF3-E29C6FC8C562}"/>
              </a:ext>
            </a:extLst>
          </p:cNvPr>
          <p:cNvSpPr txBox="1"/>
          <p:nvPr/>
        </p:nvSpPr>
        <p:spPr>
          <a:xfrm>
            <a:off x="7274502" y="5499537"/>
            <a:ext cx="4003337"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22 : Les éléments sémantiques [8]</a:t>
            </a:r>
          </a:p>
        </p:txBody>
      </p:sp>
      <p:sp>
        <p:nvSpPr>
          <p:cNvPr id="14" name="Titre 15">
            <a:extLst>
              <a:ext uri="{FF2B5EF4-FFF2-40B4-BE49-F238E27FC236}">
                <a16:creationId xmlns:a16="http://schemas.microsoft.com/office/drawing/2014/main" id="{27663B3C-DF02-4082-9E39-F41DC8F4FCEF}"/>
              </a:ext>
            </a:extLst>
          </p:cNvPr>
          <p:cNvSpPr>
            <a:spLocks noGrp="1"/>
          </p:cNvSpPr>
          <p:nvPr>
            <p:ph type="title"/>
          </p:nvPr>
        </p:nvSpPr>
        <p:spPr>
          <a:xfrm>
            <a:off x="169490" y="576582"/>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5" name="Espace réservé du texte 16">
            <a:extLst>
              <a:ext uri="{FF2B5EF4-FFF2-40B4-BE49-F238E27FC236}">
                <a16:creationId xmlns:a16="http://schemas.microsoft.com/office/drawing/2014/main" id="{3E541761-7AEB-4D65-8CF3-9DD3984A4CF9}"/>
              </a:ext>
            </a:extLst>
          </p:cNvPr>
          <p:cNvSpPr>
            <a:spLocks noGrp="1"/>
          </p:cNvSpPr>
          <p:nvPr>
            <p:ph type="body" sz="quarter" idx="11"/>
          </p:nvPr>
        </p:nvSpPr>
        <p:spPr>
          <a:xfrm>
            <a:off x="180000" y="902297"/>
            <a:ext cx="5064662" cy="444906"/>
          </a:xfrm>
          <a:prstGeom prst="rect">
            <a:avLst/>
          </a:prstGeom>
        </p:spPr>
        <p:txBody>
          <a:bodyPr/>
          <a:lstStyle/>
          <a:p>
            <a:r>
              <a:rPr lang="fr-FR" sz="1800" dirty="0"/>
              <a:t>Balises de structuration </a:t>
            </a:r>
          </a:p>
        </p:txBody>
      </p:sp>
    </p:spTree>
    <p:extLst>
      <p:ext uri="{BB962C8B-B14F-4D97-AF65-F5344CB8AC3E}">
        <p14:creationId xmlns:p14="http://schemas.microsoft.com/office/powerpoint/2010/main" val="27004748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2BEA32F-7496-4A2A-B277-00659B55DAC2}"/>
              </a:ext>
            </a:extLst>
          </p:cNvPr>
          <p:cNvSpPr>
            <a:spLocks noGrp="1"/>
          </p:cNvSpPr>
          <p:nvPr>
            <p:ph sz="quarter" idx="12"/>
          </p:nvPr>
        </p:nvSpPr>
        <p:spPr/>
        <p:txBody>
          <a:bodyPr/>
          <a:lstStyle/>
          <a:p>
            <a:r>
              <a:rPr lang="fr-FR" dirty="0">
                <a:solidFill>
                  <a:schemeClr val="tx1">
                    <a:lumMod val="65000"/>
                    <a:lumOff val="35000"/>
                  </a:schemeClr>
                </a:solidFill>
                <a:latin typeface="Calibri" panose="020F0502020204030204" pitchFamily="34" charset="0"/>
              </a:rPr>
              <a:t>Une page est généralement composée d'un header et d'un </a:t>
            </a:r>
            <a:r>
              <a:rPr lang="fr-FR" dirty="0" err="1">
                <a:solidFill>
                  <a:schemeClr val="tx1">
                    <a:lumMod val="65000"/>
                    <a:lumOff val="35000"/>
                  </a:schemeClr>
                </a:solidFill>
                <a:latin typeface="Calibri" panose="020F0502020204030204" pitchFamily="34" charset="0"/>
              </a:rPr>
              <a:t>footer</a:t>
            </a:r>
            <a:r>
              <a:rPr lang="fr-FR" dirty="0">
                <a:solidFill>
                  <a:schemeClr val="tx1">
                    <a:lumMod val="65000"/>
                    <a:lumOff val="35000"/>
                  </a:schemeClr>
                </a:solidFill>
                <a:latin typeface="Calibri" panose="020F0502020204030204" pitchFamily="34" charset="0"/>
              </a:rPr>
              <a:t>.</a:t>
            </a:r>
          </a:p>
          <a:p>
            <a:r>
              <a:rPr lang="fr-FR" dirty="0">
                <a:solidFill>
                  <a:schemeClr val="tx1">
                    <a:lumMod val="65000"/>
                    <a:lumOff val="35000"/>
                  </a:schemeClr>
                </a:solidFill>
                <a:latin typeface="Calibri" panose="020F0502020204030204" pitchFamily="34" charset="0"/>
              </a:rPr>
              <a:t>Le header peut comprendre (liste non exhaustive) :</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un menu,</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un logo,</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des liens vers des réseaux sociaux,</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a:t>
            </a:r>
          </a:p>
          <a:p>
            <a:r>
              <a:rPr lang="fr-FR" sz="1200" b="1" dirty="0">
                <a:solidFill>
                  <a:schemeClr val="tx1">
                    <a:lumMod val="65000"/>
                    <a:lumOff val="35000"/>
                  </a:schemeClr>
                </a:solidFill>
                <a:latin typeface="Calibri" panose="020F0502020204030204" pitchFamily="34" charset="0"/>
              </a:rPr>
              <a:t>Exemple :</a:t>
            </a:r>
            <a:endParaRPr lang="fr-FR" sz="1200"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9FB82B2B-1787-4EC7-940F-C08AF4B2CA81}"/>
              </a:ext>
            </a:extLst>
          </p:cNvPr>
          <p:cNvSpPr>
            <a:spLocks noGrp="1"/>
          </p:cNvSpPr>
          <p:nvPr>
            <p:ph sz="quarter" idx="13"/>
          </p:nvPr>
        </p:nvSpPr>
        <p:spPr/>
        <p:txBody>
          <a:bodyPr/>
          <a:lstStyle/>
          <a:p>
            <a:r>
              <a:rPr lang="fr-FR" sz="1600" b="1" dirty="0">
                <a:solidFill>
                  <a:srgbClr val="008245"/>
                </a:solidFill>
              </a:rPr>
              <a:t>Les balises &lt;header&gt; et &lt;</a:t>
            </a:r>
            <a:r>
              <a:rPr lang="fr-FR" sz="1600" b="1" dirty="0" err="1">
                <a:solidFill>
                  <a:srgbClr val="008245"/>
                </a:solidFill>
              </a:rPr>
              <a:t>footer</a:t>
            </a:r>
            <a:r>
              <a:rPr lang="fr-FR" sz="1600" b="1" dirty="0">
                <a:solidFill>
                  <a:srgbClr val="008245"/>
                </a:solidFill>
              </a:rPr>
              <a:t>&gt;</a:t>
            </a:r>
          </a:p>
          <a:p>
            <a:endParaRPr lang="fr-FR" dirty="0"/>
          </a:p>
        </p:txBody>
      </p:sp>
      <p:sp>
        <p:nvSpPr>
          <p:cNvPr id="15" name="ZoneTexte 14">
            <a:extLst>
              <a:ext uri="{FF2B5EF4-FFF2-40B4-BE49-F238E27FC236}">
                <a16:creationId xmlns:a16="http://schemas.microsoft.com/office/drawing/2014/main" id="{E1B83193-971F-4976-9C42-591E6C0B7C98}"/>
              </a:ext>
            </a:extLst>
          </p:cNvPr>
          <p:cNvSpPr txBox="1"/>
          <p:nvPr/>
        </p:nvSpPr>
        <p:spPr>
          <a:xfrm>
            <a:off x="928715" y="3939874"/>
            <a:ext cx="4925289" cy="646331"/>
          </a:xfrm>
          <a:prstGeom prst="rect">
            <a:avLst/>
          </a:prstGeom>
          <a:noFill/>
          <a:ln>
            <a:solidFill>
              <a:srgbClr val="00B050"/>
            </a:solidFill>
          </a:ln>
        </p:spPr>
        <p:txBody>
          <a:bodyPr wrap="square">
            <a:spAutoFit/>
          </a:bodyPr>
          <a:lstStyle/>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header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AAAAAA"/>
                </a:solidFill>
                <a:effectLst/>
                <a:latin typeface="Calibri" panose="020F0502020204030204" pitchFamily="34" charset="0"/>
              </a:rPr>
              <a:t>&lt;!-- Ici le contenu --&gt;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header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8" name="ZoneTexte 17">
            <a:extLst>
              <a:ext uri="{FF2B5EF4-FFF2-40B4-BE49-F238E27FC236}">
                <a16:creationId xmlns:a16="http://schemas.microsoft.com/office/drawing/2014/main" id="{A1487146-9A9F-4181-8BC4-4EF82283E5CD}"/>
              </a:ext>
            </a:extLst>
          </p:cNvPr>
          <p:cNvSpPr txBox="1"/>
          <p:nvPr/>
        </p:nvSpPr>
        <p:spPr>
          <a:xfrm>
            <a:off x="877199" y="5454162"/>
            <a:ext cx="4925289" cy="646331"/>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footer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AAAAAA"/>
                </a:solidFill>
                <a:effectLst/>
                <a:latin typeface="Calibri" panose="020F0502020204030204" pitchFamily="34" charset="0"/>
              </a:rPr>
              <a:t>&lt;!-- Ici le contenu de mon footer --&gt;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footer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9" name="ZoneTexte 18">
            <a:extLst>
              <a:ext uri="{FF2B5EF4-FFF2-40B4-BE49-F238E27FC236}">
                <a16:creationId xmlns:a16="http://schemas.microsoft.com/office/drawing/2014/main" id="{90B53EDE-C52D-4F68-8B8F-A49FD4D1286B}"/>
              </a:ext>
            </a:extLst>
          </p:cNvPr>
          <p:cNvSpPr txBox="1"/>
          <p:nvPr/>
        </p:nvSpPr>
        <p:spPr>
          <a:xfrm>
            <a:off x="677082" y="4964343"/>
            <a:ext cx="9866739" cy="276999"/>
          </a:xfrm>
          <a:prstGeom prst="rect">
            <a:avLst/>
          </a:prstGeom>
          <a:noFill/>
        </p:spPr>
        <p:txBody>
          <a:bodyPr wrap="square">
            <a:spAutoFit/>
          </a:bodyPr>
          <a:lstStyle/>
          <a:p>
            <a:r>
              <a:rPr lang="fr-FR" sz="1200" dirty="0">
                <a:solidFill>
                  <a:schemeClr val="tx1">
                    <a:lumMod val="65000"/>
                    <a:lumOff val="35000"/>
                  </a:schemeClr>
                </a:solidFill>
                <a:latin typeface="Calibri" panose="020F0502020204030204" pitchFamily="34" charset="0"/>
              </a:rPr>
              <a:t>Le footer reprend en général des liens vers les crédits et les mentions légales, et aussi vers certaines pages qui ne sont pas listées dans le menu :</a:t>
            </a:r>
          </a:p>
        </p:txBody>
      </p:sp>
      <p:sp>
        <p:nvSpPr>
          <p:cNvPr id="20" name="Titre 15">
            <a:extLst>
              <a:ext uri="{FF2B5EF4-FFF2-40B4-BE49-F238E27FC236}">
                <a16:creationId xmlns:a16="http://schemas.microsoft.com/office/drawing/2014/main" id="{4BE047DA-2EB0-49BA-85D0-E8DB89D8F082}"/>
              </a:ext>
            </a:extLst>
          </p:cNvPr>
          <p:cNvSpPr>
            <a:spLocks noGrp="1"/>
          </p:cNvSpPr>
          <p:nvPr>
            <p:ph type="title"/>
          </p:nvPr>
        </p:nvSpPr>
        <p:spPr>
          <a:xfrm>
            <a:off x="169490" y="576582"/>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21" name="Espace réservé du texte 16">
            <a:extLst>
              <a:ext uri="{FF2B5EF4-FFF2-40B4-BE49-F238E27FC236}">
                <a16:creationId xmlns:a16="http://schemas.microsoft.com/office/drawing/2014/main" id="{04EF2B68-098D-487D-A80F-4CB1ABD95DE3}"/>
              </a:ext>
            </a:extLst>
          </p:cNvPr>
          <p:cNvSpPr>
            <a:spLocks noGrp="1"/>
          </p:cNvSpPr>
          <p:nvPr>
            <p:ph type="body" sz="quarter" idx="11"/>
          </p:nvPr>
        </p:nvSpPr>
        <p:spPr>
          <a:xfrm>
            <a:off x="180000" y="902297"/>
            <a:ext cx="5064662" cy="444906"/>
          </a:xfrm>
          <a:prstGeom prst="rect">
            <a:avLst/>
          </a:prstGeom>
        </p:spPr>
        <p:txBody>
          <a:bodyPr/>
          <a:lstStyle/>
          <a:p>
            <a:r>
              <a:rPr lang="fr-FR" sz="1800" dirty="0"/>
              <a:t>Balises de structuration </a:t>
            </a:r>
          </a:p>
        </p:txBody>
      </p:sp>
    </p:spTree>
    <p:extLst>
      <p:ext uri="{BB962C8B-B14F-4D97-AF65-F5344CB8AC3E}">
        <p14:creationId xmlns:p14="http://schemas.microsoft.com/office/powerpoint/2010/main" val="34923630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0B46464-0680-43F5-875D-36EF7BA6BC72}"/>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La balise </a:t>
            </a:r>
            <a:r>
              <a:rPr lang="fr-FR" sz="1200" b="1" dirty="0">
                <a:solidFill>
                  <a:schemeClr val="tx1">
                    <a:lumMod val="65000"/>
                    <a:lumOff val="35000"/>
                  </a:schemeClr>
                </a:solidFill>
                <a:latin typeface="Calibri" panose="020F0502020204030204" pitchFamily="34" charset="0"/>
              </a:rPr>
              <a:t>&lt;</a:t>
            </a:r>
            <a:r>
              <a:rPr lang="fr-FR" sz="1200" b="1" dirty="0" err="1">
                <a:solidFill>
                  <a:schemeClr val="tx1">
                    <a:lumMod val="65000"/>
                    <a:lumOff val="35000"/>
                  </a:schemeClr>
                </a:solidFill>
                <a:latin typeface="Calibri" panose="020F0502020204030204" pitchFamily="34" charset="0"/>
              </a:rPr>
              <a:t>nav</a:t>
            </a:r>
            <a:r>
              <a:rPr lang="fr-FR" sz="1200" b="1" dirty="0">
                <a:solidFill>
                  <a:schemeClr val="tx1">
                    <a:lumMod val="65000"/>
                    <a:lumOff val="35000"/>
                  </a:schemeClr>
                </a:solidFill>
                <a:latin typeface="Calibri" panose="020F0502020204030204" pitchFamily="34" charset="0"/>
              </a:rPr>
              <a:t>&gt; </a:t>
            </a:r>
            <a:r>
              <a:rPr lang="fr-FR" sz="1200" dirty="0">
                <a:solidFill>
                  <a:schemeClr val="tx1">
                    <a:lumMod val="65000"/>
                    <a:lumOff val="35000"/>
                  </a:schemeClr>
                </a:solidFill>
                <a:latin typeface="Calibri" panose="020F0502020204030204" pitchFamily="34" charset="0"/>
              </a:rPr>
              <a:t>(utilisée avec une balise &lt;</a:t>
            </a:r>
            <a:r>
              <a:rPr lang="fr-FR" sz="1200" dirty="0" err="1">
                <a:solidFill>
                  <a:schemeClr val="tx1">
                    <a:lumMod val="65000"/>
                    <a:lumOff val="35000"/>
                  </a:schemeClr>
                </a:solidFill>
                <a:latin typeface="Calibri" panose="020F0502020204030204" pitchFamily="34" charset="0"/>
              </a:rPr>
              <a:t>ul</a:t>
            </a:r>
            <a:r>
              <a:rPr lang="fr-FR" sz="1200" dirty="0">
                <a:solidFill>
                  <a:schemeClr val="tx1">
                    <a:lumMod val="65000"/>
                    <a:lumOff val="35000"/>
                  </a:schemeClr>
                </a:solidFill>
                <a:latin typeface="Calibri" panose="020F0502020204030204" pitchFamily="34" charset="0"/>
              </a:rPr>
              <a:t>&gt; ou &lt;</a:t>
            </a:r>
            <a:r>
              <a:rPr lang="fr-FR" sz="1200" dirty="0" err="1">
                <a:solidFill>
                  <a:schemeClr val="tx1">
                    <a:lumMod val="65000"/>
                    <a:lumOff val="35000"/>
                  </a:schemeClr>
                </a:solidFill>
                <a:latin typeface="Calibri" panose="020F0502020204030204" pitchFamily="34" charset="0"/>
              </a:rPr>
              <a:t>ol</a:t>
            </a:r>
            <a:r>
              <a:rPr lang="fr-FR" sz="1200" dirty="0">
                <a:solidFill>
                  <a:schemeClr val="tx1">
                    <a:lumMod val="65000"/>
                    <a:lumOff val="35000"/>
                  </a:schemeClr>
                </a:solidFill>
                <a:latin typeface="Calibri" panose="020F0502020204030204" pitchFamily="34" charset="0"/>
              </a:rPr>
              <a:t>&gt;) permet de spécifier les éléments de navigation de la page (le menu). </a:t>
            </a:r>
          </a:p>
          <a:p>
            <a:pPr algn="just"/>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Le menu consiste en une liste d'éléments permettant de </a:t>
            </a:r>
            <a:r>
              <a:rPr lang="fr-FR" sz="1200" dirty="0" err="1">
                <a:solidFill>
                  <a:schemeClr val="tx1">
                    <a:lumMod val="65000"/>
                    <a:lumOff val="35000"/>
                  </a:schemeClr>
                </a:solidFill>
                <a:latin typeface="Calibri" panose="020F0502020204030204" pitchFamily="34" charset="0"/>
              </a:rPr>
              <a:t>naviger</a:t>
            </a:r>
            <a:r>
              <a:rPr lang="fr-FR" sz="1200" dirty="0">
                <a:solidFill>
                  <a:schemeClr val="tx1">
                    <a:lumMod val="65000"/>
                    <a:lumOff val="35000"/>
                  </a:schemeClr>
                </a:solidFill>
                <a:latin typeface="Calibri" panose="020F0502020204030204" pitchFamily="34" charset="0"/>
              </a:rPr>
              <a:t> entre plusieurs pages du même site, ou bien vers plusieurs sections de la page.</a:t>
            </a:r>
          </a:p>
          <a:p>
            <a:endParaRPr lang="fr-FR" dirty="0"/>
          </a:p>
        </p:txBody>
      </p:sp>
      <p:sp>
        <p:nvSpPr>
          <p:cNvPr id="3" name="Espace réservé du contenu 2">
            <a:extLst>
              <a:ext uri="{FF2B5EF4-FFF2-40B4-BE49-F238E27FC236}">
                <a16:creationId xmlns:a16="http://schemas.microsoft.com/office/drawing/2014/main" id="{75B58888-39DA-4EA1-875C-CB3B02C6270A}"/>
              </a:ext>
            </a:extLst>
          </p:cNvPr>
          <p:cNvSpPr>
            <a:spLocks noGrp="1"/>
          </p:cNvSpPr>
          <p:nvPr>
            <p:ph sz="quarter" idx="13"/>
          </p:nvPr>
        </p:nvSpPr>
        <p:spPr/>
        <p:txBody>
          <a:bodyPr/>
          <a:lstStyle/>
          <a:p>
            <a:r>
              <a:rPr lang="fr-FR" dirty="0">
                <a:solidFill>
                  <a:srgbClr val="008245"/>
                </a:solidFill>
              </a:rPr>
              <a:t>La balise &lt;</a:t>
            </a:r>
            <a:r>
              <a:rPr lang="fr-FR" dirty="0" err="1">
                <a:solidFill>
                  <a:srgbClr val="008245"/>
                </a:solidFill>
              </a:rPr>
              <a:t>nav</a:t>
            </a:r>
            <a:r>
              <a:rPr lang="fr-FR" dirty="0">
                <a:solidFill>
                  <a:srgbClr val="008245"/>
                </a:solidFill>
              </a:rPr>
              <a:t>&gt;</a:t>
            </a:r>
          </a:p>
        </p:txBody>
      </p:sp>
      <p:sp>
        <p:nvSpPr>
          <p:cNvPr id="10" name="ZoneTexte 9">
            <a:extLst>
              <a:ext uri="{FF2B5EF4-FFF2-40B4-BE49-F238E27FC236}">
                <a16:creationId xmlns:a16="http://schemas.microsoft.com/office/drawing/2014/main" id="{DAEE7EDD-3282-4B7F-8C4A-F7E73243D2F2}"/>
              </a:ext>
            </a:extLst>
          </p:cNvPr>
          <p:cNvSpPr txBox="1"/>
          <p:nvPr/>
        </p:nvSpPr>
        <p:spPr>
          <a:xfrm>
            <a:off x="880032" y="3633974"/>
            <a:ext cx="9433908" cy="1569660"/>
          </a:xfrm>
          <a:prstGeom prst="rect">
            <a:avLst/>
          </a:prstGeom>
          <a:noFill/>
          <a:ln>
            <a:solidFill>
              <a:srgbClr val="00B050"/>
            </a:solidFill>
          </a:ln>
        </p:spPr>
        <p:txBody>
          <a:bodyPr wrap="square">
            <a:spAutoFit/>
          </a:bodyPr>
          <a:lstStyle/>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nav</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ul</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&gt;&lt;</a:t>
            </a:r>
            <a:r>
              <a:rPr lang="it-IT" sz="1200" dirty="0">
                <a:solidFill>
                  <a:srgbClr val="4B69C6"/>
                </a:solidFill>
                <a:effectLst/>
                <a:latin typeface="Calibri" panose="020F0502020204030204" pitchFamily="34" charset="0"/>
              </a:rPr>
              <a:t>a</a:t>
            </a:r>
            <a:r>
              <a:rPr lang="it-IT" sz="1200" dirty="0">
                <a:solidFill>
                  <a:srgbClr val="91B3E0"/>
                </a:solidFill>
                <a:effectLst/>
                <a:latin typeface="Calibri" panose="020F0502020204030204" pitchFamily="34" charset="0"/>
              </a:rPr>
              <a:t> </a:t>
            </a:r>
            <a:r>
              <a:rPr lang="it-IT" sz="1200" dirty="0">
                <a:solidFill>
                  <a:srgbClr val="8190A0"/>
                </a:solidFill>
                <a:effectLst/>
                <a:latin typeface="Calibri" panose="020F0502020204030204" pitchFamily="34" charset="0"/>
              </a:rPr>
              <a:t>href</a:t>
            </a:r>
            <a:r>
              <a:rPr lang="it-IT" sz="1200" dirty="0">
                <a:solidFill>
                  <a:srgbClr val="777777"/>
                </a:solidFill>
                <a:effectLst/>
                <a:latin typeface="Calibri" panose="020F0502020204030204" pitchFamily="34" charset="0"/>
              </a:rPr>
              <a:t>="</a:t>
            </a:r>
            <a:r>
              <a:rPr lang="it-IT" sz="1200" dirty="0">
                <a:solidFill>
                  <a:srgbClr val="448C27"/>
                </a:solidFill>
                <a:effectLst/>
                <a:latin typeface="Calibri" panose="020F0502020204030204" pitchFamily="34" charset="0"/>
              </a:rPr>
              <a:t>index.html</a:t>
            </a:r>
            <a:r>
              <a:rPr lang="it-IT" sz="1200" dirty="0">
                <a:solidFill>
                  <a:srgbClr val="777777"/>
                </a:solidFill>
                <a:effectLst/>
                <a:latin typeface="Calibri" panose="020F0502020204030204" pitchFamily="34" charset="0"/>
              </a:rPr>
              <a:t>"</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Accueil</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a</a:t>
            </a:r>
            <a:r>
              <a:rPr lang="it-IT" sz="1200" dirty="0">
                <a:solidFill>
                  <a:srgbClr val="91B3E0"/>
                </a:solidFill>
                <a:effectLst/>
                <a:latin typeface="Calibri" panose="020F0502020204030204" pitchFamily="34" charset="0"/>
              </a:rPr>
              <a:t>&gt;&lt;/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&gt;&lt;</a:t>
            </a:r>
            <a:r>
              <a:rPr lang="it-IT" sz="1200" dirty="0">
                <a:solidFill>
                  <a:srgbClr val="4B69C6"/>
                </a:solidFill>
                <a:effectLst/>
                <a:latin typeface="Calibri" panose="020F0502020204030204" pitchFamily="34" charset="0"/>
              </a:rPr>
              <a:t>a</a:t>
            </a:r>
            <a:r>
              <a:rPr lang="it-IT" sz="1200" dirty="0">
                <a:solidFill>
                  <a:srgbClr val="91B3E0"/>
                </a:solidFill>
                <a:effectLst/>
                <a:latin typeface="Calibri" panose="020F0502020204030204" pitchFamily="34" charset="0"/>
              </a:rPr>
              <a:t> </a:t>
            </a:r>
            <a:r>
              <a:rPr lang="it-IT" sz="1200" dirty="0">
                <a:solidFill>
                  <a:srgbClr val="8190A0"/>
                </a:solidFill>
                <a:effectLst/>
                <a:latin typeface="Calibri" panose="020F0502020204030204" pitchFamily="34" charset="0"/>
              </a:rPr>
              <a:t>href</a:t>
            </a:r>
            <a:r>
              <a:rPr lang="it-IT" sz="1200" dirty="0">
                <a:solidFill>
                  <a:srgbClr val="777777"/>
                </a:solidFill>
                <a:effectLst/>
                <a:latin typeface="Calibri" panose="020F0502020204030204" pitchFamily="34" charset="0"/>
              </a:rPr>
              <a:t>="</a:t>
            </a:r>
            <a:r>
              <a:rPr lang="it-IT" sz="1200" dirty="0">
                <a:solidFill>
                  <a:srgbClr val="448C27"/>
                </a:solidFill>
                <a:effectLst/>
                <a:latin typeface="Calibri" panose="020F0502020204030204" pitchFamily="34" charset="0"/>
              </a:rPr>
              <a:t>inscription.html</a:t>
            </a:r>
            <a:r>
              <a:rPr lang="it-IT" sz="1200" dirty="0">
                <a:solidFill>
                  <a:srgbClr val="777777"/>
                </a:solidFill>
                <a:effectLst/>
                <a:latin typeface="Calibri" panose="020F0502020204030204" pitchFamily="34" charset="0"/>
              </a:rPr>
              <a:t>"</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Inscription</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a</a:t>
            </a:r>
            <a:r>
              <a:rPr lang="it-IT" sz="1200" dirty="0">
                <a:solidFill>
                  <a:srgbClr val="91B3E0"/>
                </a:solidFill>
                <a:effectLst/>
                <a:latin typeface="Calibri" panose="020F0502020204030204" pitchFamily="34" charset="0"/>
              </a:rPr>
              <a:t>&gt;&lt;/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&gt;&lt;</a:t>
            </a:r>
            <a:r>
              <a:rPr lang="it-IT" sz="1200" dirty="0">
                <a:solidFill>
                  <a:srgbClr val="4B69C6"/>
                </a:solidFill>
                <a:effectLst/>
                <a:latin typeface="Calibri" panose="020F0502020204030204" pitchFamily="34" charset="0"/>
              </a:rPr>
              <a:t>a</a:t>
            </a:r>
            <a:r>
              <a:rPr lang="it-IT" sz="1200" dirty="0">
                <a:solidFill>
                  <a:srgbClr val="91B3E0"/>
                </a:solidFill>
                <a:effectLst/>
                <a:latin typeface="Calibri" panose="020F0502020204030204" pitchFamily="34" charset="0"/>
              </a:rPr>
              <a:t> </a:t>
            </a:r>
            <a:r>
              <a:rPr lang="it-IT" sz="1200" dirty="0">
                <a:solidFill>
                  <a:srgbClr val="8190A0"/>
                </a:solidFill>
                <a:effectLst/>
                <a:latin typeface="Calibri" panose="020F0502020204030204" pitchFamily="34" charset="0"/>
              </a:rPr>
              <a:t>href</a:t>
            </a:r>
            <a:r>
              <a:rPr lang="it-IT" sz="1200" dirty="0">
                <a:solidFill>
                  <a:srgbClr val="777777"/>
                </a:solidFill>
                <a:effectLst/>
                <a:latin typeface="Calibri" panose="020F0502020204030204" pitchFamily="34" charset="0"/>
              </a:rPr>
              <a:t>="</a:t>
            </a:r>
            <a:r>
              <a:rPr lang="it-IT" sz="1200" dirty="0">
                <a:solidFill>
                  <a:srgbClr val="448C27"/>
                </a:solidFill>
                <a:effectLst/>
                <a:latin typeface="Calibri" panose="020F0502020204030204" pitchFamily="34" charset="0"/>
              </a:rPr>
              <a:t>a_propos.html</a:t>
            </a:r>
            <a:r>
              <a:rPr lang="it-IT" sz="1200" dirty="0">
                <a:solidFill>
                  <a:srgbClr val="777777"/>
                </a:solidFill>
                <a:effectLst/>
                <a:latin typeface="Calibri" panose="020F0502020204030204" pitchFamily="34" charset="0"/>
              </a:rPr>
              <a:t>"</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À propos</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a</a:t>
            </a:r>
            <a:r>
              <a:rPr lang="it-IT" sz="1200" dirty="0">
                <a:solidFill>
                  <a:srgbClr val="91B3E0"/>
                </a:solidFill>
                <a:effectLst/>
                <a:latin typeface="Calibri" panose="020F0502020204030204" pitchFamily="34" charset="0"/>
              </a:rPr>
              <a:t>&gt;&lt;/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&gt;&lt;</a:t>
            </a:r>
            <a:r>
              <a:rPr lang="it-IT" sz="1200" dirty="0">
                <a:solidFill>
                  <a:srgbClr val="4B69C6"/>
                </a:solidFill>
                <a:effectLst/>
                <a:latin typeface="Calibri" panose="020F0502020204030204" pitchFamily="34" charset="0"/>
              </a:rPr>
              <a:t>a</a:t>
            </a:r>
            <a:r>
              <a:rPr lang="it-IT" sz="1200" dirty="0">
                <a:solidFill>
                  <a:srgbClr val="91B3E0"/>
                </a:solidFill>
                <a:effectLst/>
                <a:latin typeface="Calibri" panose="020F0502020204030204" pitchFamily="34" charset="0"/>
              </a:rPr>
              <a:t> </a:t>
            </a:r>
            <a:r>
              <a:rPr lang="it-IT" sz="1200" dirty="0">
                <a:solidFill>
                  <a:srgbClr val="8190A0"/>
                </a:solidFill>
                <a:effectLst/>
                <a:latin typeface="Calibri" panose="020F0502020204030204" pitchFamily="34" charset="0"/>
              </a:rPr>
              <a:t>href</a:t>
            </a:r>
            <a:r>
              <a:rPr lang="it-IT" sz="1200" dirty="0">
                <a:solidFill>
                  <a:srgbClr val="777777"/>
                </a:solidFill>
                <a:effectLst/>
                <a:latin typeface="Calibri" panose="020F0502020204030204" pitchFamily="34" charset="0"/>
              </a:rPr>
              <a:t>="</a:t>
            </a:r>
            <a:r>
              <a:rPr lang="it-IT" sz="1200" dirty="0">
                <a:solidFill>
                  <a:srgbClr val="448C27"/>
                </a:solidFill>
                <a:effectLst/>
                <a:latin typeface="Calibri" panose="020F0502020204030204" pitchFamily="34" charset="0"/>
              </a:rPr>
              <a:t>contact.html</a:t>
            </a:r>
            <a:r>
              <a:rPr lang="it-IT" sz="1200" dirty="0">
                <a:solidFill>
                  <a:srgbClr val="777777"/>
                </a:solidFill>
                <a:effectLst/>
                <a:latin typeface="Calibri" panose="020F0502020204030204" pitchFamily="34" charset="0"/>
              </a:rPr>
              <a:t>"</a:t>
            </a:r>
            <a:r>
              <a:rPr lang="it-IT" sz="1200" dirty="0">
                <a:solidFill>
                  <a:srgbClr val="91B3E0"/>
                </a:solidFill>
                <a:effectLst/>
                <a:latin typeface="Calibri" panose="020F0502020204030204" pitchFamily="34" charset="0"/>
              </a:rPr>
              <a:t>&gt;</a:t>
            </a:r>
            <a:r>
              <a:rPr lang="it-IT" sz="1200" dirty="0">
                <a:solidFill>
                  <a:srgbClr val="333333"/>
                </a:solidFill>
                <a:effectLst/>
                <a:latin typeface="Calibri" panose="020F0502020204030204" pitchFamily="34" charset="0"/>
              </a:rPr>
              <a:t>Contact</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a</a:t>
            </a:r>
            <a:r>
              <a:rPr lang="it-IT" sz="1200" dirty="0">
                <a:solidFill>
                  <a:srgbClr val="91B3E0"/>
                </a:solidFill>
                <a:effectLst/>
                <a:latin typeface="Calibri" panose="020F0502020204030204" pitchFamily="34" charset="0"/>
              </a:rPr>
              <a:t>&gt;&lt;/</a:t>
            </a:r>
            <a:r>
              <a:rPr lang="it-IT" sz="1200" dirty="0">
                <a:solidFill>
                  <a:srgbClr val="4B69C6"/>
                </a:solidFill>
                <a:effectLst/>
                <a:latin typeface="Calibri" panose="020F0502020204030204" pitchFamily="34" charset="0"/>
              </a:rPr>
              <a:t>li</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ul</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a:p>
            <a:r>
              <a:rPr lang="it-IT" sz="1200" dirty="0">
                <a:solidFill>
                  <a:srgbClr val="333333"/>
                </a:solidFill>
                <a:effectLst/>
                <a:latin typeface="Calibri" panose="020F0502020204030204" pitchFamily="34" charset="0"/>
              </a:rPr>
              <a:t>    </a:t>
            </a:r>
            <a:r>
              <a:rPr lang="it-IT" sz="1200" dirty="0">
                <a:solidFill>
                  <a:srgbClr val="91B3E0"/>
                </a:solidFill>
                <a:effectLst/>
                <a:latin typeface="Calibri" panose="020F0502020204030204" pitchFamily="34" charset="0"/>
              </a:rPr>
              <a:t>&lt;/</a:t>
            </a:r>
            <a:r>
              <a:rPr lang="it-IT" sz="1200" dirty="0">
                <a:solidFill>
                  <a:srgbClr val="4B69C6"/>
                </a:solidFill>
                <a:effectLst/>
                <a:latin typeface="Calibri" panose="020F0502020204030204" pitchFamily="34" charset="0"/>
              </a:rPr>
              <a:t>nav</a:t>
            </a:r>
            <a:r>
              <a:rPr lang="it-IT" sz="1200" dirty="0">
                <a:solidFill>
                  <a:srgbClr val="91B3E0"/>
                </a:solidFill>
                <a:effectLst/>
                <a:latin typeface="Calibri" panose="020F0502020204030204" pitchFamily="34" charset="0"/>
              </a:rPr>
              <a:t>&gt;</a:t>
            </a:r>
            <a:endParaRPr lang="it-IT" sz="1200" dirty="0">
              <a:solidFill>
                <a:srgbClr val="333333"/>
              </a:solidFill>
              <a:effectLst/>
              <a:latin typeface="Calibri" panose="020F0502020204030204" pitchFamily="34" charset="0"/>
            </a:endParaRPr>
          </a:p>
        </p:txBody>
      </p:sp>
      <p:sp>
        <p:nvSpPr>
          <p:cNvPr id="6" name="ZoneTexte 5">
            <a:extLst>
              <a:ext uri="{FF2B5EF4-FFF2-40B4-BE49-F238E27FC236}">
                <a16:creationId xmlns:a16="http://schemas.microsoft.com/office/drawing/2014/main" id="{F3689BF5-B8B1-4341-BEC5-DEC9F44896C9}"/>
              </a:ext>
            </a:extLst>
          </p:cNvPr>
          <p:cNvSpPr txBox="1"/>
          <p:nvPr/>
        </p:nvSpPr>
        <p:spPr>
          <a:xfrm>
            <a:off x="763551" y="1626252"/>
            <a:ext cx="184731" cy="307777"/>
          </a:xfrm>
          <a:prstGeom prst="rect">
            <a:avLst/>
          </a:prstGeom>
          <a:noFill/>
        </p:spPr>
        <p:txBody>
          <a:bodyPr wrap="none" rtlCol="0">
            <a:spAutoFit/>
          </a:bodyPr>
          <a:lstStyle/>
          <a:p>
            <a:endParaRPr lang="fr-FR" sz="1400" b="1" dirty="0">
              <a:solidFill>
                <a:schemeClr val="tx1">
                  <a:lumMod val="65000"/>
                  <a:lumOff val="35000"/>
                </a:schemeClr>
              </a:solidFill>
            </a:endParaRPr>
          </a:p>
        </p:txBody>
      </p:sp>
      <p:sp>
        <p:nvSpPr>
          <p:cNvPr id="7" name="ZoneTexte 6">
            <a:extLst>
              <a:ext uri="{FF2B5EF4-FFF2-40B4-BE49-F238E27FC236}">
                <a16:creationId xmlns:a16="http://schemas.microsoft.com/office/drawing/2014/main" id="{67988613-303B-4D90-B94F-2CF7A5F50EB7}"/>
              </a:ext>
            </a:extLst>
          </p:cNvPr>
          <p:cNvSpPr txBox="1"/>
          <p:nvPr/>
        </p:nvSpPr>
        <p:spPr>
          <a:xfrm>
            <a:off x="737754" y="3136154"/>
            <a:ext cx="10716492" cy="276999"/>
          </a:xfrm>
          <a:prstGeom prst="rect">
            <a:avLst/>
          </a:prstGeom>
          <a:noFill/>
        </p:spPr>
        <p:txBody>
          <a:bodyPr wrap="square" rtlCol="0">
            <a:spAutoFit/>
          </a:bodyPr>
          <a:lstStyle/>
          <a:p>
            <a:r>
              <a:rPr lang="fr-FR" sz="1200" b="1" dirty="0">
                <a:solidFill>
                  <a:schemeClr val="tx1">
                    <a:lumMod val="65000"/>
                    <a:lumOff val="35000"/>
                  </a:schemeClr>
                </a:solidFill>
                <a:latin typeface="Calibri" panose="020F0502020204030204" pitchFamily="34" charset="0"/>
              </a:rPr>
              <a:t>Exemple :</a:t>
            </a:r>
            <a:r>
              <a:rPr lang="fr-FR" sz="1200" dirty="0">
                <a:solidFill>
                  <a:schemeClr val="tx1">
                    <a:lumMod val="65000"/>
                    <a:lumOff val="35000"/>
                  </a:schemeClr>
                </a:solidFill>
                <a:latin typeface="Calibri" panose="020F0502020204030204" pitchFamily="34" charset="0"/>
              </a:rPr>
              <a:t> </a:t>
            </a:r>
          </a:p>
        </p:txBody>
      </p:sp>
      <p:sp>
        <p:nvSpPr>
          <p:cNvPr id="14" name="Titre 15">
            <a:extLst>
              <a:ext uri="{FF2B5EF4-FFF2-40B4-BE49-F238E27FC236}">
                <a16:creationId xmlns:a16="http://schemas.microsoft.com/office/drawing/2014/main" id="{2A4B894F-C8BE-4205-8446-BE81A913D529}"/>
              </a:ext>
            </a:extLst>
          </p:cNvPr>
          <p:cNvSpPr>
            <a:spLocks noGrp="1"/>
          </p:cNvSpPr>
          <p:nvPr>
            <p:ph type="title"/>
          </p:nvPr>
        </p:nvSpPr>
        <p:spPr>
          <a:xfrm>
            <a:off x="169490" y="576582"/>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5" name="Espace réservé du texte 16">
            <a:extLst>
              <a:ext uri="{FF2B5EF4-FFF2-40B4-BE49-F238E27FC236}">
                <a16:creationId xmlns:a16="http://schemas.microsoft.com/office/drawing/2014/main" id="{98186755-FACF-47B5-8E81-4AA278A8D687}"/>
              </a:ext>
            </a:extLst>
          </p:cNvPr>
          <p:cNvSpPr>
            <a:spLocks noGrp="1"/>
          </p:cNvSpPr>
          <p:nvPr>
            <p:ph type="body" sz="quarter" idx="11"/>
          </p:nvPr>
        </p:nvSpPr>
        <p:spPr>
          <a:xfrm>
            <a:off x="180000" y="902297"/>
            <a:ext cx="5064662" cy="444906"/>
          </a:xfrm>
          <a:prstGeom prst="rect">
            <a:avLst/>
          </a:prstGeom>
        </p:spPr>
        <p:txBody>
          <a:bodyPr/>
          <a:lstStyle/>
          <a:p>
            <a:r>
              <a:rPr lang="fr-FR" sz="1800" dirty="0"/>
              <a:t>Balises de structuration </a:t>
            </a:r>
          </a:p>
        </p:txBody>
      </p:sp>
    </p:spTree>
    <p:extLst>
      <p:ext uri="{BB962C8B-B14F-4D97-AF65-F5344CB8AC3E}">
        <p14:creationId xmlns:p14="http://schemas.microsoft.com/office/powerpoint/2010/main" val="596700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57ECE67-E1A2-488A-909B-79299E5DB1E9}"/>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La balise </a:t>
            </a:r>
            <a:r>
              <a:rPr lang="fr-FR" sz="1200" b="1" dirty="0">
                <a:solidFill>
                  <a:schemeClr val="tx1">
                    <a:lumMod val="65000"/>
                    <a:lumOff val="35000"/>
                  </a:schemeClr>
                </a:solidFill>
                <a:latin typeface="Calibri" panose="020F0502020204030204" pitchFamily="34" charset="0"/>
              </a:rPr>
              <a:t>&lt;main&gt; </a:t>
            </a:r>
            <a:r>
              <a:rPr lang="fr-FR" sz="1200" dirty="0">
                <a:solidFill>
                  <a:schemeClr val="tx1">
                    <a:lumMod val="65000"/>
                    <a:lumOff val="35000"/>
                  </a:schemeClr>
                </a:solidFill>
                <a:latin typeface="Calibri" panose="020F0502020204030204" pitchFamily="34" charset="0"/>
              </a:rPr>
              <a:t>spécifie le contenu principal de la page web.</a:t>
            </a:r>
          </a:p>
          <a:p>
            <a:r>
              <a:rPr lang="fr-FR" sz="1200" dirty="0">
                <a:solidFill>
                  <a:schemeClr val="tx1">
                    <a:lumMod val="65000"/>
                    <a:lumOff val="35000"/>
                  </a:schemeClr>
                </a:solidFill>
                <a:latin typeface="Calibri" panose="020F0502020204030204" pitchFamily="34" charset="0"/>
              </a:rPr>
              <a:t>La balise &lt;</a:t>
            </a:r>
            <a:r>
              <a:rPr lang="fr-FR" sz="1200" b="1" dirty="0">
                <a:solidFill>
                  <a:schemeClr val="tx1">
                    <a:lumMod val="65000"/>
                    <a:lumOff val="35000"/>
                  </a:schemeClr>
                </a:solidFill>
                <a:latin typeface="Calibri" panose="020F0502020204030204" pitchFamily="34" charset="0"/>
              </a:rPr>
              <a:t>section</a:t>
            </a:r>
            <a:r>
              <a:rPr lang="fr-FR" sz="1200" dirty="0">
                <a:solidFill>
                  <a:schemeClr val="tx1">
                    <a:lumMod val="65000"/>
                    <a:lumOff val="35000"/>
                  </a:schemeClr>
                </a:solidFill>
                <a:latin typeface="Calibri" panose="020F0502020204030204" pitchFamily="34" charset="0"/>
              </a:rPr>
              <a:t>&gt; permet de segmenter le contenu en plusieurs sections.</a:t>
            </a:r>
          </a:p>
          <a:p>
            <a:endParaRPr lang="fr-FR" dirty="0"/>
          </a:p>
          <a:p>
            <a:r>
              <a:rPr lang="fr-FR" sz="1200" b="1" dirty="0">
                <a:solidFill>
                  <a:schemeClr val="tx1">
                    <a:lumMod val="65000"/>
                    <a:lumOff val="35000"/>
                  </a:schemeClr>
                </a:solidFill>
                <a:latin typeface="Calibri" panose="020F0502020204030204" pitchFamily="34" charset="0"/>
              </a:rPr>
              <a:t>Exemple :</a:t>
            </a:r>
            <a:r>
              <a:rPr lang="fr-FR" sz="1200" dirty="0">
                <a:solidFill>
                  <a:schemeClr val="tx1">
                    <a:lumMod val="65000"/>
                    <a:lumOff val="35000"/>
                  </a:schemeClr>
                </a:solidFill>
                <a:latin typeface="Calibri" panose="020F0502020204030204" pitchFamily="34" charset="0"/>
              </a:rPr>
              <a:t> </a:t>
            </a:r>
          </a:p>
          <a:p>
            <a:endParaRPr lang="fr-FR" dirty="0"/>
          </a:p>
        </p:txBody>
      </p:sp>
      <p:sp>
        <p:nvSpPr>
          <p:cNvPr id="3" name="Espace réservé du contenu 2">
            <a:extLst>
              <a:ext uri="{FF2B5EF4-FFF2-40B4-BE49-F238E27FC236}">
                <a16:creationId xmlns:a16="http://schemas.microsoft.com/office/drawing/2014/main" id="{FDF7E16A-A1B0-4716-9DAB-6FB776805C6C}"/>
              </a:ext>
            </a:extLst>
          </p:cNvPr>
          <p:cNvSpPr>
            <a:spLocks noGrp="1"/>
          </p:cNvSpPr>
          <p:nvPr>
            <p:ph sz="quarter" idx="13"/>
          </p:nvPr>
        </p:nvSpPr>
        <p:spPr/>
        <p:txBody>
          <a:bodyPr/>
          <a:lstStyle/>
          <a:p>
            <a:r>
              <a:rPr lang="fr-FR" sz="1600" b="1" dirty="0">
                <a:solidFill>
                  <a:srgbClr val="008245"/>
                </a:solidFill>
              </a:rPr>
              <a:t>Les balises &lt;main&gt; et &lt;section&gt;  </a:t>
            </a:r>
          </a:p>
          <a:p>
            <a:endParaRPr lang="fr-FR" dirty="0"/>
          </a:p>
        </p:txBody>
      </p:sp>
      <p:sp>
        <p:nvSpPr>
          <p:cNvPr id="7" name="ZoneTexte 6">
            <a:extLst>
              <a:ext uri="{FF2B5EF4-FFF2-40B4-BE49-F238E27FC236}">
                <a16:creationId xmlns:a16="http://schemas.microsoft.com/office/drawing/2014/main" id="{697C7947-44B3-4A96-AC24-37E1C849B9AA}"/>
              </a:ext>
            </a:extLst>
          </p:cNvPr>
          <p:cNvSpPr txBox="1"/>
          <p:nvPr/>
        </p:nvSpPr>
        <p:spPr>
          <a:xfrm>
            <a:off x="818024" y="3222418"/>
            <a:ext cx="9128067" cy="2123658"/>
          </a:xfrm>
          <a:prstGeom prst="rect">
            <a:avLst/>
          </a:prstGeom>
          <a:noFill/>
          <a:ln>
            <a:solidFill>
              <a:srgbClr val="00B050"/>
            </a:solidFill>
          </a:ln>
        </p:spPr>
        <p:txBody>
          <a:bodyPr wrap="square">
            <a:spAutoFit/>
          </a:bodyPr>
          <a:lstStyle/>
          <a:p>
            <a:r>
              <a:rPr lang="it-IT" sz="1200" dirty="0">
                <a:solidFill>
                  <a:srgbClr val="333333"/>
                </a:solidFill>
                <a:effectLst/>
                <a:latin typeface="Calibri" panose="020F0502020204030204" pitchFamily="34" charset="0"/>
              </a:rPr>
              <a:t> </a:t>
            </a:r>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main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Texte d'introduction de mon contenu.</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section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h2</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Titre de ma section</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h2</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Texte de ma section.</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section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section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h2</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Titre de ma section</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h2</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Texte de ma section.</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section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main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4" name="Titre 15">
            <a:extLst>
              <a:ext uri="{FF2B5EF4-FFF2-40B4-BE49-F238E27FC236}">
                <a16:creationId xmlns:a16="http://schemas.microsoft.com/office/drawing/2014/main" id="{5905DBAA-23FD-4629-B133-5A3ADD81A2D4}"/>
              </a:ext>
            </a:extLst>
          </p:cNvPr>
          <p:cNvSpPr>
            <a:spLocks noGrp="1"/>
          </p:cNvSpPr>
          <p:nvPr>
            <p:ph type="title"/>
          </p:nvPr>
        </p:nvSpPr>
        <p:spPr>
          <a:xfrm>
            <a:off x="169490" y="576582"/>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5" name="Espace réservé du texte 16">
            <a:extLst>
              <a:ext uri="{FF2B5EF4-FFF2-40B4-BE49-F238E27FC236}">
                <a16:creationId xmlns:a16="http://schemas.microsoft.com/office/drawing/2014/main" id="{E414E689-C72F-49CC-AA1F-ED22CC47E33E}"/>
              </a:ext>
            </a:extLst>
          </p:cNvPr>
          <p:cNvSpPr>
            <a:spLocks noGrp="1"/>
          </p:cNvSpPr>
          <p:nvPr>
            <p:ph type="body" sz="quarter" idx="11"/>
          </p:nvPr>
        </p:nvSpPr>
        <p:spPr>
          <a:xfrm>
            <a:off x="180000" y="902297"/>
            <a:ext cx="5064662" cy="444906"/>
          </a:xfrm>
          <a:prstGeom prst="rect">
            <a:avLst/>
          </a:prstGeom>
        </p:spPr>
        <p:txBody>
          <a:bodyPr/>
          <a:lstStyle/>
          <a:p>
            <a:r>
              <a:rPr lang="fr-FR" sz="1800" dirty="0"/>
              <a:t>Balises de structuration </a:t>
            </a:r>
          </a:p>
        </p:txBody>
      </p:sp>
    </p:spTree>
    <p:extLst>
      <p:ext uri="{BB962C8B-B14F-4D97-AF65-F5344CB8AC3E}">
        <p14:creationId xmlns:p14="http://schemas.microsoft.com/office/powerpoint/2010/main" val="4969611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D311BFF-BB3A-4B08-98D9-FA8352EFB001}"/>
              </a:ext>
            </a:extLst>
          </p:cNvPr>
          <p:cNvSpPr>
            <a:spLocks noGrp="1"/>
          </p:cNvSpPr>
          <p:nvPr>
            <p:ph sz="quarter" idx="12"/>
          </p:nvPr>
        </p:nvSpPr>
        <p:spPr/>
        <p:txBody>
          <a:bodyPr/>
          <a:lstStyle/>
          <a:p>
            <a:r>
              <a:rPr lang="fr-FR" dirty="0">
                <a:solidFill>
                  <a:schemeClr val="tx1">
                    <a:lumMod val="65000"/>
                    <a:lumOff val="35000"/>
                  </a:schemeClr>
                </a:solidFill>
                <a:latin typeface="Calibri" panose="020F0502020204030204" pitchFamily="34" charset="0"/>
              </a:rPr>
              <a:t>La balise &lt;article&gt; permet d'incorporer du contenu annexe, comme par exemple :</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des articles de blog,</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des produits,</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des commentaires,</a:t>
            </a:r>
          </a:p>
          <a:p>
            <a:pPr marL="800100" lvl="1" indent="-34290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a:t>
            </a:r>
          </a:p>
          <a:p>
            <a:pPr marL="457200" lvl="1" indent="0">
              <a:buNone/>
            </a:pPr>
            <a:endParaRPr lang="fr-FR" sz="1200" b="1" dirty="0">
              <a:solidFill>
                <a:schemeClr val="tx1">
                  <a:lumMod val="65000"/>
                  <a:lumOff val="35000"/>
                </a:schemeClr>
              </a:solidFill>
              <a:latin typeface="Calibri" panose="020F0502020204030204" pitchFamily="34" charset="0"/>
            </a:endParaRPr>
          </a:p>
          <a:p>
            <a:pPr marL="457200" lvl="1" indent="0">
              <a:buNone/>
            </a:pPr>
            <a:r>
              <a:rPr lang="fr-FR" sz="1200" b="1" dirty="0">
                <a:solidFill>
                  <a:schemeClr val="tx1">
                    <a:lumMod val="65000"/>
                    <a:lumOff val="35000"/>
                  </a:schemeClr>
                </a:solidFill>
                <a:latin typeface="Calibri" panose="020F0502020204030204" pitchFamily="34" charset="0"/>
              </a:rPr>
              <a:t>Exemple :</a:t>
            </a:r>
            <a:r>
              <a:rPr lang="fr-FR" sz="1200" dirty="0">
                <a:solidFill>
                  <a:schemeClr val="tx1">
                    <a:lumMod val="65000"/>
                    <a:lumOff val="35000"/>
                  </a:schemeClr>
                </a:solidFill>
                <a:latin typeface="Calibri" panose="020F0502020204030204" pitchFamily="34" charset="0"/>
              </a:rPr>
              <a:t> </a:t>
            </a:r>
          </a:p>
          <a:p>
            <a:pPr marL="457200" lvl="1" indent="0">
              <a:buNone/>
            </a:pPr>
            <a:endParaRPr lang="fr-FR" sz="1200" dirty="0">
              <a:solidFill>
                <a:schemeClr val="tx1">
                  <a:lumMod val="65000"/>
                  <a:lumOff val="35000"/>
                </a:schemeClr>
              </a:solidFill>
              <a:latin typeface="Calibri" panose="020F0502020204030204" pitchFamily="34" charset="0"/>
            </a:endParaRPr>
          </a:p>
          <a:p>
            <a:endParaRPr lang="fr-FR" dirty="0"/>
          </a:p>
        </p:txBody>
      </p:sp>
      <p:sp>
        <p:nvSpPr>
          <p:cNvPr id="3" name="Espace réservé du contenu 2">
            <a:extLst>
              <a:ext uri="{FF2B5EF4-FFF2-40B4-BE49-F238E27FC236}">
                <a16:creationId xmlns:a16="http://schemas.microsoft.com/office/drawing/2014/main" id="{78EA443D-CCED-4C2A-AF5B-32EE1C856A15}"/>
              </a:ext>
            </a:extLst>
          </p:cNvPr>
          <p:cNvSpPr>
            <a:spLocks noGrp="1"/>
          </p:cNvSpPr>
          <p:nvPr>
            <p:ph sz="quarter" idx="13"/>
          </p:nvPr>
        </p:nvSpPr>
        <p:spPr/>
        <p:txBody>
          <a:bodyPr/>
          <a:lstStyle/>
          <a:p>
            <a:r>
              <a:rPr lang="fr-FR" sz="1600" b="1" dirty="0">
                <a:solidFill>
                  <a:srgbClr val="008245"/>
                </a:solidFill>
              </a:rPr>
              <a:t>La balise &lt;article&gt; </a:t>
            </a:r>
          </a:p>
          <a:p>
            <a:endParaRPr lang="fr-FR" dirty="0"/>
          </a:p>
        </p:txBody>
      </p:sp>
      <p:sp>
        <p:nvSpPr>
          <p:cNvPr id="7" name="ZoneTexte 6">
            <a:extLst>
              <a:ext uri="{FF2B5EF4-FFF2-40B4-BE49-F238E27FC236}">
                <a16:creationId xmlns:a16="http://schemas.microsoft.com/office/drawing/2014/main" id="{E7FADB08-031A-414E-8153-FC08834A87AE}"/>
              </a:ext>
            </a:extLst>
          </p:cNvPr>
          <p:cNvSpPr txBox="1"/>
          <p:nvPr/>
        </p:nvSpPr>
        <p:spPr>
          <a:xfrm>
            <a:off x="855916" y="3964960"/>
            <a:ext cx="7148949" cy="2492990"/>
          </a:xfrm>
          <a:prstGeom prst="rect">
            <a:avLst/>
          </a:prstGeom>
          <a:noFill/>
          <a:ln>
            <a:solidFill>
              <a:srgbClr val="00B050"/>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main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Texte de mon contenu. Voilà des articles liés à ma page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article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h2</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Titre de mon article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h2</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Texte de mon article.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article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article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h2</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Titre de mon article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h2</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Texte de mon article.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article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div</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main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8" name="ZoneTexte 7">
            <a:extLst>
              <a:ext uri="{FF2B5EF4-FFF2-40B4-BE49-F238E27FC236}">
                <a16:creationId xmlns:a16="http://schemas.microsoft.com/office/drawing/2014/main" id="{D6C1EC8E-60B2-4746-A9CB-81F0CEA8AD2C}"/>
              </a:ext>
            </a:extLst>
          </p:cNvPr>
          <p:cNvSpPr txBox="1"/>
          <p:nvPr/>
        </p:nvSpPr>
        <p:spPr>
          <a:xfrm>
            <a:off x="763551" y="1626252"/>
            <a:ext cx="184731" cy="338554"/>
          </a:xfrm>
          <a:prstGeom prst="rect">
            <a:avLst/>
          </a:prstGeom>
          <a:noFill/>
        </p:spPr>
        <p:txBody>
          <a:bodyPr wrap="none" rtlCol="0">
            <a:spAutoFit/>
          </a:bodyPr>
          <a:lstStyle/>
          <a:p>
            <a:endParaRPr lang="fr-FR" sz="1600" b="1" dirty="0">
              <a:solidFill>
                <a:schemeClr val="tx1">
                  <a:lumMod val="65000"/>
                  <a:lumOff val="35000"/>
                </a:schemeClr>
              </a:solidFill>
            </a:endParaRPr>
          </a:p>
        </p:txBody>
      </p:sp>
      <p:sp>
        <p:nvSpPr>
          <p:cNvPr id="14" name="Titre 15">
            <a:extLst>
              <a:ext uri="{FF2B5EF4-FFF2-40B4-BE49-F238E27FC236}">
                <a16:creationId xmlns:a16="http://schemas.microsoft.com/office/drawing/2014/main" id="{D4C05D5C-9172-4F4E-A7C6-4EF5C077F710}"/>
              </a:ext>
            </a:extLst>
          </p:cNvPr>
          <p:cNvSpPr>
            <a:spLocks noGrp="1"/>
          </p:cNvSpPr>
          <p:nvPr>
            <p:ph type="title"/>
          </p:nvPr>
        </p:nvSpPr>
        <p:spPr>
          <a:xfrm>
            <a:off x="169490" y="576582"/>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5" name="Espace réservé du texte 16">
            <a:extLst>
              <a:ext uri="{FF2B5EF4-FFF2-40B4-BE49-F238E27FC236}">
                <a16:creationId xmlns:a16="http://schemas.microsoft.com/office/drawing/2014/main" id="{3304A8C3-DA48-4517-985C-CE5884150B93}"/>
              </a:ext>
            </a:extLst>
          </p:cNvPr>
          <p:cNvSpPr>
            <a:spLocks noGrp="1"/>
          </p:cNvSpPr>
          <p:nvPr>
            <p:ph type="body" sz="quarter" idx="11"/>
          </p:nvPr>
        </p:nvSpPr>
        <p:spPr>
          <a:xfrm>
            <a:off x="180000" y="902297"/>
            <a:ext cx="5064662" cy="444906"/>
          </a:xfrm>
          <a:prstGeom prst="rect">
            <a:avLst/>
          </a:prstGeom>
        </p:spPr>
        <p:txBody>
          <a:bodyPr/>
          <a:lstStyle/>
          <a:p>
            <a:r>
              <a:rPr lang="fr-FR" sz="1800" dirty="0"/>
              <a:t>Balises de structuration </a:t>
            </a:r>
          </a:p>
        </p:txBody>
      </p:sp>
    </p:spTree>
    <p:extLst>
      <p:ext uri="{BB962C8B-B14F-4D97-AF65-F5344CB8AC3E}">
        <p14:creationId xmlns:p14="http://schemas.microsoft.com/office/powerpoint/2010/main" val="27756484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4739BF8-B06E-44F3-95FA-5F56305C9FFD}"/>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La balise &lt;</a:t>
            </a:r>
            <a:r>
              <a:rPr lang="fr-FR" sz="1200" dirty="0" err="1">
                <a:solidFill>
                  <a:schemeClr val="tx1">
                    <a:lumMod val="65000"/>
                    <a:lumOff val="35000"/>
                  </a:schemeClr>
                </a:solidFill>
                <a:latin typeface="Calibri" panose="020F0502020204030204" pitchFamily="34" charset="0"/>
              </a:rPr>
              <a:t>aside</a:t>
            </a:r>
            <a:r>
              <a:rPr lang="fr-FR" sz="1200" dirty="0">
                <a:solidFill>
                  <a:schemeClr val="tx1">
                    <a:lumMod val="65000"/>
                    <a:lumOff val="35000"/>
                  </a:schemeClr>
                </a:solidFill>
                <a:latin typeface="Calibri" panose="020F0502020204030204" pitchFamily="34" charset="0"/>
              </a:rPr>
              <a:t>&gt; permet d'afficher du contenu qui n'a pas de rapport direct avec le contenu principal, souvent représenté comme une </a:t>
            </a:r>
            <a:r>
              <a:rPr lang="fr-FR" sz="1200" dirty="0" err="1">
                <a:solidFill>
                  <a:schemeClr val="tx1">
                    <a:lumMod val="65000"/>
                    <a:lumOff val="35000"/>
                  </a:schemeClr>
                </a:solidFill>
                <a:latin typeface="Calibri" panose="020F0502020204030204" pitchFamily="34" charset="0"/>
              </a:rPr>
              <a:t>sidebarre</a:t>
            </a:r>
            <a:r>
              <a:rPr lang="fr-FR" sz="1200" dirty="0">
                <a:solidFill>
                  <a:schemeClr val="tx1">
                    <a:lumMod val="65000"/>
                    <a:lumOff val="35000"/>
                  </a:schemeClr>
                </a:solidFill>
                <a:latin typeface="Calibri" panose="020F0502020204030204" pitchFamily="34" charset="0"/>
              </a:rPr>
              <a:t> :</a:t>
            </a:r>
          </a:p>
          <a:p>
            <a:endParaRPr lang="fr-FR" sz="1200" b="1" dirty="0">
              <a:solidFill>
                <a:schemeClr val="tx1">
                  <a:lumMod val="65000"/>
                  <a:lumOff val="35000"/>
                </a:schemeClr>
              </a:solidFill>
              <a:latin typeface="Calibri" panose="020F0502020204030204" pitchFamily="34" charset="0"/>
            </a:endParaRPr>
          </a:p>
          <a:p>
            <a:endParaRPr lang="fr-FR" sz="1200" b="1" dirty="0">
              <a:solidFill>
                <a:schemeClr val="tx1">
                  <a:lumMod val="65000"/>
                  <a:lumOff val="35000"/>
                </a:schemeClr>
              </a:solidFill>
              <a:latin typeface="Calibri" panose="020F0502020204030204" pitchFamily="34" charset="0"/>
            </a:endParaRPr>
          </a:p>
          <a:p>
            <a:r>
              <a:rPr lang="fr-FR" sz="1200" b="1" dirty="0">
                <a:solidFill>
                  <a:schemeClr val="tx1">
                    <a:lumMod val="65000"/>
                    <a:lumOff val="35000"/>
                  </a:schemeClr>
                </a:solidFill>
                <a:latin typeface="Calibri" panose="020F0502020204030204" pitchFamily="34" charset="0"/>
              </a:rPr>
              <a:t>Exemple</a:t>
            </a:r>
            <a:r>
              <a:rPr lang="fr-FR" sz="1200" dirty="0">
                <a:solidFill>
                  <a:schemeClr val="tx1">
                    <a:lumMod val="65000"/>
                    <a:lumOff val="35000"/>
                  </a:schemeClr>
                </a:solidFill>
                <a:latin typeface="Calibri" panose="020F0502020204030204" pitchFamily="34" charset="0"/>
              </a:rPr>
              <a:t> :</a:t>
            </a:r>
          </a:p>
          <a:p>
            <a:endParaRPr lang="fr-FR" dirty="0"/>
          </a:p>
        </p:txBody>
      </p:sp>
      <p:sp>
        <p:nvSpPr>
          <p:cNvPr id="3" name="Espace réservé du contenu 2">
            <a:extLst>
              <a:ext uri="{FF2B5EF4-FFF2-40B4-BE49-F238E27FC236}">
                <a16:creationId xmlns:a16="http://schemas.microsoft.com/office/drawing/2014/main" id="{AB72628F-D398-49D9-9611-017BDC44E875}"/>
              </a:ext>
            </a:extLst>
          </p:cNvPr>
          <p:cNvSpPr>
            <a:spLocks noGrp="1"/>
          </p:cNvSpPr>
          <p:nvPr>
            <p:ph sz="quarter" idx="13"/>
          </p:nvPr>
        </p:nvSpPr>
        <p:spPr/>
        <p:txBody>
          <a:bodyPr/>
          <a:lstStyle/>
          <a:p>
            <a:r>
              <a:rPr lang="fr-FR" sz="1600" b="1" dirty="0">
                <a:solidFill>
                  <a:srgbClr val="008245"/>
                </a:solidFill>
              </a:rPr>
              <a:t>La balise &lt;</a:t>
            </a:r>
            <a:r>
              <a:rPr lang="fr-FR" sz="1600" b="1" dirty="0" err="1">
                <a:solidFill>
                  <a:srgbClr val="008245"/>
                </a:solidFill>
              </a:rPr>
              <a:t>aside</a:t>
            </a:r>
            <a:r>
              <a:rPr lang="fr-FR" sz="1600" b="1" dirty="0">
                <a:solidFill>
                  <a:srgbClr val="008245"/>
                </a:solidFill>
              </a:rPr>
              <a:t>&gt; </a:t>
            </a:r>
          </a:p>
          <a:p>
            <a:endParaRPr lang="fr-FR" dirty="0"/>
          </a:p>
        </p:txBody>
      </p:sp>
      <p:sp>
        <p:nvSpPr>
          <p:cNvPr id="9" name="ZoneTexte 8">
            <a:extLst>
              <a:ext uri="{FF2B5EF4-FFF2-40B4-BE49-F238E27FC236}">
                <a16:creationId xmlns:a16="http://schemas.microsoft.com/office/drawing/2014/main" id="{D2D67B22-5B56-4E69-A34D-CC46BC68289C}"/>
              </a:ext>
            </a:extLst>
          </p:cNvPr>
          <p:cNvSpPr txBox="1"/>
          <p:nvPr/>
        </p:nvSpPr>
        <p:spPr>
          <a:xfrm>
            <a:off x="720000" y="3185931"/>
            <a:ext cx="8659091" cy="1938992"/>
          </a:xfrm>
          <a:prstGeom prst="rect">
            <a:avLst/>
          </a:prstGeom>
          <a:noFill/>
          <a:ln>
            <a:solidFill>
              <a:srgbClr val="00B050"/>
            </a:solidFill>
          </a:ln>
        </p:spPr>
        <p:txBody>
          <a:bodyPr wrap="square">
            <a:spAutoFit/>
          </a:bodyPr>
          <a:lstStyle/>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main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Texte de mon contenu.</a:t>
            </a: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aside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Texte sans rapport direct.</a:t>
            </a: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p</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aside</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main</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14" name="Titre 15">
            <a:extLst>
              <a:ext uri="{FF2B5EF4-FFF2-40B4-BE49-F238E27FC236}">
                <a16:creationId xmlns:a16="http://schemas.microsoft.com/office/drawing/2014/main" id="{94323488-58C5-49BD-BD70-868830B3E315}"/>
              </a:ext>
            </a:extLst>
          </p:cNvPr>
          <p:cNvSpPr>
            <a:spLocks noGrp="1"/>
          </p:cNvSpPr>
          <p:nvPr>
            <p:ph type="title"/>
          </p:nvPr>
        </p:nvSpPr>
        <p:spPr>
          <a:xfrm>
            <a:off x="169490" y="576582"/>
            <a:ext cx="5075172" cy="415143"/>
          </a:xfrm>
          <a:prstGeom prst="rect">
            <a:avLst/>
          </a:prstGeom>
        </p:spPr>
        <p:txBody>
          <a:bodyPr/>
          <a:lstStyle/>
          <a:p>
            <a:r>
              <a:rPr lang="fr-FR" dirty="0"/>
              <a:t>03- </a:t>
            </a:r>
            <a:r>
              <a:rPr lang="fr-FR" sz="2000" b="1" u="none" strike="noStrike" kern="1200" cap="all" spc="0" dirty="0">
                <a:solidFill>
                  <a:srgbClr val="008245"/>
                </a:solidFill>
                <a:uFillTx/>
                <a:cs typeface="Calibri" panose="020F0502020204030204" pitchFamily="34" charset="0"/>
              </a:rPr>
              <a:t>Définir les éléments basiques d’une page HTML</a:t>
            </a:r>
            <a:br>
              <a:rPr lang="fr-FR" sz="2000" u="none" strike="noStrike" kern="1200" cap="all" spc="0" dirty="0">
                <a:solidFill>
                  <a:srgbClr val="008245"/>
                </a:solidFill>
                <a:uFillTx/>
                <a:cs typeface="Calibri" panose="020F0502020204030204" pitchFamily="34" charset="0"/>
              </a:rPr>
            </a:br>
            <a:endParaRPr lang="fr-FR" dirty="0"/>
          </a:p>
        </p:txBody>
      </p:sp>
      <p:sp>
        <p:nvSpPr>
          <p:cNvPr id="15" name="Espace réservé du texte 16">
            <a:extLst>
              <a:ext uri="{FF2B5EF4-FFF2-40B4-BE49-F238E27FC236}">
                <a16:creationId xmlns:a16="http://schemas.microsoft.com/office/drawing/2014/main" id="{EA80D231-08B8-47FA-A03D-1EF36F79D14B}"/>
              </a:ext>
            </a:extLst>
          </p:cNvPr>
          <p:cNvSpPr>
            <a:spLocks noGrp="1"/>
          </p:cNvSpPr>
          <p:nvPr>
            <p:ph type="body" sz="quarter" idx="11"/>
          </p:nvPr>
        </p:nvSpPr>
        <p:spPr>
          <a:xfrm>
            <a:off x="180000" y="902297"/>
            <a:ext cx="5064662" cy="444906"/>
          </a:xfrm>
          <a:prstGeom prst="rect">
            <a:avLst/>
          </a:prstGeom>
        </p:spPr>
        <p:txBody>
          <a:bodyPr/>
          <a:lstStyle/>
          <a:p>
            <a:r>
              <a:rPr lang="fr-FR" sz="1800" dirty="0"/>
              <a:t>Balises de structuration </a:t>
            </a:r>
          </a:p>
        </p:txBody>
      </p:sp>
    </p:spTree>
    <p:extLst>
      <p:ext uri="{BB962C8B-B14F-4D97-AF65-F5344CB8AC3E}">
        <p14:creationId xmlns:p14="http://schemas.microsoft.com/office/powerpoint/2010/main" val="122434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prstGeom prst="rect">
            <a:avLst/>
          </a:prstGeom>
        </p:spPr>
        <p:txBody>
          <a:bodyPr/>
          <a:lstStyle/>
          <a:p>
            <a:r>
              <a:rPr lang="fr-FR" dirty="0"/>
              <a:t>01- </a:t>
            </a:r>
            <a:r>
              <a:rPr lang="fr-FR" sz="2000" b="1" u="none" strike="noStrike" kern="1200" cap="all" spc="0" dirty="0">
                <a:solidFill>
                  <a:srgbClr val="008245"/>
                </a:solidFill>
                <a:uFillTx/>
                <a:cs typeface="Calibri" panose="020F0502020204030204" pitchFamily="34" charset="0"/>
              </a:rPr>
              <a:t>Introduction au langage HTML</a:t>
            </a: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prstGeom prst="rect">
            <a:avLst/>
          </a:prstGeom>
        </p:spPr>
        <p:txBody>
          <a:bodyPr/>
          <a:lstStyle/>
          <a:p>
            <a:r>
              <a:rPr lang="fr-FR" dirty="0"/>
              <a:t>Historique de l’HTML</a:t>
            </a:r>
          </a:p>
        </p:txBody>
      </p:sp>
      <p:sp>
        <p:nvSpPr>
          <p:cNvPr id="18" name="Espace réservé du contenu 17">
            <a:extLst>
              <a:ext uri="{FF2B5EF4-FFF2-40B4-BE49-F238E27FC236}">
                <a16:creationId xmlns:a16="http://schemas.microsoft.com/office/drawing/2014/main" id="{7954145C-DF82-4440-8E2D-539B9C7E918F}"/>
              </a:ext>
            </a:extLst>
          </p:cNvPr>
          <p:cNvSpPr>
            <a:spLocks noGrp="1"/>
          </p:cNvSpPr>
          <p:nvPr>
            <p:ph sz="quarter" idx="12"/>
          </p:nvPr>
        </p:nvSpPr>
        <p:spPr>
          <a:prstGeom prst="rect">
            <a:avLst/>
          </a:prstGeom>
        </p:spPr>
        <p:txBody>
          <a:bodyPr/>
          <a:lstStyle/>
          <a:p>
            <a:pPr marL="0" indent="0" algn="just">
              <a:buNone/>
            </a:pPr>
            <a:endParaRPr lang="fr-FR" sz="1200" b="1" dirty="0">
              <a:latin typeface="Calibri" panose="020F0502020204030204" pitchFamily="34" charset="0"/>
              <a:cs typeface="Calibri" panose="020F0502020204030204" pitchFamily="34" charset="0"/>
            </a:endParaRPr>
          </a:p>
          <a:p>
            <a:r>
              <a:rPr lang="fr-FR" sz="1200" dirty="0">
                <a:latin typeface="Calibri" panose="020F0502020204030204" pitchFamily="34" charset="0"/>
                <a:cs typeface="Calibri" panose="020F0502020204030204" pitchFamily="34" charset="0"/>
              </a:rPr>
              <a:t>Le </a:t>
            </a:r>
            <a:r>
              <a:rPr lang="fr-FR" sz="1200" b="1" dirty="0">
                <a:latin typeface="Calibri" panose="020F0502020204030204" pitchFamily="34" charset="0"/>
                <a:cs typeface="Calibri" panose="020F0502020204030204" pitchFamily="34" charset="0"/>
              </a:rPr>
              <a:t>World Wide Web (WWW)</a:t>
            </a:r>
            <a:r>
              <a:rPr lang="fr-FR" sz="1200" dirty="0">
                <a:latin typeface="Calibri" panose="020F0502020204030204" pitchFamily="34" charset="0"/>
                <a:cs typeface="Calibri" panose="020F0502020204030204" pitchFamily="34" charset="0"/>
              </a:rPr>
              <a:t>, abrégé le </a:t>
            </a:r>
            <a:r>
              <a:rPr lang="fr-FR" sz="1200" b="1" dirty="0">
                <a:latin typeface="Calibri" panose="020F0502020204030204" pitchFamily="34" charset="0"/>
                <a:cs typeface="Calibri" panose="020F0502020204030204" pitchFamily="34" charset="0"/>
              </a:rPr>
              <a:t>Web</a:t>
            </a:r>
            <a:r>
              <a:rPr lang="fr-FR" sz="1200" dirty="0">
                <a:latin typeface="Calibri" panose="020F0502020204030204" pitchFamily="34" charset="0"/>
                <a:cs typeface="Calibri" panose="020F0502020204030204" pitchFamily="34" charset="0"/>
              </a:rPr>
              <a:t>, est le principal service de partage et de recherche d'informations sur </a:t>
            </a:r>
            <a:r>
              <a:rPr lang="fr-FR" sz="1200" b="1" dirty="0">
                <a:latin typeface="Calibri" panose="020F0502020204030204" pitchFamily="34" charset="0"/>
                <a:cs typeface="Calibri" panose="020F0502020204030204" pitchFamily="34" charset="0"/>
              </a:rPr>
              <a:t>Internet</a:t>
            </a:r>
            <a:r>
              <a:rPr lang="fr-FR" sz="1200" dirty="0">
                <a:latin typeface="Calibri" panose="020F0502020204030204" pitchFamily="34" charset="0"/>
                <a:cs typeface="Calibri" panose="020F0502020204030204" pitchFamily="34" charset="0"/>
              </a:rPr>
              <a:t> (le réseau informatique mondial). </a:t>
            </a:r>
          </a:p>
          <a:p>
            <a:r>
              <a:rPr lang="fr-FR" sz="1200" dirty="0">
                <a:latin typeface="Calibri" panose="020F0502020204030204" pitchFamily="34" charset="0"/>
                <a:cs typeface="Calibri" panose="020F0502020204030204" pitchFamily="34" charset="0"/>
              </a:rPr>
              <a:t>Le </a:t>
            </a:r>
            <a:r>
              <a:rPr lang="fr-FR" sz="1200" b="1" dirty="0">
                <a:latin typeface="Calibri" panose="020F0502020204030204" pitchFamily="34" charset="0"/>
                <a:cs typeface="Calibri" panose="020F0502020204030204" pitchFamily="34" charset="0"/>
              </a:rPr>
              <a:t>Web</a:t>
            </a:r>
            <a:r>
              <a:rPr lang="fr-FR" sz="1200" dirty="0">
                <a:latin typeface="Calibri" panose="020F0502020204030204" pitchFamily="34" charset="0"/>
                <a:cs typeface="Calibri" panose="020F0502020204030204" pitchFamily="34" charset="0"/>
              </a:rPr>
              <a:t> donne aux utilisateurs l’accès à une vaste gamme de pages et de documents (appelés </a:t>
            </a:r>
            <a:r>
              <a:rPr lang="fr-FR" sz="1200" b="1" dirty="0">
                <a:latin typeface="Calibri" panose="020F0502020204030204" pitchFamily="34" charset="0"/>
                <a:cs typeface="Calibri" panose="020F0502020204030204" pitchFamily="34" charset="0"/>
              </a:rPr>
              <a:t>ressources</a:t>
            </a:r>
            <a:r>
              <a:rPr lang="fr-FR" sz="1200" dirty="0">
                <a:latin typeface="Calibri" panose="020F0502020204030204" pitchFamily="34" charset="0"/>
                <a:cs typeface="Calibri" panose="020F0502020204030204" pitchFamily="34" charset="0"/>
              </a:rPr>
              <a:t>) qui sont connectés au moyen de </a:t>
            </a:r>
            <a:r>
              <a:rPr lang="fr-FR" sz="1200" b="1" dirty="0">
                <a:latin typeface="Calibri" panose="020F0502020204030204" pitchFamily="34" charset="0"/>
                <a:cs typeface="Calibri" panose="020F0502020204030204" pitchFamily="34" charset="0"/>
              </a:rPr>
              <a:t>liens hypertextes (</a:t>
            </a:r>
            <a:r>
              <a:rPr lang="fr-FR" sz="1200" dirty="0">
                <a:latin typeface="Calibri" panose="020F0502020204030204" pitchFamily="34" charset="0"/>
                <a:cs typeface="Calibri" panose="020F0502020204030204" pitchFamily="34" charset="0"/>
              </a:rPr>
              <a:t>hyperliens) et accessibles via un </a:t>
            </a:r>
            <a:r>
              <a:rPr lang="fr-FR" sz="1200" b="1" dirty="0">
                <a:latin typeface="Calibri" panose="020F0502020204030204" pitchFamily="34" charset="0"/>
                <a:cs typeface="Calibri" panose="020F0502020204030204" pitchFamily="34" charset="0"/>
              </a:rPr>
              <a:t>navigateur</a:t>
            </a:r>
            <a:r>
              <a:rPr lang="fr-FR" sz="1200" dirty="0">
                <a:latin typeface="Calibri" panose="020F0502020204030204" pitchFamily="34" charset="0"/>
                <a:cs typeface="Calibri" panose="020F0502020204030204" pitchFamily="34" charset="0"/>
              </a:rPr>
              <a:t>.</a:t>
            </a:r>
          </a:p>
          <a:p>
            <a:r>
              <a:rPr lang="fr-FR" sz="1200" dirty="0">
                <a:latin typeface="Calibri" panose="020F0502020204030204" pitchFamily="34" charset="0"/>
                <a:cs typeface="Calibri" panose="020F0502020204030204" pitchFamily="34" charset="0"/>
              </a:rPr>
              <a:t>Les </a:t>
            </a:r>
            <a:r>
              <a:rPr lang="fr-FR" sz="1200" b="1" dirty="0">
                <a:latin typeface="Calibri" panose="020F0502020204030204" pitchFamily="34" charset="0"/>
                <a:cs typeface="Calibri" panose="020F0502020204030204" pitchFamily="34" charset="0"/>
              </a:rPr>
              <a:t>ressources </a:t>
            </a:r>
            <a:r>
              <a:rPr lang="fr-FR" sz="1200" dirty="0">
                <a:latin typeface="Calibri" panose="020F0502020204030204" pitchFamily="34" charset="0"/>
                <a:cs typeface="Calibri" panose="020F0502020204030204" pitchFamily="34" charset="0"/>
              </a:rPr>
              <a:t>du web correspondent aux entités informatiques comme le texte, les image, les vidéos,  d’autres ressources. </a:t>
            </a:r>
          </a:p>
          <a:p>
            <a:r>
              <a:rPr lang="fr-FR" sz="1200" dirty="0">
                <a:latin typeface="Calibri" panose="020F0502020204030204" pitchFamily="34" charset="0"/>
                <a:cs typeface="Calibri" panose="020F0502020204030204" pitchFamily="34" charset="0"/>
              </a:rPr>
              <a:t>Pour chaque ressource sur le web, une adresse en ligne appelée </a:t>
            </a:r>
            <a:r>
              <a:rPr lang="fr-FR" sz="1200" b="1" dirty="0">
                <a:latin typeface="Calibri" panose="020F0502020204030204" pitchFamily="34" charset="0"/>
                <a:cs typeface="Calibri" panose="020F0502020204030204" pitchFamily="34" charset="0"/>
              </a:rPr>
              <a:t>URL</a:t>
            </a:r>
            <a:r>
              <a:rPr lang="fr-FR" sz="1200" dirty="0">
                <a:latin typeface="Calibri" panose="020F0502020204030204" pitchFamily="34" charset="0"/>
                <a:cs typeface="Calibri" panose="020F0502020204030204" pitchFamily="34" charset="0"/>
              </a:rPr>
              <a:t> (Uniform Resource Locator) est attribuée.</a:t>
            </a:r>
          </a:p>
          <a:p>
            <a:r>
              <a:rPr lang="fr-FR" sz="1200" dirty="0">
                <a:latin typeface="Calibri" panose="020F0502020204030204" pitchFamily="34" charset="0"/>
                <a:cs typeface="Calibri" panose="020F0502020204030204" pitchFamily="34" charset="0"/>
              </a:rPr>
              <a:t>Un </a:t>
            </a:r>
            <a:r>
              <a:rPr lang="fr-FR" sz="1200" b="1" dirty="0">
                <a:latin typeface="Calibri" panose="020F0502020204030204" pitchFamily="34" charset="0"/>
                <a:cs typeface="Calibri" panose="020F0502020204030204" pitchFamily="34" charset="0"/>
              </a:rPr>
              <a:t>document hypertexte </a:t>
            </a:r>
            <a:r>
              <a:rPr lang="fr-FR" sz="1200" dirty="0">
                <a:latin typeface="Calibri" panose="020F0502020204030204" pitchFamily="34" charset="0"/>
                <a:cs typeface="Calibri" panose="020F0502020204030204" pitchFamily="34" charset="0"/>
              </a:rPr>
              <a:t>(composé du texte et des liens hypertextes) est écrit en langage de balisage hypertexte (</a:t>
            </a:r>
            <a:r>
              <a:rPr lang="fr-FR" sz="1200" b="1" dirty="0">
                <a:latin typeface="Calibri" panose="020F0502020204030204" pitchFamily="34" charset="0"/>
                <a:cs typeface="Calibri" panose="020F0502020204030204" pitchFamily="34" charset="0"/>
              </a:rPr>
              <a:t>HTML</a:t>
            </a:r>
            <a:r>
              <a:rPr lang="fr-FR" sz="1200" dirty="0">
                <a:latin typeface="Calibri" panose="020F0502020204030204" pitchFamily="34" charset="0"/>
                <a:cs typeface="Calibri" panose="020F0502020204030204" pitchFamily="34" charset="0"/>
              </a:rPr>
              <a:t>). </a:t>
            </a:r>
          </a:p>
          <a:p>
            <a:r>
              <a:rPr lang="fr-FR" sz="1200" dirty="0">
                <a:latin typeface="Calibri" panose="020F0502020204030204" pitchFamily="34" charset="0"/>
                <a:cs typeface="Calibri" panose="020F0502020204030204" pitchFamily="34" charset="0"/>
              </a:rPr>
              <a:t>Le Web fonctionne dans le mode client-serveur : </a:t>
            </a:r>
          </a:p>
          <a:p>
            <a:pPr lvl="1"/>
            <a:r>
              <a:rPr lang="fr-FR" sz="1200" dirty="0">
                <a:latin typeface="Calibri" panose="020F0502020204030204" pitchFamily="34" charset="0"/>
                <a:cs typeface="Calibri" panose="020F0502020204030204" pitchFamily="34" charset="0"/>
              </a:rPr>
              <a:t>Les serveurs sont des programmes informatiques qui stockent et transmettent des documents à d'autres ordinateurs sur le réseau </a:t>
            </a:r>
          </a:p>
          <a:p>
            <a:pPr lvl="1"/>
            <a:r>
              <a:rPr lang="fr-FR" sz="1200" dirty="0">
                <a:latin typeface="Calibri" panose="020F0502020204030204" pitchFamily="34" charset="0"/>
                <a:cs typeface="Calibri" panose="020F0502020204030204" pitchFamily="34" charset="0"/>
              </a:rPr>
              <a:t>Les clients sont des programmes qui demandent des documents à un serveur</a:t>
            </a:r>
          </a:p>
          <a:p>
            <a:pPr lvl="1"/>
            <a:r>
              <a:rPr lang="fr-FR" sz="1200" dirty="0">
                <a:latin typeface="Calibri" panose="020F0502020204030204" pitchFamily="34" charset="0"/>
                <a:cs typeface="Calibri" panose="020F0502020204030204" pitchFamily="34" charset="0"/>
              </a:rPr>
              <a:t>Le navigateur est le logiciel qui permet aux utilisateurs de visualiser les documents récupérés</a:t>
            </a:r>
          </a:p>
          <a:p>
            <a:pPr marL="0" indent="0">
              <a:buNone/>
            </a:pPr>
            <a:endParaRPr lang="fr-FR" sz="1200" dirty="0">
              <a:latin typeface="Calibri" panose="020F0502020204030204" pitchFamily="34" charset="0"/>
              <a:cs typeface="Calibri" panose="020F0502020204030204" pitchFamily="34" charset="0"/>
            </a:endParaRPr>
          </a:p>
          <a:p>
            <a:endParaRPr lang="fr-FR" sz="1200" dirty="0">
              <a:latin typeface="Calibri" panose="020F0502020204030204" pitchFamily="34" charset="0"/>
              <a:cs typeface="Calibri" panose="020F0502020204030204" pitchFamily="34" charset="0"/>
            </a:endParaRPr>
          </a:p>
        </p:txBody>
      </p:sp>
      <p:sp>
        <p:nvSpPr>
          <p:cNvPr id="2" name="Espace réservé du contenu 1">
            <a:extLst>
              <a:ext uri="{FF2B5EF4-FFF2-40B4-BE49-F238E27FC236}">
                <a16:creationId xmlns:a16="http://schemas.microsoft.com/office/drawing/2014/main" id="{2327D4A5-C03C-4F6F-8271-FF4908E85491}"/>
              </a:ext>
            </a:extLst>
          </p:cNvPr>
          <p:cNvSpPr>
            <a:spLocks noGrp="1"/>
          </p:cNvSpPr>
          <p:nvPr>
            <p:ph sz="quarter" idx="13"/>
          </p:nvPr>
        </p:nvSpPr>
        <p:spPr>
          <a:prstGeom prst="rect">
            <a:avLst/>
          </a:prstGeom>
        </p:spPr>
        <p:txBody>
          <a:bodyPr/>
          <a:lstStyle/>
          <a:p>
            <a:r>
              <a:rPr lang="fr-FR" b="1" dirty="0">
                <a:solidFill>
                  <a:srgbClr val="008245"/>
                </a:solidFill>
              </a:rPr>
              <a:t>Définitions</a:t>
            </a:r>
          </a:p>
          <a:p>
            <a:endParaRPr lang="fr-FR" dirty="0"/>
          </a:p>
        </p:txBody>
      </p:sp>
    </p:spTree>
    <p:extLst>
      <p:ext uri="{BB962C8B-B14F-4D97-AF65-F5344CB8AC3E}">
        <p14:creationId xmlns:p14="http://schemas.microsoft.com/office/powerpoint/2010/main" val="27076897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0BC1089-D82D-4D7E-A9FD-847834E5F3D7}"/>
              </a:ext>
            </a:extLst>
          </p:cNvPr>
          <p:cNvSpPr>
            <a:spLocks noGrp="1"/>
          </p:cNvSpPr>
          <p:nvPr>
            <p:ph type="body" sz="quarter" idx="12"/>
          </p:nvPr>
        </p:nvSpPr>
        <p:spPr>
          <a:prstGeom prst="rect">
            <a:avLst/>
          </a:prstGeom>
        </p:spPr>
        <p:txBody>
          <a:bodyPr/>
          <a:lstStyle/>
          <a:p>
            <a:r>
              <a:rPr lang="fr-FR" sz="2800" u="none" strike="noStrike" kern="1200" cap="none" spc="0" baseline="0" dirty="0">
                <a:solidFill>
                  <a:srgbClr val="008245"/>
                </a:solidFill>
                <a:uFillTx/>
                <a:cs typeface="Calibri" panose="020F0502020204030204" pitchFamily="34" charset="0"/>
              </a:rPr>
              <a:t>PARTIE 2</a:t>
            </a:r>
          </a:p>
        </p:txBody>
      </p:sp>
      <p:sp>
        <p:nvSpPr>
          <p:cNvPr id="4" name="Espace réservé du texte 3">
            <a:extLst>
              <a:ext uri="{FF2B5EF4-FFF2-40B4-BE49-F238E27FC236}">
                <a16:creationId xmlns:a16="http://schemas.microsoft.com/office/drawing/2014/main" id="{3AA3E535-ADA9-4009-962C-C0BD58B25845}"/>
              </a:ext>
            </a:extLst>
          </p:cNvPr>
          <p:cNvSpPr>
            <a:spLocks noGrp="1"/>
          </p:cNvSpPr>
          <p:nvPr>
            <p:ph type="body" sz="quarter" idx="13"/>
          </p:nvPr>
        </p:nvSpPr>
        <p:spPr>
          <a:prstGeom prst="rect">
            <a:avLst/>
          </a:prstGeom>
        </p:spPr>
        <p:txBody>
          <a:bodyPr/>
          <a:lstStyle/>
          <a:p>
            <a:r>
              <a:rPr lang="fr-FR" sz="2400" b="1" u="none" strike="noStrike" kern="1200" cap="none" spc="0" baseline="0" dirty="0">
                <a:solidFill>
                  <a:srgbClr val="008245"/>
                </a:solidFill>
                <a:uFillTx/>
                <a:cs typeface="Calibri" panose="020F0502020204030204" pitchFamily="34" charset="0"/>
              </a:rPr>
              <a:t>Implémenter une page web statique</a:t>
            </a:r>
          </a:p>
        </p:txBody>
      </p:sp>
      <p:sp>
        <p:nvSpPr>
          <p:cNvPr id="5" name="Espace réservé du texte 4">
            <a:extLst>
              <a:ext uri="{FF2B5EF4-FFF2-40B4-BE49-F238E27FC236}">
                <a16:creationId xmlns:a16="http://schemas.microsoft.com/office/drawing/2014/main" id="{DF453A35-AA40-4DC4-A851-E61A0564E6F9}"/>
              </a:ext>
            </a:extLst>
          </p:cNvPr>
          <p:cNvSpPr>
            <a:spLocks noGrp="1"/>
          </p:cNvSpPr>
          <p:nvPr>
            <p:ph type="body" sz="quarter" idx="14"/>
          </p:nvPr>
        </p:nvSpPr>
        <p:spPr>
          <a:prstGeom prst="rect">
            <a:avLst/>
          </a:prstGeom>
        </p:spPr>
        <p:txBody>
          <a:bodyPr/>
          <a:lstStyle/>
          <a:p>
            <a:pPr marL="285750" lvl="0" indent="-285750" rtl="0">
              <a:spcAft>
                <a:spcPts val="800"/>
              </a:spcAft>
              <a:buFont typeface="Arial" panose="020B0604020202020204" pitchFamily="34" charset="0"/>
              <a:buChar char="•"/>
              <a:tabLst>
                <a:tab pos="1733550" algn="l"/>
              </a:tabLst>
            </a:pPr>
            <a:r>
              <a:rPr lang="fr-FR" dirty="0">
                <a:solidFill>
                  <a:schemeClr val="tx1">
                    <a:lumMod val="65000"/>
                    <a:lumOff val="35000"/>
                  </a:schemeClr>
                </a:solidFill>
                <a:effectLst/>
                <a:ea typeface="Calibri" panose="020F0502020204030204" pitchFamily="34" charset="0"/>
                <a:cs typeface="Calibri" panose="020F0502020204030204" pitchFamily="34" charset="0"/>
              </a:rPr>
              <a:t>Avoir une connaissance exacte du fonctionnement d’une page web statique</a:t>
            </a:r>
          </a:p>
          <a:p>
            <a:pPr marL="285750" lvl="0" indent="-285750">
              <a:spcAft>
                <a:spcPts val="800"/>
              </a:spcAft>
              <a:buFont typeface="Arial" panose="020B0604020202020204" pitchFamily="34" charset="0"/>
              <a:buChar char="•"/>
              <a:tabLst>
                <a:tab pos="2415540" algn="l"/>
              </a:tabLst>
            </a:pPr>
            <a:r>
              <a:rPr lang="fr-FR" dirty="0">
                <a:solidFill>
                  <a:schemeClr val="tx1">
                    <a:lumMod val="65000"/>
                    <a:lumOff val="35000"/>
                  </a:schemeClr>
                </a:solidFill>
                <a:effectLst/>
                <a:ea typeface="Calibri" panose="020F0502020204030204" pitchFamily="34" charset="0"/>
                <a:cs typeface="Calibri" panose="020F0502020204030204" pitchFamily="34" charset="0"/>
              </a:rPr>
              <a:t>Réaliser correctement un site web statique</a:t>
            </a:r>
          </a:p>
          <a:p>
            <a:pPr marL="285750" indent="-285750">
              <a:buFont typeface="Arial" panose="020B0604020202020204" pitchFamily="34" charset="0"/>
              <a:buChar char="•"/>
            </a:pPr>
            <a:r>
              <a:rPr lang="fr-FR" dirty="0">
                <a:solidFill>
                  <a:schemeClr val="tx1">
                    <a:lumMod val="65000"/>
                    <a:lumOff val="35000"/>
                  </a:schemeClr>
                </a:solidFill>
                <a:effectLst/>
                <a:ea typeface="Calibri" panose="020F0502020204030204" pitchFamily="34" charset="0"/>
                <a:cs typeface="Calibri" panose="020F0502020204030204" pitchFamily="34" charset="0"/>
              </a:rPr>
              <a:t>Intégration appropriée d’un formulaire dans une page web</a:t>
            </a:r>
            <a:endParaRPr lang="fr-FR" u="none" strike="noStrike" kern="1200" cap="none" spc="0" baseline="0" dirty="0">
              <a:solidFill>
                <a:schemeClr val="tx1">
                  <a:lumMod val="65000"/>
                  <a:lumOff val="35000"/>
                </a:schemeClr>
              </a:solidFill>
              <a:uFillTx/>
              <a:cs typeface="Calibri" panose="020F0502020204030204" pitchFamily="34" charset="0"/>
            </a:endParaRPr>
          </a:p>
          <a:p>
            <a:endParaRPr lang="fr-FR" dirty="0">
              <a:solidFill>
                <a:schemeClr val="tx1">
                  <a:lumMod val="65000"/>
                  <a:lumOff val="35000"/>
                </a:schemeClr>
              </a:solidFill>
            </a:endParaRPr>
          </a:p>
        </p:txBody>
      </p:sp>
      <p:pic>
        <p:nvPicPr>
          <p:cNvPr id="7" name="Espace réservé pour une image  6">
            <a:extLst>
              <a:ext uri="{FF2B5EF4-FFF2-40B4-BE49-F238E27FC236}">
                <a16:creationId xmlns:a16="http://schemas.microsoft.com/office/drawing/2014/main" id="{E26A316E-0D13-408D-85FA-76A589FB77EC}"/>
              </a:ext>
            </a:extLst>
          </p:cNvPr>
          <p:cNvPicPr>
            <a:picLocks noGrp="1" noChangeAspect="1"/>
          </p:cNvPicPr>
          <p:nvPr>
            <p:ph type="pic" sz="quarter" idx="15"/>
          </p:nvPr>
        </p:nvPicPr>
        <p:blipFill rotWithShape="1">
          <a:blip r:embed="rId2" cstate="email">
            <a:extLst>
              <a:ext uri="{28A0092B-C50C-407E-A947-70E740481C1C}">
                <a14:useLocalDpi xmlns:a14="http://schemas.microsoft.com/office/drawing/2010/main"/>
              </a:ext>
            </a:extLst>
          </a:blip>
          <a:srcRect l="88" r="88"/>
          <a:stretch/>
        </p:blipFill>
        <p:spPr>
          <a:prstGeom prst="rect">
            <a:avLst/>
          </a:prstGeom>
        </p:spPr>
      </p:pic>
      <p:sp>
        <p:nvSpPr>
          <p:cNvPr id="2" name="Espace réservé du texte 1">
            <a:extLst>
              <a:ext uri="{FF2B5EF4-FFF2-40B4-BE49-F238E27FC236}">
                <a16:creationId xmlns:a16="http://schemas.microsoft.com/office/drawing/2014/main" id="{F0665C88-8CED-4AF7-852E-F6322270D41F}"/>
              </a:ext>
            </a:extLst>
          </p:cNvPr>
          <p:cNvSpPr>
            <a:spLocks noGrp="1"/>
          </p:cNvSpPr>
          <p:nvPr>
            <p:ph type="body" sz="quarter" idx="10"/>
          </p:nvPr>
        </p:nvSpPr>
        <p:spPr>
          <a:prstGeom prst="rect">
            <a:avLst/>
          </a:prstGeom>
        </p:spPr>
        <p:txBody>
          <a:bodyPr/>
          <a:lstStyle/>
          <a:p>
            <a:r>
              <a:rPr lang="fr-FR" dirty="0"/>
              <a:t>20 heures</a:t>
            </a:r>
          </a:p>
        </p:txBody>
      </p:sp>
    </p:spTree>
    <p:extLst>
      <p:ext uri="{BB962C8B-B14F-4D97-AF65-F5344CB8AC3E}">
        <p14:creationId xmlns:p14="http://schemas.microsoft.com/office/powerpoint/2010/main" val="2082123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EB621AD0-73CB-448A-8057-44A87D5F0235}"/>
              </a:ext>
            </a:extLst>
          </p:cNvPr>
          <p:cNvSpPr>
            <a:spLocks noGrp="1"/>
          </p:cNvSpPr>
          <p:nvPr>
            <p:ph type="body" sz="quarter" idx="14"/>
          </p:nvPr>
        </p:nvSpPr>
        <p:spPr/>
        <p:txBody>
          <a:bodyPr/>
          <a:lstStyle/>
          <a:p>
            <a:pPr marL="342900" marR="0" lvl="0" indent="-342900"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dirty="0">
                <a:solidFill>
                  <a:schemeClr val="tx1">
                    <a:lumMod val="65000"/>
                    <a:lumOff val="35000"/>
                  </a:schemeClr>
                </a:solidFill>
                <a:cs typeface="Calibri" panose="020F0502020204030204" pitchFamily="34" charset="0"/>
              </a:rPr>
              <a:t>Comprendre le </a:t>
            </a:r>
            <a:r>
              <a:rPr lang="fr-FR" sz="1600" u="none" strike="noStrike" kern="1200" cap="none" spc="0" baseline="0" dirty="0">
                <a:solidFill>
                  <a:schemeClr val="tx1">
                    <a:lumMod val="65000"/>
                    <a:lumOff val="35000"/>
                  </a:schemeClr>
                </a:solidFill>
                <a:uFillTx/>
                <a:cs typeface="Calibri" panose="020F0502020204030204" pitchFamily="34" charset="0"/>
              </a:rPr>
              <a:t>fonctionnement d’une page web statique</a:t>
            </a:r>
          </a:p>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600" u="none" strike="noStrike" kern="1200" cap="none" spc="0" baseline="0" dirty="0">
                <a:solidFill>
                  <a:schemeClr val="tx1">
                    <a:lumMod val="65000"/>
                    <a:lumOff val="35000"/>
                  </a:schemeClr>
                </a:solidFill>
                <a:uFillTx/>
                <a:cs typeface="Calibri" panose="020F0502020204030204" pitchFamily="34" charset="0"/>
              </a:rPr>
              <a:t>Réaliser un site web statique avec HTML5</a:t>
            </a:r>
          </a:p>
          <a:p>
            <a:endParaRPr lang="fr-FR" sz="1600" dirty="0"/>
          </a:p>
          <a:p>
            <a:endParaRPr lang="fr-FR" dirty="0"/>
          </a:p>
        </p:txBody>
      </p:sp>
      <p:sp>
        <p:nvSpPr>
          <p:cNvPr id="8" name="Espace réservé du texte 7">
            <a:extLst>
              <a:ext uri="{FF2B5EF4-FFF2-40B4-BE49-F238E27FC236}">
                <a16:creationId xmlns:a16="http://schemas.microsoft.com/office/drawing/2014/main" id="{75F1E8D5-79DF-4FEF-A08A-73C3916044A7}"/>
              </a:ext>
            </a:extLst>
          </p:cNvPr>
          <p:cNvSpPr>
            <a:spLocks noGrp="1"/>
          </p:cNvSpPr>
          <p:nvPr>
            <p:ph type="body" sz="quarter" idx="15"/>
          </p:nvPr>
        </p:nvSpPr>
        <p:spPr/>
        <p:txBody>
          <a:bodyPr/>
          <a:lstStyle/>
          <a:p>
            <a:r>
              <a:rPr lang="fr-FR" dirty="0"/>
              <a:t>2 heures</a:t>
            </a:r>
          </a:p>
        </p:txBody>
      </p:sp>
      <p:sp>
        <p:nvSpPr>
          <p:cNvPr id="2" name="Espace réservé du texte 1">
            <a:extLst>
              <a:ext uri="{FF2B5EF4-FFF2-40B4-BE49-F238E27FC236}">
                <a16:creationId xmlns:a16="http://schemas.microsoft.com/office/drawing/2014/main" id="{847939B0-E6C3-4A18-9954-E37C5F92AC52}"/>
              </a:ext>
            </a:extLst>
          </p:cNvPr>
          <p:cNvSpPr>
            <a:spLocks noGrp="1"/>
          </p:cNvSpPr>
          <p:nvPr>
            <p:ph type="body" sz="quarter" idx="12"/>
          </p:nvPr>
        </p:nvSpPr>
        <p:spPr>
          <a:prstGeom prst="rect">
            <a:avLst/>
          </a:prstGeom>
        </p:spPr>
        <p:txBody>
          <a:bodyPr/>
          <a:lstStyle/>
          <a:p>
            <a:r>
              <a:rPr lang="fr-FR" dirty="0"/>
              <a:t>CHAPITRE 1</a:t>
            </a:r>
          </a:p>
        </p:txBody>
      </p:sp>
      <p:sp>
        <p:nvSpPr>
          <p:cNvPr id="3" name="Espace réservé du texte 2">
            <a:extLst>
              <a:ext uri="{FF2B5EF4-FFF2-40B4-BE49-F238E27FC236}">
                <a16:creationId xmlns:a16="http://schemas.microsoft.com/office/drawing/2014/main" id="{672BE9EE-46CB-4D21-AACB-7CFFFDAC22CD}"/>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Réaliser une page web statique</a:t>
            </a:r>
          </a:p>
          <a:p>
            <a:endParaRPr lang="fr-FR" dirty="0"/>
          </a:p>
        </p:txBody>
      </p:sp>
    </p:spTree>
    <p:extLst>
      <p:ext uri="{BB962C8B-B14F-4D97-AF65-F5344CB8AC3E}">
        <p14:creationId xmlns:p14="http://schemas.microsoft.com/office/powerpoint/2010/main" val="26833758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1</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Réaliser une page web statique</a:t>
            </a:r>
          </a:p>
          <a:p>
            <a:endParaRPr lang="fr-FR" sz="3200" dirty="0"/>
          </a:p>
        </p:txBody>
      </p:sp>
      <p:sp>
        <p:nvSpPr>
          <p:cNvPr id="4" name="Espace réservé du texte 3">
            <a:extLst>
              <a:ext uri="{FF2B5EF4-FFF2-40B4-BE49-F238E27FC236}">
                <a16:creationId xmlns:a16="http://schemas.microsoft.com/office/drawing/2014/main" id="{9E0784ED-C488-49CC-A291-E5E1FC29250E}"/>
              </a:ext>
            </a:extLst>
          </p:cNvPr>
          <p:cNvSpPr>
            <a:spLocks noGrp="1"/>
          </p:cNvSpPr>
          <p:nvPr>
            <p:ph type="body" sz="quarter" idx="14"/>
          </p:nvPr>
        </p:nvSpPr>
        <p:spPr/>
        <p:txBody>
          <a:bodyPr/>
          <a:lstStyle/>
          <a:p>
            <a:pPr marL="342900" indent="-342900" algn="l">
              <a:spcBef>
                <a:spcPts val="600"/>
              </a:spcBef>
              <a:buFont typeface="+mj-lt"/>
              <a:buAutoNum type="arabicPeriod"/>
            </a:pPr>
            <a:r>
              <a:rPr lang="fr-FR" sz="1600" b="1" dirty="0">
                <a:solidFill>
                  <a:srgbClr val="FF7800"/>
                </a:solidFill>
              </a:rPr>
              <a:t>Fonctionnement d’une page web statique</a:t>
            </a:r>
          </a:p>
          <a:p>
            <a:pPr marL="342900" indent="-342900" algn="l">
              <a:spcBef>
                <a:spcPts val="600"/>
              </a:spcBef>
              <a:buFont typeface="+mj-lt"/>
              <a:buAutoNum type="arabicPeriod"/>
            </a:pPr>
            <a:r>
              <a:rPr lang="fr-FR" sz="1600" dirty="0">
                <a:solidFill>
                  <a:schemeClr val="bg1">
                    <a:lumMod val="65000"/>
                  </a:schemeClr>
                </a:solidFill>
              </a:rPr>
              <a:t>Réalisation d’un site web statique avec HTML5</a:t>
            </a:r>
          </a:p>
          <a:p>
            <a:endParaRPr lang="fr-FR" dirty="0"/>
          </a:p>
        </p:txBody>
      </p:sp>
      <p:sp>
        <p:nvSpPr>
          <p:cNvPr id="5" name="Espace réservé du texte 3">
            <a:extLst>
              <a:ext uri="{FF2B5EF4-FFF2-40B4-BE49-F238E27FC236}">
                <a16:creationId xmlns:a16="http://schemas.microsoft.com/office/drawing/2014/main" id="{7114E03C-397F-4EB3-9860-002D111D504A}"/>
              </a:ext>
            </a:extLst>
          </p:cNvPr>
          <p:cNvSpPr txBox="1">
            <a:spLocks/>
          </p:cNvSpPr>
          <p:nvPr/>
        </p:nvSpPr>
        <p:spPr>
          <a:xfrm>
            <a:off x="5547237" y="1698376"/>
            <a:ext cx="5580000" cy="2668045"/>
          </a:xfrm>
          <a:prstGeom prst="rect">
            <a:avLst/>
          </a:prstGeom>
        </p:spPr>
        <p:txBody>
          <a:bodyPr anchor="t" anchorCtr="0"/>
          <a:lstStyle>
            <a:lvl1pPr marL="342900" indent="-342900" algn="l" defTabSz="914400" rtl="0" eaLnBrk="1" latinLnBrk="0" hangingPunct="1">
              <a:lnSpc>
                <a:spcPct val="100000"/>
              </a:lnSpc>
              <a:spcBef>
                <a:spcPts val="600"/>
              </a:spcBef>
              <a:buFont typeface="+mj-lt"/>
              <a:buAutoNum type="arabicPeriod"/>
              <a:defRPr sz="1600" b="0" u="none" kern="1200">
                <a:solidFill>
                  <a:srgbClr val="565656"/>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829543">
              <a:spcBef>
                <a:spcPts val="1270"/>
              </a:spcBef>
              <a:buSzPts val="1800"/>
              <a:buNone/>
              <a:defRPr sz="1800" b="0" i="0" u="none" strike="noStrike" kern="0" cap="none" spc="0" baseline="0">
                <a:solidFill>
                  <a:srgbClr val="000000"/>
                </a:solidFill>
                <a:uFillTx/>
              </a:defRPr>
            </a:pPr>
            <a:endParaRPr lang="fr-FR" kern="0" dirty="0">
              <a:solidFill>
                <a:srgbClr val="FF912B"/>
              </a:solidFill>
              <a:ea typeface="맑은 고딕" pitchFamily="34"/>
              <a:cs typeface="Calibri" panose="020F0502020204030204" pitchFamily="34" charset="0"/>
            </a:endParaRPr>
          </a:p>
        </p:txBody>
      </p:sp>
      <p:sp>
        <p:nvSpPr>
          <p:cNvPr id="6" name="Espace réservé du texte 2">
            <a:extLst>
              <a:ext uri="{FF2B5EF4-FFF2-40B4-BE49-F238E27FC236}">
                <a16:creationId xmlns:a16="http://schemas.microsoft.com/office/drawing/2014/main" id="{89F4E66D-D5B0-498B-B97F-DC2301A27798}"/>
              </a:ext>
            </a:extLst>
          </p:cNvPr>
          <p:cNvSpPr txBox="1">
            <a:spLocks/>
          </p:cNvSpPr>
          <p:nvPr/>
        </p:nvSpPr>
        <p:spPr>
          <a:xfrm>
            <a:off x="6300000" y="2908575"/>
            <a:ext cx="5580000" cy="900000"/>
          </a:xfrm>
          <a:prstGeom prst="rect">
            <a:avLst/>
          </a:prstGeom>
        </p:spPr>
        <p:txBody>
          <a:bodyPr anchor="t" anchorCtr="0"/>
          <a:lstStyle>
            <a:lvl1pPr marL="0" indent="0" algn="ctr" defTabSz="914400" rtl="0" eaLnBrk="1" latinLnBrk="0" hangingPunct="1">
              <a:lnSpc>
                <a:spcPct val="100000"/>
              </a:lnSpc>
              <a:spcBef>
                <a:spcPts val="0"/>
              </a:spcBef>
              <a:buFont typeface="Arial" panose="020B0604020202020204" pitchFamily="34" charset="0"/>
              <a:buNone/>
              <a:defRPr sz="2400" b="0" u="none" kern="1200">
                <a:solidFill>
                  <a:srgbClr val="007842"/>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spcBef>
                <a:spcPts val="600"/>
              </a:spcBef>
              <a:buFont typeface="+mj-lt"/>
              <a:buAutoNum type="arabicPeriod"/>
            </a:pPr>
            <a:endParaRPr lang="fr-FR" sz="1600" dirty="0">
              <a:solidFill>
                <a:schemeClr val="bg1">
                  <a:lumMod val="65000"/>
                </a:schemeClr>
              </a:solidFill>
            </a:endParaRPr>
          </a:p>
        </p:txBody>
      </p:sp>
    </p:spTree>
    <p:extLst>
      <p:ext uri="{BB962C8B-B14F-4D97-AF65-F5344CB8AC3E}">
        <p14:creationId xmlns:p14="http://schemas.microsoft.com/office/powerpoint/2010/main" val="39439588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DE2CED2-4F40-4B14-9431-79EC9B43069F}"/>
              </a:ext>
            </a:extLst>
          </p:cNvPr>
          <p:cNvSpPr>
            <a:spLocks noGrp="1"/>
          </p:cNvSpPr>
          <p:nvPr>
            <p:ph type="title"/>
          </p:nvPr>
        </p:nvSpPr>
        <p:spPr>
          <a:xfrm>
            <a:off x="180000" y="547982"/>
            <a:ext cx="5075172" cy="415143"/>
          </a:xfrm>
          <a:prstGeom prst="rect">
            <a:avLst/>
          </a:prstGeom>
        </p:spPr>
        <p:txBody>
          <a:bodyPr/>
          <a:lstStyle/>
          <a:p>
            <a:r>
              <a:rPr lang="fr-FR" dirty="0"/>
              <a:t>01- Fonctionnement d'une page web statique</a:t>
            </a:r>
            <a:br>
              <a:rPr lang="fr-FR" dirty="0"/>
            </a:br>
            <a:endParaRPr lang="fr-FR" dirty="0"/>
          </a:p>
        </p:txBody>
      </p:sp>
      <p:sp>
        <p:nvSpPr>
          <p:cNvPr id="7" name="Espace réservé du texte 4">
            <a:extLst>
              <a:ext uri="{FF2B5EF4-FFF2-40B4-BE49-F238E27FC236}">
                <a16:creationId xmlns:a16="http://schemas.microsoft.com/office/drawing/2014/main" id="{C54DB33D-6335-4385-B9B5-05F1BCB338ED}"/>
              </a:ext>
            </a:extLst>
          </p:cNvPr>
          <p:cNvSpPr>
            <a:spLocks noGrp="1"/>
          </p:cNvSpPr>
          <p:nvPr>
            <p:ph type="body" sz="quarter" idx="11"/>
          </p:nvPr>
        </p:nvSpPr>
        <p:spPr>
          <a:prstGeom prst="rect">
            <a:avLst/>
          </a:prstGeom>
        </p:spPr>
        <p:txBody>
          <a:bodyPr/>
          <a:lstStyle/>
          <a:p>
            <a:r>
              <a:rPr lang="fr-FR" dirty="0"/>
              <a:t>Fonctionnement d’une page web</a:t>
            </a:r>
          </a:p>
        </p:txBody>
      </p:sp>
      <p:sp>
        <p:nvSpPr>
          <p:cNvPr id="3" name="Espace réservé du contenu 2">
            <a:extLst>
              <a:ext uri="{FF2B5EF4-FFF2-40B4-BE49-F238E27FC236}">
                <a16:creationId xmlns:a16="http://schemas.microsoft.com/office/drawing/2014/main" id="{3AD3D51F-77AD-43E5-8FF0-DEAF95CCBBB8}"/>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Reprenons le schéma présenté dans la partie 1 (slide 14) : </a:t>
            </a:r>
          </a:p>
          <a:p>
            <a:r>
              <a:rPr lang="fr-FR" sz="1200" dirty="0">
                <a:solidFill>
                  <a:schemeClr val="tx1">
                    <a:lumMod val="65000"/>
                    <a:lumOff val="35000"/>
                  </a:schemeClr>
                </a:solidFill>
                <a:latin typeface="Calibri" panose="020F0502020204030204" pitchFamily="34" charset="0"/>
              </a:rPr>
              <a:t>Lors de la consultation d'une </a:t>
            </a:r>
            <a:r>
              <a:rPr lang="fr-FR" sz="1200" b="1" dirty="0">
                <a:solidFill>
                  <a:schemeClr val="tx1">
                    <a:lumMod val="65000"/>
                    <a:lumOff val="35000"/>
                  </a:schemeClr>
                </a:solidFill>
                <a:latin typeface="Calibri" panose="020F0502020204030204" pitchFamily="34" charset="0"/>
              </a:rPr>
              <a:t>page web statique</a:t>
            </a:r>
            <a:r>
              <a:rPr lang="fr-FR" sz="1200" dirty="0">
                <a:solidFill>
                  <a:schemeClr val="tx1">
                    <a:lumMod val="65000"/>
                    <a:lumOff val="35000"/>
                  </a:schemeClr>
                </a:solidFill>
                <a:latin typeface="Calibri" panose="020F0502020204030204" pitchFamily="34" charset="0"/>
              </a:rPr>
              <a:t>, le serveur HTTP envoie le contenu du fichier qui contient les composants de la page à afficher. Le navigateur interprète le contenu (sous forme de balises HTML) et l’affiche au client.</a:t>
            </a:r>
          </a:p>
          <a:p>
            <a:endParaRPr lang="fr-FR" dirty="0"/>
          </a:p>
        </p:txBody>
      </p:sp>
      <p:sp>
        <p:nvSpPr>
          <p:cNvPr id="8" name="Espace réservé du contenu 7">
            <a:extLst>
              <a:ext uri="{FF2B5EF4-FFF2-40B4-BE49-F238E27FC236}">
                <a16:creationId xmlns:a16="http://schemas.microsoft.com/office/drawing/2014/main" id="{6C3F88E6-3170-42D4-8CD3-150FB71BEF13}"/>
              </a:ext>
            </a:extLst>
          </p:cNvPr>
          <p:cNvSpPr>
            <a:spLocks noGrp="1"/>
          </p:cNvSpPr>
          <p:nvPr>
            <p:ph sz="quarter" idx="13"/>
          </p:nvPr>
        </p:nvSpPr>
        <p:spPr/>
        <p:txBody>
          <a:bodyPr/>
          <a:lstStyle/>
          <a:p>
            <a:r>
              <a:rPr lang="fr-FR" dirty="0"/>
              <a:t>Fonctionnement d’une page web</a:t>
            </a:r>
          </a:p>
          <a:p>
            <a:endParaRPr lang="fr-FR" dirty="0"/>
          </a:p>
        </p:txBody>
      </p:sp>
      <p:pic>
        <p:nvPicPr>
          <p:cNvPr id="5" name="Image 4">
            <a:extLst>
              <a:ext uri="{FF2B5EF4-FFF2-40B4-BE49-F238E27FC236}">
                <a16:creationId xmlns:a16="http://schemas.microsoft.com/office/drawing/2014/main" id="{0937D034-98D1-4FF5-BE3F-1706D7FCEB15}"/>
              </a:ext>
            </a:extLst>
          </p:cNvPr>
          <p:cNvPicPr>
            <a:picLocks noChangeAspect="1"/>
          </p:cNvPicPr>
          <p:nvPr/>
        </p:nvPicPr>
        <p:blipFill>
          <a:blip r:embed="rId3"/>
          <a:stretch>
            <a:fillRect/>
          </a:stretch>
        </p:blipFill>
        <p:spPr>
          <a:xfrm>
            <a:off x="3898929" y="3429000"/>
            <a:ext cx="4394141" cy="2023136"/>
          </a:xfrm>
          <a:prstGeom prst="rect">
            <a:avLst/>
          </a:prstGeom>
        </p:spPr>
      </p:pic>
      <p:sp>
        <p:nvSpPr>
          <p:cNvPr id="6" name="Espace réservé du contenu 4">
            <a:extLst>
              <a:ext uri="{FF2B5EF4-FFF2-40B4-BE49-F238E27FC236}">
                <a16:creationId xmlns:a16="http://schemas.microsoft.com/office/drawing/2014/main" id="{0DD21B41-245D-49FD-9D93-355AB2AF5BBE}"/>
              </a:ext>
            </a:extLst>
          </p:cNvPr>
          <p:cNvSpPr txBox="1">
            <a:spLocks/>
          </p:cNvSpPr>
          <p:nvPr/>
        </p:nvSpPr>
        <p:spPr>
          <a:xfrm>
            <a:off x="720000" y="1620000"/>
            <a:ext cx="7804568"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p:txBody>
      </p:sp>
    </p:spTree>
    <p:extLst>
      <p:ext uri="{BB962C8B-B14F-4D97-AF65-F5344CB8AC3E}">
        <p14:creationId xmlns:p14="http://schemas.microsoft.com/office/powerpoint/2010/main" val="37694519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E3B4AC5-D629-477D-A0F9-387B446CCB0A}"/>
              </a:ext>
            </a:extLst>
          </p:cNvPr>
          <p:cNvSpPr>
            <a:spLocks noGrp="1"/>
          </p:cNvSpPr>
          <p:nvPr>
            <p:ph type="body" sz="quarter" idx="12"/>
          </p:nvPr>
        </p:nvSpPr>
        <p:spPr>
          <a:prstGeom prst="rect">
            <a:avLst/>
          </a:prstGeom>
        </p:spPr>
        <p:txBody>
          <a:bodyPr/>
          <a:lstStyle/>
          <a:p>
            <a:r>
              <a:rPr lang="fr-FR" sz="2800" b="1" u="none" strike="noStrike" kern="1200" cap="none" spc="0" baseline="0" dirty="0">
                <a:solidFill>
                  <a:srgbClr val="008245"/>
                </a:solidFill>
                <a:uFillTx/>
                <a:cs typeface="Calibri" panose="020F0502020204030204" pitchFamily="34" charset="0"/>
              </a:rPr>
              <a:t>CHAPITRE </a:t>
            </a:r>
            <a:r>
              <a:rPr lang="fr-FR" dirty="0">
                <a:solidFill>
                  <a:srgbClr val="008245"/>
                </a:solidFill>
                <a:cs typeface="Calibri" panose="020F0502020204030204" pitchFamily="34" charset="0"/>
              </a:rPr>
              <a:t>1</a:t>
            </a:r>
            <a:endParaRPr lang="fr-FR" sz="2800" b="1" u="none" strike="noStrike" kern="1200" cap="none" spc="0" baseline="0" dirty="0">
              <a:solidFill>
                <a:srgbClr val="008245"/>
              </a:solidFill>
              <a:uFillTx/>
              <a:cs typeface="Calibri" panose="020F0502020204030204" pitchFamily="34" charset="0"/>
            </a:endParaRPr>
          </a:p>
        </p:txBody>
      </p:sp>
      <p:sp>
        <p:nvSpPr>
          <p:cNvPr id="3" name="Espace réservé du texte 2">
            <a:extLst>
              <a:ext uri="{FF2B5EF4-FFF2-40B4-BE49-F238E27FC236}">
                <a16:creationId xmlns:a16="http://schemas.microsoft.com/office/drawing/2014/main" id="{E26846BC-374D-4938-95FF-83B0C0DDD1B2}"/>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Réaliser une page web statique</a:t>
            </a:r>
          </a:p>
        </p:txBody>
      </p:sp>
      <p:sp>
        <p:nvSpPr>
          <p:cNvPr id="6" name="Espace réservé du texte 5">
            <a:extLst>
              <a:ext uri="{FF2B5EF4-FFF2-40B4-BE49-F238E27FC236}">
                <a16:creationId xmlns:a16="http://schemas.microsoft.com/office/drawing/2014/main" id="{79B2AF69-D46C-4EF2-B5E9-4068671D6949}"/>
              </a:ext>
            </a:extLst>
          </p:cNvPr>
          <p:cNvSpPr>
            <a:spLocks noGrp="1"/>
          </p:cNvSpPr>
          <p:nvPr>
            <p:ph type="body" sz="quarter" idx="14"/>
          </p:nvPr>
        </p:nvSpPr>
        <p:spPr/>
        <p:txBody>
          <a:bodyPr/>
          <a:lstStyle/>
          <a:p>
            <a:pPr marL="342900" indent="-342900" algn="l">
              <a:spcBef>
                <a:spcPts val="600"/>
              </a:spcBef>
              <a:buFont typeface="+mj-lt"/>
              <a:buAutoNum type="arabicPeriod"/>
            </a:pPr>
            <a:r>
              <a:rPr lang="fr-FR" sz="1600" dirty="0">
                <a:solidFill>
                  <a:schemeClr val="bg1">
                    <a:lumMod val="65000"/>
                  </a:schemeClr>
                </a:solidFill>
              </a:rPr>
              <a:t>Fonctionnement d’une page web statique</a:t>
            </a:r>
          </a:p>
          <a:p>
            <a:pPr marL="342900" indent="-342900" algn="l">
              <a:spcBef>
                <a:spcPts val="600"/>
              </a:spcBef>
              <a:buFont typeface="+mj-lt"/>
              <a:buAutoNum type="arabicPeriod"/>
            </a:pPr>
            <a:r>
              <a:rPr lang="fr-FR" sz="1600" b="1" dirty="0">
                <a:solidFill>
                  <a:srgbClr val="FF7800"/>
                </a:solidFill>
              </a:rPr>
              <a:t>Réalisation d’un site web statique avec</a:t>
            </a:r>
            <a:r>
              <a:rPr lang="fr-FR" sz="1600" dirty="0">
                <a:solidFill>
                  <a:schemeClr val="bg1">
                    <a:lumMod val="65000"/>
                  </a:schemeClr>
                </a:solidFill>
              </a:rPr>
              <a:t> </a:t>
            </a:r>
            <a:r>
              <a:rPr lang="fr-FR" sz="1600" b="1" dirty="0">
                <a:solidFill>
                  <a:srgbClr val="FF7800"/>
                </a:solidFill>
              </a:rPr>
              <a:t>HTML5</a:t>
            </a:r>
          </a:p>
          <a:p>
            <a:endParaRPr lang="fr-FR" dirty="0"/>
          </a:p>
        </p:txBody>
      </p:sp>
      <p:sp>
        <p:nvSpPr>
          <p:cNvPr id="7" name="Espace réservé du texte 2">
            <a:extLst>
              <a:ext uri="{FF2B5EF4-FFF2-40B4-BE49-F238E27FC236}">
                <a16:creationId xmlns:a16="http://schemas.microsoft.com/office/drawing/2014/main" id="{BC67F71B-B739-4FC4-BE67-3B2877CB511D}"/>
              </a:ext>
            </a:extLst>
          </p:cNvPr>
          <p:cNvSpPr txBox="1">
            <a:spLocks/>
          </p:cNvSpPr>
          <p:nvPr/>
        </p:nvSpPr>
        <p:spPr>
          <a:xfrm>
            <a:off x="6300000" y="2908575"/>
            <a:ext cx="5580000" cy="900000"/>
          </a:xfrm>
          <a:prstGeom prst="rect">
            <a:avLst/>
          </a:prstGeom>
        </p:spPr>
        <p:txBody>
          <a:bodyPr anchor="t" anchorCtr="0"/>
          <a:lstStyle>
            <a:lvl1pPr marL="0" indent="0" algn="ctr" defTabSz="914400" rtl="0" eaLnBrk="1" latinLnBrk="0" hangingPunct="1">
              <a:lnSpc>
                <a:spcPct val="100000"/>
              </a:lnSpc>
              <a:spcBef>
                <a:spcPts val="0"/>
              </a:spcBef>
              <a:buFont typeface="Arial" panose="020B0604020202020204" pitchFamily="34" charset="0"/>
              <a:buNone/>
              <a:defRPr sz="2400" b="0" u="none" kern="1200">
                <a:solidFill>
                  <a:srgbClr val="007842"/>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spcBef>
                <a:spcPts val="600"/>
              </a:spcBef>
              <a:buFont typeface="+mj-lt"/>
              <a:buAutoNum type="arabicPeriod"/>
            </a:pPr>
            <a:endParaRPr lang="fr-FR" sz="1600" b="1" dirty="0">
              <a:solidFill>
                <a:srgbClr val="FF7800"/>
              </a:solidFill>
            </a:endParaRPr>
          </a:p>
        </p:txBody>
      </p:sp>
    </p:spTree>
    <p:extLst>
      <p:ext uri="{BB962C8B-B14F-4D97-AF65-F5344CB8AC3E}">
        <p14:creationId xmlns:p14="http://schemas.microsoft.com/office/powerpoint/2010/main" val="4143428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B0D8F7-167D-4F3D-818B-A87581F602BA}"/>
              </a:ext>
            </a:extLst>
          </p:cNvPr>
          <p:cNvSpPr>
            <a:spLocks noGrp="1"/>
          </p:cNvSpPr>
          <p:nvPr>
            <p:ph type="title"/>
          </p:nvPr>
        </p:nvSpPr>
        <p:spPr>
          <a:prstGeom prst="rect">
            <a:avLst/>
          </a:prstGeom>
        </p:spPr>
        <p:txBody>
          <a:bodyPr/>
          <a:lstStyle/>
          <a:p>
            <a:r>
              <a:rPr lang="fr-FR" dirty="0"/>
              <a:t>01- Réalisation d’un site web statique</a:t>
            </a:r>
          </a:p>
        </p:txBody>
      </p:sp>
      <p:sp>
        <p:nvSpPr>
          <p:cNvPr id="5" name="Espace réservé du texte 4">
            <a:extLst>
              <a:ext uri="{FF2B5EF4-FFF2-40B4-BE49-F238E27FC236}">
                <a16:creationId xmlns:a16="http://schemas.microsoft.com/office/drawing/2014/main" id="{6225D268-799B-43D8-9580-5D81EDDFB0FF}"/>
              </a:ext>
            </a:extLst>
          </p:cNvPr>
          <p:cNvSpPr>
            <a:spLocks noGrp="1"/>
          </p:cNvSpPr>
          <p:nvPr>
            <p:ph type="body" sz="quarter" idx="11"/>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b="1" kern="0" dirty="0">
                <a:solidFill>
                  <a:srgbClr val="FF7800"/>
                </a:solidFill>
                <a:ea typeface="맑은 고딕" pitchFamily="34"/>
                <a:cs typeface="Calibri" panose="020F0502020204030204" pitchFamily="34" charset="0"/>
              </a:rPr>
              <a:t>Réalisation d’un site web statique avec HTML5</a:t>
            </a:r>
          </a:p>
        </p:txBody>
      </p:sp>
      <p:sp>
        <p:nvSpPr>
          <p:cNvPr id="2" name="Espace réservé du contenu 1">
            <a:extLst>
              <a:ext uri="{FF2B5EF4-FFF2-40B4-BE49-F238E27FC236}">
                <a16:creationId xmlns:a16="http://schemas.microsoft.com/office/drawing/2014/main" id="{372AFCDF-0675-4210-A3D5-1152A4500D98}"/>
              </a:ext>
            </a:extLst>
          </p:cNvPr>
          <p:cNvSpPr>
            <a:spLocks noGrp="1"/>
          </p:cNvSpPr>
          <p:nvPr>
            <p:ph sz="quarter" idx="12"/>
          </p:nvPr>
        </p:nvSpPr>
        <p:spPr>
          <a:prstGeom prst="rect">
            <a:avLst/>
          </a:prstGeom>
        </p:spPr>
        <p:txBody>
          <a:bodyPr/>
          <a:lstStyle/>
          <a:p>
            <a:r>
              <a:rPr lang="fr-FR" sz="1200" dirty="0">
                <a:solidFill>
                  <a:schemeClr val="tx1">
                    <a:lumMod val="65000"/>
                    <a:lumOff val="35000"/>
                  </a:schemeClr>
                </a:solidFill>
                <a:latin typeface="Calibri" panose="020F0502020204030204" pitchFamily="34" charset="0"/>
              </a:rPr>
              <a:t>En HTML, Il existe cinq façons différentes de créer des dispositions des éléments :</a:t>
            </a:r>
          </a:p>
          <a:p>
            <a:pPr marL="285750" indent="-28575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Tableaux HTML (non recommandé)</a:t>
            </a:r>
          </a:p>
          <a:p>
            <a:pPr marL="285750" indent="-28575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Propriété </a:t>
            </a:r>
            <a:r>
              <a:rPr lang="fr-FR" sz="1200" b="1" dirty="0" err="1">
                <a:solidFill>
                  <a:schemeClr val="tx1">
                    <a:lumMod val="65000"/>
                    <a:lumOff val="35000"/>
                  </a:schemeClr>
                </a:solidFill>
                <a:latin typeface="Calibri" panose="020F0502020204030204" pitchFamily="34" charset="0"/>
              </a:rPr>
              <a:t>float</a:t>
            </a:r>
            <a:r>
              <a:rPr lang="fr-FR" sz="1200" dirty="0">
                <a:solidFill>
                  <a:schemeClr val="tx1">
                    <a:lumMod val="65000"/>
                    <a:lumOff val="35000"/>
                  </a:schemeClr>
                </a:solidFill>
                <a:latin typeface="Calibri" panose="020F0502020204030204" pitchFamily="34" charset="0"/>
              </a:rPr>
              <a:t> CSS (méthode ancienne)</a:t>
            </a:r>
          </a:p>
          <a:p>
            <a:pPr marL="285750" indent="-285750">
              <a:buFont typeface="Arial" panose="020B0604020202020204" pitchFamily="34" charset="0"/>
              <a:buChar char="•"/>
            </a:pPr>
            <a:r>
              <a:rPr lang="fr-FR" sz="1200" b="1" dirty="0" err="1">
                <a:solidFill>
                  <a:schemeClr val="tx1">
                    <a:lumMod val="65000"/>
                    <a:lumOff val="35000"/>
                  </a:schemeClr>
                </a:solidFill>
                <a:latin typeface="Calibri" panose="020F0502020204030204" pitchFamily="34" charset="0"/>
              </a:rPr>
              <a:t>Flexbox</a:t>
            </a:r>
            <a:r>
              <a:rPr lang="fr-FR" sz="1200" dirty="0">
                <a:solidFill>
                  <a:schemeClr val="tx1">
                    <a:lumMod val="65000"/>
                    <a:lumOff val="35000"/>
                  </a:schemeClr>
                </a:solidFill>
                <a:latin typeface="Calibri" panose="020F0502020204030204" pitchFamily="34" charset="0"/>
              </a:rPr>
              <a:t> CSS</a:t>
            </a:r>
          </a:p>
          <a:p>
            <a:pPr marL="285750" indent="-28575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Framework CSS (W3.CSS ou </a:t>
            </a:r>
            <a:r>
              <a:rPr lang="fr-FR" sz="1200" b="1" dirty="0">
                <a:solidFill>
                  <a:schemeClr val="tx1">
                    <a:lumMod val="65000"/>
                    <a:lumOff val="35000"/>
                  </a:schemeClr>
                </a:solidFill>
                <a:latin typeface="Calibri" panose="020F0502020204030204" pitchFamily="34" charset="0"/>
              </a:rPr>
              <a:t>Bootstrap</a:t>
            </a:r>
            <a:r>
              <a:rPr lang="fr-FR" sz="1200" dirty="0">
                <a:solidFill>
                  <a:schemeClr val="tx1">
                    <a:lumMod val="65000"/>
                    <a:lumOff val="35000"/>
                  </a:schemeClr>
                </a:solidFill>
                <a:latin typeface="Calibri" panose="020F0502020204030204" pitchFamily="34" charset="0"/>
              </a:rPr>
              <a:t>)</a:t>
            </a:r>
          </a:p>
          <a:p>
            <a:pPr marL="285750" indent="-285750">
              <a:buFont typeface="Arial" panose="020B0604020202020204" pitchFamily="34" charset="0"/>
              <a:buChar char="•"/>
            </a:pPr>
            <a:r>
              <a:rPr lang="fr-FR" sz="1200" dirty="0">
                <a:solidFill>
                  <a:schemeClr val="tx1">
                    <a:lumMod val="65000"/>
                    <a:lumOff val="35000"/>
                  </a:schemeClr>
                </a:solidFill>
                <a:latin typeface="Calibri" panose="020F0502020204030204" pitchFamily="34" charset="0"/>
              </a:rPr>
              <a:t>Grille CSS</a:t>
            </a:r>
          </a:p>
          <a:p>
            <a:endParaRPr lang="fr-FR" sz="1200" dirty="0">
              <a:solidFill>
                <a:schemeClr val="tx1">
                  <a:lumMod val="65000"/>
                  <a:lumOff val="35000"/>
                </a:schemeClr>
              </a:solidFill>
              <a:latin typeface="Calibri" panose="020F0502020204030204" pitchFamily="34" charset="0"/>
              <a:cs typeface="Calibri" panose="020F0502020204030204" pitchFamily="34" charset="0"/>
            </a:endParaRPr>
          </a:p>
          <a:p>
            <a:r>
              <a:rPr lang="fr-FR" sz="1200" dirty="0">
                <a:solidFill>
                  <a:schemeClr val="tx1">
                    <a:lumMod val="65000"/>
                    <a:lumOff val="35000"/>
                  </a:schemeClr>
                </a:solidFill>
                <a:latin typeface="Calibri" panose="020F0502020204030204" pitchFamily="34" charset="0"/>
                <a:cs typeface="Calibri" panose="020F0502020204030204" pitchFamily="34" charset="0"/>
              </a:rPr>
              <a:t>Le </a:t>
            </a:r>
            <a:r>
              <a:rPr lang="fr-FR" sz="1200" b="1" dirty="0">
                <a:solidFill>
                  <a:schemeClr val="tx1">
                    <a:lumMod val="65000"/>
                    <a:lumOff val="35000"/>
                  </a:schemeClr>
                </a:solidFill>
                <a:latin typeface="Calibri" panose="020F0502020204030204" pitchFamily="34" charset="0"/>
                <a:cs typeface="Calibri" panose="020F0502020204030204" pitchFamily="34" charset="0"/>
              </a:rPr>
              <a:t>Responsive Web Design </a:t>
            </a:r>
            <a:r>
              <a:rPr lang="fr-FR" sz="1200" dirty="0">
                <a:solidFill>
                  <a:schemeClr val="tx1">
                    <a:lumMod val="65000"/>
                    <a:lumOff val="35000"/>
                  </a:schemeClr>
                </a:solidFill>
                <a:latin typeface="Calibri" panose="020F0502020204030204" pitchFamily="34" charset="0"/>
                <a:cs typeface="Calibri" panose="020F0502020204030204" pitchFamily="34" charset="0"/>
              </a:rPr>
              <a:t>consiste à utiliser HTML et CSS pour redimensionner, masquer, rétrécir ou agrandir automatiquement un site Web afin de le rendre compatible à tous les appareils (ordinateurs de bureau, tablettes et téléphones) </a:t>
            </a:r>
          </a:p>
          <a:p>
            <a:endParaRPr lang="fr-FR" dirty="0"/>
          </a:p>
        </p:txBody>
      </p:sp>
    </p:spTree>
    <p:extLst>
      <p:ext uri="{BB962C8B-B14F-4D97-AF65-F5344CB8AC3E}">
        <p14:creationId xmlns:p14="http://schemas.microsoft.com/office/powerpoint/2010/main" val="23780547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dirty="0"/>
              <a:t>01- Réalisation d’un site web statique</a:t>
            </a:r>
          </a:p>
        </p:txBody>
      </p:sp>
      <p:sp>
        <p:nvSpPr>
          <p:cNvPr id="3" name="Espace réservé du texte 2">
            <a:extLst>
              <a:ext uri="{FF2B5EF4-FFF2-40B4-BE49-F238E27FC236}">
                <a16:creationId xmlns:a16="http://schemas.microsoft.com/office/drawing/2014/main" id="{7D5AE854-8A10-44C0-8C5D-E4837D0377CC}"/>
              </a:ext>
            </a:extLst>
          </p:cNvPr>
          <p:cNvSpPr>
            <a:spLocks noGrp="1"/>
          </p:cNvSpPr>
          <p:nvPr>
            <p:ph type="body" sz="quarter" idx="11"/>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b="1" kern="0" dirty="0">
                <a:solidFill>
                  <a:srgbClr val="FF7800"/>
                </a:solidFill>
                <a:ea typeface="맑은 고딕" pitchFamily="34"/>
                <a:cs typeface="Calibri" panose="020F0502020204030204" pitchFamily="34" charset="0"/>
              </a:rPr>
              <a:t>Réalisation d’un site web statique avec HTML5</a:t>
            </a:r>
          </a:p>
          <a:p>
            <a:endParaRPr lang="fr-FR" dirty="0"/>
          </a:p>
        </p:txBody>
      </p:sp>
      <p:sp>
        <p:nvSpPr>
          <p:cNvPr id="4" name="Espace réservé du contenu 3">
            <a:extLst>
              <a:ext uri="{FF2B5EF4-FFF2-40B4-BE49-F238E27FC236}">
                <a16:creationId xmlns:a16="http://schemas.microsoft.com/office/drawing/2014/main" id="{9A7421F5-137F-4B42-AF49-CB3D426BD2A7}"/>
              </a:ext>
            </a:extLst>
          </p:cNvPr>
          <p:cNvSpPr>
            <a:spLocks noGrp="1"/>
          </p:cNvSpPr>
          <p:nvPr>
            <p:ph sz="quarter" idx="13"/>
          </p:nvPr>
        </p:nvSpPr>
        <p:spPr/>
        <p:txBody>
          <a:bodyPr/>
          <a:lstStyle/>
          <a:p>
            <a:r>
              <a:rPr lang="fr-FR" b="1" dirty="0">
                <a:solidFill>
                  <a:srgbClr val="FF7800"/>
                </a:solidFill>
              </a:rPr>
              <a:t>Exemple : Afficher différentes images en fonction de la largeur du navigateur</a:t>
            </a:r>
          </a:p>
          <a:p>
            <a:endParaRPr lang="fr-FR" dirty="0"/>
          </a:p>
          <a:p>
            <a:endParaRPr lang="fr-FR" dirty="0"/>
          </a:p>
        </p:txBody>
      </p:sp>
      <p:sp>
        <p:nvSpPr>
          <p:cNvPr id="9" name="Rectangle 8">
            <a:extLst>
              <a:ext uri="{FF2B5EF4-FFF2-40B4-BE49-F238E27FC236}">
                <a16:creationId xmlns:a16="http://schemas.microsoft.com/office/drawing/2014/main" id="{FC6F14A8-6435-4246-9F30-3310ABF2B9D0}"/>
              </a:ext>
            </a:extLst>
          </p:cNvPr>
          <p:cNvSpPr/>
          <p:nvPr/>
        </p:nvSpPr>
        <p:spPr>
          <a:xfrm>
            <a:off x="815055" y="2519789"/>
            <a:ext cx="9562531" cy="1200329"/>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b="0" i="0" u="none" strike="noStrike" kern="0" cap="none" spc="0" normalizeH="0" baseline="0" noProof="0" dirty="0">
                <a:ln>
                  <a:noFill/>
                </a:ln>
                <a:solidFill>
                  <a:srgbClr val="A52A2A"/>
                </a:solidFill>
                <a:effectLst/>
                <a:uLnTx/>
                <a:uFillTx/>
                <a:latin typeface="Calibri" panose="020F0502020204030204" pitchFamily="34" charset="0"/>
              </a:rPr>
              <a:t>picture</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&gt;</a:t>
            </a:r>
            <a:br>
              <a:rPr kumimoji="0" lang="fr-FR" sz="1200" b="0" i="0" u="none" strike="noStrike" kern="0" cap="none" spc="0" normalizeH="0" baseline="0" noProof="0" dirty="0">
                <a:ln>
                  <a:noFill/>
                </a:ln>
                <a:solidFill>
                  <a:prstClr val="black"/>
                </a:solidFill>
                <a:effectLst/>
                <a:uLnTx/>
                <a:uFillTx/>
                <a:latin typeface="Calibri" panose="020F0502020204030204" pitchFamily="34" charset="0"/>
              </a:rPr>
            </a:br>
            <a:r>
              <a:rPr kumimoji="0" lang="fr-FR" sz="1200" b="0" i="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b="0" i="0" u="none" strike="noStrike" kern="0" cap="none" spc="0" normalizeH="0" baseline="0" noProof="0" dirty="0">
                <a:ln>
                  <a:noFill/>
                </a:ln>
                <a:solidFill>
                  <a:srgbClr val="A52A2A"/>
                </a:solidFill>
                <a:effectLst/>
                <a:uLnTx/>
                <a:uFillTx/>
                <a:latin typeface="Calibri" panose="020F0502020204030204" pitchFamily="34" charset="0"/>
              </a:rPr>
              <a:t>source</a:t>
            </a:r>
            <a:r>
              <a:rPr kumimoji="0" lang="fr-FR" sz="1200" b="0" i="0" u="none" strike="noStrike" kern="0" cap="none" spc="0" normalizeH="0" baseline="0" noProof="0" dirty="0">
                <a:ln>
                  <a:noFill/>
                </a:ln>
                <a:solidFill>
                  <a:srgbClr val="FF0000"/>
                </a:solidFill>
                <a:effectLst/>
                <a:uLnTx/>
                <a:uFillTx/>
                <a:latin typeface="Calibri" panose="020F0502020204030204" pitchFamily="34" charset="0"/>
              </a:rPr>
              <a:t> srcset</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="img_smallflower.jpg"</a:t>
            </a:r>
            <a:r>
              <a:rPr kumimoji="0" lang="fr-FR" sz="1200" b="0" i="0" u="none" strike="noStrike" kern="0" cap="none" spc="0" normalizeH="0" baseline="0" noProof="0" dirty="0">
                <a:ln>
                  <a:noFill/>
                </a:ln>
                <a:solidFill>
                  <a:srgbClr val="FF0000"/>
                </a:solidFill>
                <a:effectLst/>
                <a:uLnTx/>
                <a:uFillTx/>
                <a:latin typeface="Calibri" panose="020F0502020204030204" pitchFamily="34" charset="0"/>
              </a:rPr>
              <a:t> media</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="(max-</a:t>
            </a:r>
            <a:r>
              <a:rPr kumimoji="0" lang="fr-FR" sz="1200" b="0" i="0" u="none" strike="noStrike" kern="0" cap="none" spc="0" normalizeH="0" baseline="0" noProof="0" dirty="0" err="1">
                <a:ln>
                  <a:noFill/>
                </a:ln>
                <a:solidFill>
                  <a:srgbClr val="0000CD"/>
                </a:solidFill>
                <a:effectLst/>
                <a:uLnTx/>
                <a:uFillTx/>
                <a:latin typeface="Calibri" panose="020F0502020204030204" pitchFamily="34" charset="0"/>
              </a:rPr>
              <a:t>width</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 : 600px)"&gt;</a:t>
            </a:r>
            <a:br>
              <a:rPr kumimoji="0" lang="fr-FR" sz="1200" b="0" i="0" u="none" strike="noStrike" kern="0" cap="none" spc="0" normalizeH="0" baseline="0" noProof="0" dirty="0">
                <a:ln>
                  <a:noFill/>
                </a:ln>
                <a:solidFill>
                  <a:prstClr val="black"/>
                </a:solidFill>
                <a:effectLst/>
                <a:uLnTx/>
                <a:uFillTx/>
                <a:latin typeface="Calibri" panose="020F0502020204030204" pitchFamily="34" charset="0"/>
              </a:rPr>
            </a:br>
            <a:r>
              <a:rPr kumimoji="0" lang="fr-FR" sz="1200" b="0" i="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b="0" i="0" u="none" strike="noStrike" kern="0" cap="none" spc="0" normalizeH="0" baseline="0" noProof="0" dirty="0">
                <a:ln>
                  <a:noFill/>
                </a:ln>
                <a:solidFill>
                  <a:srgbClr val="A52A2A"/>
                </a:solidFill>
                <a:effectLst/>
                <a:uLnTx/>
                <a:uFillTx/>
                <a:latin typeface="Calibri" panose="020F0502020204030204" pitchFamily="34" charset="0"/>
              </a:rPr>
              <a:t>source</a:t>
            </a:r>
            <a:r>
              <a:rPr kumimoji="0" lang="fr-FR" sz="1200" b="0" i="0" u="none" strike="noStrike" kern="0" cap="none" spc="0" normalizeH="0" baseline="0" noProof="0" dirty="0">
                <a:ln>
                  <a:noFill/>
                </a:ln>
                <a:solidFill>
                  <a:srgbClr val="FF0000"/>
                </a:solidFill>
                <a:effectLst/>
                <a:uLnTx/>
                <a:uFillTx/>
                <a:latin typeface="Calibri" panose="020F0502020204030204" pitchFamily="34" charset="0"/>
              </a:rPr>
              <a:t> srcset</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="img_flowers.jpg"</a:t>
            </a:r>
            <a:r>
              <a:rPr kumimoji="0" lang="fr-FR" sz="1200" b="0" i="0" u="none" strike="noStrike" kern="0" cap="none" spc="0" normalizeH="0" baseline="0" noProof="0" dirty="0">
                <a:ln>
                  <a:noFill/>
                </a:ln>
                <a:solidFill>
                  <a:srgbClr val="FF0000"/>
                </a:solidFill>
                <a:effectLst/>
                <a:uLnTx/>
                <a:uFillTx/>
                <a:latin typeface="Calibri" panose="020F0502020204030204" pitchFamily="34" charset="0"/>
              </a:rPr>
              <a:t> media</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="(max-</a:t>
            </a:r>
            <a:r>
              <a:rPr kumimoji="0" lang="fr-FR" sz="1200" b="0" i="0" u="none" strike="noStrike" kern="0" cap="none" spc="0" normalizeH="0" baseline="0" noProof="0" dirty="0" err="1">
                <a:ln>
                  <a:noFill/>
                </a:ln>
                <a:solidFill>
                  <a:srgbClr val="0000CD"/>
                </a:solidFill>
                <a:effectLst/>
                <a:uLnTx/>
                <a:uFillTx/>
                <a:latin typeface="Calibri" panose="020F0502020204030204" pitchFamily="34" charset="0"/>
              </a:rPr>
              <a:t>width</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 : 1500px)"&gt;</a:t>
            </a:r>
            <a:br>
              <a:rPr kumimoji="0" lang="fr-FR" sz="1200" b="0" i="0" u="none" strike="noStrike" kern="0" cap="none" spc="0" normalizeH="0" baseline="0" noProof="0" dirty="0">
                <a:ln>
                  <a:noFill/>
                </a:ln>
                <a:solidFill>
                  <a:prstClr val="black"/>
                </a:solidFill>
                <a:effectLst/>
                <a:uLnTx/>
                <a:uFillTx/>
                <a:latin typeface="Calibri" panose="020F0502020204030204" pitchFamily="34" charset="0"/>
              </a:rPr>
            </a:br>
            <a:r>
              <a:rPr kumimoji="0" lang="fr-FR" sz="1200" b="0" i="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b="0" i="0" u="none" strike="noStrike" kern="0" cap="none" spc="0" normalizeH="0" baseline="0" noProof="0" dirty="0">
                <a:ln>
                  <a:noFill/>
                </a:ln>
                <a:solidFill>
                  <a:srgbClr val="A52A2A"/>
                </a:solidFill>
                <a:effectLst/>
                <a:uLnTx/>
                <a:uFillTx/>
                <a:latin typeface="Calibri" panose="020F0502020204030204" pitchFamily="34" charset="0"/>
              </a:rPr>
              <a:t>source</a:t>
            </a:r>
            <a:r>
              <a:rPr kumimoji="0" lang="fr-FR" sz="1200" b="0" i="0" u="none" strike="noStrike" kern="0" cap="none" spc="0" normalizeH="0" baseline="0" noProof="0" dirty="0">
                <a:ln>
                  <a:noFill/>
                </a:ln>
                <a:solidFill>
                  <a:srgbClr val="FF0000"/>
                </a:solidFill>
                <a:effectLst/>
                <a:uLnTx/>
                <a:uFillTx/>
                <a:latin typeface="Calibri" panose="020F0502020204030204" pitchFamily="34" charset="0"/>
              </a:rPr>
              <a:t> srcset</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="flowers.jpg"&gt;</a:t>
            </a:r>
            <a:br>
              <a:rPr kumimoji="0" lang="fr-FR" sz="1200" b="0" i="0" u="none" strike="noStrike" kern="0" cap="none" spc="0" normalizeH="0" baseline="0" noProof="0" dirty="0">
                <a:ln>
                  <a:noFill/>
                </a:ln>
                <a:solidFill>
                  <a:prstClr val="black"/>
                </a:solidFill>
                <a:effectLst/>
                <a:uLnTx/>
                <a:uFillTx/>
                <a:latin typeface="Calibri" panose="020F0502020204030204" pitchFamily="34" charset="0"/>
              </a:rPr>
            </a:br>
            <a:r>
              <a:rPr kumimoji="0" lang="fr-FR" sz="1200" b="0" i="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b="0" i="0" u="none" strike="noStrike" kern="0" cap="none" spc="0" normalizeH="0" baseline="0" noProof="0" dirty="0">
                <a:ln>
                  <a:noFill/>
                </a:ln>
                <a:solidFill>
                  <a:srgbClr val="A52A2A"/>
                </a:solidFill>
                <a:effectLst/>
                <a:uLnTx/>
                <a:uFillTx/>
                <a:latin typeface="Calibri" panose="020F0502020204030204" pitchFamily="34" charset="0"/>
              </a:rPr>
              <a:t>img</a:t>
            </a:r>
            <a:r>
              <a:rPr kumimoji="0" lang="fr-FR" sz="1200" b="0" i="0" u="none" strike="noStrike" kern="0" cap="none" spc="0" normalizeH="0" baseline="0" noProof="0" dirty="0">
                <a:ln>
                  <a:noFill/>
                </a:ln>
                <a:solidFill>
                  <a:srgbClr val="FF0000"/>
                </a:solidFill>
                <a:effectLst/>
                <a:uLnTx/>
                <a:uFillTx/>
                <a:latin typeface="Calibri" panose="020F0502020204030204" pitchFamily="34" charset="0"/>
              </a:rPr>
              <a:t> src</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="img_smallflower.jpg"</a:t>
            </a:r>
            <a:r>
              <a:rPr kumimoji="0" lang="fr-FR" sz="1200" b="0" i="0" u="none" strike="noStrike" kern="0" cap="none" spc="0" normalizeH="0" baseline="0" noProof="0" dirty="0">
                <a:ln>
                  <a:noFill/>
                </a:ln>
                <a:solidFill>
                  <a:srgbClr val="FF0000"/>
                </a:solidFill>
                <a:effectLst/>
                <a:uLnTx/>
                <a:uFillTx/>
                <a:latin typeface="Calibri" panose="020F0502020204030204" pitchFamily="34" charset="0"/>
              </a:rPr>
              <a:t> alt</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="Flowers"&gt;</a:t>
            </a:r>
            <a:br>
              <a:rPr kumimoji="0" lang="fr-FR" sz="1200" b="0" i="0" u="none" strike="noStrike" kern="0" cap="none" spc="0" normalizeH="0" baseline="0" noProof="0" dirty="0">
                <a:ln>
                  <a:noFill/>
                </a:ln>
                <a:solidFill>
                  <a:prstClr val="black"/>
                </a:solidFill>
                <a:effectLst/>
                <a:uLnTx/>
                <a:uFillTx/>
                <a:latin typeface="Calibri" panose="020F0502020204030204" pitchFamily="34" charset="0"/>
              </a:rPr>
            </a:b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b="0" i="0" u="none" strike="noStrike" kern="0" cap="none" spc="0" normalizeH="0" baseline="0" noProof="0" dirty="0">
                <a:ln>
                  <a:noFill/>
                </a:ln>
                <a:solidFill>
                  <a:srgbClr val="A52A2A"/>
                </a:solidFill>
                <a:effectLst/>
                <a:uLnTx/>
                <a:uFillTx/>
                <a:latin typeface="Calibri" panose="020F0502020204030204" pitchFamily="34" charset="0"/>
              </a:rPr>
              <a:t>/picture</a:t>
            </a:r>
            <a:r>
              <a:rPr kumimoji="0" lang="fr-FR" sz="1200" b="0" i="0" u="none" strike="noStrike" kern="0" cap="none" spc="0" normalizeH="0" baseline="0" noProof="0" dirty="0">
                <a:ln>
                  <a:noFill/>
                </a:ln>
                <a:solidFill>
                  <a:srgbClr val="0000CD"/>
                </a:solidFill>
                <a:effectLst/>
                <a:uLnTx/>
                <a:uFillTx/>
                <a:latin typeface="Calibri" panose="020F0502020204030204" pitchFamily="34" charset="0"/>
              </a:rPr>
              <a:t>&gt;</a:t>
            </a:r>
            <a:endParaRPr kumimoji="0" lang="fr-FR" sz="1200" b="0" i="0" u="none" strike="noStrike" kern="0" cap="none" spc="0" normalizeH="0" baseline="0" noProof="0" dirty="0">
              <a:ln>
                <a:noFill/>
              </a:ln>
              <a:solidFill>
                <a:prstClr val="black"/>
              </a:solidFill>
              <a:effectLst/>
              <a:uLnTx/>
              <a:uFillTx/>
              <a:latin typeface="Calibri" panose="020F0502020204030204" pitchFamily="34" charset="0"/>
            </a:endParaRPr>
          </a:p>
        </p:txBody>
      </p:sp>
      <p:sp>
        <p:nvSpPr>
          <p:cNvPr id="10" name="Rectangle 9">
            <a:extLst>
              <a:ext uri="{FF2B5EF4-FFF2-40B4-BE49-F238E27FC236}">
                <a16:creationId xmlns:a16="http://schemas.microsoft.com/office/drawing/2014/main" id="{3036C9D9-FCA7-444A-B973-D4994888A06A}"/>
              </a:ext>
            </a:extLst>
          </p:cNvPr>
          <p:cNvSpPr/>
          <p:nvPr/>
        </p:nvSpPr>
        <p:spPr>
          <a:xfrm>
            <a:off x="815055" y="4567257"/>
            <a:ext cx="10195373" cy="276999"/>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b="0" i="0" u="none" strike="noStrike" kern="0" cap="none" spc="0" normalizeH="0" baseline="0" noProof="0" dirty="0">
                <a:ln>
                  <a:noFill/>
                </a:ln>
                <a:solidFill>
                  <a:srgbClr val="A52A2A"/>
                </a:solidFill>
                <a:effectLst/>
                <a:uLnTx/>
                <a:uFillTx/>
                <a:latin typeface="Calibri" panose="020F0502020204030204" pitchFamily="34" charset="0"/>
              </a:rPr>
              <a:t>meta</a:t>
            </a:r>
            <a:r>
              <a:rPr kumimoji="0" lang="en-US" sz="1200" b="0" i="0" u="none" strike="noStrike" kern="0" cap="none" spc="0" normalizeH="0" baseline="0" noProof="0" dirty="0">
                <a:ln>
                  <a:noFill/>
                </a:ln>
                <a:solidFill>
                  <a:srgbClr val="FF0000"/>
                </a:solidFill>
                <a:effectLst/>
                <a:uLnTx/>
                <a:uFillTx/>
                <a:latin typeface="Calibri" panose="020F0502020204030204" pitchFamily="34" charset="0"/>
              </a:rPr>
              <a:t> name</a:t>
            </a:r>
            <a:r>
              <a:rPr kumimoji="0" lang="en-US" sz="1200" b="0" i="0" u="none" strike="noStrike" kern="0" cap="none" spc="0" normalizeH="0" baseline="0" noProof="0" dirty="0">
                <a:ln>
                  <a:noFill/>
                </a:ln>
                <a:solidFill>
                  <a:srgbClr val="0000CD"/>
                </a:solidFill>
                <a:effectLst/>
                <a:uLnTx/>
                <a:uFillTx/>
                <a:latin typeface="Calibri" panose="020F0502020204030204" pitchFamily="34" charset="0"/>
              </a:rPr>
              <a:t>="viewport"</a:t>
            </a:r>
            <a:r>
              <a:rPr kumimoji="0" lang="en-US" sz="1200" b="0" i="0" u="none" strike="noStrike" kern="0" cap="none" spc="0" normalizeH="0" baseline="0" noProof="0" dirty="0">
                <a:ln>
                  <a:noFill/>
                </a:ln>
                <a:solidFill>
                  <a:srgbClr val="FF0000"/>
                </a:solidFill>
                <a:effectLst/>
                <a:uLnTx/>
                <a:uFillTx/>
                <a:latin typeface="Calibri" panose="020F0502020204030204" pitchFamily="34" charset="0"/>
              </a:rPr>
              <a:t> content</a:t>
            </a:r>
            <a:r>
              <a:rPr kumimoji="0" lang="en-US" sz="1200" b="0" i="0" u="none" strike="noStrike" kern="0" cap="none" spc="0" normalizeH="0" baseline="0" noProof="0" dirty="0">
                <a:ln>
                  <a:noFill/>
                </a:ln>
                <a:solidFill>
                  <a:srgbClr val="0000CD"/>
                </a:solidFill>
                <a:effectLst/>
                <a:uLnTx/>
                <a:uFillTx/>
                <a:latin typeface="Calibri" panose="020F0502020204030204" pitchFamily="34" charset="0"/>
              </a:rPr>
              <a:t>="width=device-width, initial-scale=1.0"&gt;</a:t>
            </a:r>
            <a:endParaRPr kumimoji="0" lang="fr-FR" sz="1200" b="0" i="0" u="none" strike="noStrike" kern="0" cap="none" spc="0" normalizeH="0" baseline="0" noProof="0" dirty="0">
              <a:ln>
                <a:noFill/>
              </a:ln>
              <a:solidFill>
                <a:prstClr val="black"/>
              </a:solidFill>
              <a:effectLst/>
              <a:uLnTx/>
              <a:uFillTx/>
              <a:latin typeface="Calibri" panose="020F0502020204030204" pitchFamily="34" charset="0"/>
            </a:endParaRPr>
          </a:p>
        </p:txBody>
      </p:sp>
      <p:sp>
        <p:nvSpPr>
          <p:cNvPr id="11" name="Rectangle 10">
            <a:extLst>
              <a:ext uri="{FF2B5EF4-FFF2-40B4-BE49-F238E27FC236}">
                <a16:creationId xmlns:a16="http://schemas.microsoft.com/office/drawing/2014/main" id="{8ADDD4B0-F501-4CF8-B361-038B68A18B5E}"/>
              </a:ext>
            </a:extLst>
          </p:cNvPr>
          <p:cNvSpPr/>
          <p:nvPr/>
        </p:nvSpPr>
        <p:spPr>
          <a:xfrm>
            <a:off x="769979" y="4099607"/>
            <a:ext cx="4412875" cy="276999"/>
          </a:xfrm>
          <a:prstGeom prst="rect">
            <a:avLst/>
          </a:prstGeom>
        </p:spPr>
        <p:txBody>
          <a:bodyPr wrap="none">
            <a:spAutoFit/>
          </a:bodyPr>
          <a:lstStyle/>
          <a:p>
            <a:r>
              <a:rPr lang="fr-FR" sz="1200" dirty="0">
                <a:solidFill>
                  <a:schemeClr val="tx1">
                    <a:lumMod val="65000"/>
                    <a:lumOff val="35000"/>
                  </a:schemeClr>
                </a:solidFill>
                <a:latin typeface="Calibri" panose="020F0502020204030204" pitchFamily="34" charset="0"/>
              </a:rPr>
              <a:t>NB : n’oubliez pas de mettre la balise suivante dans la balise &lt;</a:t>
            </a:r>
            <a:r>
              <a:rPr lang="fr-FR" sz="1200" dirty="0" err="1">
                <a:solidFill>
                  <a:schemeClr val="tx1">
                    <a:lumMod val="65000"/>
                    <a:lumOff val="35000"/>
                  </a:schemeClr>
                </a:solidFill>
                <a:latin typeface="Calibri" panose="020F0502020204030204" pitchFamily="34" charset="0"/>
              </a:rPr>
              <a:t>head</a:t>
            </a:r>
            <a:r>
              <a:rPr lang="fr-FR" sz="1200" dirty="0">
                <a:solidFill>
                  <a:schemeClr val="tx1">
                    <a:lumMod val="65000"/>
                    <a:lumOff val="35000"/>
                  </a:schemeClr>
                </a:solidFill>
                <a:latin typeface="Calibri" panose="020F0502020204030204" pitchFamily="34" charset="0"/>
              </a:rPr>
              <a:t>&gt;</a:t>
            </a:r>
          </a:p>
        </p:txBody>
      </p:sp>
    </p:spTree>
    <p:extLst>
      <p:ext uri="{BB962C8B-B14F-4D97-AF65-F5344CB8AC3E}">
        <p14:creationId xmlns:p14="http://schemas.microsoft.com/office/powerpoint/2010/main" val="32998148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dirty="0"/>
              <a:t>01- Réalisation d’un site web statique</a:t>
            </a:r>
          </a:p>
        </p:txBody>
      </p:sp>
      <p:sp>
        <p:nvSpPr>
          <p:cNvPr id="3" name="Espace réservé du texte 2">
            <a:extLst>
              <a:ext uri="{FF2B5EF4-FFF2-40B4-BE49-F238E27FC236}">
                <a16:creationId xmlns:a16="http://schemas.microsoft.com/office/drawing/2014/main" id="{7D5AE854-8A10-44C0-8C5D-E4837D0377CC}"/>
              </a:ext>
            </a:extLst>
          </p:cNvPr>
          <p:cNvSpPr>
            <a:spLocks noGrp="1"/>
          </p:cNvSpPr>
          <p:nvPr>
            <p:ph type="body" sz="quarter" idx="11"/>
          </p:nvPr>
        </p:nvSpPr>
        <p:spPr>
          <a:prstGeom prst="rect">
            <a:avLst/>
          </a:prstGeom>
        </p:spPr>
        <p:txBody>
          <a:bodyPr/>
          <a:lstStyle/>
          <a:p>
            <a:pPr algn="just" defTabSz="829543">
              <a:spcBef>
                <a:spcPts val="1270"/>
              </a:spcBef>
              <a:buSzPts val="1800"/>
              <a:defRPr sz="1800" b="0" i="0" u="none" strike="noStrike" kern="0" cap="none" spc="0" baseline="0">
                <a:solidFill>
                  <a:srgbClr val="000000"/>
                </a:solidFill>
                <a:uFillTx/>
              </a:defRPr>
            </a:pPr>
            <a:r>
              <a:rPr lang="fr-FR" sz="1600" b="1" kern="0" dirty="0">
                <a:solidFill>
                  <a:srgbClr val="FF7800"/>
                </a:solidFill>
                <a:ea typeface="맑은 고딕" pitchFamily="34"/>
                <a:cs typeface="Calibri" panose="020F0502020204030204" pitchFamily="34" charset="0"/>
              </a:rPr>
              <a:t>Réalisation d’un site web statique avec HTML5</a:t>
            </a:r>
          </a:p>
        </p:txBody>
      </p:sp>
      <p:sp>
        <p:nvSpPr>
          <p:cNvPr id="5" name="Espace réservé du contenu 4">
            <a:extLst>
              <a:ext uri="{FF2B5EF4-FFF2-40B4-BE49-F238E27FC236}">
                <a16:creationId xmlns:a16="http://schemas.microsoft.com/office/drawing/2014/main" id="{7BC40510-F30E-4479-AE77-B5FE408EFE04}"/>
              </a:ext>
            </a:extLst>
          </p:cNvPr>
          <p:cNvSpPr>
            <a:spLocks noGrp="1"/>
          </p:cNvSpPr>
          <p:nvPr>
            <p:ph sz="quarter" idx="12"/>
          </p:nvPr>
        </p:nvSpPr>
        <p:spPr>
          <a:prstGeom prst="rect">
            <a:avLst/>
          </a:prstGeom>
        </p:spPr>
        <p:txBody>
          <a:bodyPr/>
          <a:lstStyle/>
          <a:p>
            <a:r>
              <a:rPr lang="fr-FR" dirty="0">
                <a:solidFill>
                  <a:schemeClr val="tx1">
                    <a:lumMod val="65000"/>
                    <a:lumOff val="35000"/>
                  </a:schemeClr>
                </a:solidFill>
                <a:latin typeface="Calibri" panose="020F0502020204030204" pitchFamily="34" charset="0"/>
              </a:rPr>
              <a:t>La taille du texte peut être définie avec une unité "</a:t>
            </a:r>
            <a:r>
              <a:rPr lang="fr-FR" dirty="0" err="1">
                <a:solidFill>
                  <a:schemeClr val="tx1">
                    <a:lumMod val="65000"/>
                    <a:lumOff val="35000"/>
                  </a:schemeClr>
                </a:solidFill>
                <a:latin typeface="Calibri" panose="020F0502020204030204" pitchFamily="34" charset="0"/>
              </a:rPr>
              <a:t>vw</a:t>
            </a:r>
            <a:r>
              <a:rPr lang="fr-FR" dirty="0">
                <a:solidFill>
                  <a:schemeClr val="tx1">
                    <a:lumMod val="65000"/>
                    <a:lumOff val="35000"/>
                  </a:schemeClr>
                </a:solidFill>
                <a:latin typeface="Calibri" panose="020F0502020204030204" pitchFamily="34" charset="0"/>
              </a:rPr>
              <a:t>", ce qui signifie la "largeur de la fenêtre".</a:t>
            </a:r>
          </a:p>
          <a:p>
            <a:endParaRPr lang="fr-FR" dirty="0">
              <a:solidFill>
                <a:schemeClr val="tx1">
                  <a:lumMod val="65000"/>
                  <a:lumOff val="35000"/>
                </a:schemeClr>
              </a:solidFill>
              <a:latin typeface="Calibri" panose="020F0502020204030204" pitchFamily="34" charset="0"/>
            </a:endParaRPr>
          </a:p>
          <a:p>
            <a:r>
              <a:rPr lang="fr-FR" dirty="0">
                <a:solidFill>
                  <a:schemeClr val="tx1">
                    <a:lumMod val="65000"/>
                    <a:lumOff val="35000"/>
                  </a:schemeClr>
                </a:solidFill>
                <a:latin typeface="Calibri" panose="020F0502020204030204" pitchFamily="34" charset="0"/>
              </a:rPr>
              <a:t>De cette façon, la taille du texte suivra la taille de la fenêtre du navigateur :</a:t>
            </a:r>
          </a:p>
          <a:p>
            <a:endParaRPr lang="fr-FR" b="1" dirty="0"/>
          </a:p>
        </p:txBody>
      </p:sp>
      <p:sp>
        <p:nvSpPr>
          <p:cNvPr id="4" name="Espace réservé du contenu 3">
            <a:extLst>
              <a:ext uri="{FF2B5EF4-FFF2-40B4-BE49-F238E27FC236}">
                <a16:creationId xmlns:a16="http://schemas.microsoft.com/office/drawing/2014/main" id="{D2C42352-C2C8-48EE-A4BB-3357529032AE}"/>
              </a:ext>
            </a:extLst>
          </p:cNvPr>
          <p:cNvSpPr>
            <a:spLocks noGrp="1"/>
          </p:cNvSpPr>
          <p:nvPr>
            <p:ph sz="quarter" idx="13"/>
          </p:nvPr>
        </p:nvSpPr>
        <p:spPr/>
        <p:txBody>
          <a:bodyPr/>
          <a:lstStyle/>
          <a:p>
            <a:r>
              <a:rPr lang="fr-FR" dirty="0"/>
              <a:t>Exemple : Taille du texte réactif</a:t>
            </a:r>
          </a:p>
        </p:txBody>
      </p:sp>
      <p:sp>
        <p:nvSpPr>
          <p:cNvPr id="12" name="Rectangle 11">
            <a:extLst>
              <a:ext uri="{FF2B5EF4-FFF2-40B4-BE49-F238E27FC236}">
                <a16:creationId xmlns:a16="http://schemas.microsoft.com/office/drawing/2014/main" id="{B233014A-F5D1-4B85-832C-ACFF4490DE25}"/>
              </a:ext>
            </a:extLst>
          </p:cNvPr>
          <p:cNvSpPr/>
          <p:nvPr/>
        </p:nvSpPr>
        <p:spPr>
          <a:xfrm>
            <a:off x="676965" y="2146919"/>
            <a:ext cx="11373749" cy="307777"/>
          </a:xfrm>
          <a:prstGeom prst="rect">
            <a:avLst/>
          </a:prstGeom>
        </p:spPr>
        <p:txBody>
          <a:bodyPr wrap="square">
            <a:spAutoFit/>
          </a:bodyPr>
          <a:lstStyle/>
          <a:p>
            <a:endParaRPr lang="fr-FR" sz="1400" dirty="0">
              <a:solidFill>
                <a:schemeClr val="tx1">
                  <a:lumMod val="65000"/>
                  <a:lumOff val="35000"/>
                </a:schemeClr>
              </a:solidFill>
              <a:latin typeface="Calibri" panose="020F0502020204030204" pitchFamily="34" charset="0"/>
            </a:endParaRPr>
          </a:p>
        </p:txBody>
      </p:sp>
      <p:sp>
        <p:nvSpPr>
          <p:cNvPr id="13" name="Rectangle 12">
            <a:extLst>
              <a:ext uri="{FF2B5EF4-FFF2-40B4-BE49-F238E27FC236}">
                <a16:creationId xmlns:a16="http://schemas.microsoft.com/office/drawing/2014/main" id="{35E0771D-F177-4BD5-8A05-CFE1AE05BCF9}"/>
              </a:ext>
            </a:extLst>
          </p:cNvPr>
          <p:cNvSpPr/>
          <p:nvPr/>
        </p:nvSpPr>
        <p:spPr>
          <a:xfrm>
            <a:off x="1366250" y="3520013"/>
            <a:ext cx="9562531" cy="307777"/>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400" b="0" i="0" u="none" strike="noStrike" kern="0" cap="none" spc="0" normalizeH="0" baseline="0" noProof="0" dirty="0">
                <a:ln>
                  <a:noFill/>
                </a:ln>
                <a:solidFill>
                  <a:srgbClr val="A52A2A"/>
                </a:solidFill>
                <a:effectLst/>
                <a:uLnTx/>
                <a:uFillTx/>
                <a:latin typeface="Calibri" panose="020F0502020204030204" pitchFamily="34" charset="0"/>
              </a:rPr>
              <a:t>h1</a:t>
            </a:r>
            <a:r>
              <a:rPr kumimoji="0" lang="en-US" sz="1400" b="0" i="0" u="none" strike="noStrike" kern="0" cap="none" spc="0" normalizeH="0" baseline="0" noProof="0" dirty="0">
                <a:ln>
                  <a:noFill/>
                </a:ln>
                <a:solidFill>
                  <a:srgbClr val="FF0000"/>
                </a:solidFill>
                <a:effectLst/>
                <a:uLnTx/>
                <a:uFillTx/>
                <a:latin typeface="Calibri" panose="020F0502020204030204" pitchFamily="34" charset="0"/>
              </a:rPr>
              <a:t> style</a:t>
            </a:r>
            <a:r>
              <a:rPr kumimoji="0" lang="en-US" sz="1400" b="0" i="0" u="none" strike="noStrike" kern="0" cap="none" spc="0" normalizeH="0" baseline="0" noProof="0" dirty="0">
                <a:ln>
                  <a:noFill/>
                </a:ln>
                <a:solidFill>
                  <a:srgbClr val="0000CD"/>
                </a:solidFill>
                <a:effectLst/>
                <a:uLnTx/>
                <a:uFillTx/>
                <a:latin typeface="Calibri" panose="020F0502020204030204" pitchFamily="34" charset="0"/>
              </a:rPr>
              <a:t>="</a:t>
            </a:r>
            <a:r>
              <a:rPr kumimoji="0" lang="en-US" sz="1400" b="1" i="0" u="none" strike="noStrike" kern="0" cap="none" spc="0" normalizeH="0" baseline="0" noProof="0" dirty="0">
                <a:ln>
                  <a:noFill/>
                </a:ln>
                <a:solidFill>
                  <a:srgbClr val="0000CD"/>
                </a:solidFill>
                <a:effectLst/>
                <a:uLnTx/>
                <a:uFillTx/>
                <a:latin typeface="Calibri" panose="020F0502020204030204" pitchFamily="34" charset="0"/>
              </a:rPr>
              <a:t>font-size :10vw</a:t>
            </a:r>
            <a:r>
              <a:rPr kumimoji="0" lang="en-US" sz="1400" b="0" i="0" u="none" strike="noStrike" kern="0" cap="none" spc="0" normalizeH="0" baseline="0" noProof="0" dirty="0">
                <a:ln>
                  <a:noFill/>
                </a:ln>
                <a:solidFill>
                  <a:srgbClr val="0000CD"/>
                </a:solidFill>
                <a:effectLst/>
                <a:uLnTx/>
                <a:uFillTx/>
                <a:latin typeface="Calibri" panose="020F0502020204030204" pitchFamily="34" charset="0"/>
              </a:rPr>
              <a:t>"&gt;</a:t>
            </a:r>
            <a:r>
              <a:rPr kumimoji="0" lang="en-US" sz="1400" b="0" i="0" u="none" strike="noStrike" kern="0" cap="none" spc="0" normalizeH="0" baseline="0" noProof="0" dirty="0">
                <a:ln>
                  <a:noFill/>
                </a:ln>
                <a:solidFill>
                  <a:srgbClr val="000000"/>
                </a:solidFill>
                <a:effectLst/>
                <a:uLnTx/>
                <a:uFillTx/>
                <a:latin typeface="Calibri" panose="020F0502020204030204" pitchFamily="34" charset="0"/>
              </a:rPr>
              <a:t>Hello World</a:t>
            </a:r>
            <a:r>
              <a:rPr kumimoji="0" lang="en-US" sz="1400" b="0" i="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400" b="0" i="0" u="none" strike="noStrike" kern="0" cap="none" spc="0" normalizeH="0" baseline="0" noProof="0" dirty="0">
                <a:ln>
                  <a:noFill/>
                </a:ln>
                <a:solidFill>
                  <a:srgbClr val="A52A2A"/>
                </a:solidFill>
                <a:effectLst/>
                <a:uLnTx/>
                <a:uFillTx/>
                <a:latin typeface="Calibri" panose="020F0502020204030204" pitchFamily="34" charset="0"/>
              </a:rPr>
              <a:t>/h1</a:t>
            </a:r>
            <a:r>
              <a:rPr kumimoji="0" lang="en-US" sz="1400" b="0" i="0" u="none" strike="noStrike" kern="0" cap="none" spc="0" normalizeH="0" baseline="0" noProof="0" dirty="0">
                <a:ln>
                  <a:noFill/>
                </a:ln>
                <a:solidFill>
                  <a:srgbClr val="0000CD"/>
                </a:solidFill>
                <a:effectLst/>
                <a:uLnTx/>
                <a:uFillTx/>
                <a:latin typeface="Calibri" panose="020F0502020204030204" pitchFamily="34" charset="0"/>
              </a:rPr>
              <a:t>&gt;</a:t>
            </a:r>
            <a:endParaRPr kumimoji="0" lang="fr-FR" sz="1400" b="0" i="0" u="none" strike="noStrike" kern="0" cap="none" spc="0" normalizeH="0" baseline="0" noProof="0" dirty="0">
              <a:ln>
                <a:noFill/>
              </a:ln>
              <a:solidFill>
                <a:prstClr val="black"/>
              </a:solidFill>
              <a:effectLst/>
              <a:uLnTx/>
              <a:uFillTx/>
              <a:latin typeface="Calibri" panose="020F0502020204030204" pitchFamily="34" charset="0"/>
            </a:endParaRPr>
          </a:p>
        </p:txBody>
      </p:sp>
      <p:cxnSp>
        <p:nvCxnSpPr>
          <p:cNvPr id="14" name="Connecteur droit avec flèche 13">
            <a:extLst>
              <a:ext uri="{FF2B5EF4-FFF2-40B4-BE49-F238E27FC236}">
                <a16:creationId xmlns:a16="http://schemas.microsoft.com/office/drawing/2014/main" id="{FF3B1769-D44A-4608-8605-E8FF70DC3B13}"/>
              </a:ext>
            </a:extLst>
          </p:cNvPr>
          <p:cNvCxnSpPr/>
          <p:nvPr/>
        </p:nvCxnSpPr>
        <p:spPr>
          <a:xfrm flipH="1" flipV="1">
            <a:off x="4284693" y="3935524"/>
            <a:ext cx="955344" cy="517184"/>
          </a:xfrm>
          <a:prstGeom prst="straightConnector1">
            <a:avLst/>
          </a:prstGeom>
          <a:noFill/>
          <a:ln w="6350" cap="flat" cmpd="sng" algn="ctr">
            <a:solidFill>
              <a:srgbClr val="5B9BD5"/>
            </a:solidFill>
            <a:prstDash val="solid"/>
            <a:miter lim="800000"/>
            <a:tailEnd type="triangle"/>
          </a:ln>
          <a:effectLst/>
        </p:spPr>
      </p:cxnSp>
      <p:sp>
        <p:nvSpPr>
          <p:cNvPr id="15" name="ZoneTexte 14">
            <a:extLst>
              <a:ext uri="{FF2B5EF4-FFF2-40B4-BE49-F238E27FC236}">
                <a16:creationId xmlns:a16="http://schemas.microsoft.com/office/drawing/2014/main" id="{E123E02F-AA7B-49EF-9EE7-E1FA3B4347A4}"/>
              </a:ext>
            </a:extLst>
          </p:cNvPr>
          <p:cNvSpPr txBox="1"/>
          <p:nvPr/>
        </p:nvSpPr>
        <p:spPr>
          <a:xfrm>
            <a:off x="5240037" y="4298819"/>
            <a:ext cx="1729576" cy="307777"/>
          </a:xfrm>
          <a:prstGeom prst="rect">
            <a:avLst/>
          </a:prstGeom>
          <a:noFill/>
        </p:spPr>
        <p:txBody>
          <a:bodyPr wrap="none" rtlCol="0">
            <a:spAutoFit/>
          </a:bodyPr>
          <a:lstStyle/>
          <a:p>
            <a:r>
              <a:rPr lang="fr-FR" sz="1400" dirty="0">
                <a:solidFill>
                  <a:schemeClr val="tx1">
                    <a:lumMod val="65000"/>
                    <a:lumOff val="35000"/>
                  </a:schemeClr>
                </a:solidFill>
                <a:latin typeface="Calibri" panose="020F0502020204030204" pitchFamily="34" charset="0"/>
              </a:rPr>
              <a:t>C’est un pourcentage</a:t>
            </a:r>
          </a:p>
        </p:txBody>
      </p:sp>
    </p:spTree>
    <p:extLst>
      <p:ext uri="{BB962C8B-B14F-4D97-AF65-F5344CB8AC3E}">
        <p14:creationId xmlns:p14="http://schemas.microsoft.com/office/powerpoint/2010/main" val="38670250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7020A5E3-1E99-4203-8327-65C3122476B2}"/>
              </a:ext>
            </a:extLst>
          </p:cNvPr>
          <p:cNvSpPr>
            <a:spLocks noGrp="1"/>
          </p:cNvSpPr>
          <p:nvPr>
            <p:ph type="body" sz="quarter" idx="14"/>
          </p:nvPr>
        </p:nvSpPr>
        <p:spPr>
          <a:prstGeom prst="rect">
            <a:avLst/>
          </a:prstGeom>
        </p:spPr>
        <p:txBody>
          <a:bodyPr/>
          <a:lstStyle/>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800" u="none" strike="noStrike" kern="1200" cap="none" spc="0" baseline="0" dirty="0">
                <a:solidFill>
                  <a:srgbClr val="565656"/>
                </a:solidFill>
                <a:uFillTx/>
                <a:cs typeface="Calibri" panose="020F0502020204030204" pitchFamily="34" charset="0"/>
              </a:rPr>
              <a:t>Créer des formulaires HTML</a:t>
            </a:r>
          </a:p>
          <a:p>
            <a:pPr marL="342900" marR="0" lvl="0" indent="-342900" algn="just" defTabSz="829543" rtl="0" fontAlgn="auto" hangingPunct="1">
              <a:lnSpc>
                <a:spcPct val="100000"/>
              </a:lnSpc>
              <a:spcBef>
                <a:spcPts val="1270"/>
              </a:spcBef>
              <a:spcAft>
                <a:spcPts val="0"/>
              </a:spcAft>
              <a:buSzPts val="1800"/>
              <a:buFont typeface="Arial" pitchFamily="34"/>
              <a:buChar char="•"/>
              <a:tabLst/>
              <a:defRPr sz="1800" b="0" i="0" u="none" strike="noStrike" kern="0" cap="none" spc="0" baseline="0">
                <a:solidFill>
                  <a:srgbClr val="000000"/>
                </a:solidFill>
                <a:uFillTx/>
              </a:defRPr>
            </a:pPr>
            <a:r>
              <a:rPr lang="fr-FR" sz="1800" dirty="0">
                <a:solidFill>
                  <a:srgbClr val="565656"/>
                </a:solidFill>
                <a:cs typeface="Calibri" panose="020F0502020204030204" pitchFamily="34" charset="0"/>
              </a:rPr>
              <a:t>Gérer les paramètres d’envoi des données</a:t>
            </a:r>
            <a:endParaRPr lang="fr-FR" sz="1800" u="none" strike="noStrike" kern="1200" cap="none" spc="0" baseline="0" dirty="0">
              <a:solidFill>
                <a:srgbClr val="565656"/>
              </a:solidFill>
              <a:uFillTx/>
              <a:cs typeface="Calibri" panose="020F0502020204030204" pitchFamily="34" charset="0"/>
            </a:endParaRPr>
          </a:p>
        </p:txBody>
      </p:sp>
      <p:sp>
        <p:nvSpPr>
          <p:cNvPr id="5" name="Espace réservé du texte 4">
            <a:extLst>
              <a:ext uri="{FF2B5EF4-FFF2-40B4-BE49-F238E27FC236}">
                <a16:creationId xmlns:a16="http://schemas.microsoft.com/office/drawing/2014/main" id="{5FBA7F6A-9D74-4F1D-943A-812AA643A1D7}"/>
              </a:ext>
            </a:extLst>
          </p:cNvPr>
          <p:cNvSpPr>
            <a:spLocks noGrp="1"/>
          </p:cNvSpPr>
          <p:nvPr>
            <p:ph type="body" sz="quarter" idx="15"/>
          </p:nvPr>
        </p:nvSpPr>
        <p:spPr>
          <a:prstGeom prst="rect">
            <a:avLst/>
          </a:prstGeom>
        </p:spPr>
        <p:txBody>
          <a:bodyPr/>
          <a:lstStyle/>
          <a:p>
            <a:r>
              <a:rPr lang="fr-FR" dirty="0"/>
              <a:t>18 heures</a:t>
            </a:r>
          </a:p>
        </p:txBody>
      </p:sp>
      <p:sp>
        <p:nvSpPr>
          <p:cNvPr id="2" name="Espace réservé du texte 1">
            <a:extLst>
              <a:ext uri="{FF2B5EF4-FFF2-40B4-BE49-F238E27FC236}">
                <a16:creationId xmlns:a16="http://schemas.microsoft.com/office/drawing/2014/main" id="{847939B0-E6C3-4A18-9954-E37C5F92AC52}"/>
              </a:ext>
            </a:extLst>
          </p:cNvPr>
          <p:cNvSpPr>
            <a:spLocks noGrp="1"/>
          </p:cNvSpPr>
          <p:nvPr>
            <p:ph type="body" sz="quarter" idx="12"/>
          </p:nvPr>
        </p:nvSpPr>
        <p:spPr>
          <a:prstGeom prst="rect">
            <a:avLst/>
          </a:prstGeom>
        </p:spPr>
        <p:txBody>
          <a:bodyPr/>
          <a:lstStyle/>
          <a:p>
            <a:r>
              <a:rPr lang="fr-FR" dirty="0"/>
              <a:t>CHAPITRE 2</a:t>
            </a:r>
          </a:p>
        </p:txBody>
      </p:sp>
      <p:sp>
        <p:nvSpPr>
          <p:cNvPr id="3" name="Espace réservé du texte 2">
            <a:extLst>
              <a:ext uri="{FF2B5EF4-FFF2-40B4-BE49-F238E27FC236}">
                <a16:creationId xmlns:a16="http://schemas.microsoft.com/office/drawing/2014/main" id="{672BE9EE-46CB-4D21-AACB-7CFFFDAC22CD}"/>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Intégrer des formulaires dans une page web </a:t>
            </a:r>
          </a:p>
        </p:txBody>
      </p:sp>
    </p:spTree>
    <p:extLst>
      <p:ext uri="{BB962C8B-B14F-4D97-AF65-F5344CB8AC3E}">
        <p14:creationId xmlns:p14="http://schemas.microsoft.com/office/powerpoint/2010/main" val="36702153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3B0F3E9-988B-4E21-BAC1-CE0C910B8A26}"/>
              </a:ext>
            </a:extLst>
          </p:cNvPr>
          <p:cNvSpPr>
            <a:spLocks noGrp="1"/>
          </p:cNvSpPr>
          <p:nvPr>
            <p:ph type="body" sz="quarter" idx="12"/>
          </p:nvPr>
        </p:nvSpPr>
        <p:spPr>
          <a:prstGeom prst="rect">
            <a:avLst/>
          </a:prstGeom>
        </p:spPr>
        <p:txBody>
          <a:bodyPr/>
          <a:lstStyle/>
          <a:p>
            <a:r>
              <a:rPr lang="fr-FR" sz="2800" u="none" strike="noStrike" kern="1200" cap="none" spc="0" baseline="0" dirty="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36DF0DFE-5016-40D0-8215-8A522963A2C5}"/>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Intégrer des formulaires dans une page web </a:t>
            </a:r>
          </a:p>
        </p:txBody>
      </p:sp>
      <p:sp>
        <p:nvSpPr>
          <p:cNvPr id="5" name="Espace réservé du texte 4">
            <a:extLst>
              <a:ext uri="{FF2B5EF4-FFF2-40B4-BE49-F238E27FC236}">
                <a16:creationId xmlns:a16="http://schemas.microsoft.com/office/drawing/2014/main" id="{F2CA1510-8971-4842-A41F-AAFD7E4AFE9E}"/>
              </a:ext>
            </a:extLst>
          </p:cNvPr>
          <p:cNvSpPr>
            <a:spLocks noGrp="1"/>
          </p:cNvSpPr>
          <p:nvPr>
            <p:ph type="body" sz="quarter" idx="14"/>
          </p:nvPr>
        </p:nvSpPr>
        <p:spPr>
          <a:xfrm>
            <a:off x="6300000" y="2806189"/>
            <a:ext cx="5580000" cy="2061920"/>
          </a:xfrm>
        </p:spPr>
        <p:txBody>
          <a:bodyPr/>
          <a:lstStyle/>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dirty="0">
                <a:solidFill>
                  <a:srgbClr val="FF7800"/>
                </a:solidFill>
                <a:ea typeface="맑은 고딕" pitchFamily="34"/>
                <a:cs typeface="Calibri" panose="020F0502020204030204" pitchFamily="34" charset="0"/>
              </a:rPr>
              <a:t>Balise &lt;</a:t>
            </a:r>
            <a:r>
              <a:rPr lang="fr-FR" sz="1600" b="1" dirty="0" err="1">
                <a:solidFill>
                  <a:srgbClr val="FF7800"/>
                </a:solidFill>
                <a:ea typeface="맑은 고딕" pitchFamily="34"/>
                <a:cs typeface="Calibri" panose="020F0502020204030204" pitchFamily="34" charset="0"/>
              </a:rPr>
              <a:t>form</a:t>
            </a:r>
            <a:r>
              <a:rPr lang="fr-FR" sz="1600" b="1" dirty="0">
                <a:solidFill>
                  <a:srgbClr val="FF7800"/>
                </a:solidFill>
                <a:ea typeface="맑은 고딕" pitchFamily="34"/>
                <a:cs typeface="Calibri" panose="020F0502020204030204" pitchFamily="34" charset="0"/>
              </a:rPr>
              <a:t>&gt; </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Champs de saisie (Input, </a:t>
            </a:r>
            <a:r>
              <a:rPr lang="fr-FR" sz="1600" u="none" strike="noStrike" kern="1200" cap="none" spc="0" baseline="0" dirty="0" err="1">
                <a:solidFill>
                  <a:schemeClr val="bg1">
                    <a:lumMod val="65000"/>
                  </a:schemeClr>
                </a:solidFill>
                <a:uFillTx/>
                <a:cs typeface="Calibri" panose="020F0502020204030204" pitchFamily="34" charset="0"/>
              </a:rPr>
              <a:t>TextArea</a:t>
            </a:r>
            <a:r>
              <a:rPr lang="fr-FR" sz="1600" u="none" strike="noStrike" kern="1200" cap="none" spc="0" baseline="0" dirty="0">
                <a:solidFill>
                  <a:schemeClr val="bg1">
                    <a:lumMod val="65000"/>
                  </a:schemeClr>
                </a:solidFill>
                <a:uFillTx/>
                <a:cs typeface="Calibri" panose="020F0502020204030204" pitchFamily="34" charset="0"/>
              </a:rPr>
              <a: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de choix (</a:t>
            </a:r>
            <a:r>
              <a:rPr lang="fr-FR" sz="1600" u="none" strike="noStrike" kern="1200" cap="none" spc="0" baseline="0" dirty="0" err="1">
                <a:solidFill>
                  <a:schemeClr val="bg1">
                    <a:lumMod val="65000"/>
                  </a:schemeClr>
                </a:solidFill>
                <a:uFillTx/>
                <a:cs typeface="Calibri" panose="020F0502020204030204" pitchFamily="34" charset="0"/>
              </a:rPr>
              <a:t>RadioButton</a:t>
            </a:r>
            <a:r>
              <a:rPr lang="fr-FR" sz="1600" u="none" strike="noStrike" kern="1200" cap="none" spc="0" baseline="0" dirty="0">
                <a:solidFill>
                  <a:schemeClr val="bg1">
                    <a:lumMod val="65000"/>
                  </a:schemeClr>
                </a:solidFill>
                <a:uFillTx/>
                <a:cs typeface="Calibri" panose="020F0502020204030204" pitchFamily="34" charset="0"/>
              </a:rPr>
              <a:t>, </a:t>
            </a:r>
            <a:r>
              <a:rPr lang="fr-FR" sz="1600" u="none" strike="noStrike" kern="1200" cap="none" spc="0" baseline="0" dirty="0" err="1">
                <a:solidFill>
                  <a:schemeClr val="bg1">
                    <a:lumMod val="65000"/>
                  </a:schemeClr>
                </a:solidFill>
                <a:uFillTx/>
                <a:cs typeface="Calibri" panose="020F0502020204030204" pitchFamily="34" charset="0"/>
              </a:rPr>
              <a:t>CheckBox</a:t>
            </a:r>
            <a:r>
              <a:rPr lang="fr-FR" sz="1600" u="none" strike="noStrike" kern="1200" cap="none" spc="0" baseline="0" dirty="0">
                <a:solidFill>
                  <a:schemeClr val="bg1">
                    <a:lumMod val="65000"/>
                  </a:schemeClr>
                </a:solidFill>
                <a:uFillTx/>
                <a:cs typeface="Calibri" panose="020F0502020204030204" pitchFamily="34" charset="0"/>
              </a:rPr>
              <a:t>, Select) </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HTML5 pour les formulaires </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Validation automatique</a:t>
            </a:r>
            <a:endParaRPr lang="fr-FR" sz="1600" u="none" strike="noStrike" kern="1200" cap="none" spc="0" baseline="0" dirty="0">
              <a:solidFill>
                <a:schemeClr val="bg1">
                  <a:lumMod val="65000"/>
                </a:schemeClr>
              </a:solidFill>
              <a:uFillTx/>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Boutons</a:t>
            </a:r>
          </a:p>
          <a:p>
            <a:pPr algn="just"/>
            <a:endParaRPr lang="fr-FR" sz="1600" dirty="0"/>
          </a:p>
          <a:p>
            <a:endParaRPr lang="fr-FR" sz="1600" dirty="0"/>
          </a:p>
          <a:p>
            <a:pPr marL="0" indent="0">
              <a:buNone/>
            </a:pPr>
            <a:endParaRPr lang="fr-FR" dirty="0"/>
          </a:p>
        </p:txBody>
      </p:sp>
    </p:spTree>
    <p:extLst>
      <p:ext uri="{BB962C8B-B14F-4D97-AF65-F5344CB8AC3E}">
        <p14:creationId xmlns:p14="http://schemas.microsoft.com/office/powerpoint/2010/main" val="99234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prstGeom prst="rect">
            <a:avLst/>
          </a:prstGeom>
        </p:spPr>
        <p:txBody>
          <a:bodyPr/>
          <a:lstStyle/>
          <a:p>
            <a:r>
              <a:rPr lang="fr-FR" dirty="0"/>
              <a:t>01- </a:t>
            </a:r>
            <a:r>
              <a:rPr lang="fr-FR" sz="2000" b="1" u="none" strike="noStrike" kern="1200" cap="all" spc="0" dirty="0">
                <a:solidFill>
                  <a:srgbClr val="008245"/>
                </a:solidFill>
                <a:uFillTx/>
                <a:cs typeface="Calibri" panose="020F0502020204030204" pitchFamily="34" charset="0"/>
              </a:rPr>
              <a:t>Introduction au langage HTML</a:t>
            </a: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prstGeom prst="rect">
            <a:avLst/>
          </a:prstGeom>
        </p:spPr>
        <p:txBody>
          <a:bodyPr/>
          <a:lstStyle/>
          <a:p>
            <a:r>
              <a:rPr lang="fr-FR" dirty="0"/>
              <a:t>Historique de l’HTML</a:t>
            </a:r>
          </a:p>
        </p:txBody>
      </p:sp>
      <p:sp>
        <p:nvSpPr>
          <p:cNvPr id="18" name="Espace réservé du contenu 17">
            <a:extLst>
              <a:ext uri="{FF2B5EF4-FFF2-40B4-BE49-F238E27FC236}">
                <a16:creationId xmlns:a16="http://schemas.microsoft.com/office/drawing/2014/main" id="{7954145C-DF82-4440-8E2D-539B9C7E918F}"/>
              </a:ext>
            </a:extLst>
          </p:cNvPr>
          <p:cNvSpPr>
            <a:spLocks noGrp="1"/>
          </p:cNvSpPr>
          <p:nvPr>
            <p:ph sz="quarter" idx="12"/>
          </p:nvPr>
        </p:nvSpPr>
        <p:spPr>
          <a:prstGeom prst="rect">
            <a:avLst/>
          </a:prstGeom>
        </p:spPr>
        <p:txBody>
          <a:bodyPr/>
          <a:lstStyle/>
          <a:p>
            <a:pPr algn="just"/>
            <a:r>
              <a:rPr lang="fr-FR" b="1" dirty="0"/>
              <a:t>1980 : </a:t>
            </a:r>
            <a:r>
              <a:rPr lang="fr-FR" dirty="0"/>
              <a:t>un physicien nommé </a:t>
            </a:r>
            <a:r>
              <a:rPr lang="fr-FR" b="1" i="1" dirty="0"/>
              <a:t>Tim Berners-Lee </a:t>
            </a:r>
            <a:r>
              <a:rPr lang="fr-FR" dirty="0"/>
              <a:t>, chercheur au CERN (Conseil européen pour la recherche nucléaire, aujourd'hui l'Organisation européenne pour la recherche nucléaire), a proposé un système aux chercheurs pour leur permettre de partager facilement les documents.</a:t>
            </a:r>
          </a:p>
          <a:p>
            <a:pPr algn="just"/>
            <a:r>
              <a:rPr lang="fr-FR" dirty="0"/>
              <a:t>L’objectif du projet, baptisé « </a:t>
            </a:r>
            <a:r>
              <a:rPr lang="fr-FR" b="1" dirty="0"/>
              <a:t>World Wide Web </a:t>
            </a:r>
            <a:r>
              <a:rPr lang="fr-FR" dirty="0"/>
              <a:t>», a été de permettre à des scientifiques travaillant dans des universités et des instituts du monde entier de s'échanger des informations instantanément [1]</a:t>
            </a:r>
          </a:p>
          <a:p>
            <a:r>
              <a:rPr lang="fr-FR" b="1" dirty="0"/>
              <a:t>1990 : </a:t>
            </a:r>
            <a:r>
              <a:rPr lang="fr-FR" dirty="0"/>
              <a:t>Robert </a:t>
            </a:r>
            <a:r>
              <a:rPr lang="fr-FR" dirty="0" err="1"/>
              <a:t>Cailliau</a:t>
            </a:r>
            <a:r>
              <a:rPr lang="fr-FR" dirty="0"/>
              <a:t> (ingénieur et informaticien belge) et Tim Berners-Lee ont collaboré pour travailler ensemble sur HTML (</a:t>
            </a:r>
            <a:r>
              <a:rPr lang="fr-FR" b="1" dirty="0"/>
              <a:t>HyperText Markup </a:t>
            </a:r>
            <a:r>
              <a:rPr lang="fr-FR" b="1" dirty="0" err="1"/>
              <a:t>Language</a:t>
            </a:r>
            <a:r>
              <a:rPr lang="fr-FR" dirty="0"/>
              <a:t>) mais le projet n'a pas été formellement adopté par le CERN. Le tout premier HTML était disponible sous la forme d'un document appelé "balises HTML" en 1991 et a été partagé par Tim Berners-Lee. Les balises HTML comprenaient initialement 18 éléments.</a:t>
            </a:r>
          </a:p>
          <a:p>
            <a:r>
              <a:rPr lang="fr-FR" dirty="0"/>
              <a:t>Le web a connu une grande évolution depuis son apparition :</a:t>
            </a:r>
          </a:p>
          <a:p>
            <a:pPr marL="0" indent="0">
              <a:buNone/>
            </a:pPr>
            <a:endParaRPr lang="fr-FR" dirty="0"/>
          </a:p>
          <a:p>
            <a:endParaRPr lang="fr-FR" dirty="0"/>
          </a:p>
        </p:txBody>
      </p:sp>
      <p:sp>
        <p:nvSpPr>
          <p:cNvPr id="2" name="Espace réservé du contenu 1">
            <a:extLst>
              <a:ext uri="{FF2B5EF4-FFF2-40B4-BE49-F238E27FC236}">
                <a16:creationId xmlns:a16="http://schemas.microsoft.com/office/drawing/2014/main" id="{4103F888-E752-4B0F-B9E3-F2C9FB1DD30F}"/>
              </a:ext>
            </a:extLst>
          </p:cNvPr>
          <p:cNvSpPr>
            <a:spLocks noGrp="1"/>
          </p:cNvSpPr>
          <p:nvPr>
            <p:ph sz="quarter" idx="13"/>
          </p:nvPr>
        </p:nvSpPr>
        <p:spPr/>
        <p:txBody>
          <a:bodyPr/>
          <a:lstStyle/>
          <a:p>
            <a:r>
              <a:rPr lang="fr-FR" b="1" dirty="0">
                <a:solidFill>
                  <a:srgbClr val="008245"/>
                </a:solidFill>
              </a:rPr>
              <a:t>Historique du web</a:t>
            </a:r>
          </a:p>
          <a:p>
            <a:endParaRPr lang="fr-FR" dirty="0"/>
          </a:p>
        </p:txBody>
      </p:sp>
    </p:spTree>
    <p:extLst>
      <p:ext uri="{BB962C8B-B14F-4D97-AF65-F5344CB8AC3E}">
        <p14:creationId xmlns:p14="http://schemas.microsoft.com/office/powerpoint/2010/main" val="35286130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90510" y="893078"/>
            <a:ext cx="5064662" cy="444906"/>
          </a:xfrm>
          <a:prstGeom prst="rect">
            <a:avLst/>
          </a:prstGeom>
        </p:spPr>
        <p:txBody>
          <a:bodyPr/>
          <a:lstStyle/>
          <a:p>
            <a:r>
              <a:rPr lang="fr-FR" sz="1800" dirty="0"/>
              <a:t>Balise &lt;form&gt;</a:t>
            </a:r>
          </a:p>
        </p:txBody>
      </p:sp>
      <p:sp>
        <p:nvSpPr>
          <p:cNvPr id="4" name="Espace réservé du contenu 3">
            <a:extLst>
              <a:ext uri="{FF2B5EF4-FFF2-40B4-BE49-F238E27FC236}">
                <a16:creationId xmlns:a16="http://schemas.microsoft.com/office/drawing/2014/main" id="{B1C2B827-D8C3-45F0-9E3F-AD2AC76F1118}"/>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Un formulaire est une section d'un document web qui permet à un utilisateur de fournir des informations via des contrôles interactifs</a:t>
            </a:r>
          </a:p>
          <a:p>
            <a:pPr algn="just"/>
            <a:r>
              <a:rPr lang="fr-FR" sz="1200" dirty="0">
                <a:solidFill>
                  <a:schemeClr val="tx1">
                    <a:lumMod val="65000"/>
                    <a:lumOff val="35000"/>
                  </a:schemeClr>
                </a:solidFill>
                <a:latin typeface="Calibri" panose="020F0502020204030204" pitchFamily="34" charset="0"/>
              </a:rPr>
              <a:t>L'élément HTML &lt;</a:t>
            </a:r>
            <a:r>
              <a:rPr lang="fr-FR" sz="1200" b="1" dirty="0" err="1">
                <a:solidFill>
                  <a:schemeClr val="tx1">
                    <a:lumMod val="65000"/>
                    <a:lumOff val="35000"/>
                  </a:schemeClr>
                </a:solidFill>
                <a:latin typeface="Calibri" panose="020F0502020204030204" pitchFamily="34" charset="0"/>
              </a:rPr>
              <a:t>form</a:t>
            </a:r>
            <a:r>
              <a:rPr lang="fr-FR" sz="1200" dirty="0">
                <a:solidFill>
                  <a:schemeClr val="tx1">
                    <a:lumMod val="65000"/>
                    <a:lumOff val="35000"/>
                  </a:schemeClr>
                </a:solidFill>
                <a:latin typeface="Calibri" panose="020F0502020204030204" pitchFamily="34" charset="0"/>
              </a:rPr>
              <a:t>&gt; permet de déclarer un formulaire</a:t>
            </a:r>
          </a:p>
          <a:p>
            <a:pPr algn="just"/>
            <a:r>
              <a:rPr lang="fr-FR" sz="1200" dirty="0">
                <a:solidFill>
                  <a:schemeClr val="tx1">
                    <a:lumMod val="65000"/>
                    <a:lumOff val="35000"/>
                  </a:schemeClr>
                </a:solidFill>
                <a:latin typeface="Calibri" panose="020F0502020204030204" pitchFamily="34" charset="0"/>
              </a:rPr>
              <a:t>L'attribut "</a:t>
            </a:r>
            <a:r>
              <a:rPr lang="fr-FR" sz="1200" b="1" dirty="0">
                <a:solidFill>
                  <a:schemeClr val="tx1">
                    <a:lumMod val="65000"/>
                    <a:lumOff val="35000"/>
                  </a:schemeClr>
                </a:solidFill>
                <a:latin typeface="Calibri" panose="020F0502020204030204" pitchFamily="34" charset="0"/>
              </a:rPr>
              <a:t>action</a:t>
            </a:r>
            <a:r>
              <a:rPr lang="fr-FR" sz="1200" dirty="0">
                <a:solidFill>
                  <a:schemeClr val="tx1">
                    <a:lumMod val="65000"/>
                    <a:lumOff val="35000"/>
                  </a:schemeClr>
                </a:solidFill>
                <a:latin typeface="Calibri" panose="020F0502020204030204" pitchFamily="34" charset="0"/>
              </a:rPr>
              <a:t>" spécifie la ressource qui va recevoir les données du formulaire pour les traiter (un script).</a:t>
            </a:r>
          </a:p>
          <a:p>
            <a:pPr algn="just"/>
            <a:r>
              <a:rPr lang="fr-FR" sz="1200" dirty="0">
                <a:solidFill>
                  <a:schemeClr val="tx1">
                    <a:lumMod val="65000"/>
                    <a:lumOff val="35000"/>
                  </a:schemeClr>
                </a:solidFill>
                <a:latin typeface="Calibri" panose="020F0502020204030204" pitchFamily="34" charset="0"/>
              </a:rPr>
              <a:t>L'attribut "</a:t>
            </a:r>
            <a:r>
              <a:rPr lang="fr-FR" sz="1200" dirty="0" err="1">
                <a:solidFill>
                  <a:schemeClr val="tx1">
                    <a:lumMod val="65000"/>
                    <a:lumOff val="35000"/>
                  </a:schemeClr>
                </a:solidFill>
                <a:latin typeface="Calibri" panose="020F0502020204030204" pitchFamily="34" charset="0"/>
              </a:rPr>
              <a:t>method</a:t>
            </a:r>
            <a:r>
              <a:rPr lang="fr-FR" sz="1200" dirty="0">
                <a:solidFill>
                  <a:schemeClr val="tx1">
                    <a:lumMod val="65000"/>
                    <a:lumOff val="35000"/>
                  </a:schemeClr>
                </a:solidFill>
                <a:latin typeface="Calibri" panose="020F0502020204030204" pitchFamily="34" charset="0"/>
              </a:rPr>
              <a:t>" spécifie la méthode d'envoi des données. On distingue deux méthodes :</a:t>
            </a:r>
          </a:p>
          <a:p>
            <a:pPr marL="285750" indent="-285750" algn="just">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GET</a:t>
            </a:r>
            <a:r>
              <a:rPr lang="fr-FR" sz="1200" dirty="0">
                <a:solidFill>
                  <a:schemeClr val="tx1">
                    <a:lumMod val="65000"/>
                    <a:lumOff val="35000"/>
                  </a:schemeClr>
                </a:solidFill>
                <a:latin typeface="Calibri" panose="020F0502020204030204" pitchFamily="34" charset="0"/>
              </a:rPr>
              <a:t> : permet d'envoyer les données sous forme de chaine de paramètres à travers l'URL. Les données sont visibles dans la barre d'adresse.</a:t>
            </a:r>
          </a:p>
          <a:p>
            <a:pPr marL="285750" indent="-285750" algn="just">
              <a:buFont typeface="Arial" panose="020B0604020202020204" pitchFamily="34" charset="0"/>
              <a:buChar char="•"/>
            </a:pPr>
            <a:r>
              <a:rPr lang="fr-FR" sz="1200" b="1" dirty="0">
                <a:solidFill>
                  <a:schemeClr val="tx1">
                    <a:lumMod val="65000"/>
                    <a:lumOff val="35000"/>
                  </a:schemeClr>
                </a:solidFill>
                <a:latin typeface="Calibri" panose="020F0502020204030204" pitchFamily="34" charset="0"/>
              </a:rPr>
              <a:t>POST</a:t>
            </a:r>
            <a:r>
              <a:rPr lang="fr-FR" sz="1200" dirty="0">
                <a:solidFill>
                  <a:schemeClr val="tx1">
                    <a:lumMod val="65000"/>
                    <a:lumOff val="35000"/>
                  </a:schemeClr>
                </a:solidFill>
                <a:latin typeface="Calibri" panose="020F0502020204030204" pitchFamily="34" charset="0"/>
              </a:rPr>
              <a:t> : permet d'envoyer les données (invisibles) à travers une requête HTTP.</a:t>
            </a:r>
          </a:p>
          <a:p>
            <a:endParaRPr lang="fr-FR" sz="1200" b="1" dirty="0">
              <a:solidFill>
                <a:schemeClr val="tx1">
                  <a:lumMod val="65000"/>
                  <a:lumOff val="35000"/>
                </a:schemeClr>
              </a:solidFill>
              <a:latin typeface="Calibri" panose="020F0502020204030204" pitchFamily="34" charset="0"/>
            </a:endParaRPr>
          </a:p>
          <a:p>
            <a:r>
              <a:rPr lang="fr-FR" sz="1200" b="1" dirty="0">
                <a:solidFill>
                  <a:schemeClr val="tx1">
                    <a:lumMod val="65000"/>
                    <a:lumOff val="35000"/>
                  </a:schemeClr>
                </a:solidFill>
                <a:latin typeface="Calibri" panose="020F0502020204030204" pitchFamily="34" charset="0"/>
              </a:rPr>
              <a:t>Exemple :</a:t>
            </a:r>
          </a:p>
          <a:p>
            <a:pPr algn="just"/>
            <a:endParaRPr lang="fr-FR" sz="1200" dirty="0">
              <a:solidFill>
                <a:schemeClr val="tx1">
                  <a:lumMod val="65000"/>
                  <a:lumOff val="35000"/>
                </a:schemeClr>
              </a:solidFill>
              <a:latin typeface="Calibri" panose="020F0502020204030204" pitchFamily="34" charset="0"/>
            </a:endParaRPr>
          </a:p>
          <a:p>
            <a:endParaRPr lang="fr-FR" dirty="0"/>
          </a:p>
        </p:txBody>
      </p:sp>
      <p:sp>
        <p:nvSpPr>
          <p:cNvPr id="5" name="Espace réservé du contenu 4">
            <a:extLst>
              <a:ext uri="{FF2B5EF4-FFF2-40B4-BE49-F238E27FC236}">
                <a16:creationId xmlns:a16="http://schemas.microsoft.com/office/drawing/2014/main" id="{E77816D0-BF73-417D-A6CF-79B167785A92}"/>
              </a:ext>
            </a:extLst>
          </p:cNvPr>
          <p:cNvSpPr>
            <a:spLocks noGrp="1"/>
          </p:cNvSpPr>
          <p:nvPr>
            <p:ph sz="quarter" idx="13"/>
          </p:nvPr>
        </p:nvSpPr>
        <p:spPr/>
        <p:txBody>
          <a:bodyPr/>
          <a:lstStyle/>
          <a:p>
            <a:r>
              <a:rPr lang="fr-FR" dirty="0"/>
              <a:t>Balise &lt;</a:t>
            </a:r>
            <a:r>
              <a:rPr lang="fr-FR" dirty="0" err="1"/>
              <a:t>form</a:t>
            </a:r>
            <a:r>
              <a:rPr lang="fr-FR" dirty="0"/>
              <a:t>&gt;</a:t>
            </a:r>
          </a:p>
          <a:p>
            <a:endParaRPr lang="fr-FR" dirty="0"/>
          </a:p>
        </p:txBody>
      </p:sp>
      <p:sp>
        <p:nvSpPr>
          <p:cNvPr id="17" name="ZoneTexte 16">
            <a:extLst>
              <a:ext uri="{FF2B5EF4-FFF2-40B4-BE49-F238E27FC236}">
                <a16:creationId xmlns:a16="http://schemas.microsoft.com/office/drawing/2014/main" id="{EBB3D47A-18C0-4708-9437-1CF476DE88CA}"/>
              </a:ext>
            </a:extLst>
          </p:cNvPr>
          <p:cNvSpPr txBox="1"/>
          <p:nvPr/>
        </p:nvSpPr>
        <p:spPr>
          <a:xfrm>
            <a:off x="720000" y="4274274"/>
            <a:ext cx="9957955" cy="646331"/>
          </a:xfrm>
          <a:prstGeom prst="rect">
            <a:avLst/>
          </a:prstGeom>
          <a:noFill/>
          <a:ln>
            <a:solidFill>
              <a:srgbClr val="00B050"/>
            </a:solidFill>
          </a:ln>
        </p:spPr>
        <p:txBody>
          <a:bodyPr wrap="square">
            <a:spAutoFit/>
          </a:bodyPr>
          <a:lstStyle/>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form</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action</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authentification.php</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method</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post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AAAAAA"/>
                </a:solidFill>
                <a:effectLst/>
                <a:latin typeface="Calibri" panose="020F0502020204030204" pitchFamily="34" charset="0"/>
              </a:rPr>
              <a:t>&lt;!-- Ici oninsère les éléments du formulaire--&gt;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form</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7" name="Espace réservé du contenu 4">
            <a:extLst>
              <a:ext uri="{FF2B5EF4-FFF2-40B4-BE49-F238E27FC236}">
                <a16:creationId xmlns:a16="http://schemas.microsoft.com/office/drawing/2014/main" id="{ADB0B5B4-6224-4C2E-A93F-3F6BA6BFA525}"/>
              </a:ext>
            </a:extLst>
          </p:cNvPr>
          <p:cNvSpPr txBox="1">
            <a:spLocks/>
          </p:cNvSpPr>
          <p:nvPr/>
        </p:nvSpPr>
        <p:spPr>
          <a:xfrm>
            <a:off x="720000" y="1620000"/>
            <a:ext cx="7804568"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p:txBody>
      </p:sp>
    </p:spTree>
    <p:extLst>
      <p:ext uri="{BB962C8B-B14F-4D97-AF65-F5344CB8AC3E}">
        <p14:creationId xmlns:p14="http://schemas.microsoft.com/office/powerpoint/2010/main" val="21352806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3B0F3E9-988B-4E21-BAC1-CE0C910B8A26}"/>
              </a:ext>
            </a:extLst>
          </p:cNvPr>
          <p:cNvSpPr>
            <a:spLocks noGrp="1"/>
          </p:cNvSpPr>
          <p:nvPr>
            <p:ph type="body" sz="quarter" idx="12"/>
          </p:nvPr>
        </p:nvSpPr>
        <p:spPr>
          <a:prstGeom prst="rect">
            <a:avLst/>
          </a:prstGeom>
        </p:spPr>
        <p:txBody>
          <a:bodyPr/>
          <a:lstStyle/>
          <a:p>
            <a:r>
              <a:rPr lang="fr-FR" sz="2800" u="none" strike="noStrike" kern="1200" cap="none" spc="0" baseline="0" dirty="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36DF0DFE-5016-40D0-8215-8A522963A2C5}"/>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Intégrer des formulaires dans une page web </a:t>
            </a:r>
          </a:p>
        </p:txBody>
      </p:sp>
      <p:sp>
        <p:nvSpPr>
          <p:cNvPr id="4" name="Espace réservé du texte 3">
            <a:extLst>
              <a:ext uri="{FF2B5EF4-FFF2-40B4-BE49-F238E27FC236}">
                <a16:creationId xmlns:a16="http://schemas.microsoft.com/office/drawing/2014/main" id="{5374C603-A781-4B56-8CF3-23379EED5B43}"/>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 &lt;form&gt; </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dirty="0">
                <a:solidFill>
                  <a:srgbClr val="FF7800"/>
                </a:solidFill>
                <a:ea typeface="맑은 고딕" pitchFamily="34"/>
                <a:cs typeface="Calibri" panose="020F0502020204030204" pitchFamily="34" charset="0"/>
              </a:rPr>
              <a:t>Champs de saisie (Input, TextArea)</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de choix (RadioButton, CheckBox, Select) </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HTML5 pour les formulaires </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Validation automatique</a:t>
            </a:r>
            <a:endParaRPr lang="fr-FR" sz="1600" u="none" strike="noStrike" kern="1200" cap="none" spc="0" baseline="0" dirty="0">
              <a:solidFill>
                <a:schemeClr val="bg1">
                  <a:lumMod val="65000"/>
                </a:schemeClr>
              </a:solidFill>
              <a:uFillTx/>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Boutons</a:t>
            </a:r>
          </a:p>
        </p:txBody>
      </p:sp>
    </p:spTree>
    <p:extLst>
      <p:ext uri="{BB962C8B-B14F-4D97-AF65-F5344CB8AC3E}">
        <p14:creationId xmlns:p14="http://schemas.microsoft.com/office/powerpoint/2010/main" val="629370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56E187-1B0D-46B8-B9FF-50B83F5B236D}"/>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L'élément &lt;input&gt; Permet de coder différents types d'entrée pour un formulaire, selon la valeur de l'attribut </a:t>
            </a:r>
            <a:r>
              <a:rPr lang="fr-FR" sz="1200" b="1" dirty="0">
                <a:solidFill>
                  <a:schemeClr val="tx1">
                    <a:lumMod val="65000"/>
                    <a:lumOff val="35000"/>
                  </a:schemeClr>
                </a:solidFill>
                <a:latin typeface="Calibri" panose="020F0502020204030204" pitchFamily="34" charset="0"/>
              </a:rPr>
              <a:t>type</a:t>
            </a:r>
            <a:r>
              <a:rPr lang="fr-FR" sz="1200" dirty="0">
                <a:solidFill>
                  <a:schemeClr val="tx1">
                    <a:lumMod val="65000"/>
                    <a:lumOff val="35000"/>
                  </a:schemeClr>
                </a:solidFill>
                <a:latin typeface="Calibri" panose="020F0502020204030204" pitchFamily="34" charset="0"/>
              </a:rPr>
              <a:t>.</a:t>
            </a:r>
          </a:p>
          <a:p>
            <a:endParaRPr lang="fr-FR" sz="1200" b="1" dirty="0">
              <a:solidFill>
                <a:schemeClr val="tx1">
                  <a:lumMod val="65000"/>
                  <a:lumOff val="35000"/>
                </a:schemeClr>
              </a:solidFill>
              <a:latin typeface="Calibri" panose="020F0502020204030204" pitchFamily="34" charset="0"/>
            </a:endParaRPr>
          </a:p>
          <a:p>
            <a:r>
              <a:rPr lang="fr-FR" sz="1200" b="1" dirty="0">
                <a:solidFill>
                  <a:schemeClr val="tx1">
                    <a:lumMod val="65000"/>
                    <a:lumOff val="35000"/>
                  </a:schemeClr>
                </a:solidFill>
                <a:latin typeface="Calibri" panose="020F0502020204030204" pitchFamily="34" charset="0"/>
              </a:rPr>
              <a:t>Exemple :</a:t>
            </a:r>
          </a:p>
          <a:p>
            <a:endParaRPr lang="fr-FR" dirty="0"/>
          </a:p>
        </p:txBody>
      </p:sp>
      <p:sp>
        <p:nvSpPr>
          <p:cNvPr id="4" name="Espace réservé du contenu 3">
            <a:extLst>
              <a:ext uri="{FF2B5EF4-FFF2-40B4-BE49-F238E27FC236}">
                <a16:creationId xmlns:a16="http://schemas.microsoft.com/office/drawing/2014/main" id="{88E89967-213E-4ED5-B3DA-599882AB7246}"/>
              </a:ext>
            </a:extLst>
          </p:cNvPr>
          <p:cNvSpPr>
            <a:spLocks noGrp="1"/>
          </p:cNvSpPr>
          <p:nvPr>
            <p:ph sz="quarter" idx="13"/>
          </p:nvPr>
        </p:nvSpPr>
        <p:spPr/>
        <p:txBody>
          <a:bodyPr/>
          <a:lstStyle/>
          <a:p>
            <a:r>
              <a:rPr lang="fr-FR" dirty="0"/>
              <a:t>Champ de saisie &lt;input&gt;</a:t>
            </a:r>
          </a:p>
          <a:p>
            <a:endParaRPr lang="fr-FR" dirty="0"/>
          </a:p>
        </p:txBody>
      </p:sp>
      <p:sp>
        <p:nvSpPr>
          <p:cNvPr id="8" name="ZoneTexte 7">
            <a:extLst>
              <a:ext uri="{FF2B5EF4-FFF2-40B4-BE49-F238E27FC236}">
                <a16:creationId xmlns:a16="http://schemas.microsoft.com/office/drawing/2014/main" id="{1F0B5F27-89EB-4D2C-A838-5E0CF3925E9A}"/>
              </a:ext>
            </a:extLst>
          </p:cNvPr>
          <p:cNvSpPr txBox="1"/>
          <p:nvPr/>
        </p:nvSpPr>
        <p:spPr>
          <a:xfrm>
            <a:off x="840349" y="2870112"/>
            <a:ext cx="10369020" cy="646331"/>
          </a:xfrm>
          <a:prstGeom prst="rect">
            <a:avLst/>
          </a:prstGeom>
          <a:noFill/>
          <a:ln>
            <a:solidFill>
              <a:srgbClr val="00B050"/>
            </a:solidFill>
          </a:ln>
        </p:spPr>
        <p:txBody>
          <a:bodyPr wrap="square">
            <a:spAutoFit/>
          </a:bodyPr>
          <a:lstStyle/>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form</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action</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authentification.php</a:t>
            </a:r>
            <a:r>
              <a:rPr lang="en-US" sz="1200" dirty="0">
                <a:solidFill>
                  <a:srgbClr val="777777"/>
                </a:solidFill>
                <a:effectLst/>
                <a:latin typeface="Calibri" panose="020F0502020204030204" pitchFamily="34" charset="0"/>
              </a:rPr>
              <a:t>"</a:t>
            </a:r>
            <a:r>
              <a:rPr lang="en-US" sz="1200" dirty="0">
                <a:solidFill>
                  <a:srgbClr val="91B3E0"/>
                </a:solidFill>
                <a:effectLst/>
                <a:latin typeface="Calibri" panose="020F0502020204030204" pitchFamily="34" charset="0"/>
              </a:rPr>
              <a:t> </a:t>
            </a:r>
            <a:r>
              <a:rPr lang="en-US" sz="1200" dirty="0">
                <a:solidFill>
                  <a:srgbClr val="8190A0"/>
                </a:solidFill>
                <a:effectLst/>
                <a:latin typeface="Calibri" panose="020F0502020204030204" pitchFamily="34" charset="0"/>
              </a:rPr>
              <a:t>method</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post</a:t>
            </a:r>
            <a:r>
              <a:rPr lang="en-US" sz="1200" dirty="0">
                <a:solidFill>
                  <a:srgbClr val="777777"/>
                </a:solidFill>
                <a:effectLst/>
                <a:latin typeface="Calibri" panose="020F0502020204030204" pitchFamily="34" charset="0"/>
              </a:rPr>
              <a:t>"</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a:p>
            <a:r>
              <a:rPr lang="en-US" sz="1200" dirty="0">
                <a:solidFill>
                  <a:srgbClr val="333333"/>
                </a:solidFill>
                <a:effectLst/>
                <a:latin typeface="Calibri" panose="020F0502020204030204" pitchFamily="34" charset="0"/>
              </a:rPr>
              <a:t>     </a:t>
            </a:r>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input</a:t>
            </a:r>
            <a:r>
              <a:rPr lang="en-US" sz="1200" dirty="0">
                <a:solidFill>
                  <a:srgbClr val="8190A0"/>
                </a:solidFill>
                <a:effectLst/>
                <a:latin typeface="Calibri" panose="020F0502020204030204" pitchFamily="34" charset="0"/>
              </a:rPr>
              <a:t> type</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text</a:t>
            </a:r>
            <a:r>
              <a:rPr lang="en-US" sz="1200" dirty="0">
                <a:solidFill>
                  <a:srgbClr val="777777"/>
                </a:solidFill>
                <a:effectLst/>
                <a:latin typeface="Calibri" panose="020F0502020204030204" pitchFamily="34" charset="0"/>
              </a:rPr>
              <a:t>"</a:t>
            </a:r>
            <a:r>
              <a:rPr lang="en-US" sz="1200" dirty="0">
                <a:solidFill>
                  <a:srgbClr val="8190A0"/>
                </a:solidFill>
                <a:effectLst/>
                <a:latin typeface="Calibri" panose="020F0502020204030204" pitchFamily="34" charset="0"/>
              </a:rPr>
              <a:t> id</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firstname</a:t>
            </a:r>
            <a:r>
              <a:rPr lang="en-US" sz="1200" dirty="0">
                <a:solidFill>
                  <a:srgbClr val="777777"/>
                </a:solidFill>
                <a:effectLst/>
                <a:latin typeface="Calibri" panose="020F0502020204030204" pitchFamily="34" charset="0"/>
              </a:rPr>
              <a:t>"</a:t>
            </a:r>
            <a:r>
              <a:rPr lang="en-US" sz="1200" dirty="0">
                <a:solidFill>
                  <a:srgbClr val="8190A0"/>
                </a:solidFill>
                <a:effectLst/>
                <a:latin typeface="Calibri" panose="020F0502020204030204" pitchFamily="34" charset="0"/>
              </a:rPr>
              <a:t> name</a:t>
            </a:r>
            <a:r>
              <a:rPr lang="en-US" sz="1200" dirty="0">
                <a:solidFill>
                  <a:srgbClr val="777777"/>
                </a:solidFill>
                <a:effectLst/>
                <a:latin typeface="Calibri" panose="020F0502020204030204" pitchFamily="34" charset="0"/>
              </a:rPr>
              <a:t>="</a:t>
            </a:r>
            <a:r>
              <a:rPr lang="en-US" sz="1200" dirty="0">
                <a:solidFill>
                  <a:srgbClr val="448C27"/>
                </a:solidFill>
                <a:effectLst/>
                <a:latin typeface="Calibri" panose="020F0502020204030204" pitchFamily="34" charset="0"/>
              </a:rPr>
              <a:t>firstname</a:t>
            </a:r>
            <a:r>
              <a:rPr lang="en-US" sz="1200" dirty="0">
                <a:solidFill>
                  <a:srgbClr val="777777"/>
                </a:solidFill>
                <a:effectLst/>
                <a:latin typeface="Calibri" panose="020F0502020204030204" pitchFamily="34" charset="0"/>
              </a:rPr>
              <a:t>"</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a:p>
            <a:r>
              <a:rPr lang="en-US" sz="1200" dirty="0">
                <a:solidFill>
                  <a:srgbClr val="91B3E0"/>
                </a:solidFill>
                <a:effectLst/>
                <a:latin typeface="Calibri" panose="020F0502020204030204" pitchFamily="34" charset="0"/>
              </a:rPr>
              <a:t>&lt;/</a:t>
            </a:r>
            <a:r>
              <a:rPr lang="en-US" sz="1200" dirty="0">
                <a:solidFill>
                  <a:srgbClr val="4B69C6"/>
                </a:solidFill>
                <a:effectLst/>
                <a:latin typeface="Calibri" panose="020F0502020204030204" pitchFamily="34" charset="0"/>
              </a:rPr>
              <a:t>form</a:t>
            </a:r>
            <a:r>
              <a:rPr lang="en-US" sz="1200" dirty="0">
                <a:solidFill>
                  <a:srgbClr val="91B3E0"/>
                </a:solidFill>
                <a:effectLst/>
                <a:latin typeface="Calibri" panose="020F0502020204030204" pitchFamily="34" charset="0"/>
              </a:rPr>
              <a:t>&gt;</a:t>
            </a:r>
            <a:endParaRPr lang="en-US" sz="1200" dirty="0">
              <a:solidFill>
                <a:srgbClr val="333333"/>
              </a:solidFill>
              <a:effectLst/>
              <a:latin typeface="Calibri" panose="020F0502020204030204" pitchFamily="34" charset="0"/>
            </a:endParaRPr>
          </a:p>
        </p:txBody>
      </p:sp>
      <p:sp>
        <p:nvSpPr>
          <p:cNvPr id="9" name="ZoneTexte 8">
            <a:extLst>
              <a:ext uri="{FF2B5EF4-FFF2-40B4-BE49-F238E27FC236}">
                <a16:creationId xmlns:a16="http://schemas.microsoft.com/office/drawing/2014/main" id="{3B0607C8-1886-48A1-9A0F-683EF6815E2F}"/>
              </a:ext>
            </a:extLst>
          </p:cNvPr>
          <p:cNvSpPr txBox="1"/>
          <p:nvPr/>
        </p:nvSpPr>
        <p:spPr>
          <a:xfrm>
            <a:off x="720000" y="3773360"/>
            <a:ext cx="2113867"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FF7800"/>
                </a:solidFill>
                <a:effectLst/>
                <a:uLnTx/>
                <a:uFillTx/>
                <a:latin typeface="Calibri" panose="020F0502020204030204" pitchFamily="34" charset="0"/>
              </a:rPr>
              <a:t>Types d’Input HTML</a:t>
            </a:r>
          </a:p>
        </p:txBody>
      </p:sp>
      <p:sp>
        <p:nvSpPr>
          <p:cNvPr id="10" name="Rectangle 9">
            <a:extLst>
              <a:ext uri="{FF2B5EF4-FFF2-40B4-BE49-F238E27FC236}">
                <a16:creationId xmlns:a16="http://schemas.microsoft.com/office/drawing/2014/main" id="{3E507616-E0FB-4C9A-944C-160B1ABB3D55}"/>
              </a:ext>
            </a:extLst>
          </p:cNvPr>
          <p:cNvSpPr/>
          <p:nvPr/>
        </p:nvSpPr>
        <p:spPr>
          <a:xfrm>
            <a:off x="1871830" y="4565835"/>
            <a:ext cx="2656477" cy="1569660"/>
          </a:xfrm>
          <a:prstGeom prst="rect">
            <a:avLst/>
          </a:prstGeom>
        </p:spPr>
        <p:txBody>
          <a:bodyPr wrap="square">
            <a:spAutoFit/>
          </a:bodyPr>
          <a:lstStyle/>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button</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checkbox</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color</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date</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datetime-local</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email</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file</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hidden</a:t>
            </a:r>
            <a:r>
              <a:rPr lang="fr-FR" sz="1200" dirty="0">
                <a:solidFill>
                  <a:schemeClr val="tx1">
                    <a:lumMod val="65000"/>
                    <a:lumOff val="35000"/>
                  </a:schemeClr>
                </a:solidFill>
                <a:latin typeface="Calibri" panose="020F0502020204030204" pitchFamily="34" charset="0"/>
              </a:rPr>
              <a:t>"&gt;</a:t>
            </a:r>
          </a:p>
        </p:txBody>
      </p:sp>
      <p:sp>
        <p:nvSpPr>
          <p:cNvPr id="11" name="Rectangle 10">
            <a:extLst>
              <a:ext uri="{FF2B5EF4-FFF2-40B4-BE49-F238E27FC236}">
                <a16:creationId xmlns:a16="http://schemas.microsoft.com/office/drawing/2014/main" id="{0D1B4057-216E-4F68-920E-28BAD84E7944}"/>
              </a:ext>
            </a:extLst>
          </p:cNvPr>
          <p:cNvSpPr/>
          <p:nvPr/>
        </p:nvSpPr>
        <p:spPr>
          <a:xfrm>
            <a:off x="4856261" y="4565835"/>
            <a:ext cx="2052067" cy="1569660"/>
          </a:xfrm>
          <a:prstGeom prst="rect">
            <a:avLst/>
          </a:prstGeom>
        </p:spPr>
        <p:txBody>
          <a:bodyPr wrap="square">
            <a:spAutoFit/>
          </a:bodyPr>
          <a:lstStyle/>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image</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month</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number</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password</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radio</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range</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reset</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search</a:t>
            </a:r>
            <a:r>
              <a:rPr lang="fr-FR" sz="1200" dirty="0">
                <a:solidFill>
                  <a:schemeClr val="tx1">
                    <a:lumMod val="65000"/>
                    <a:lumOff val="35000"/>
                  </a:schemeClr>
                </a:solidFill>
                <a:latin typeface="Calibri" panose="020F0502020204030204" pitchFamily="34" charset="0"/>
              </a:rPr>
              <a:t>"&gt;</a:t>
            </a:r>
          </a:p>
        </p:txBody>
      </p:sp>
      <p:sp>
        <p:nvSpPr>
          <p:cNvPr id="12" name="Rectangle 11">
            <a:extLst>
              <a:ext uri="{FF2B5EF4-FFF2-40B4-BE49-F238E27FC236}">
                <a16:creationId xmlns:a16="http://schemas.microsoft.com/office/drawing/2014/main" id="{9161D68B-C153-48D2-8FA6-E98463831FA9}"/>
              </a:ext>
            </a:extLst>
          </p:cNvPr>
          <p:cNvSpPr/>
          <p:nvPr/>
        </p:nvSpPr>
        <p:spPr>
          <a:xfrm>
            <a:off x="7970865" y="4748969"/>
            <a:ext cx="2118248" cy="1200329"/>
          </a:xfrm>
          <a:prstGeom prst="rect">
            <a:avLst/>
          </a:prstGeom>
        </p:spPr>
        <p:txBody>
          <a:bodyPr wrap="square">
            <a:spAutoFit/>
          </a:bodyPr>
          <a:lstStyle/>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submit</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tel</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text</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time</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url</a:t>
            </a:r>
            <a:r>
              <a:rPr lang="fr-FR" sz="1200" dirty="0">
                <a:solidFill>
                  <a:schemeClr val="tx1">
                    <a:lumMod val="65000"/>
                    <a:lumOff val="35000"/>
                  </a:schemeClr>
                </a:solidFill>
                <a:latin typeface="Calibri" panose="020F0502020204030204" pitchFamily="34" charset="0"/>
              </a:rPr>
              <a:t>"&gt;</a:t>
            </a:r>
          </a:p>
          <a:p>
            <a:r>
              <a:rPr lang="fr-FR" sz="1200" dirty="0">
                <a:solidFill>
                  <a:schemeClr val="tx1">
                    <a:lumMod val="65000"/>
                    <a:lumOff val="35000"/>
                  </a:schemeClr>
                </a:solidFill>
                <a:latin typeface="Calibri" panose="020F0502020204030204" pitchFamily="34" charset="0"/>
              </a:rPr>
              <a:t>&lt;input type="</a:t>
            </a:r>
            <a:r>
              <a:rPr lang="fr-FR" sz="1200" b="1" dirty="0">
                <a:solidFill>
                  <a:schemeClr val="tx1">
                    <a:lumMod val="65000"/>
                    <a:lumOff val="35000"/>
                  </a:schemeClr>
                </a:solidFill>
                <a:latin typeface="Calibri" panose="020F0502020204030204" pitchFamily="34" charset="0"/>
              </a:rPr>
              <a:t>week</a:t>
            </a:r>
            <a:r>
              <a:rPr lang="fr-FR" sz="1200" dirty="0">
                <a:solidFill>
                  <a:schemeClr val="tx1">
                    <a:lumMod val="65000"/>
                    <a:lumOff val="35000"/>
                  </a:schemeClr>
                </a:solidFill>
                <a:latin typeface="Calibri" panose="020F0502020204030204" pitchFamily="34" charset="0"/>
              </a:rPr>
              <a:t>"&gt;</a:t>
            </a:r>
          </a:p>
        </p:txBody>
      </p:sp>
      <p:sp>
        <p:nvSpPr>
          <p:cNvPr id="13" name="Rectangle : coins arrondis 12">
            <a:extLst>
              <a:ext uri="{FF2B5EF4-FFF2-40B4-BE49-F238E27FC236}">
                <a16:creationId xmlns:a16="http://schemas.microsoft.com/office/drawing/2014/main" id="{DD56E346-A834-4717-8B54-C9302693588D}"/>
              </a:ext>
            </a:extLst>
          </p:cNvPr>
          <p:cNvSpPr/>
          <p:nvPr/>
        </p:nvSpPr>
        <p:spPr>
          <a:xfrm>
            <a:off x="1406527" y="4265092"/>
            <a:ext cx="2718957" cy="21680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14" name="Rectangle : coins arrondis 13">
            <a:extLst>
              <a:ext uri="{FF2B5EF4-FFF2-40B4-BE49-F238E27FC236}">
                <a16:creationId xmlns:a16="http://schemas.microsoft.com/office/drawing/2014/main" id="{C7A4483E-C59F-4DDC-85FD-704653F3F44A}"/>
              </a:ext>
            </a:extLst>
          </p:cNvPr>
          <p:cNvSpPr/>
          <p:nvPr/>
        </p:nvSpPr>
        <p:spPr>
          <a:xfrm>
            <a:off x="4360742" y="4265092"/>
            <a:ext cx="2718957" cy="21680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15" name="Rectangle : coins arrondis 14">
            <a:extLst>
              <a:ext uri="{FF2B5EF4-FFF2-40B4-BE49-F238E27FC236}">
                <a16:creationId xmlns:a16="http://schemas.microsoft.com/office/drawing/2014/main" id="{6CC653E2-BE57-4A4E-ABF0-579C562372BE}"/>
              </a:ext>
            </a:extLst>
          </p:cNvPr>
          <p:cNvSpPr/>
          <p:nvPr/>
        </p:nvSpPr>
        <p:spPr>
          <a:xfrm>
            <a:off x="7314957" y="4265092"/>
            <a:ext cx="2718957" cy="21680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16" name="Espace réservé du contenu 4">
            <a:extLst>
              <a:ext uri="{FF2B5EF4-FFF2-40B4-BE49-F238E27FC236}">
                <a16:creationId xmlns:a16="http://schemas.microsoft.com/office/drawing/2014/main" id="{2E91C58A-242C-41E3-BE4E-5F883D560CF2}"/>
              </a:ext>
            </a:extLst>
          </p:cNvPr>
          <p:cNvSpPr txBox="1">
            <a:spLocks/>
          </p:cNvSpPr>
          <p:nvPr/>
        </p:nvSpPr>
        <p:spPr>
          <a:xfrm>
            <a:off x="720000" y="1620000"/>
            <a:ext cx="7804568"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p:txBody>
      </p:sp>
      <p:sp>
        <p:nvSpPr>
          <p:cNvPr id="21" name="Titre 1">
            <a:extLst>
              <a:ext uri="{FF2B5EF4-FFF2-40B4-BE49-F238E27FC236}">
                <a16:creationId xmlns:a16="http://schemas.microsoft.com/office/drawing/2014/main" id="{4D9B6464-C027-4613-B248-BFCB02CC08CC}"/>
              </a:ext>
            </a:extLst>
          </p:cNvPr>
          <p:cNvSpPr>
            <a:spLocks noGrp="1"/>
          </p:cNvSpPr>
          <p:nvPr>
            <p:ph type="title"/>
          </p:nvPr>
        </p:nvSpPr>
        <p:spPr>
          <a:xfrm>
            <a:off x="180000" y="452230"/>
            <a:ext cx="5075172" cy="415143"/>
          </a:xfrm>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22" name="Espace réservé du texte 5">
            <a:extLst>
              <a:ext uri="{FF2B5EF4-FFF2-40B4-BE49-F238E27FC236}">
                <a16:creationId xmlns:a16="http://schemas.microsoft.com/office/drawing/2014/main" id="{60AB6B12-47E7-4047-80C5-0BC0A635E029}"/>
              </a:ext>
            </a:extLst>
          </p:cNvPr>
          <p:cNvSpPr>
            <a:spLocks noGrp="1"/>
          </p:cNvSpPr>
          <p:nvPr>
            <p:ph type="body" sz="quarter" idx="11"/>
          </p:nvPr>
        </p:nvSpPr>
        <p:spPr>
          <a:xfrm>
            <a:off x="190510" y="868742"/>
            <a:ext cx="5064662" cy="444906"/>
          </a:xfrm>
          <a:prstGeom prst="rect">
            <a:avLst/>
          </a:prstGeom>
        </p:spPr>
        <p:txBody>
          <a:bodyPr/>
          <a:lstStyle/>
          <a:p>
            <a:r>
              <a:rPr lang="fr-FR" sz="1800" dirty="0"/>
              <a:t>Champs de saisie &lt;input&gt;</a:t>
            </a:r>
          </a:p>
        </p:txBody>
      </p:sp>
    </p:spTree>
    <p:extLst>
      <p:ext uri="{BB962C8B-B14F-4D97-AF65-F5344CB8AC3E}">
        <p14:creationId xmlns:p14="http://schemas.microsoft.com/office/powerpoint/2010/main" val="38567173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90510" y="868742"/>
            <a:ext cx="5064662" cy="444906"/>
          </a:xfrm>
          <a:prstGeom prst="rect">
            <a:avLst/>
          </a:prstGeom>
        </p:spPr>
        <p:txBody>
          <a:bodyPr/>
          <a:lstStyle/>
          <a:p>
            <a:r>
              <a:rPr lang="fr-FR" sz="1800" dirty="0"/>
              <a:t>Champs de saisie &lt;input&gt;</a:t>
            </a:r>
          </a:p>
        </p:txBody>
      </p:sp>
      <p:sp>
        <p:nvSpPr>
          <p:cNvPr id="4" name="Espace réservé du contenu 3">
            <a:extLst>
              <a:ext uri="{FF2B5EF4-FFF2-40B4-BE49-F238E27FC236}">
                <a16:creationId xmlns:a16="http://schemas.microsoft.com/office/drawing/2014/main" id="{8BEC9733-7A5D-4706-8DD4-9C66A29CB17D}"/>
              </a:ext>
            </a:extLst>
          </p:cNvPr>
          <p:cNvSpPr>
            <a:spLocks noGrp="1"/>
          </p:cNvSpPr>
          <p:nvPr>
            <p:ph sz="quarter" idx="13"/>
          </p:nvPr>
        </p:nvSpPr>
        <p:spPr/>
        <p:txBody>
          <a:bodyPr/>
          <a:lstStyle/>
          <a:p>
            <a:r>
              <a:rPr lang="fr-FR" dirty="0"/>
              <a:t>Champ de saisie &lt;input&gt;</a:t>
            </a:r>
          </a:p>
          <a:p>
            <a:endParaRPr lang="fr-FR" dirty="0"/>
          </a:p>
        </p:txBody>
      </p:sp>
      <p:sp>
        <p:nvSpPr>
          <p:cNvPr id="17" name="Rectangle 16">
            <a:extLst>
              <a:ext uri="{FF2B5EF4-FFF2-40B4-BE49-F238E27FC236}">
                <a16:creationId xmlns:a16="http://schemas.microsoft.com/office/drawing/2014/main" id="{0569085A-9771-400E-9182-321051816965}"/>
              </a:ext>
            </a:extLst>
          </p:cNvPr>
          <p:cNvSpPr/>
          <p:nvPr/>
        </p:nvSpPr>
        <p:spPr>
          <a:xfrm>
            <a:off x="738218" y="2202548"/>
            <a:ext cx="2224227" cy="338554"/>
          </a:xfrm>
          <a:prstGeom prst="rect">
            <a:avLst/>
          </a:prstGeom>
        </p:spPr>
        <p:txBody>
          <a:bodyPr wrap="square">
            <a:spAutoFit/>
          </a:bodyPr>
          <a:lstStyle/>
          <a:p>
            <a:pPr algn="just"/>
            <a:r>
              <a:rPr lang="fr-FR" sz="1600" b="1" dirty="0">
                <a:solidFill>
                  <a:srgbClr val="FF7800"/>
                </a:solidFill>
                <a:latin typeface="Calibri" panose="020F0502020204030204" pitchFamily="34" charset="0"/>
                <a:cs typeface="Calibri" panose="020F0502020204030204" pitchFamily="34" charset="0"/>
              </a:rPr>
              <a:t>Type texte</a:t>
            </a:r>
          </a:p>
        </p:txBody>
      </p:sp>
      <p:sp>
        <p:nvSpPr>
          <p:cNvPr id="18" name="Rectangle 17">
            <a:extLst>
              <a:ext uri="{FF2B5EF4-FFF2-40B4-BE49-F238E27FC236}">
                <a16:creationId xmlns:a16="http://schemas.microsoft.com/office/drawing/2014/main" id="{F12637B8-71B9-480F-ADD8-924218E563F3}"/>
              </a:ext>
            </a:extLst>
          </p:cNvPr>
          <p:cNvSpPr/>
          <p:nvPr/>
        </p:nvSpPr>
        <p:spPr>
          <a:xfrm>
            <a:off x="738219" y="2541102"/>
            <a:ext cx="7105934" cy="1200329"/>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dirty="0">
                <a:ln>
                  <a:noFill/>
                </a:ln>
                <a:solidFill>
                  <a:prstClr val="black"/>
                </a:solidFill>
                <a:effectLst/>
                <a:uLnTx/>
                <a:uFillTx/>
                <a:latin typeface="Calibri" panose="020F0502020204030204" pitchFamily="34" charset="0"/>
              </a:rPr>
            </a:b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for</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="fname"&gt;</a:t>
            </a:r>
            <a:r>
              <a:rPr kumimoji="0" lang="fr-FR" sz="1200" u="none" strike="noStrike" kern="0" cap="none" spc="0" normalizeH="0" baseline="0" noProof="0" dirty="0">
                <a:ln>
                  <a:noFill/>
                </a:ln>
                <a:solidFill>
                  <a:srgbClr val="000000"/>
                </a:solidFill>
                <a:effectLst/>
                <a:uLnTx/>
                <a:uFillTx/>
                <a:latin typeface="Calibri" panose="020F0502020204030204" pitchFamily="34" charset="0"/>
              </a:rPr>
              <a:t>First </a:t>
            </a:r>
            <a:r>
              <a:rPr kumimoji="0" lang="fr-FR" sz="1200" u="none" strike="noStrike" kern="0" cap="none" spc="0" normalizeH="0" baseline="0" noProof="0" dirty="0" err="1">
                <a:ln>
                  <a:noFill/>
                </a:ln>
                <a:solidFill>
                  <a:srgbClr val="000000"/>
                </a:solidFill>
                <a:effectLst/>
                <a:uLnTx/>
                <a:uFillTx/>
                <a:latin typeface="Calibri" panose="020F0502020204030204" pitchFamily="34" charset="0"/>
              </a:rPr>
              <a:t>name</a:t>
            </a: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br</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dirty="0">
                <a:ln>
                  <a:noFill/>
                </a:ln>
                <a:solidFill>
                  <a:prstClr val="black"/>
                </a:solidFill>
                <a:effectLst/>
                <a:uLnTx/>
                <a:uFillTx/>
                <a:latin typeface="Calibri" panose="020F0502020204030204" pitchFamily="34" charset="0"/>
              </a:rPr>
            </a:b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input</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type</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="text"</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id</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="fname"</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name</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="fname"&gt;&lt;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br</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dirty="0">
                <a:ln>
                  <a:noFill/>
                </a:ln>
                <a:solidFill>
                  <a:prstClr val="black"/>
                </a:solidFill>
                <a:effectLst/>
                <a:uLnTx/>
                <a:uFillTx/>
                <a:latin typeface="Calibri" panose="020F0502020204030204" pitchFamily="34" charset="0"/>
              </a:rPr>
            </a:b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for</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="lname"&gt;</a:t>
            </a:r>
            <a:r>
              <a:rPr kumimoji="0" lang="fr-FR" sz="1200" u="none" strike="noStrike" kern="0" cap="none" spc="0" normalizeH="0" baseline="0" noProof="0" dirty="0">
                <a:ln>
                  <a:noFill/>
                </a:ln>
                <a:solidFill>
                  <a:srgbClr val="000000"/>
                </a:solidFill>
                <a:effectLst/>
                <a:uLnTx/>
                <a:uFillTx/>
                <a:latin typeface="Calibri" panose="020F0502020204030204" pitchFamily="34" charset="0"/>
              </a:rPr>
              <a:t>Last </a:t>
            </a:r>
            <a:r>
              <a:rPr kumimoji="0" lang="fr-FR" sz="1200" u="none" strike="noStrike" kern="0" cap="none" spc="0" normalizeH="0" baseline="0" noProof="0" dirty="0" err="1">
                <a:ln>
                  <a:noFill/>
                </a:ln>
                <a:solidFill>
                  <a:srgbClr val="000000"/>
                </a:solidFill>
                <a:effectLst/>
                <a:uLnTx/>
                <a:uFillTx/>
                <a:latin typeface="Calibri" panose="020F0502020204030204" pitchFamily="34" charset="0"/>
              </a:rPr>
              <a:t>name</a:t>
            </a: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br</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dirty="0">
                <a:ln>
                  <a:noFill/>
                </a:ln>
                <a:solidFill>
                  <a:prstClr val="black"/>
                </a:solidFill>
                <a:effectLst/>
                <a:uLnTx/>
                <a:uFillTx/>
                <a:latin typeface="Calibri" panose="020F0502020204030204" pitchFamily="34" charset="0"/>
              </a:rPr>
            </a:b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input</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type</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="text"</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id</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="lname"</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name</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="lname"&gt;</a:t>
            </a:r>
            <a:br>
              <a:rPr kumimoji="0" lang="fr-FR" sz="1200" u="none" strike="noStrike" kern="0" cap="none" spc="0" normalizeH="0" baseline="0" noProof="0" dirty="0">
                <a:ln>
                  <a:noFill/>
                </a:ln>
                <a:solidFill>
                  <a:prstClr val="black"/>
                </a:solidFill>
                <a:effectLst/>
                <a:uLnTx/>
                <a:uFillTx/>
                <a:latin typeface="Calibri" panose="020F0502020204030204" pitchFamily="34" charset="0"/>
              </a:rPr>
            </a:b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dirty="0">
              <a:ln>
                <a:noFill/>
              </a:ln>
              <a:solidFill>
                <a:prstClr val="black"/>
              </a:solidFill>
              <a:effectLst/>
              <a:uLnTx/>
              <a:uFillTx/>
              <a:latin typeface="Calibri" panose="020F0502020204030204" pitchFamily="34" charset="0"/>
            </a:endParaRPr>
          </a:p>
        </p:txBody>
      </p:sp>
      <p:pic>
        <p:nvPicPr>
          <p:cNvPr id="19" name="Image 18">
            <a:extLst>
              <a:ext uri="{FF2B5EF4-FFF2-40B4-BE49-F238E27FC236}">
                <a16:creationId xmlns:a16="http://schemas.microsoft.com/office/drawing/2014/main" id="{3D104B92-E463-4317-A7ED-59893C6D3E37}"/>
              </a:ext>
            </a:extLst>
          </p:cNvPr>
          <p:cNvPicPr>
            <a:picLocks noChangeAspect="1"/>
          </p:cNvPicPr>
          <p:nvPr/>
        </p:nvPicPr>
        <p:blipFill>
          <a:blip r:embed="rId2"/>
          <a:stretch>
            <a:fillRect/>
          </a:stretch>
        </p:blipFill>
        <p:spPr>
          <a:xfrm>
            <a:off x="8303631" y="2756903"/>
            <a:ext cx="1612761" cy="778087"/>
          </a:xfrm>
          <a:prstGeom prst="rect">
            <a:avLst/>
          </a:prstGeom>
        </p:spPr>
      </p:pic>
      <p:sp>
        <p:nvSpPr>
          <p:cNvPr id="20" name="Rectangle 19">
            <a:extLst>
              <a:ext uri="{FF2B5EF4-FFF2-40B4-BE49-F238E27FC236}">
                <a16:creationId xmlns:a16="http://schemas.microsoft.com/office/drawing/2014/main" id="{14C0FB35-8AA8-4AD6-AF25-5B6B783A812D}"/>
              </a:ext>
            </a:extLst>
          </p:cNvPr>
          <p:cNvSpPr/>
          <p:nvPr/>
        </p:nvSpPr>
        <p:spPr>
          <a:xfrm>
            <a:off x="738218" y="4372372"/>
            <a:ext cx="1984885" cy="338554"/>
          </a:xfrm>
          <a:prstGeom prst="rect">
            <a:avLst/>
          </a:prstGeom>
        </p:spPr>
        <p:txBody>
          <a:bodyPr wrap="square">
            <a:spAutoFit/>
          </a:bodyPr>
          <a:lstStyle/>
          <a:p>
            <a:pPr algn="just"/>
            <a:r>
              <a:rPr lang="fr-FR" sz="1600" b="1" dirty="0">
                <a:solidFill>
                  <a:srgbClr val="FF7800"/>
                </a:solidFill>
                <a:latin typeface="Calibri" panose="020F0502020204030204" pitchFamily="34" charset="0"/>
                <a:cs typeface="Calibri" panose="020F0502020204030204" pitchFamily="34" charset="0"/>
              </a:rPr>
              <a:t>Type password</a:t>
            </a:r>
          </a:p>
        </p:txBody>
      </p:sp>
      <p:sp>
        <p:nvSpPr>
          <p:cNvPr id="21" name="Rectangle 20">
            <a:extLst>
              <a:ext uri="{FF2B5EF4-FFF2-40B4-BE49-F238E27FC236}">
                <a16:creationId xmlns:a16="http://schemas.microsoft.com/office/drawing/2014/main" id="{72561E84-EDCC-420D-9031-54DC12F85F82}"/>
              </a:ext>
            </a:extLst>
          </p:cNvPr>
          <p:cNvSpPr/>
          <p:nvPr/>
        </p:nvSpPr>
        <p:spPr>
          <a:xfrm>
            <a:off x="738218" y="4757093"/>
            <a:ext cx="7105935" cy="1200329"/>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dirty="0">
                <a:ln>
                  <a:noFill/>
                </a:ln>
                <a:solidFill>
                  <a:prstClr val="black"/>
                </a:solidFill>
                <a:effectLst/>
                <a:uLnTx/>
                <a:uFillTx/>
                <a:latin typeface="Calibri" panose="020F0502020204030204" pitchFamily="34" charset="0"/>
              </a:rPr>
            </a:b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for</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="username"&gt;</a:t>
            </a:r>
            <a:r>
              <a:rPr kumimoji="0" lang="fr-FR" sz="1200" u="none" strike="noStrike" kern="0" cap="none" spc="0" normalizeH="0" baseline="0" noProof="0" dirty="0" err="1">
                <a:ln>
                  <a:noFill/>
                </a:ln>
                <a:solidFill>
                  <a:srgbClr val="000000"/>
                </a:solidFill>
                <a:effectLst/>
                <a:uLnTx/>
                <a:uFillTx/>
                <a:latin typeface="Calibri" panose="020F0502020204030204" pitchFamily="34" charset="0"/>
              </a:rPr>
              <a:t>Username</a:t>
            </a: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br</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dirty="0">
                <a:ln>
                  <a:noFill/>
                </a:ln>
                <a:solidFill>
                  <a:prstClr val="black"/>
                </a:solidFill>
                <a:effectLst/>
                <a:uLnTx/>
                <a:uFillTx/>
                <a:latin typeface="Calibri" panose="020F0502020204030204" pitchFamily="34" charset="0"/>
              </a:rPr>
            </a:b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input</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type</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="text"</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id</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="username"</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name</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="username"&gt;&lt;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br</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dirty="0">
                <a:ln>
                  <a:noFill/>
                </a:ln>
                <a:solidFill>
                  <a:prstClr val="black"/>
                </a:solidFill>
                <a:effectLst/>
                <a:uLnTx/>
                <a:uFillTx/>
                <a:latin typeface="Calibri" panose="020F0502020204030204" pitchFamily="34" charset="0"/>
              </a:rPr>
            </a:b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for</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="pwd"&gt;</a:t>
            </a:r>
            <a:r>
              <a:rPr kumimoji="0" lang="fr-FR" sz="1200" u="none" strike="noStrike" kern="0" cap="none" spc="0" normalizeH="0" baseline="0" noProof="0" dirty="0" err="1">
                <a:ln>
                  <a:noFill/>
                </a:ln>
                <a:solidFill>
                  <a:srgbClr val="000000"/>
                </a:solidFill>
                <a:effectLst/>
                <a:uLnTx/>
                <a:uFillTx/>
                <a:latin typeface="Calibri" panose="020F0502020204030204" pitchFamily="34" charset="0"/>
              </a:rPr>
              <a:t>Password</a:t>
            </a: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br</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dirty="0">
                <a:ln>
                  <a:noFill/>
                </a:ln>
                <a:solidFill>
                  <a:prstClr val="black"/>
                </a:solidFill>
                <a:effectLst/>
                <a:uLnTx/>
                <a:uFillTx/>
                <a:latin typeface="Calibri" panose="020F0502020204030204" pitchFamily="34" charset="0"/>
              </a:rPr>
            </a:b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input</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type</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="password"</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id</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="pwd"</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name</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="pwd"&gt;</a:t>
            </a:r>
            <a:br>
              <a:rPr kumimoji="0" lang="fr-FR" sz="1200" u="none" strike="noStrike" kern="0" cap="none" spc="0" normalizeH="0" baseline="0" noProof="0" dirty="0">
                <a:ln>
                  <a:noFill/>
                </a:ln>
                <a:solidFill>
                  <a:prstClr val="black"/>
                </a:solidFill>
                <a:effectLst/>
                <a:uLnTx/>
                <a:uFillTx/>
                <a:latin typeface="Calibri" panose="020F0502020204030204" pitchFamily="34" charset="0"/>
              </a:rPr>
            </a:b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dirty="0">
              <a:ln>
                <a:noFill/>
              </a:ln>
              <a:solidFill>
                <a:prstClr val="black"/>
              </a:solidFill>
              <a:effectLst/>
              <a:uLnTx/>
              <a:uFillTx/>
              <a:latin typeface="Calibri" panose="020F0502020204030204" pitchFamily="34" charset="0"/>
            </a:endParaRPr>
          </a:p>
        </p:txBody>
      </p:sp>
      <p:pic>
        <p:nvPicPr>
          <p:cNvPr id="22" name="Image 21">
            <a:extLst>
              <a:ext uri="{FF2B5EF4-FFF2-40B4-BE49-F238E27FC236}">
                <a16:creationId xmlns:a16="http://schemas.microsoft.com/office/drawing/2014/main" id="{F0DCDB1B-6A13-4A0A-9A95-CC25EC3BF7C6}"/>
              </a:ext>
            </a:extLst>
          </p:cNvPr>
          <p:cNvPicPr>
            <a:picLocks noChangeAspect="1"/>
          </p:cNvPicPr>
          <p:nvPr/>
        </p:nvPicPr>
        <p:blipFill>
          <a:blip r:embed="rId3"/>
          <a:stretch>
            <a:fillRect/>
          </a:stretch>
        </p:blipFill>
        <p:spPr>
          <a:xfrm>
            <a:off x="8384653" y="5014360"/>
            <a:ext cx="1450716" cy="685793"/>
          </a:xfrm>
          <a:prstGeom prst="rect">
            <a:avLst/>
          </a:prstGeom>
        </p:spPr>
      </p:pic>
      <p:sp>
        <p:nvSpPr>
          <p:cNvPr id="23" name="ZoneTexte 22">
            <a:extLst>
              <a:ext uri="{FF2B5EF4-FFF2-40B4-BE49-F238E27FC236}">
                <a16:creationId xmlns:a16="http://schemas.microsoft.com/office/drawing/2014/main" id="{E1D3021D-7910-4272-849C-6E74D4443999}"/>
              </a:ext>
            </a:extLst>
          </p:cNvPr>
          <p:cNvSpPr txBox="1"/>
          <p:nvPr/>
        </p:nvSpPr>
        <p:spPr>
          <a:xfrm>
            <a:off x="7149860" y="2177422"/>
            <a:ext cx="1701684" cy="276999"/>
          </a:xfrm>
          <a:prstGeom prst="rect">
            <a:avLst/>
          </a:prstGeom>
          <a:solidFill>
            <a:schemeClr val="bg1">
              <a:lumMod val="75000"/>
            </a:schemeClr>
          </a:solidFill>
          <a:ln>
            <a:solidFill>
              <a:schemeClr val="accent1"/>
            </a:solidFill>
          </a:ln>
        </p:spPr>
        <p:txBody>
          <a:bodyPr wrap="none" rtlCol="0">
            <a:spAutoFit/>
          </a:bodyPr>
          <a:lstStyle/>
          <a:p>
            <a:r>
              <a:rPr lang="fr-FR" sz="1200" dirty="0">
                <a:latin typeface="Calibri" panose="020F0502020204030204" pitchFamily="34" charset="0"/>
              </a:rPr>
              <a:t>Pour retourner à la ligne</a:t>
            </a:r>
          </a:p>
        </p:txBody>
      </p:sp>
      <p:cxnSp>
        <p:nvCxnSpPr>
          <p:cNvPr id="24" name="Connecteur droit avec flèche 23">
            <a:extLst>
              <a:ext uri="{FF2B5EF4-FFF2-40B4-BE49-F238E27FC236}">
                <a16:creationId xmlns:a16="http://schemas.microsoft.com/office/drawing/2014/main" id="{FC8868AF-C16C-4D92-81B8-58721A02DA7F}"/>
              </a:ext>
            </a:extLst>
          </p:cNvPr>
          <p:cNvCxnSpPr>
            <a:cxnSpLocks/>
            <a:stCxn id="23" idx="2"/>
          </p:cNvCxnSpPr>
          <p:nvPr/>
        </p:nvCxnSpPr>
        <p:spPr>
          <a:xfrm flipH="1">
            <a:off x="4896750" y="2454421"/>
            <a:ext cx="3103952" cy="66865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06AB0338-D9C6-4E10-A35B-6C11E8093160}"/>
              </a:ext>
            </a:extLst>
          </p:cNvPr>
          <p:cNvSpPr txBox="1"/>
          <p:nvPr/>
        </p:nvSpPr>
        <p:spPr>
          <a:xfrm>
            <a:off x="7626202" y="3521224"/>
            <a:ext cx="284911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23 : Champ input</a:t>
            </a:r>
          </a:p>
        </p:txBody>
      </p:sp>
      <p:sp>
        <p:nvSpPr>
          <p:cNvPr id="13" name="ZoneTexte 12">
            <a:extLst>
              <a:ext uri="{FF2B5EF4-FFF2-40B4-BE49-F238E27FC236}">
                <a16:creationId xmlns:a16="http://schemas.microsoft.com/office/drawing/2014/main" id="{87D435B9-3AF9-4378-A88E-DF1140ACC6F1}"/>
              </a:ext>
            </a:extLst>
          </p:cNvPr>
          <p:cNvSpPr txBox="1"/>
          <p:nvPr/>
        </p:nvSpPr>
        <p:spPr>
          <a:xfrm>
            <a:off x="7626202" y="5731769"/>
            <a:ext cx="284911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24 : Champ de mot de passe</a:t>
            </a:r>
          </a:p>
        </p:txBody>
      </p:sp>
      <p:sp>
        <p:nvSpPr>
          <p:cNvPr id="14" name="Espace réservé du contenu 4">
            <a:extLst>
              <a:ext uri="{FF2B5EF4-FFF2-40B4-BE49-F238E27FC236}">
                <a16:creationId xmlns:a16="http://schemas.microsoft.com/office/drawing/2014/main" id="{FCAB221A-B8BF-4FEB-A158-1B809820627F}"/>
              </a:ext>
            </a:extLst>
          </p:cNvPr>
          <p:cNvSpPr txBox="1">
            <a:spLocks/>
          </p:cNvSpPr>
          <p:nvPr/>
        </p:nvSpPr>
        <p:spPr>
          <a:xfrm>
            <a:off x="720000" y="1620000"/>
            <a:ext cx="7804568"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p:txBody>
      </p:sp>
    </p:spTree>
    <p:extLst>
      <p:ext uri="{BB962C8B-B14F-4D97-AF65-F5344CB8AC3E}">
        <p14:creationId xmlns:p14="http://schemas.microsoft.com/office/powerpoint/2010/main" val="11106691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85223" y="879366"/>
            <a:ext cx="5064662" cy="444906"/>
          </a:xfrm>
          <a:prstGeom prst="rect">
            <a:avLst/>
          </a:prstGeom>
        </p:spPr>
        <p:txBody>
          <a:bodyPr/>
          <a:lstStyle/>
          <a:p>
            <a:r>
              <a:rPr lang="fr-FR" sz="1800" dirty="0"/>
              <a:t>Champs de saisie &lt;textarea&gt;</a:t>
            </a:r>
          </a:p>
        </p:txBody>
      </p:sp>
      <p:sp>
        <p:nvSpPr>
          <p:cNvPr id="3" name="Espace réservé du contenu 2">
            <a:extLst>
              <a:ext uri="{FF2B5EF4-FFF2-40B4-BE49-F238E27FC236}">
                <a16:creationId xmlns:a16="http://schemas.microsoft.com/office/drawing/2014/main" id="{9856333F-6FA0-4AF1-8064-6178F3492BCC}"/>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L'éléments &lt;</a:t>
            </a:r>
            <a:r>
              <a:rPr lang="fr-FR" sz="1200" dirty="0" err="1">
                <a:solidFill>
                  <a:schemeClr val="tx1">
                    <a:lumMod val="65000"/>
                    <a:lumOff val="35000"/>
                  </a:schemeClr>
                </a:solidFill>
                <a:latin typeface="Calibri" panose="020F0502020204030204" pitchFamily="34" charset="0"/>
              </a:rPr>
              <a:t>textarea</a:t>
            </a:r>
            <a:r>
              <a:rPr lang="fr-FR" sz="1200" dirty="0">
                <a:solidFill>
                  <a:schemeClr val="tx1">
                    <a:lumMod val="65000"/>
                    <a:lumOff val="35000"/>
                  </a:schemeClr>
                </a:solidFill>
                <a:latin typeface="Calibri" panose="020F0502020204030204" pitchFamily="34" charset="0"/>
              </a:rPr>
              <a:t>&gt; permet d'afficher et saisir un texte en plusieurs ligne.</a:t>
            </a:r>
          </a:p>
          <a:p>
            <a:endParaRPr lang="fr-FR" dirty="0">
              <a:solidFill>
                <a:schemeClr val="tx1">
                  <a:lumMod val="65000"/>
                  <a:lumOff val="35000"/>
                </a:schemeClr>
              </a:solidFill>
              <a:latin typeface="Calibri" panose="020F0502020204030204" pitchFamily="34" charset="0"/>
            </a:endParaRPr>
          </a:p>
          <a:p>
            <a:r>
              <a:rPr lang="fr-FR" sz="1200" b="1" dirty="0">
                <a:solidFill>
                  <a:schemeClr val="tx1">
                    <a:lumMod val="65000"/>
                    <a:lumOff val="35000"/>
                  </a:schemeClr>
                </a:solidFill>
                <a:latin typeface="Calibri" panose="020F0502020204030204" pitchFamily="34" charset="0"/>
              </a:rPr>
              <a:t>Exemple :</a:t>
            </a:r>
          </a:p>
          <a:p>
            <a:endParaRPr lang="fr-FR" sz="1200" dirty="0">
              <a:solidFill>
                <a:schemeClr val="tx1">
                  <a:lumMod val="65000"/>
                  <a:lumOff val="35000"/>
                </a:schemeClr>
              </a:solidFill>
              <a:latin typeface="Calibri" panose="020F0502020204030204" pitchFamily="34" charset="0"/>
            </a:endParaRPr>
          </a:p>
          <a:p>
            <a:endParaRPr lang="fr-FR" dirty="0"/>
          </a:p>
        </p:txBody>
      </p:sp>
      <p:sp>
        <p:nvSpPr>
          <p:cNvPr id="4" name="Espace réservé du contenu 3">
            <a:extLst>
              <a:ext uri="{FF2B5EF4-FFF2-40B4-BE49-F238E27FC236}">
                <a16:creationId xmlns:a16="http://schemas.microsoft.com/office/drawing/2014/main" id="{035D6F84-6EAF-45C7-85B7-A06224E54521}"/>
              </a:ext>
            </a:extLst>
          </p:cNvPr>
          <p:cNvSpPr>
            <a:spLocks noGrp="1"/>
          </p:cNvSpPr>
          <p:nvPr>
            <p:ph sz="quarter" idx="13"/>
          </p:nvPr>
        </p:nvSpPr>
        <p:spPr/>
        <p:txBody>
          <a:bodyPr/>
          <a:lstStyle/>
          <a:p>
            <a:r>
              <a:rPr lang="fr-FR" dirty="0"/>
              <a:t>Champ de saisie &lt;</a:t>
            </a:r>
            <a:r>
              <a:rPr lang="fr-FR" dirty="0" err="1"/>
              <a:t>textarea</a:t>
            </a:r>
            <a:r>
              <a:rPr lang="fr-FR" dirty="0"/>
              <a:t>&gt;</a:t>
            </a:r>
          </a:p>
          <a:p>
            <a:endParaRPr lang="fr-FR" dirty="0"/>
          </a:p>
        </p:txBody>
      </p:sp>
      <p:pic>
        <p:nvPicPr>
          <p:cNvPr id="13" name="Image 12">
            <a:extLst>
              <a:ext uri="{FF2B5EF4-FFF2-40B4-BE49-F238E27FC236}">
                <a16:creationId xmlns:a16="http://schemas.microsoft.com/office/drawing/2014/main" id="{A9BD65A7-1036-4400-8836-C18EC0322B0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29943" y="4029154"/>
            <a:ext cx="2026737" cy="1073260"/>
          </a:xfrm>
          <a:prstGeom prst="rect">
            <a:avLst/>
          </a:prstGeom>
        </p:spPr>
      </p:pic>
      <p:sp>
        <p:nvSpPr>
          <p:cNvPr id="14" name="ZoneTexte 13">
            <a:extLst>
              <a:ext uri="{FF2B5EF4-FFF2-40B4-BE49-F238E27FC236}">
                <a16:creationId xmlns:a16="http://schemas.microsoft.com/office/drawing/2014/main" id="{86C4FF5D-D98F-46E3-8FCB-6BA2F8F12417}"/>
              </a:ext>
            </a:extLst>
          </p:cNvPr>
          <p:cNvSpPr txBox="1"/>
          <p:nvPr/>
        </p:nvSpPr>
        <p:spPr>
          <a:xfrm>
            <a:off x="849801" y="3142736"/>
            <a:ext cx="10079456" cy="461665"/>
          </a:xfrm>
          <a:prstGeom prst="rect">
            <a:avLst/>
          </a:prstGeom>
          <a:noFill/>
          <a:ln>
            <a:solidFill>
              <a:srgbClr val="005BA7"/>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textarea</a:t>
            </a:r>
            <a:r>
              <a:rPr lang="fr-FR" sz="1200" dirty="0">
                <a:solidFill>
                  <a:srgbClr val="91B3E0"/>
                </a:solidFill>
                <a:effectLst/>
                <a:latin typeface="Calibri" panose="020F0502020204030204" pitchFamily="34" charset="0"/>
              </a:rPr>
              <a:t>&gt;</a:t>
            </a:r>
            <a:r>
              <a:rPr lang="fr-FR" sz="1200" dirty="0">
                <a:solidFill>
                  <a:schemeClr val="tx1">
                    <a:lumMod val="65000"/>
                    <a:lumOff val="35000"/>
                  </a:schemeClr>
                </a:solidFill>
                <a:effectLst/>
                <a:latin typeface="Calibri" panose="020F0502020204030204" pitchFamily="34" charset="0"/>
              </a:rPr>
              <a:t>L'Office de la formation professionnelle et de la promotion du travail (OFPPT) est un opérateur public en formation professionnelle.</a:t>
            </a: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textarea</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7" name="Espace réservé du contenu 4">
            <a:extLst>
              <a:ext uri="{FF2B5EF4-FFF2-40B4-BE49-F238E27FC236}">
                <a16:creationId xmlns:a16="http://schemas.microsoft.com/office/drawing/2014/main" id="{F0BCF8CB-20F3-489B-BEBA-40D4F640A748}"/>
              </a:ext>
            </a:extLst>
          </p:cNvPr>
          <p:cNvSpPr txBox="1">
            <a:spLocks/>
          </p:cNvSpPr>
          <p:nvPr/>
        </p:nvSpPr>
        <p:spPr>
          <a:xfrm>
            <a:off x="720000" y="1620000"/>
            <a:ext cx="7804568"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mn-cs"/>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p:txBody>
      </p:sp>
      <p:sp>
        <p:nvSpPr>
          <p:cNvPr id="9" name="ZoneTexte 8">
            <a:extLst>
              <a:ext uri="{FF2B5EF4-FFF2-40B4-BE49-F238E27FC236}">
                <a16:creationId xmlns:a16="http://schemas.microsoft.com/office/drawing/2014/main" id="{76568ADD-1AA1-4617-976E-2F43C0481154}"/>
              </a:ext>
            </a:extLst>
          </p:cNvPr>
          <p:cNvSpPr txBox="1"/>
          <p:nvPr/>
        </p:nvSpPr>
        <p:spPr>
          <a:xfrm>
            <a:off x="2515369" y="5161500"/>
            <a:ext cx="2849116" cy="276999"/>
          </a:xfrm>
          <a:prstGeom prst="rect">
            <a:avLst/>
          </a:prstGeom>
          <a:noFill/>
        </p:spPr>
        <p:txBody>
          <a:bodyPr wrap="square" rtlCol="0">
            <a:spAutoFit/>
          </a:bodyPr>
          <a:lstStyle/>
          <a:p>
            <a:pPr algn="ctr"/>
            <a:r>
              <a:rPr lang="fr-FR" sz="1200" i="1" dirty="0">
                <a:solidFill>
                  <a:schemeClr val="bg1">
                    <a:lumMod val="65000"/>
                  </a:schemeClr>
                </a:solidFill>
              </a:rPr>
              <a:t>Figure 25 : Champ </a:t>
            </a:r>
            <a:r>
              <a:rPr lang="fr-FR" sz="1200" i="1" dirty="0" err="1">
                <a:solidFill>
                  <a:schemeClr val="bg1">
                    <a:lumMod val="65000"/>
                  </a:schemeClr>
                </a:solidFill>
              </a:rPr>
              <a:t>textarea</a:t>
            </a:r>
            <a:endParaRPr lang="fr-FR" sz="1200" i="1" dirty="0">
              <a:solidFill>
                <a:schemeClr val="bg1">
                  <a:lumMod val="65000"/>
                </a:schemeClr>
              </a:solidFill>
            </a:endParaRPr>
          </a:p>
        </p:txBody>
      </p:sp>
    </p:spTree>
    <p:extLst>
      <p:ext uri="{BB962C8B-B14F-4D97-AF65-F5344CB8AC3E}">
        <p14:creationId xmlns:p14="http://schemas.microsoft.com/office/powerpoint/2010/main" val="22093684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3B0F3E9-988B-4E21-BAC1-CE0C910B8A26}"/>
              </a:ext>
            </a:extLst>
          </p:cNvPr>
          <p:cNvSpPr>
            <a:spLocks noGrp="1"/>
          </p:cNvSpPr>
          <p:nvPr>
            <p:ph type="body" sz="quarter" idx="12"/>
          </p:nvPr>
        </p:nvSpPr>
        <p:spPr>
          <a:prstGeom prst="rect">
            <a:avLst/>
          </a:prstGeom>
        </p:spPr>
        <p:txBody>
          <a:bodyPr/>
          <a:lstStyle/>
          <a:p>
            <a:r>
              <a:rPr lang="fr-FR" sz="2800" u="none" strike="noStrike" kern="1200" cap="none" spc="0" baseline="0" dirty="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36DF0DFE-5016-40D0-8215-8A522963A2C5}"/>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Intégrer des formulaires dans une page web </a:t>
            </a:r>
          </a:p>
        </p:txBody>
      </p:sp>
      <p:sp>
        <p:nvSpPr>
          <p:cNvPr id="4" name="Espace réservé du texte 3">
            <a:extLst>
              <a:ext uri="{FF2B5EF4-FFF2-40B4-BE49-F238E27FC236}">
                <a16:creationId xmlns:a16="http://schemas.microsoft.com/office/drawing/2014/main" id="{5374C603-A781-4B56-8CF3-23379EED5B43}"/>
              </a:ext>
            </a:extLst>
          </p:cNvPr>
          <p:cNvSpPr>
            <a:spLocks noGrp="1"/>
          </p:cNvSpPr>
          <p:nvPr>
            <p:ph type="body" sz="quarter" idx="14"/>
          </p:nvPr>
        </p:nvSpPr>
        <p:spPr>
          <a:prstGeom prst="rect">
            <a:avLst/>
          </a:prstGeom>
        </p:spPr>
        <p:txBody>
          <a:bodyPr/>
          <a:lstStyle/>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 &lt;form&gt; </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Champs de saisie (Input, TextArea)</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b="1" kern="0" dirty="0">
                <a:solidFill>
                  <a:srgbClr val="FF7800"/>
                </a:solidFill>
                <a:ea typeface="맑은 고딕" pitchFamily="34"/>
                <a:cs typeface="Calibri" panose="020F0502020204030204" pitchFamily="34" charset="0"/>
              </a:rPr>
              <a:t>Balises de choix (RadioButton, CheckBox, Select)</a:t>
            </a: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Balises HTML5 pour les formulaires </a:t>
            </a:r>
          </a:p>
          <a:p>
            <a:pPr algn="just" defTabSz="829543">
              <a:buSzPts val="1800"/>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Validation automatique</a:t>
            </a:r>
            <a:endParaRPr lang="fr-FR" sz="1600" u="none" strike="noStrike" kern="1200" cap="none" spc="0" baseline="0" dirty="0">
              <a:solidFill>
                <a:schemeClr val="bg1">
                  <a:lumMod val="65000"/>
                </a:schemeClr>
              </a:solidFill>
              <a:uFillTx/>
              <a:cs typeface="Calibri" panose="020F0502020204030204" pitchFamily="34" charset="0"/>
            </a:endParaRPr>
          </a:p>
          <a:p>
            <a:pPr marR="0" lvl="0" algn="just" defTabSz="829543" rtl="0" fontAlgn="auto" hangingPunct="1">
              <a:lnSpc>
                <a:spcPct val="100000"/>
              </a:lnSpc>
              <a:spcAft>
                <a:spcPts val="0"/>
              </a:spcAft>
              <a:buSzPts val="1800"/>
              <a:tabLst/>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Boutons</a:t>
            </a:r>
          </a:p>
        </p:txBody>
      </p:sp>
    </p:spTree>
    <p:extLst>
      <p:ext uri="{BB962C8B-B14F-4D97-AF65-F5344CB8AC3E}">
        <p14:creationId xmlns:p14="http://schemas.microsoft.com/office/powerpoint/2010/main" val="29196464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80000" y="879279"/>
            <a:ext cx="5064662" cy="444906"/>
          </a:xfrm>
          <a:prstGeom prst="rect">
            <a:avLst/>
          </a:prstGeom>
        </p:spPr>
        <p:txBody>
          <a:bodyPr/>
          <a:lstStyle/>
          <a:p>
            <a:r>
              <a:rPr lang="fr-FR" sz="1800" kern="0" dirty="0">
                <a:ea typeface="맑은 고딕" pitchFamily="34"/>
                <a:cs typeface="Calibri" panose="020F0502020204030204" pitchFamily="34" charset="0"/>
              </a:rPr>
              <a:t>Balises de choix (RadioButton)</a:t>
            </a:r>
            <a:endParaRPr lang="fr-FR" sz="1800" dirty="0"/>
          </a:p>
        </p:txBody>
      </p:sp>
      <p:sp>
        <p:nvSpPr>
          <p:cNvPr id="3" name="Espace réservé du contenu 2">
            <a:extLst>
              <a:ext uri="{FF2B5EF4-FFF2-40B4-BE49-F238E27FC236}">
                <a16:creationId xmlns:a16="http://schemas.microsoft.com/office/drawing/2014/main" id="{6E6192F3-AF70-43CD-9729-FBC02E8113C4}"/>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Les boutons radio permettent à un utilisateur d’en sélectionner SEULEMENT UN parmi un nombre limité de choix :</a:t>
            </a:r>
          </a:p>
          <a:p>
            <a:endParaRPr lang="fr-FR" dirty="0"/>
          </a:p>
        </p:txBody>
      </p:sp>
      <p:sp>
        <p:nvSpPr>
          <p:cNvPr id="4" name="Espace réservé du contenu 3">
            <a:extLst>
              <a:ext uri="{FF2B5EF4-FFF2-40B4-BE49-F238E27FC236}">
                <a16:creationId xmlns:a16="http://schemas.microsoft.com/office/drawing/2014/main" id="{3D3931A5-4D5B-44D6-83DB-DC0FED07A6EB}"/>
              </a:ext>
            </a:extLst>
          </p:cNvPr>
          <p:cNvSpPr>
            <a:spLocks noGrp="1"/>
          </p:cNvSpPr>
          <p:nvPr>
            <p:ph sz="quarter" idx="13"/>
          </p:nvPr>
        </p:nvSpPr>
        <p:spPr/>
        <p:txBody>
          <a:bodyPr/>
          <a:lstStyle/>
          <a:p>
            <a:r>
              <a:rPr lang="fr-FR" sz="1600" b="1" dirty="0">
                <a:solidFill>
                  <a:srgbClr val="FF7800"/>
                </a:solidFill>
                <a:latin typeface="Calibri" panose="020F0502020204030204" pitchFamily="34" charset="0"/>
                <a:cs typeface="Calibri" panose="020F0502020204030204" pitchFamily="34" charset="0"/>
              </a:rPr>
              <a:t>Type radio</a:t>
            </a:r>
          </a:p>
          <a:p>
            <a:endParaRPr lang="fr-FR" dirty="0"/>
          </a:p>
        </p:txBody>
      </p:sp>
      <p:sp>
        <p:nvSpPr>
          <p:cNvPr id="8" name="Rectangle 7">
            <a:extLst>
              <a:ext uri="{FF2B5EF4-FFF2-40B4-BE49-F238E27FC236}">
                <a16:creationId xmlns:a16="http://schemas.microsoft.com/office/drawing/2014/main" id="{ED4E0633-4C55-4312-A288-9496618353CC}"/>
              </a:ext>
            </a:extLst>
          </p:cNvPr>
          <p:cNvSpPr/>
          <p:nvPr/>
        </p:nvSpPr>
        <p:spPr>
          <a:xfrm>
            <a:off x="679908" y="2614511"/>
            <a:ext cx="6452411" cy="1200329"/>
          </a:xfrm>
          <a:prstGeom prst="rect">
            <a:avLst/>
          </a:prstGeom>
          <a:ln>
            <a:solidFill>
              <a:schemeClr val="accent1"/>
            </a:solidFill>
          </a:ln>
        </p:spPr>
        <p:txBody>
          <a:bodyPr wrap="square">
            <a:spAutoFit/>
          </a:bodyPr>
          <a:lstStyle/>
          <a:p>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effectLst/>
                <a:latin typeface="Calibri" panose="020F0502020204030204" pitchFamily="34" charset="0"/>
                <a:cs typeface="Calibri" panose="020F0502020204030204" pitchFamily="34" charset="0"/>
              </a:rPr>
              <a:t>form</a:t>
            </a:r>
            <a:r>
              <a:rPr lang="fr-FR" sz="1200" dirty="0">
                <a:solidFill>
                  <a:srgbClr val="91B3E0"/>
                </a:solidFill>
                <a:effectLst/>
                <a:latin typeface="Calibri" panose="020F0502020204030204" pitchFamily="34" charset="0"/>
                <a:cs typeface="Calibri" panose="020F0502020204030204" pitchFamily="34" charset="0"/>
              </a:rPr>
              <a:t>&gt;</a:t>
            </a:r>
            <a:endParaRPr lang="fr-FR" sz="1200" dirty="0">
              <a:solidFill>
                <a:srgbClr val="333333"/>
              </a:solidFill>
              <a:effectLst/>
              <a:latin typeface="Calibri" panose="020F0502020204030204" pitchFamily="34" charset="0"/>
              <a:cs typeface="Calibri" panose="020F0502020204030204" pitchFamily="34" charset="0"/>
            </a:endParaRPr>
          </a:p>
          <a:p>
            <a:r>
              <a:rPr lang="fr-FR" sz="1200" dirty="0">
                <a:solidFill>
                  <a:srgbClr val="333333"/>
                </a:solidFill>
                <a:effectLst/>
                <a:latin typeface="Calibri" panose="020F0502020204030204" pitchFamily="34" charset="0"/>
                <a:cs typeface="Calibri" panose="020F0502020204030204" pitchFamily="34" charset="0"/>
              </a:rPr>
              <a:t>    </a:t>
            </a:r>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effectLst/>
                <a:latin typeface="Calibri" panose="020F0502020204030204" pitchFamily="34" charset="0"/>
                <a:cs typeface="Calibri" panose="020F0502020204030204" pitchFamily="34" charset="0"/>
              </a:rPr>
              <a:t>input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type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radio</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id</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male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name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sexe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value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Masculin</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&gt;</a:t>
            </a:r>
            <a:endParaRPr lang="fr-FR" sz="1200" dirty="0">
              <a:solidFill>
                <a:srgbClr val="333333"/>
              </a:solidFill>
              <a:effectLst/>
              <a:latin typeface="Calibri" panose="020F0502020204030204" pitchFamily="34" charset="0"/>
              <a:cs typeface="Calibri" panose="020F0502020204030204" pitchFamily="34" charset="0"/>
            </a:endParaRPr>
          </a:p>
          <a:p>
            <a:r>
              <a:rPr lang="fr-FR" sz="1200" dirty="0">
                <a:solidFill>
                  <a:srgbClr val="333333"/>
                </a:solidFill>
                <a:effectLst/>
                <a:latin typeface="Calibri" panose="020F0502020204030204" pitchFamily="34" charset="0"/>
                <a:cs typeface="Calibri" panose="020F0502020204030204" pitchFamily="34" charset="0"/>
              </a:rPr>
              <a:t>    </a:t>
            </a:r>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effectLst/>
                <a:latin typeface="Calibri" panose="020F0502020204030204" pitchFamily="34" charset="0"/>
                <a:cs typeface="Calibri" panose="020F0502020204030204" pitchFamily="34" charset="0"/>
              </a:rPr>
              <a:t>label</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for</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male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&gt;</a:t>
            </a:r>
            <a:r>
              <a:rPr lang="fr-FR" sz="1200" dirty="0">
                <a:solidFill>
                  <a:srgbClr val="333333"/>
                </a:solidFill>
                <a:effectLst/>
                <a:latin typeface="Calibri" panose="020F0502020204030204" pitchFamily="34" charset="0"/>
                <a:cs typeface="Calibri" panose="020F0502020204030204" pitchFamily="34" charset="0"/>
              </a:rPr>
              <a:t>Masculin</a:t>
            </a:r>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effectLst/>
                <a:latin typeface="Calibri" panose="020F0502020204030204" pitchFamily="34" charset="0"/>
                <a:cs typeface="Calibri" panose="020F0502020204030204" pitchFamily="34" charset="0"/>
              </a:rPr>
              <a:t>label</a:t>
            </a:r>
            <a:r>
              <a:rPr lang="fr-FR" sz="1200" dirty="0">
                <a:solidFill>
                  <a:srgbClr val="91B3E0"/>
                </a:solidFill>
                <a:effectLst/>
                <a:latin typeface="Calibri" panose="020F0502020204030204" pitchFamily="34" charset="0"/>
                <a:cs typeface="Calibri" panose="020F0502020204030204" pitchFamily="34" charset="0"/>
              </a:rPr>
              <a:t>&gt;&lt;</a:t>
            </a:r>
            <a:r>
              <a:rPr lang="fr-FR" sz="1200" dirty="0">
                <a:solidFill>
                  <a:srgbClr val="4B69C6"/>
                </a:solidFill>
                <a:effectLst/>
                <a:latin typeface="Calibri" panose="020F0502020204030204" pitchFamily="34" charset="0"/>
                <a:cs typeface="Calibri" panose="020F0502020204030204" pitchFamily="34" charset="0"/>
              </a:rPr>
              <a:t>br</a:t>
            </a:r>
            <a:r>
              <a:rPr lang="fr-FR" sz="1200" dirty="0">
                <a:solidFill>
                  <a:srgbClr val="91B3E0"/>
                </a:solidFill>
                <a:effectLst/>
                <a:latin typeface="Calibri" panose="020F0502020204030204" pitchFamily="34" charset="0"/>
                <a:cs typeface="Calibri" panose="020F0502020204030204" pitchFamily="34" charset="0"/>
              </a:rPr>
              <a:t>&gt;</a:t>
            </a:r>
            <a:endParaRPr lang="fr-FR" sz="1200" dirty="0">
              <a:solidFill>
                <a:srgbClr val="333333"/>
              </a:solidFill>
              <a:effectLst/>
              <a:latin typeface="Calibri" panose="020F0502020204030204" pitchFamily="34" charset="0"/>
              <a:cs typeface="Calibri" panose="020F0502020204030204" pitchFamily="34" charset="0"/>
            </a:endParaRPr>
          </a:p>
          <a:p>
            <a:r>
              <a:rPr lang="fr-FR" sz="1200" dirty="0">
                <a:solidFill>
                  <a:srgbClr val="333333"/>
                </a:solidFill>
                <a:effectLst/>
                <a:latin typeface="Calibri" panose="020F0502020204030204" pitchFamily="34" charset="0"/>
                <a:cs typeface="Calibri" panose="020F0502020204030204" pitchFamily="34" charset="0"/>
              </a:rPr>
              <a:t>    </a:t>
            </a:r>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effectLst/>
                <a:latin typeface="Calibri" panose="020F0502020204030204" pitchFamily="34" charset="0"/>
                <a:cs typeface="Calibri" panose="020F0502020204030204" pitchFamily="34" charset="0"/>
              </a:rPr>
              <a:t>input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type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radio</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id</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female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name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sexe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value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Féminin</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&gt;</a:t>
            </a:r>
            <a:endParaRPr lang="fr-FR" sz="1200" dirty="0">
              <a:solidFill>
                <a:srgbClr val="333333"/>
              </a:solidFill>
              <a:effectLst/>
              <a:latin typeface="Calibri" panose="020F0502020204030204" pitchFamily="34" charset="0"/>
              <a:cs typeface="Calibri" panose="020F0502020204030204" pitchFamily="34" charset="0"/>
            </a:endParaRPr>
          </a:p>
          <a:p>
            <a:r>
              <a:rPr lang="fr-FR" sz="1200" dirty="0">
                <a:solidFill>
                  <a:srgbClr val="333333"/>
                </a:solidFill>
                <a:effectLst/>
                <a:latin typeface="Calibri" panose="020F0502020204030204" pitchFamily="34" charset="0"/>
                <a:cs typeface="Calibri" panose="020F0502020204030204" pitchFamily="34" charset="0"/>
              </a:rPr>
              <a:t>    </a:t>
            </a:r>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effectLst/>
                <a:latin typeface="Calibri" panose="020F0502020204030204" pitchFamily="34" charset="0"/>
                <a:cs typeface="Calibri" panose="020F0502020204030204" pitchFamily="34" charset="0"/>
              </a:rPr>
              <a:t>label</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for</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female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&gt;</a:t>
            </a:r>
            <a:r>
              <a:rPr lang="fr-FR" sz="1200" dirty="0">
                <a:solidFill>
                  <a:srgbClr val="333333"/>
                </a:solidFill>
                <a:effectLst/>
                <a:latin typeface="Calibri" panose="020F0502020204030204" pitchFamily="34" charset="0"/>
                <a:cs typeface="Calibri" panose="020F0502020204030204" pitchFamily="34" charset="0"/>
              </a:rPr>
              <a:t>Féminin</a:t>
            </a:r>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effectLst/>
                <a:latin typeface="Calibri" panose="020F0502020204030204" pitchFamily="34" charset="0"/>
                <a:cs typeface="Calibri" panose="020F0502020204030204" pitchFamily="34" charset="0"/>
              </a:rPr>
              <a:t>label</a:t>
            </a:r>
            <a:r>
              <a:rPr lang="fr-FR" sz="1200" dirty="0">
                <a:solidFill>
                  <a:srgbClr val="91B3E0"/>
                </a:solidFill>
                <a:effectLst/>
                <a:latin typeface="Calibri" panose="020F0502020204030204" pitchFamily="34" charset="0"/>
                <a:cs typeface="Calibri" panose="020F0502020204030204" pitchFamily="34" charset="0"/>
              </a:rPr>
              <a:t>&gt;&lt;</a:t>
            </a:r>
            <a:r>
              <a:rPr lang="fr-FR" sz="1200" dirty="0">
                <a:solidFill>
                  <a:srgbClr val="4B69C6"/>
                </a:solidFill>
                <a:effectLst/>
                <a:latin typeface="Calibri" panose="020F0502020204030204" pitchFamily="34" charset="0"/>
                <a:cs typeface="Calibri" panose="020F0502020204030204" pitchFamily="34" charset="0"/>
              </a:rPr>
              <a:t>br</a:t>
            </a:r>
            <a:r>
              <a:rPr lang="fr-FR" sz="1200" dirty="0">
                <a:solidFill>
                  <a:srgbClr val="91B3E0"/>
                </a:solidFill>
                <a:effectLst/>
                <a:latin typeface="Calibri" panose="020F0502020204030204" pitchFamily="34" charset="0"/>
                <a:cs typeface="Calibri" panose="020F0502020204030204" pitchFamily="34" charset="0"/>
              </a:rPr>
              <a:t>&gt;</a:t>
            </a:r>
            <a:endParaRPr lang="fr-FR" sz="1200" dirty="0">
              <a:solidFill>
                <a:srgbClr val="333333"/>
              </a:solidFill>
              <a:effectLst/>
              <a:latin typeface="Calibri" panose="020F0502020204030204" pitchFamily="34" charset="0"/>
              <a:cs typeface="Calibri" panose="020F0502020204030204" pitchFamily="34" charset="0"/>
            </a:endParaRPr>
          </a:p>
          <a:p>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effectLst/>
                <a:latin typeface="Calibri" panose="020F0502020204030204" pitchFamily="34" charset="0"/>
                <a:cs typeface="Calibri" panose="020F0502020204030204" pitchFamily="34" charset="0"/>
              </a:rPr>
              <a:t>form</a:t>
            </a:r>
            <a:r>
              <a:rPr lang="fr-FR" sz="1200" dirty="0">
                <a:solidFill>
                  <a:srgbClr val="91B3E0"/>
                </a:solidFill>
                <a:effectLst/>
                <a:latin typeface="Calibri" panose="020F0502020204030204" pitchFamily="34" charset="0"/>
                <a:cs typeface="Calibri" panose="020F0502020204030204" pitchFamily="34" charset="0"/>
              </a:rPr>
              <a:t>&gt;</a:t>
            </a:r>
            <a:endParaRPr lang="fr-FR" sz="1200" dirty="0">
              <a:solidFill>
                <a:srgbClr val="333333"/>
              </a:solidFill>
              <a:effectLst/>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09C17AB5-7588-4AE6-A7A9-A42C0869E5EE}"/>
              </a:ext>
            </a:extLst>
          </p:cNvPr>
          <p:cNvSpPr/>
          <p:nvPr/>
        </p:nvSpPr>
        <p:spPr>
          <a:xfrm>
            <a:off x="679909" y="4313770"/>
            <a:ext cx="1942711" cy="338554"/>
          </a:xfrm>
          <a:prstGeom prst="rect">
            <a:avLst/>
          </a:prstGeom>
        </p:spPr>
        <p:txBody>
          <a:bodyPr wrap="square">
            <a:spAutoFit/>
          </a:bodyPr>
          <a:lstStyle/>
          <a:p>
            <a:pPr algn="just"/>
            <a:r>
              <a:rPr lang="fr-FR" sz="1600" b="1" dirty="0">
                <a:solidFill>
                  <a:srgbClr val="FF7800"/>
                </a:solidFill>
                <a:latin typeface="Calibri" panose="020F0502020204030204" pitchFamily="34" charset="0"/>
                <a:cs typeface="Calibri" panose="020F0502020204030204" pitchFamily="34" charset="0"/>
              </a:rPr>
              <a:t>Type number</a:t>
            </a:r>
          </a:p>
        </p:txBody>
      </p:sp>
      <p:sp>
        <p:nvSpPr>
          <p:cNvPr id="11" name="Rectangle 10">
            <a:extLst>
              <a:ext uri="{FF2B5EF4-FFF2-40B4-BE49-F238E27FC236}">
                <a16:creationId xmlns:a16="http://schemas.microsoft.com/office/drawing/2014/main" id="{0FF6D5C2-19AF-457B-B631-803B4AF4EFF0}"/>
              </a:ext>
            </a:extLst>
          </p:cNvPr>
          <p:cNvSpPr/>
          <p:nvPr/>
        </p:nvSpPr>
        <p:spPr>
          <a:xfrm>
            <a:off x="679909" y="4725463"/>
            <a:ext cx="6452411" cy="830997"/>
          </a:xfrm>
          <a:prstGeom prst="rect">
            <a:avLst/>
          </a:prstGeom>
          <a:ln>
            <a:solidFill>
              <a:schemeClr val="accent1"/>
            </a:solidFill>
          </a:ln>
        </p:spPr>
        <p:txBody>
          <a:bodyPr wrap="square">
            <a:spAutoFit/>
          </a:bodyPr>
          <a:lstStyle/>
          <a:p>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effectLst/>
                <a:latin typeface="Calibri" panose="020F0502020204030204" pitchFamily="34" charset="0"/>
                <a:cs typeface="Calibri" panose="020F0502020204030204" pitchFamily="34" charset="0"/>
              </a:rPr>
              <a:t>form</a:t>
            </a:r>
            <a:r>
              <a:rPr lang="fr-FR" sz="1200" dirty="0">
                <a:solidFill>
                  <a:srgbClr val="91B3E0"/>
                </a:solidFill>
                <a:effectLst/>
                <a:latin typeface="Calibri" panose="020F0502020204030204" pitchFamily="34" charset="0"/>
                <a:cs typeface="Calibri" panose="020F0502020204030204" pitchFamily="34" charset="0"/>
              </a:rPr>
              <a:t>&gt;</a:t>
            </a:r>
            <a:endParaRPr lang="fr-FR" sz="1200" dirty="0">
              <a:solidFill>
                <a:srgbClr val="333333"/>
              </a:solidFill>
              <a:effectLst/>
              <a:latin typeface="Calibri" panose="020F0502020204030204" pitchFamily="34" charset="0"/>
              <a:cs typeface="Calibri" panose="020F0502020204030204" pitchFamily="34" charset="0"/>
            </a:endParaRPr>
          </a:p>
          <a:p>
            <a:r>
              <a:rPr lang="fr-FR" sz="1200" dirty="0">
                <a:solidFill>
                  <a:srgbClr val="333333"/>
                </a:solidFill>
                <a:effectLst/>
                <a:latin typeface="Calibri" panose="020F0502020204030204" pitchFamily="34" charset="0"/>
                <a:cs typeface="Calibri" panose="020F0502020204030204" pitchFamily="34" charset="0"/>
              </a:rPr>
              <a:t>  </a:t>
            </a:r>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effectLst/>
                <a:latin typeface="Calibri" panose="020F0502020204030204" pitchFamily="34" charset="0"/>
                <a:cs typeface="Calibri" panose="020F0502020204030204" pitchFamily="34" charset="0"/>
              </a:rPr>
              <a:t>label</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for</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quantité</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&gt;</a:t>
            </a:r>
            <a:r>
              <a:rPr lang="fr-FR" sz="1200" dirty="0">
                <a:solidFill>
                  <a:srgbClr val="333333"/>
                </a:solidFill>
                <a:effectLst/>
                <a:latin typeface="Calibri" panose="020F0502020204030204" pitchFamily="34" charset="0"/>
                <a:cs typeface="Calibri" panose="020F0502020204030204" pitchFamily="34" charset="0"/>
              </a:rPr>
              <a:t>Quantité :</a:t>
            </a:r>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effectLst/>
                <a:latin typeface="Calibri" panose="020F0502020204030204" pitchFamily="34" charset="0"/>
                <a:cs typeface="Calibri" panose="020F0502020204030204" pitchFamily="34" charset="0"/>
              </a:rPr>
              <a:t>label</a:t>
            </a:r>
            <a:r>
              <a:rPr lang="fr-FR" sz="1200" dirty="0">
                <a:solidFill>
                  <a:srgbClr val="91B3E0"/>
                </a:solidFill>
                <a:effectLst/>
                <a:latin typeface="Calibri" panose="020F0502020204030204" pitchFamily="34" charset="0"/>
                <a:cs typeface="Calibri" panose="020F0502020204030204" pitchFamily="34" charset="0"/>
              </a:rPr>
              <a:t>&gt;</a:t>
            </a:r>
            <a:endParaRPr lang="fr-FR" sz="1200" dirty="0">
              <a:solidFill>
                <a:srgbClr val="333333"/>
              </a:solidFill>
              <a:effectLst/>
              <a:latin typeface="Calibri" panose="020F0502020204030204" pitchFamily="34" charset="0"/>
              <a:cs typeface="Calibri" panose="020F0502020204030204" pitchFamily="34" charset="0"/>
            </a:endParaRPr>
          </a:p>
          <a:p>
            <a:r>
              <a:rPr lang="fr-FR" sz="1200" dirty="0">
                <a:solidFill>
                  <a:srgbClr val="333333"/>
                </a:solidFill>
                <a:effectLst/>
                <a:latin typeface="Calibri" panose="020F0502020204030204" pitchFamily="34" charset="0"/>
                <a:cs typeface="Calibri" panose="020F0502020204030204" pitchFamily="34" charset="0"/>
              </a:rPr>
              <a:t>  </a:t>
            </a:r>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effectLst/>
                <a:latin typeface="Calibri" panose="020F0502020204030204" pitchFamily="34" charset="0"/>
                <a:cs typeface="Calibri" panose="020F0502020204030204" pitchFamily="34" charset="0"/>
              </a:rPr>
              <a:t>input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type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number</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id</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quantity</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name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quantity</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min</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0</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max</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100</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step</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10</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 </a:t>
            </a:r>
            <a:r>
              <a:rPr lang="fr-FR" sz="1200" dirty="0">
                <a:solidFill>
                  <a:srgbClr val="8190A0"/>
                </a:solidFill>
                <a:effectLst/>
                <a:latin typeface="Calibri" panose="020F0502020204030204" pitchFamily="34" charset="0"/>
                <a:cs typeface="Calibri" panose="020F0502020204030204" pitchFamily="34" charset="0"/>
              </a:rPr>
              <a:t>value</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448C27"/>
                </a:solidFill>
                <a:effectLst/>
                <a:latin typeface="Calibri" panose="020F0502020204030204" pitchFamily="34" charset="0"/>
                <a:cs typeface="Calibri" panose="020F0502020204030204" pitchFamily="34" charset="0"/>
              </a:rPr>
              <a:t>30</a:t>
            </a:r>
            <a:r>
              <a:rPr lang="fr-FR" sz="1200" dirty="0">
                <a:solidFill>
                  <a:srgbClr val="777777"/>
                </a:solidFill>
                <a:effectLst/>
                <a:latin typeface="Calibri" panose="020F0502020204030204" pitchFamily="34" charset="0"/>
                <a:cs typeface="Calibri" panose="020F0502020204030204" pitchFamily="34" charset="0"/>
              </a:rPr>
              <a:t>"</a:t>
            </a:r>
            <a:r>
              <a:rPr lang="fr-FR" sz="1200" dirty="0">
                <a:solidFill>
                  <a:srgbClr val="91B3E0"/>
                </a:solidFill>
                <a:effectLst/>
                <a:latin typeface="Calibri" panose="020F0502020204030204" pitchFamily="34" charset="0"/>
                <a:cs typeface="Calibri" panose="020F0502020204030204" pitchFamily="34" charset="0"/>
              </a:rPr>
              <a:t>&gt;</a:t>
            </a:r>
            <a:endParaRPr lang="fr-FR" sz="1200" dirty="0">
              <a:solidFill>
                <a:srgbClr val="333333"/>
              </a:solidFill>
              <a:effectLst/>
              <a:latin typeface="Calibri" panose="020F0502020204030204" pitchFamily="34" charset="0"/>
              <a:cs typeface="Calibri" panose="020F0502020204030204" pitchFamily="34" charset="0"/>
            </a:endParaRPr>
          </a:p>
          <a:p>
            <a:r>
              <a:rPr lang="fr-FR" sz="1200" dirty="0">
                <a:solidFill>
                  <a:srgbClr val="91B3E0"/>
                </a:solidFill>
                <a:effectLst/>
                <a:latin typeface="Calibri" panose="020F0502020204030204" pitchFamily="34" charset="0"/>
                <a:cs typeface="Calibri" panose="020F0502020204030204" pitchFamily="34" charset="0"/>
              </a:rPr>
              <a:t>&lt;/</a:t>
            </a:r>
            <a:r>
              <a:rPr lang="fr-FR" sz="1200" dirty="0">
                <a:solidFill>
                  <a:srgbClr val="4B69C6"/>
                </a:solidFill>
                <a:effectLst/>
                <a:latin typeface="Calibri" panose="020F0502020204030204" pitchFamily="34" charset="0"/>
                <a:cs typeface="Calibri" panose="020F0502020204030204" pitchFamily="34" charset="0"/>
              </a:rPr>
              <a:t>form</a:t>
            </a:r>
            <a:r>
              <a:rPr lang="fr-FR" sz="1200" dirty="0">
                <a:solidFill>
                  <a:srgbClr val="91B3E0"/>
                </a:solidFill>
                <a:effectLst/>
                <a:latin typeface="Calibri" panose="020F0502020204030204" pitchFamily="34" charset="0"/>
                <a:cs typeface="Calibri" panose="020F0502020204030204" pitchFamily="34" charset="0"/>
              </a:rPr>
              <a:t>&gt;</a:t>
            </a:r>
            <a:endParaRPr lang="fr-FR" sz="1200" dirty="0">
              <a:solidFill>
                <a:srgbClr val="333333"/>
              </a:solidFill>
              <a:effectLst/>
              <a:latin typeface="Calibri" panose="020F0502020204030204" pitchFamily="34" charset="0"/>
              <a:cs typeface="Calibri" panose="020F0502020204030204" pitchFamily="34" charset="0"/>
            </a:endParaRPr>
          </a:p>
        </p:txBody>
      </p:sp>
      <p:pic>
        <p:nvPicPr>
          <p:cNvPr id="15" name="Image 14">
            <a:extLst>
              <a:ext uri="{FF2B5EF4-FFF2-40B4-BE49-F238E27FC236}">
                <a16:creationId xmlns:a16="http://schemas.microsoft.com/office/drawing/2014/main" id="{EEB0A264-4FFE-4A89-A8E9-64D52B5859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77250" y="2786696"/>
            <a:ext cx="1266222" cy="649512"/>
          </a:xfrm>
          <a:prstGeom prst="rect">
            <a:avLst/>
          </a:prstGeom>
        </p:spPr>
      </p:pic>
      <p:pic>
        <p:nvPicPr>
          <p:cNvPr id="16" name="Image 15">
            <a:extLst>
              <a:ext uri="{FF2B5EF4-FFF2-40B4-BE49-F238E27FC236}">
                <a16:creationId xmlns:a16="http://schemas.microsoft.com/office/drawing/2014/main" id="{356F3105-01EA-410F-8298-E4611530594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77250" y="4714562"/>
            <a:ext cx="1942600" cy="424749"/>
          </a:xfrm>
          <a:prstGeom prst="rect">
            <a:avLst/>
          </a:prstGeom>
        </p:spPr>
      </p:pic>
      <p:sp>
        <p:nvSpPr>
          <p:cNvPr id="12" name="ZoneTexte 11">
            <a:extLst>
              <a:ext uri="{FF2B5EF4-FFF2-40B4-BE49-F238E27FC236}">
                <a16:creationId xmlns:a16="http://schemas.microsoft.com/office/drawing/2014/main" id="{501DED4B-CBD2-431B-9422-2D4072645AB1}"/>
              </a:ext>
            </a:extLst>
          </p:cNvPr>
          <p:cNvSpPr txBox="1"/>
          <p:nvPr/>
        </p:nvSpPr>
        <p:spPr>
          <a:xfrm>
            <a:off x="7753274" y="3537841"/>
            <a:ext cx="284911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26 : Champ bouton radio</a:t>
            </a:r>
          </a:p>
        </p:txBody>
      </p:sp>
      <p:sp>
        <p:nvSpPr>
          <p:cNvPr id="13" name="ZoneTexte 12">
            <a:extLst>
              <a:ext uri="{FF2B5EF4-FFF2-40B4-BE49-F238E27FC236}">
                <a16:creationId xmlns:a16="http://schemas.microsoft.com/office/drawing/2014/main" id="{AF940CA8-BCEB-4DA9-9873-43A4218DD537}"/>
              </a:ext>
            </a:extLst>
          </p:cNvPr>
          <p:cNvSpPr txBox="1"/>
          <p:nvPr/>
        </p:nvSpPr>
        <p:spPr>
          <a:xfrm>
            <a:off x="7953299" y="5279461"/>
            <a:ext cx="284911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27 : Champ </a:t>
            </a:r>
            <a:r>
              <a:rPr lang="fr-FR" sz="1200" i="1" dirty="0" err="1">
                <a:solidFill>
                  <a:schemeClr val="bg1">
                    <a:lumMod val="65000"/>
                  </a:schemeClr>
                </a:solidFill>
                <a:latin typeface="Calibri" panose="020F0502020204030204" pitchFamily="34" charset="0"/>
                <a:cs typeface="Calibri" panose="020F0502020204030204" pitchFamily="34" charset="0"/>
              </a:rPr>
              <a:t>number</a:t>
            </a:r>
            <a:endParaRPr lang="fr-FR" sz="1200" i="1"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38295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90510" y="867373"/>
            <a:ext cx="5064662" cy="444906"/>
          </a:xfrm>
          <a:prstGeom prst="rect">
            <a:avLst/>
          </a:prstGeom>
        </p:spPr>
        <p:txBody>
          <a:bodyPr/>
          <a:lstStyle/>
          <a:p>
            <a:r>
              <a:rPr lang="fr-FR" sz="1800" kern="0" dirty="0">
                <a:ea typeface="맑은 고딕" pitchFamily="34"/>
                <a:cs typeface="Calibri" panose="020F0502020204030204" pitchFamily="34" charset="0"/>
              </a:rPr>
              <a:t>Balises de choix (CheckBox)</a:t>
            </a:r>
            <a:endParaRPr lang="fr-FR" sz="1800" dirty="0"/>
          </a:p>
        </p:txBody>
      </p:sp>
      <p:sp>
        <p:nvSpPr>
          <p:cNvPr id="3" name="Espace réservé du contenu 2">
            <a:extLst>
              <a:ext uri="{FF2B5EF4-FFF2-40B4-BE49-F238E27FC236}">
                <a16:creationId xmlns:a16="http://schemas.microsoft.com/office/drawing/2014/main" id="{97822118-99F1-4D53-B265-5A1D4ACD5812}"/>
              </a:ext>
            </a:extLst>
          </p:cNvPr>
          <p:cNvSpPr>
            <a:spLocks noGrp="1"/>
          </p:cNvSpPr>
          <p:nvPr>
            <p:ph sz="quarter" idx="12"/>
          </p:nvPr>
        </p:nvSpPr>
        <p:spPr>
          <a:xfrm>
            <a:off x="713713" y="1943056"/>
            <a:ext cx="10746576" cy="4514894"/>
          </a:xfrm>
        </p:spPr>
        <p:txBody>
          <a:bodyPr/>
          <a:lstStyle/>
          <a:p>
            <a:pPr algn="just"/>
            <a:r>
              <a:rPr lang="fr-FR" sz="1200" b="1" dirty="0">
                <a:solidFill>
                  <a:schemeClr val="tx1">
                    <a:lumMod val="65000"/>
                    <a:lumOff val="35000"/>
                  </a:schemeClr>
                </a:solidFill>
                <a:latin typeface="Calibri" panose="020F0502020204030204" pitchFamily="34" charset="0"/>
              </a:rPr>
              <a:t>&lt;input type="</a:t>
            </a:r>
            <a:r>
              <a:rPr lang="fr-FR" sz="1200" b="1" dirty="0" err="1">
                <a:solidFill>
                  <a:schemeClr val="tx1">
                    <a:lumMod val="65000"/>
                    <a:lumOff val="35000"/>
                  </a:schemeClr>
                </a:solidFill>
                <a:latin typeface="Calibri" panose="020F0502020204030204" pitchFamily="34" charset="0"/>
              </a:rPr>
              <a:t>checkbox</a:t>
            </a:r>
            <a:r>
              <a:rPr lang="fr-FR" sz="1200" b="1" dirty="0">
                <a:solidFill>
                  <a:schemeClr val="tx1">
                    <a:lumMod val="65000"/>
                    <a:lumOff val="35000"/>
                  </a:schemeClr>
                </a:solidFill>
                <a:latin typeface="Calibri" panose="020F0502020204030204" pitchFamily="34" charset="0"/>
              </a:rPr>
              <a:t>"&gt; </a:t>
            </a:r>
            <a:r>
              <a:rPr lang="fr-FR" sz="1200" dirty="0">
                <a:solidFill>
                  <a:schemeClr val="tx1">
                    <a:lumMod val="65000"/>
                    <a:lumOff val="35000"/>
                  </a:schemeClr>
                </a:solidFill>
                <a:latin typeface="Calibri" panose="020F0502020204030204" pitchFamily="34" charset="0"/>
              </a:rPr>
              <a:t>définit une case à cocher .</a:t>
            </a:r>
          </a:p>
          <a:p>
            <a:pPr algn="just"/>
            <a:r>
              <a:rPr lang="fr-FR" sz="1200" dirty="0">
                <a:solidFill>
                  <a:schemeClr val="tx1">
                    <a:lumMod val="65000"/>
                    <a:lumOff val="35000"/>
                  </a:schemeClr>
                </a:solidFill>
                <a:latin typeface="Calibri" panose="020F0502020204030204" pitchFamily="34" charset="0"/>
              </a:rPr>
              <a:t>Les cases à cocher permettent à un utilisateur de sélectionner ZERO ou PLUS d'options d'un nombre limité de choix.</a:t>
            </a:r>
          </a:p>
          <a:p>
            <a:endParaRPr lang="fr-FR" dirty="0"/>
          </a:p>
        </p:txBody>
      </p:sp>
      <p:sp>
        <p:nvSpPr>
          <p:cNvPr id="4" name="Espace réservé du contenu 3">
            <a:extLst>
              <a:ext uri="{FF2B5EF4-FFF2-40B4-BE49-F238E27FC236}">
                <a16:creationId xmlns:a16="http://schemas.microsoft.com/office/drawing/2014/main" id="{3234ECD7-8E99-4CA8-AEC7-95C1FFEA67F3}"/>
              </a:ext>
            </a:extLst>
          </p:cNvPr>
          <p:cNvSpPr>
            <a:spLocks noGrp="1"/>
          </p:cNvSpPr>
          <p:nvPr>
            <p:ph sz="quarter" idx="13"/>
          </p:nvPr>
        </p:nvSpPr>
        <p:spPr/>
        <p:txBody>
          <a:bodyPr/>
          <a:lstStyle/>
          <a:p>
            <a:r>
              <a:rPr lang="fr-FR" sz="1600" b="1" dirty="0">
                <a:solidFill>
                  <a:srgbClr val="FF7800"/>
                </a:solidFill>
                <a:latin typeface="Calibri" panose="020F0502020204030204" pitchFamily="34" charset="0"/>
                <a:cs typeface="Calibri" panose="020F0502020204030204" pitchFamily="34" charset="0"/>
              </a:rPr>
              <a:t>Type </a:t>
            </a:r>
            <a:r>
              <a:rPr lang="fr-FR" sz="1600" b="1" dirty="0" err="1">
                <a:solidFill>
                  <a:srgbClr val="FF7800"/>
                </a:solidFill>
                <a:latin typeface="Calibri" panose="020F0502020204030204" pitchFamily="34" charset="0"/>
                <a:cs typeface="Calibri" panose="020F0502020204030204" pitchFamily="34" charset="0"/>
              </a:rPr>
              <a:t>checkbox</a:t>
            </a:r>
            <a:endParaRPr lang="fr-FR" sz="1600" b="1" dirty="0">
              <a:solidFill>
                <a:srgbClr val="FF7800"/>
              </a:solidFill>
              <a:latin typeface="Calibri" panose="020F0502020204030204" pitchFamily="34" charset="0"/>
              <a:cs typeface="Calibri" panose="020F0502020204030204" pitchFamily="34" charset="0"/>
            </a:endParaRPr>
          </a:p>
          <a:p>
            <a:endParaRPr lang="fr-FR" dirty="0"/>
          </a:p>
        </p:txBody>
      </p:sp>
      <p:sp>
        <p:nvSpPr>
          <p:cNvPr id="13" name="Rectangle 12">
            <a:extLst>
              <a:ext uri="{FF2B5EF4-FFF2-40B4-BE49-F238E27FC236}">
                <a16:creationId xmlns:a16="http://schemas.microsoft.com/office/drawing/2014/main" id="{7EA80C87-CC2F-44B5-A3F0-B9A8CE6CBD6C}"/>
              </a:ext>
            </a:extLst>
          </p:cNvPr>
          <p:cNvSpPr/>
          <p:nvPr/>
        </p:nvSpPr>
        <p:spPr>
          <a:xfrm>
            <a:off x="828796" y="3051453"/>
            <a:ext cx="6215099" cy="1569660"/>
          </a:xfrm>
          <a:prstGeom prst="rect">
            <a:avLst/>
          </a:prstGeom>
          <a:ln>
            <a:solidFill>
              <a:schemeClr val="accent1"/>
            </a:solidFill>
          </a:ln>
        </p:spPr>
        <p:txBody>
          <a:bodyPr wrap="square">
            <a:spAutoFit/>
          </a:bodyPr>
          <a:lstStyle/>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form</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input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type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checkbox</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id</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vehicle1</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name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vehicle1</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value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Bike</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label</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for</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vehicle1</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 J'ai un vélo</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label</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br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input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type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checkbox</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id</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vehicle2</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name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vehicle2</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value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Car</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label</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for</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vehicle2</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J'ai une voiture</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label</a:t>
            </a:r>
            <a:r>
              <a:rPr lang="fr-FR" sz="1200" dirty="0">
                <a:solidFill>
                  <a:srgbClr val="91B3E0"/>
                </a:solidFill>
                <a:effectLst/>
                <a:latin typeface="Calibri" panose="020F0502020204030204" pitchFamily="34" charset="0"/>
              </a:rPr>
              <a:t>&gt;&lt;</a:t>
            </a:r>
            <a:r>
              <a:rPr lang="fr-FR" sz="1200" dirty="0">
                <a:solidFill>
                  <a:srgbClr val="4B69C6"/>
                </a:solidFill>
                <a:effectLst/>
                <a:latin typeface="Calibri" panose="020F0502020204030204" pitchFamily="34" charset="0"/>
              </a:rPr>
              <a:t>br</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input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type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checkbox</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id</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vehicle3</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name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vehicle3</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value</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Boat</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333333"/>
                </a:solidFill>
                <a:effectLst/>
                <a:latin typeface="Calibri" panose="020F0502020204030204" pitchFamily="34" charset="0"/>
              </a:rPr>
              <a:t>        </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label</a:t>
            </a:r>
            <a:r>
              <a:rPr lang="fr-FR" sz="1200" dirty="0">
                <a:solidFill>
                  <a:srgbClr val="91B3E0"/>
                </a:solidFill>
                <a:effectLst/>
                <a:latin typeface="Calibri" panose="020F0502020204030204" pitchFamily="34" charset="0"/>
              </a:rPr>
              <a:t> </a:t>
            </a:r>
            <a:r>
              <a:rPr lang="fr-FR" sz="1200" dirty="0">
                <a:solidFill>
                  <a:srgbClr val="8190A0"/>
                </a:solidFill>
                <a:effectLst/>
                <a:latin typeface="Calibri" panose="020F0502020204030204" pitchFamily="34" charset="0"/>
              </a:rPr>
              <a:t>for</a:t>
            </a:r>
            <a:r>
              <a:rPr lang="fr-FR" sz="1200" dirty="0">
                <a:solidFill>
                  <a:srgbClr val="777777"/>
                </a:solidFill>
                <a:effectLst/>
                <a:latin typeface="Calibri" panose="020F0502020204030204" pitchFamily="34" charset="0"/>
              </a:rPr>
              <a:t>="</a:t>
            </a:r>
            <a:r>
              <a:rPr lang="fr-FR" sz="1200" dirty="0">
                <a:solidFill>
                  <a:srgbClr val="448C27"/>
                </a:solidFill>
                <a:effectLst/>
                <a:latin typeface="Calibri" panose="020F0502020204030204" pitchFamily="34" charset="0"/>
              </a:rPr>
              <a:t>vehicle3</a:t>
            </a:r>
            <a:r>
              <a:rPr lang="fr-FR" sz="1200" dirty="0">
                <a:solidFill>
                  <a:srgbClr val="777777"/>
                </a:solidFill>
                <a:effectLst/>
                <a:latin typeface="Calibri" panose="020F0502020204030204" pitchFamily="34" charset="0"/>
              </a:rPr>
              <a:t>"</a:t>
            </a:r>
            <a:r>
              <a:rPr lang="fr-FR" sz="1200" dirty="0">
                <a:solidFill>
                  <a:srgbClr val="91B3E0"/>
                </a:solidFill>
                <a:effectLst/>
                <a:latin typeface="Calibri" panose="020F0502020204030204" pitchFamily="34" charset="0"/>
              </a:rPr>
              <a:t>&gt;</a:t>
            </a:r>
            <a:r>
              <a:rPr lang="fr-FR" sz="1200" dirty="0">
                <a:solidFill>
                  <a:srgbClr val="333333"/>
                </a:solidFill>
                <a:effectLst/>
                <a:latin typeface="Calibri" panose="020F0502020204030204" pitchFamily="34" charset="0"/>
              </a:rPr>
              <a:t> J'ai un bateau</a:t>
            </a:r>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label</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a:p>
            <a:r>
              <a:rPr lang="fr-FR" sz="1200" dirty="0">
                <a:solidFill>
                  <a:srgbClr val="91B3E0"/>
                </a:solidFill>
                <a:effectLst/>
                <a:latin typeface="Calibri" panose="020F0502020204030204" pitchFamily="34" charset="0"/>
              </a:rPr>
              <a:t>&lt;/</a:t>
            </a:r>
            <a:r>
              <a:rPr lang="fr-FR" sz="1200" dirty="0">
                <a:solidFill>
                  <a:srgbClr val="4B69C6"/>
                </a:solidFill>
                <a:effectLst/>
                <a:latin typeface="Calibri" panose="020F0502020204030204" pitchFamily="34" charset="0"/>
              </a:rPr>
              <a:t>form</a:t>
            </a:r>
            <a:r>
              <a:rPr lang="fr-FR" sz="1200" dirty="0">
                <a:solidFill>
                  <a:srgbClr val="91B3E0"/>
                </a:solidFill>
                <a:effectLst/>
                <a:latin typeface="Calibri" panose="020F0502020204030204" pitchFamily="34" charset="0"/>
              </a:rPr>
              <a:t>&gt;</a:t>
            </a:r>
            <a:endParaRPr lang="fr-FR" sz="1200" dirty="0">
              <a:solidFill>
                <a:srgbClr val="333333"/>
              </a:solidFill>
              <a:effectLst/>
              <a:latin typeface="Calibri" panose="020F0502020204030204" pitchFamily="34" charset="0"/>
            </a:endParaRPr>
          </a:p>
        </p:txBody>
      </p:sp>
      <p:sp>
        <p:nvSpPr>
          <p:cNvPr id="8" name="ZoneTexte 7">
            <a:extLst>
              <a:ext uri="{FF2B5EF4-FFF2-40B4-BE49-F238E27FC236}">
                <a16:creationId xmlns:a16="http://schemas.microsoft.com/office/drawing/2014/main" id="{06D157B0-8B06-4F3D-BDDF-876216BF3BE6}"/>
              </a:ext>
            </a:extLst>
          </p:cNvPr>
          <p:cNvSpPr txBox="1"/>
          <p:nvPr/>
        </p:nvSpPr>
        <p:spPr>
          <a:xfrm>
            <a:off x="7177930" y="4375181"/>
            <a:ext cx="2849116" cy="276999"/>
          </a:xfrm>
          <a:prstGeom prst="rect">
            <a:avLst/>
          </a:prstGeom>
          <a:noFill/>
        </p:spPr>
        <p:txBody>
          <a:bodyPr wrap="square" rtlCol="0">
            <a:spAutoFit/>
          </a:bodyPr>
          <a:lstStyle/>
          <a:p>
            <a:pPr algn="ctr"/>
            <a:r>
              <a:rPr lang="fr-FR" sz="1200" i="1" dirty="0">
                <a:solidFill>
                  <a:schemeClr val="bg1">
                    <a:lumMod val="65000"/>
                  </a:schemeClr>
                </a:solidFill>
                <a:latin typeface="Calibri" panose="020F0502020204030204" pitchFamily="34" charset="0"/>
                <a:cs typeface="Calibri" panose="020F0502020204030204" pitchFamily="34" charset="0"/>
              </a:rPr>
              <a:t>Figure 28 : Champ </a:t>
            </a:r>
            <a:r>
              <a:rPr lang="fr-FR" sz="1200" i="1" dirty="0" err="1">
                <a:solidFill>
                  <a:schemeClr val="bg1">
                    <a:lumMod val="65000"/>
                  </a:schemeClr>
                </a:solidFill>
                <a:latin typeface="Calibri" panose="020F0502020204030204" pitchFamily="34" charset="0"/>
                <a:cs typeface="Calibri" panose="020F0502020204030204" pitchFamily="34" charset="0"/>
              </a:rPr>
              <a:t>Checkbox</a:t>
            </a:r>
            <a:endParaRPr lang="fr-FR" sz="1200" i="1" dirty="0">
              <a:solidFill>
                <a:schemeClr val="bg1">
                  <a:lumMod val="65000"/>
                </a:schemeClr>
              </a:solidFill>
              <a:latin typeface="Calibri" panose="020F0502020204030204" pitchFamily="34" charset="0"/>
              <a:cs typeface="Calibri" panose="020F0502020204030204" pitchFamily="34" charset="0"/>
            </a:endParaRPr>
          </a:p>
        </p:txBody>
      </p:sp>
      <p:grpSp>
        <p:nvGrpSpPr>
          <p:cNvPr id="19" name="Groupe 18">
            <a:extLst>
              <a:ext uri="{FF2B5EF4-FFF2-40B4-BE49-F238E27FC236}">
                <a16:creationId xmlns:a16="http://schemas.microsoft.com/office/drawing/2014/main" id="{03E334AE-F079-4319-AA8B-496DFECF9220}"/>
              </a:ext>
            </a:extLst>
          </p:cNvPr>
          <p:cNvGrpSpPr/>
          <p:nvPr/>
        </p:nvGrpSpPr>
        <p:grpSpPr>
          <a:xfrm>
            <a:off x="8080517" y="3460049"/>
            <a:ext cx="1250633" cy="830997"/>
            <a:chOff x="9522141" y="2938165"/>
            <a:chExt cx="1250633" cy="830997"/>
          </a:xfrm>
        </p:grpSpPr>
        <p:sp>
          <p:nvSpPr>
            <p:cNvPr id="20" name="Rectangle : coins arrondis 19">
              <a:extLst>
                <a:ext uri="{FF2B5EF4-FFF2-40B4-BE49-F238E27FC236}">
                  <a16:creationId xmlns:a16="http://schemas.microsoft.com/office/drawing/2014/main" id="{67B0A2E6-4CDD-4941-9885-090E94779ACC}"/>
                </a:ext>
              </a:extLst>
            </p:cNvPr>
            <p:cNvSpPr/>
            <p:nvPr/>
          </p:nvSpPr>
          <p:spPr>
            <a:xfrm>
              <a:off x="9522141" y="3021031"/>
              <a:ext cx="100964" cy="105847"/>
            </a:xfrm>
            <a:prstGeom prst="roundRect">
              <a:avLst/>
            </a:prstGeom>
            <a:solidFill>
              <a:schemeClr val="bg1">
                <a:lumMod val="85000"/>
              </a:schemeClr>
            </a:solidFill>
            <a:ln>
              <a:solidFill>
                <a:schemeClr val="bg1">
                  <a:lumMod val="65000"/>
                </a:schemeClr>
              </a:solidFill>
            </a:ln>
            <a:effectLst>
              <a:outerShdw blurRad="1270000" dist="2501900" dir="8400000" sx="126000" sy="126000" algn="ctr" rotWithShape="0">
                <a:srgbClr val="000000">
                  <a:alpha val="0"/>
                </a:srgbClr>
              </a:outerShdw>
              <a:reflection stA="0" endPos="66000" dist="50800" dir="5400000" sy="-100000" algn="bl" rotWithShape="0"/>
              <a:softEdge rad="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ffectLst>
                  <a:outerShdw blurRad="50800" dist="38100" dir="8100000" algn="tr" rotWithShape="0">
                    <a:prstClr val="black">
                      <a:alpha val="40000"/>
                    </a:prstClr>
                  </a:outerShdw>
                </a:effectLst>
              </a:endParaRPr>
            </a:p>
          </p:txBody>
        </p:sp>
        <p:sp>
          <p:nvSpPr>
            <p:cNvPr id="21" name="ZoneTexte 20">
              <a:extLst>
                <a:ext uri="{FF2B5EF4-FFF2-40B4-BE49-F238E27FC236}">
                  <a16:creationId xmlns:a16="http://schemas.microsoft.com/office/drawing/2014/main" id="{AD8BA30B-C5AF-40F8-B246-74A4E22328A4}"/>
                </a:ext>
              </a:extLst>
            </p:cNvPr>
            <p:cNvSpPr txBox="1"/>
            <p:nvPr/>
          </p:nvSpPr>
          <p:spPr>
            <a:xfrm>
              <a:off x="9572623" y="2938165"/>
              <a:ext cx="1200151" cy="830997"/>
            </a:xfrm>
            <a:prstGeom prst="rect">
              <a:avLst/>
            </a:prstGeom>
            <a:noFill/>
          </p:spPr>
          <p:txBody>
            <a:bodyPr wrap="square">
              <a:spAutoFit/>
            </a:bodyPr>
            <a:lstStyle/>
            <a:p>
              <a:r>
                <a:rPr lang="fr-FR" sz="1200" dirty="0">
                  <a:solidFill>
                    <a:schemeClr val="tx1">
                      <a:lumMod val="65000"/>
                      <a:lumOff val="35000"/>
                    </a:schemeClr>
                  </a:solidFill>
                  <a:latin typeface="Calibri" panose="020F0502020204030204" pitchFamily="34" charset="0"/>
                  <a:cs typeface="Calibri" panose="020F0502020204030204" pitchFamily="34" charset="0"/>
                </a:rPr>
                <a:t>J’ai un vélo</a:t>
              </a:r>
            </a:p>
            <a:p>
              <a:r>
                <a:rPr lang="fr-FR" sz="1200" dirty="0">
                  <a:solidFill>
                    <a:schemeClr val="tx1">
                      <a:lumMod val="65000"/>
                      <a:lumOff val="35000"/>
                    </a:schemeClr>
                  </a:solidFill>
                  <a:latin typeface="Calibri" panose="020F0502020204030204" pitchFamily="34" charset="0"/>
                  <a:cs typeface="Calibri" panose="020F0502020204030204" pitchFamily="34" charset="0"/>
                </a:rPr>
                <a:t>J’ai une voiture</a:t>
              </a:r>
            </a:p>
            <a:p>
              <a:r>
                <a:rPr lang="fr-FR" sz="1200" dirty="0">
                  <a:solidFill>
                    <a:schemeClr val="tx1">
                      <a:lumMod val="65000"/>
                      <a:lumOff val="35000"/>
                    </a:schemeClr>
                  </a:solidFill>
                  <a:latin typeface="Calibri" panose="020F0502020204030204" pitchFamily="34" charset="0"/>
                  <a:cs typeface="Calibri" panose="020F0502020204030204" pitchFamily="34" charset="0"/>
                </a:rPr>
                <a:t>J’ai un bateau</a:t>
              </a:r>
            </a:p>
            <a:p>
              <a:endParaRPr lang="fr-FR" sz="12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22" name="Rectangle : coins arrondis 21">
              <a:extLst>
                <a:ext uri="{FF2B5EF4-FFF2-40B4-BE49-F238E27FC236}">
                  <a16:creationId xmlns:a16="http://schemas.microsoft.com/office/drawing/2014/main" id="{0C5EDCE6-8BF6-482A-83C4-ED15FAD74ADB}"/>
                </a:ext>
              </a:extLst>
            </p:cNvPr>
            <p:cNvSpPr/>
            <p:nvPr/>
          </p:nvSpPr>
          <p:spPr>
            <a:xfrm>
              <a:off x="9522141" y="3209744"/>
              <a:ext cx="100964" cy="105847"/>
            </a:xfrm>
            <a:prstGeom prst="roundRect">
              <a:avLst/>
            </a:prstGeom>
            <a:solidFill>
              <a:schemeClr val="bg1">
                <a:lumMod val="85000"/>
              </a:schemeClr>
            </a:solidFill>
            <a:ln>
              <a:solidFill>
                <a:schemeClr val="bg1">
                  <a:lumMod val="65000"/>
                </a:schemeClr>
              </a:solidFill>
            </a:ln>
            <a:effectLst>
              <a:outerShdw blurRad="1270000" dist="2501900" dir="8400000" sx="126000" sy="126000" algn="ctr" rotWithShape="0">
                <a:srgbClr val="000000">
                  <a:alpha val="0"/>
                </a:srgbClr>
              </a:outerShdw>
              <a:reflection stA="0" endPos="66000" dist="50800" dir="5400000" sy="-100000" algn="bl" rotWithShape="0"/>
              <a:softEdge rad="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ffectLst>
                  <a:outerShdw blurRad="50800" dist="38100" dir="8100000" algn="tr" rotWithShape="0">
                    <a:prstClr val="black">
                      <a:alpha val="40000"/>
                    </a:prstClr>
                  </a:outerShdw>
                </a:effectLst>
              </a:endParaRPr>
            </a:p>
          </p:txBody>
        </p:sp>
        <p:sp>
          <p:nvSpPr>
            <p:cNvPr id="23" name="Rectangle : coins arrondis 22">
              <a:extLst>
                <a:ext uri="{FF2B5EF4-FFF2-40B4-BE49-F238E27FC236}">
                  <a16:creationId xmlns:a16="http://schemas.microsoft.com/office/drawing/2014/main" id="{0A9475F1-A50A-4DBA-BF54-24E6A30D5D7A}"/>
                </a:ext>
              </a:extLst>
            </p:cNvPr>
            <p:cNvSpPr/>
            <p:nvPr/>
          </p:nvSpPr>
          <p:spPr>
            <a:xfrm>
              <a:off x="9522141" y="3393672"/>
              <a:ext cx="100964" cy="105847"/>
            </a:xfrm>
            <a:prstGeom prst="roundRect">
              <a:avLst/>
            </a:prstGeom>
            <a:solidFill>
              <a:schemeClr val="bg1">
                <a:lumMod val="85000"/>
              </a:schemeClr>
            </a:solidFill>
            <a:ln>
              <a:solidFill>
                <a:schemeClr val="bg1">
                  <a:lumMod val="65000"/>
                </a:schemeClr>
              </a:solidFill>
            </a:ln>
            <a:effectLst>
              <a:outerShdw blurRad="1270000" dist="2501900" dir="8400000" sx="126000" sy="126000" algn="ctr" rotWithShape="0">
                <a:srgbClr val="000000">
                  <a:alpha val="0"/>
                </a:srgbClr>
              </a:outerShdw>
              <a:reflection stA="0" endPos="66000" dist="50800" dir="5400000" sy="-100000" algn="bl" rotWithShape="0"/>
              <a:softEdge rad="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ffectLst>
                  <a:outerShdw blurRad="50800" dist="38100" dir="8100000" algn="tr" rotWithShape="0">
                    <a:prstClr val="black">
                      <a:alpha val="40000"/>
                    </a:prstClr>
                  </a:outerShdw>
                </a:effectLst>
              </a:endParaRPr>
            </a:p>
          </p:txBody>
        </p:sp>
      </p:grpSp>
      <p:sp>
        <p:nvSpPr>
          <p:cNvPr id="24" name="Rectangle 23">
            <a:extLst>
              <a:ext uri="{FF2B5EF4-FFF2-40B4-BE49-F238E27FC236}">
                <a16:creationId xmlns:a16="http://schemas.microsoft.com/office/drawing/2014/main" id="{CE9D14B4-461D-494E-BE0A-97D85C65430E}"/>
              </a:ext>
            </a:extLst>
          </p:cNvPr>
          <p:cNvSpPr/>
          <p:nvPr/>
        </p:nvSpPr>
        <p:spPr>
          <a:xfrm>
            <a:off x="7940501" y="3393672"/>
            <a:ext cx="1323975" cy="766762"/>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481512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6" name="Espace réservé du texte 5">
            <a:extLst>
              <a:ext uri="{FF2B5EF4-FFF2-40B4-BE49-F238E27FC236}">
                <a16:creationId xmlns:a16="http://schemas.microsoft.com/office/drawing/2014/main" id="{F9DFF3AF-625F-440A-9054-49A1A8DF563C}"/>
              </a:ext>
            </a:extLst>
          </p:cNvPr>
          <p:cNvSpPr>
            <a:spLocks noGrp="1"/>
          </p:cNvSpPr>
          <p:nvPr>
            <p:ph type="body" sz="quarter" idx="11"/>
          </p:nvPr>
        </p:nvSpPr>
        <p:spPr>
          <a:xfrm>
            <a:off x="185255" y="866094"/>
            <a:ext cx="5064662" cy="444906"/>
          </a:xfrm>
          <a:prstGeom prst="rect">
            <a:avLst/>
          </a:prstGeom>
        </p:spPr>
        <p:txBody>
          <a:bodyPr/>
          <a:lstStyle/>
          <a:p>
            <a:r>
              <a:rPr lang="fr-FR" sz="1800" kern="0" dirty="0">
                <a:ea typeface="맑은 고딕" pitchFamily="34"/>
                <a:cs typeface="Calibri" panose="020F0502020204030204" pitchFamily="34" charset="0"/>
              </a:rPr>
              <a:t>Balises de choix (select)</a:t>
            </a:r>
            <a:endParaRPr lang="fr-FR" sz="1800" dirty="0"/>
          </a:p>
        </p:txBody>
      </p:sp>
      <p:sp>
        <p:nvSpPr>
          <p:cNvPr id="3" name="Espace réservé du contenu 2">
            <a:extLst>
              <a:ext uri="{FF2B5EF4-FFF2-40B4-BE49-F238E27FC236}">
                <a16:creationId xmlns:a16="http://schemas.microsoft.com/office/drawing/2014/main" id="{1D50F7B3-0FAC-484E-8ED5-67072049CD11}"/>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L'élément HTML </a:t>
            </a:r>
            <a:r>
              <a:rPr lang="fr-FR" sz="1200" b="1" dirty="0">
                <a:solidFill>
                  <a:schemeClr val="tx1">
                    <a:lumMod val="65000"/>
                    <a:lumOff val="35000"/>
                  </a:schemeClr>
                </a:solidFill>
                <a:latin typeface="Calibri" panose="020F0502020204030204" pitchFamily="34" charset="0"/>
              </a:rPr>
              <a:t>&lt;select&gt; </a:t>
            </a:r>
            <a:r>
              <a:rPr lang="fr-FR" sz="1200" dirty="0">
                <a:solidFill>
                  <a:schemeClr val="tx1">
                    <a:lumMod val="65000"/>
                    <a:lumOff val="35000"/>
                  </a:schemeClr>
                </a:solidFill>
                <a:latin typeface="Calibri" panose="020F0502020204030204" pitchFamily="34" charset="0"/>
              </a:rPr>
              <a:t>représente un contrôle qui fournit un menu d'options :</a:t>
            </a:r>
          </a:p>
          <a:p>
            <a:pPr algn="just"/>
            <a:r>
              <a:rPr lang="fr-FR" sz="1200" dirty="0">
                <a:solidFill>
                  <a:schemeClr val="tx1">
                    <a:lumMod val="65000"/>
                    <a:lumOff val="35000"/>
                  </a:schemeClr>
                </a:solidFill>
                <a:latin typeface="Calibri" panose="020F0502020204030204" pitchFamily="34" charset="0"/>
              </a:rPr>
              <a:t>L’attribut </a:t>
            </a:r>
            <a:r>
              <a:rPr lang="fr-FR" sz="1200" b="1" dirty="0">
                <a:solidFill>
                  <a:schemeClr val="tx1">
                    <a:lumMod val="65000"/>
                    <a:lumOff val="35000"/>
                  </a:schemeClr>
                </a:solidFill>
                <a:latin typeface="Calibri" panose="020F0502020204030204" pitchFamily="34" charset="0"/>
              </a:rPr>
              <a:t>id</a:t>
            </a:r>
            <a:r>
              <a:rPr lang="fr-FR" sz="1200" dirty="0">
                <a:solidFill>
                  <a:schemeClr val="tx1">
                    <a:lumMod val="65000"/>
                    <a:lumOff val="35000"/>
                  </a:schemeClr>
                </a:solidFill>
                <a:latin typeface="Calibri" panose="020F0502020204030204" pitchFamily="34" charset="0"/>
              </a:rPr>
              <a:t> associe un identifiant unique à la liste</a:t>
            </a:r>
          </a:p>
          <a:p>
            <a:pPr algn="just"/>
            <a:r>
              <a:rPr lang="fr-FR" sz="1200" dirty="0">
                <a:solidFill>
                  <a:schemeClr val="tx1">
                    <a:lumMod val="65000"/>
                    <a:lumOff val="35000"/>
                  </a:schemeClr>
                </a:solidFill>
                <a:latin typeface="Calibri" panose="020F0502020204030204" pitchFamily="34" charset="0"/>
              </a:rPr>
              <a:t>L’attribut </a:t>
            </a:r>
            <a:r>
              <a:rPr lang="fr-FR" sz="1200" b="1" dirty="0" err="1">
                <a:solidFill>
                  <a:schemeClr val="tx1">
                    <a:lumMod val="65000"/>
                    <a:lumOff val="35000"/>
                  </a:schemeClr>
                </a:solidFill>
                <a:latin typeface="Calibri" panose="020F0502020204030204" pitchFamily="34" charset="0"/>
              </a:rPr>
              <a:t>name</a:t>
            </a:r>
            <a:r>
              <a:rPr lang="fr-FR" sz="1200" dirty="0">
                <a:solidFill>
                  <a:schemeClr val="tx1">
                    <a:lumMod val="65000"/>
                    <a:lumOff val="35000"/>
                  </a:schemeClr>
                </a:solidFill>
                <a:latin typeface="Calibri" panose="020F0502020204030204" pitchFamily="34" charset="0"/>
              </a:rPr>
              <a:t> représente le nom du point de données associé lors de la soumission au serveur. </a:t>
            </a:r>
          </a:p>
          <a:p>
            <a:pPr algn="just"/>
            <a:r>
              <a:rPr lang="fr-FR" sz="1200" dirty="0">
                <a:solidFill>
                  <a:schemeClr val="tx1">
                    <a:lumMod val="65000"/>
                    <a:lumOff val="35000"/>
                  </a:schemeClr>
                </a:solidFill>
                <a:latin typeface="Calibri" panose="020F0502020204030204" pitchFamily="34" charset="0"/>
              </a:rPr>
              <a:t>L’attribut </a:t>
            </a:r>
            <a:r>
              <a:rPr lang="fr-FR" sz="1200" b="1" dirty="0">
                <a:solidFill>
                  <a:schemeClr val="tx1">
                    <a:lumMod val="65000"/>
                    <a:lumOff val="35000"/>
                  </a:schemeClr>
                </a:solidFill>
                <a:latin typeface="Calibri" panose="020F0502020204030204" pitchFamily="34" charset="0"/>
              </a:rPr>
              <a:t>multiple</a:t>
            </a:r>
            <a:r>
              <a:rPr lang="fr-FR" sz="1200" dirty="0">
                <a:solidFill>
                  <a:schemeClr val="tx1">
                    <a:lumMod val="65000"/>
                    <a:lumOff val="35000"/>
                  </a:schemeClr>
                </a:solidFill>
                <a:latin typeface="Calibri" panose="020F0502020204030204" pitchFamily="34" charset="0"/>
              </a:rPr>
              <a:t> spécifie si plusieurs options peuvent être sélectionnées, et </a:t>
            </a:r>
            <a:r>
              <a:rPr lang="fr-FR" sz="1200" b="1" dirty="0">
                <a:solidFill>
                  <a:schemeClr val="tx1">
                    <a:lumMod val="65000"/>
                    <a:lumOff val="35000"/>
                  </a:schemeClr>
                </a:solidFill>
                <a:latin typeface="Calibri" panose="020F0502020204030204" pitchFamily="34" charset="0"/>
              </a:rPr>
              <a:t>size</a:t>
            </a:r>
            <a:r>
              <a:rPr lang="fr-FR" sz="1200" dirty="0">
                <a:solidFill>
                  <a:schemeClr val="tx1">
                    <a:lumMod val="65000"/>
                    <a:lumOff val="35000"/>
                  </a:schemeClr>
                </a:solidFill>
                <a:latin typeface="Calibri" panose="020F0502020204030204" pitchFamily="34" charset="0"/>
              </a:rPr>
              <a:t> spécifie combien d'options doivent être affichées à la fois.</a:t>
            </a:r>
          </a:p>
          <a:p>
            <a:pPr algn="just"/>
            <a:r>
              <a:rPr lang="fr-FR" sz="1200" dirty="0">
                <a:solidFill>
                  <a:schemeClr val="tx1">
                    <a:lumMod val="65000"/>
                    <a:lumOff val="35000"/>
                  </a:schemeClr>
                </a:solidFill>
                <a:latin typeface="Calibri" panose="020F0502020204030204" pitchFamily="34" charset="0"/>
              </a:rPr>
              <a:t>L’élément </a:t>
            </a:r>
            <a:r>
              <a:rPr lang="fr-FR" sz="1200" b="1" dirty="0">
                <a:solidFill>
                  <a:schemeClr val="tx1">
                    <a:lumMod val="65000"/>
                    <a:lumOff val="35000"/>
                  </a:schemeClr>
                </a:solidFill>
                <a:latin typeface="Calibri" panose="020F0502020204030204" pitchFamily="34" charset="0"/>
              </a:rPr>
              <a:t>&lt;option&gt; </a:t>
            </a:r>
            <a:r>
              <a:rPr lang="fr-FR" sz="1200" dirty="0">
                <a:solidFill>
                  <a:schemeClr val="tx1">
                    <a:lumMod val="65000"/>
                    <a:lumOff val="35000"/>
                  </a:schemeClr>
                </a:solidFill>
                <a:latin typeface="Calibri" panose="020F0502020204030204" pitchFamily="34" charset="0"/>
              </a:rPr>
              <a:t>définit une option de la liste.</a:t>
            </a:r>
          </a:p>
          <a:p>
            <a:pPr algn="just"/>
            <a:r>
              <a:rPr lang="fr-FR" sz="1200" dirty="0">
                <a:solidFill>
                  <a:schemeClr val="tx1">
                    <a:lumMod val="65000"/>
                    <a:lumOff val="35000"/>
                  </a:schemeClr>
                </a:solidFill>
                <a:latin typeface="Calibri" panose="020F0502020204030204" pitchFamily="34" charset="0"/>
              </a:rPr>
              <a:t>Chaque élément &lt;option&gt; doit avoir un attribut </a:t>
            </a:r>
            <a:r>
              <a:rPr lang="fr-FR" sz="1200" b="1" dirty="0">
                <a:solidFill>
                  <a:schemeClr val="tx1">
                    <a:lumMod val="65000"/>
                    <a:lumOff val="35000"/>
                  </a:schemeClr>
                </a:solidFill>
                <a:latin typeface="Calibri" panose="020F0502020204030204" pitchFamily="34" charset="0"/>
              </a:rPr>
              <a:t>value</a:t>
            </a:r>
            <a:r>
              <a:rPr lang="fr-FR" sz="1200" dirty="0">
                <a:solidFill>
                  <a:schemeClr val="tx1">
                    <a:lumMod val="65000"/>
                    <a:lumOff val="35000"/>
                  </a:schemeClr>
                </a:solidFill>
                <a:latin typeface="Calibri" panose="020F0502020204030204" pitchFamily="34" charset="0"/>
              </a:rPr>
              <a:t> contenant la valeur de données à soumettre au serveur lorsque cette option est sélectionnée. L’attribut </a:t>
            </a:r>
            <a:r>
              <a:rPr lang="fr-FR" sz="1200" b="1" dirty="0" err="1">
                <a:solidFill>
                  <a:schemeClr val="tx1">
                    <a:lumMod val="65000"/>
                    <a:lumOff val="35000"/>
                  </a:schemeClr>
                </a:solidFill>
                <a:latin typeface="Calibri" panose="020F0502020204030204" pitchFamily="34" charset="0"/>
              </a:rPr>
              <a:t>selected</a:t>
            </a:r>
            <a:r>
              <a:rPr lang="fr-FR" sz="1200" dirty="0">
                <a:solidFill>
                  <a:schemeClr val="tx1">
                    <a:lumMod val="65000"/>
                    <a:lumOff val="35000"/>
                  </a:schemeClr>
                </a:solidFill>
                <a:latin typeface="Calibri" panose="020F0502020204030204" pitchFamily="34" charset="0"/>
              </a:rPr>
              <a:t> sur un élément &lt;option&gt; le rend sélectionné par défaut lors du premier chargement de la page.</a:t>
            </a:r>
          </a:p>
          <a:p>
            <a:endParaRPr lang="fr-FR" dirty="0"/>
          </a:p>
        </p:txBody>
      </p:sp>
      <p:sp>
        <p:nvSpPr>
          <p:cNvPr id="4" name="Espace réservé du contenu 3">
            <a:extLst>
              <a:ext uri="{FF2B5EF4-FFF2-40B4-BE49-F238E27FC236}">
                <a16:creationId xmlns:a16="http://schemas.microsoft.com/office/drawing/2014/main" id="{749B546C-8A06-4D2C-B67D-C10E1C201E4A}"/>
              </a:ext>
            </a:extLst>
          </p:cNvPr>
          <p:cNvSpPr>
            <a:spLocks noGrp="1"/>
          </p:cNvSpPr>
          <p:nvPr>
            <p:ph sz="quarter" idx="13"/>
          </p:nvPr>
        </p:nvSpPr>
        <p:spPr/>
        <p:txBody>
          <a:bodyPr/>
          <a:lstStyle/>
          <a:p>
            <a:r>
              <a:rPr lang="fr-FR" sz="1600" b="1" dirty="0">
                <a:solidFill>
                  <a:srgbClr val="FF7800"/>
                </a:solidFill>
                <a:latin typeface="Calibri" panose="020F0502020204030204" pitchFamily="34" charset="0"/>
                <a:cs typeface="Calibri" panose="020F0502020204030204" pitchFamily="34" charset="0"/>
              </a:rPr>
              <a:t>Type select</a:t>
            </a:r>
          </a:p>
        </p:txBody>
      </p:sp>
      <p:sp>
        <p:nvSpPr>
          <p:cNvPr id="13" name="Rectangle 12">
            <a:extLst>
              <a:ext uri="{FF2B5EF4-FFF2-40B4-BE49-F238E27FC236}">
                <a16:creationId xmlns:a16="http://schemas.microsoft.com/office/drawing/2014/main" id="{7EA80C87-CC2F-44B5-A3F0-B9A8CE6CBD6C}"/>
              </a:ext>
            </a:extLst>
          </p:cNvPr>
          <p:cNvSpPr/>
          <p:nvPr/>
        </p:nvSpPr>
        <p:spPr>
          <a:xfrm>
            <a:off x="840453" y="4260862"/>
            <a:ext cx="6215099" cy="1569660"/>
          </a:xfrm>
          <a:prstGeom prst="rect">
            <a:avLst/>
          </a:prstGeom>
          <a:ln>
            <a:solidFill>
              <a:schemeClr val="accent1"/>
            </a:solidFill>
          </a:ln>
        </p:spPr>
        <p:txBody>
          <a:bodyPr wrap="square">
            <a:spAutoFit/>
          </a:bodyPr>
          <a:lstStyle/>
          <a:p>
            <a:r>
              <a:rPr lang="fr-FR" sz="1200" dirty="0">
                <a:solidFill>
                  <a:schemeClr val="tx1">
                    <a:lumMod val="65000"/>
                    <a:lumOff val="35000"/>
                  </a:schemeClr>
                </a:solidFill>
                <a:effectLst/>
                <a:latin typeface="Calibri" panose="020F0502020204030204" pitchFamily="34" charset="0"/>
              </a:rPr>
              <a:t>&lt;label for="langage"&gt;Sélectionner un langage de programmation:&lt;/label&gt;</a:t>
            </a:r>
          </a:p>
          <a:p>
            <a:endParaRPr lang="fr-FR" sz="1200" dirty="0">
              <a:solidFill>
                <a:schemeClr val="tx1">
                  <a:lumMod val="65000"/>
                  <a:lumOff val="35000"/>
                </a:schemeClr>
              </a:solidFill>
              <a:effectLst/>
              <a:latin typeface="Calibri" panose="020F0502020204030204" pitchFamily="34" charset="0"/>
            </a:endParaRPr>
          </a:p>
          <a:p>
            <a:r>
              <a:rPr lang="fr-FR" sz="1200" dirty="0">
                <a:solidFill>
                  <a:schemeClr val="tx1">
                    <a:lumMod val="65000"/>
                    <a:lumOff val="35000"/>
                  </a:schemeClr>
                </a:solidFill>
                <a:effectLst/>
                <a:latin typeface="Calibri" panose="020F0502020204030204" pitchFamily="34" charset="0"/>
              </a:rPr>
              <a:t>&lt;select </a:t>
            </a:r>
            <a:r>
              <a:rPr lang="fr-FR" sz="1200" dirty="0" err="1">
                <a:solidFill>
                  <a:schemeClr val="tx1">
                    <a:lumMod val="65000"/>
                    <a:lumOff val="35000"/>
                  </a:schemeClr>
                </a:solidFill>
                <a:effectLst/>
                <a:latin typeface="Calibri" panose="020F0502020204030204" pitchFamily="34" charset="0"/>
              </a:rPr>
              <a:t>name</a:t>
            </a:r>
            <a:r>
              <a:rPr lang="fr-FR" sz="1200" dirty="0">
                <a:solidFill>
                  <a:schemeClr val="tx1">
                    <a:lumMod val="65000"/>
                    <a:lumOff val="35000"/>
                  </a:schemeClr>
                </a:solidFill>
                <a:effectLst/>
                <a:latin typeface="Calibri" panose="020F0502020204030204" pitchFamily="34" charset="0"/>
              </a:rPr>
              <a:t>="lg" id="langage"&gt;</a:t>
            </a:r>
          </a:p>
          <a:p>
            <a:r>
              <a:rPr lang="fr-FR" sz="1200" dirty="0">
                <a:solidFill>
                  <a:schemeClr val="tx1">
                    <a:lumMod val="65000"/>
                    <a:lumOff val="35000"/>
                  </a:schemeClr>
                </a:solidFill>
                <a:effectLst/>
                <a:latin typeface="Calibri" panose="020F0502020204030204" pitchFamily="34" charset="0"/>
              </a:rPr>
              <a:t>    &lt;option value=""&gt;--Choisir -&lt;/option&gt;</a:t>
            </a:r>
          </a:p>
          <a:p>
            <a:r>
              <a:rPr lang="fr-FR" sz="1200" dirty="0">
                <a:solidFill>
                  <a:schemeClr val="tx1">
                    <a:lumMod val="65000"/>
                    <a:lumOff val="35000"/>
                  </a:schemeClr>
                </a:solidFill>
                <a:effectLst/>
                <a:latin typeface="Calibri" panose="020F0502020204030204" pitchFamily="34" charset="0"/>
              </a:rPr>
              <a:t>    &lt;option value="Python"&gt;Python&lt;/option&gt;</a:t>
            </a:r>
          </a:p>
          <a:p>
            <a:r>
              <a:rPr lang="fr-FR" sz="1200" dirty="0">
                <a:solidFill>
                  <a:schemeClr val="tx1">
                    <a:lumMod val="65000"/>
                    <a:lumOff val="35000"/>
                  </a:schemeClr>
                </a:solidFill>
                <a:effectLst/>
                <a:latin typeface="Calibri" panose="020F0502020204030204" pitchFamily="34" charset="0"/>
              </a:rPr>
              <a:t>    &lt;option value="</a:t>
            </a:r>
            <a:r>
              <a:rPr lang="fr-FR" sz="1200" dirty="0" err="1">
                <a:solidFill>
                  <a:schemeClr val="tx1">
                    <a:lumMod val="65000"/>
                    <a:lumOff val="35000"/>
                  </a:schemeClr>
                </a:solidFill>
                <a:effectLst/>
                <a:latin typeface="Calibri" panose="020F0502020204030204" pitchFamily="34" charset="0"/>
              </a:rPr>
              <a:t>CSharp</a:t>
            </a:r>
            <a:r>
              <a:rPr lang="fr-FR" sz="1200" dirty="0">
                <a:solidFill>
                  <a:schemeClr val="tx1">
                    <a:lumMod val="65000"/>
                    <a:lumOff val="35000"/>
                  </a:schemeClr>
                </a:solidFill>
                <a:effectLst/>
                <a:latin typeface="Calibri" panose="020F0502020204030204" pitchFamily="34" charset="0"/>
              </a:rPr>
              <a:t>"&gt;C#&lt;/option&gt;</a:t>
            </a:r>
          </a:p>
          <a:p>
            <a:r>
              <a:rPr lang="fr-FR" sz="1200" dirty="0">
                <a:solidFill>
                  <a:schemeClr val="tx1">
                    <a:lumMod val="65000"/>
                    <a:lumOff val="35000"/>
                  </a:schemeClr>
                </a:solidFill>
                <a:effectLst/>
                <a:latin typeface="Calibri" panose="020F0502020204030204" pitchFamily="34" charset="0"/>
              </a:rPr>
              <a:t>    &lt;option value="java"&gt;java&lt;/option&gt;</a:t>
            </a:r>
          </a:p>
          <a:p>
            <a:r>
              <a:rPr lang="fr-FR" sz="1200" dirty="0">
                <a:solidFill>
                  <a:schemeClr val="tx1">
                    <a:lumMod val="65000"/>
                    <a:lumOff val="35000"/>
                  </a:schemeClr>
                </a:solidFill>
                <a:effectLst/>
                <a:latin typeface="Calibri" panose="020F0502020204030204" pitchFamily="34" charset="0"/>
              </a:rPr>
              <a:t>&lt;/select&gt;</a:t>
            </a:r>
          </a:p>
        </p:txBody>
      </p:sp>
    </p:spTree>
    <p:extLst>
      <p:ext uri="{BB962C8B-B14F-4D97-AF65-F5344CB8AC3E}">
        <p14:creationId xmlns:p14="http://schemas.microsoft.com/office/powerpoint/2010/main" val="29753818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3B0F3E9-988B-4E21-BAC1-CE0C910B8A26}"/>
              </a:ext>
            </a:extLst>
          </p:cNvPr>
          <p:cNvSpPr>
            <a:spLocks noGrp="1"/>
          </p:cNvSpPr>
          <p:nvPr>
            <p:ph type="body" sz="quarter" idx="12"/>
          </p:nvPr>
        </p:nvSpPr>
        <p:spPr>
          <a:prstGeom prst="rect">
            <a:avLst/>
          </a:prstGeom>
        </p:spPr>
        <p:txBody>
          <a:bodyPr/>
          <a:lstStyle/>
          <a:p>
            <a:r>
              <a:rPr lang="fr-FR" sz="2800" u="none" strike="noStrike" kern="1200" cap="none" spc="0" baseline="0" dirty="0">
                <a:solidFill>
                  <a:srgbClr val="008245"/>
                </a:solidFill>
                <a:uFillTx/>
                <a:cs typeface="Calibri" panose="020F0502020204030204" pitchFamily="34" charset="0"/>
              </a:rPr>
              <a:t>CHAPITRE 2</a:t>
            </a:r>
          </a:p>
        </p:txBody>
      </p:sp>
      <p:sp>
        <p:nvSpPr>
          <p:cNvPr id="3" name="Espace réservé du texte 2">
            <a:extLst>
              <a:ext uri="{FF2B5EF4-FFF2-40B4-BE49-F238E27FC236}">
                <a16:creationId xmlns:a16="http://schemas.microsoft.com/office/drawing/2014/main" id="{36DF0DFE-5016-40D0-8215-8A522963A2C5}"/>
              </a:ext>
            </a:extLst>
          </p:cNvPr>
          <p:cNvSpPr>
            <a:spLocks noGrp="1"/>
          </p:cNvSpPr>
          <p:nvPr>
            <p:ph type="body" sz="quarter" idx="13"/>
          </p:nvPr>
        </p:nvSpPr>
        <p:spPr>
          <a:prstGeom prst="rect">
            <a:avLst/>
          </a:prstGeom>
        </p:spPr>
        <p:txBody>
          <a:bodyPr/>
          <a:lstStyle/>
          <a:p>
            <a:r>
              <a:rPr lang="fr-FR" sz="2400" b="1" u="none" strike="noStrike" kern="1200" cap="all" spc="0" dirty="0">
                <a:solidFill>
                  <a:srgbClr val="008245"/>
                </a:solidFill>
                <a:uFillTx/>
                <a:cs typeface="Calibri" panose="020F0502020204030204" pitchFamily="34" charset="0"/>
              </a:rPr>
              <a:t>Intégrer des formulaires dans une page web </a:t>
            </a:r>
          </a:p>
        </p:txBody>
      </p:sp>
      <p:sp>
        <p:nvSpPr>
          <p:cNvPr id="4" name="Espace réservé du texte 3">
            <a:extLst>
              <a:ext uri="{FF2B5EF4-FFF2-40B4-BE49-F238E27FC236}">
                <a16:creationId xmlns:a16="http://schemas.microsoft.com/office/drawing/2014/main" id="{7C9A879F-CC53-481B-9951-30354E6D3F00}"/>
              </a:ext>
            </a:extLst>
          </p:cNvPr>
          <p:cNvSpPr>
            <a:spLocks noGrp="1"/>
          </p:cNvSpPr>
          <p:nvPr>
            <p:ph type="body" sz="quarter" idx="14"/>
          </p:nvPr>
        </p:nvSpPr>
        <p:spPr>
          <a:xfrm>
            <a:off x="6300000" y="2880000"/>
            <a:ext cx="5580000" cy="2371450"/>
          </a:xfrm>
        </p:spPr>
        <p:txBody>
          <a:bodyPr/>
          <a:lstStyle/>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 &lt;</a:t>
            </a:r>
            <a:r>
              <a:rPr lang="fr-FR" sz="1600" dirty="0" err="1">
                <a:solidFill>
                  <a:schemeClr val="bg1">
                    <a:lumMod val="65000"/>
                  </a:schemeClr>
                </a:solidFill>
                <a:cs typeface="Calibri" panose="020F0502020204030204" pitchFamily="34" charset="0"/>
              </a:rPr>
              <a:t>form</a:t>
            </a:r>
            <a:r>
              <a:rPr lang="fr-FR" sz="1600" dirty="0">
                <a:solidFill>
                  <a:schemeClr val="bg1">
                    <a:lumMod val="65000"/>
                  </a:schemeClr>
                </a:solidFill>
                <a:cs typeface="Calibri" panose="020F0502020204030204" pitchFamily="34" charset="0"/>
              </a:rPr>
              <a:t>&gt;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Champs de saisie (Input, </a:t>
            </a:r>
            <a:r>
              <a:rPr lang="fr-FR" sz="1600" u="none" strike="noStrike" kern="1200" cap="none" spc="0" baseline="0" dirty="0" err="1">
                <a:solidFill>
                  <a:schemeClr val="bg1">
                    <a:lumMod val="65000"/>
                  </a:schemeClr>
                </a:solidFill>
                <a:uFillTx/>
                <a:cs typeface="Calibri" panose="020F0502020204030204" pitchFamily="34" charset="0"/>
              </a:rPr>
              <a:t>TextArea</a:t>
            </a:r>
            <a:r>
              <a:rPr lang="fr-FR" sz="1600" u="none" strike="noStrike" kern="1200" cap="none" spc="0" baseline="0" dirty="0">
                <a:solidFill>
                  <a:schemeClr val="bg1">
                    <a:lumMod val="65000"/>
                  </a:schemeClr>
                </a:solidFill>
                <a:uFillTx/>
                <a:cs typeface="Calibri" panose="020F0502020204030204" pitchFamily="34" charset="0"/>
              </a:rPr>
              <a:t>)</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Balises de choix (</a:t>
            </a:r>
            <a:r>
              <a:rPr lang="fr-FR" sz="1600" dirty="0" err="1">
                <a:solidFill>
                  <a:schemeClr val="bg1">
                    <a:lumMod val="65000"/>
                  </a:schemeClr>
                </a:solidFill>
                <a:cs typeface="Calibri" panose="020F0502020204030204" pitchFamily="34" charset="0"/>
              </a:rPr>
              <a:t>RadioButton</a:t>
            </a:r>
            <a:r>
              <a:rPr lang="fr-FR" sz="1600" dirty="0">
                <a:solidFill>
                  <a:schemeClr val="bg1">
                    <a:lumMod val="65000"/>
                  </a:schemeClr>
                </a:solidFill>
                <a:cs typeface="Calibri" panose="020F0502020204030204" pitchFamily="34" charset="0"/>
              </a:rPr>
              <a:t>, </a:t>
            </a:r>
            <a:r>
              <a:rPr lang="fr-FR" sz="1600" dirty="0" err="1">
                <a:solidFill>
                  <a:schemeClr val="bg1">
                    <a:lumMod val="65000"/>
                  </a:schemeClr>
                </a:solidFill>
                <a:cs typeface="Calibri" panose="020F0502020204030204" pitchFamily="34" charset="0"/>
              </a:rPr>
              <a:t>CheckBox</a:t>
            </a:r>
            <a:r>
              <a:rPr lang="fr-FR" sz="1600" dirty="0">
                <a:solidFill>
                  <a:schemeClr val="bg1">
                    <a:lumMod val="65000"/>
                  </a:schemeClr>
                </a:solidFill>
                <a:cs typeface="Calibri" panose="020F0502020204030204" pitchFamily="34" charset="0"/>
              </a:rPr>
              <a:t>, Select)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b="1" kern="0" dirty="0">
                <a:solidFill>
                  <a:srgbClr val="FF7800"/>
                </a:solidFill>
                <a:ea typeface="맑은 고딕" pitchFamily="34"/>
                <a:cs typeface="Calibri" panose="020F0502020204030204" pitchFamily="34" charset="0"/>
              </a:rPr>
              <a:t>Balises HTML5 pour les formulaires </a:t>
            </a: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dirty="0">
                <a:solidFill>
                  <a:schemeClr val="bg1">
                    <a:lumMod val="65000"/>
                  </a:schemeClr>
                </a:solidFill>
                <a:cs typeface="Calibri" panose="020F0502020204030204" pitchFamily="34" charset="0"/>
              </a:rPr>
              <a:t>Validation automatique</a:t>
            </a:r>
            <a:endParaRPr lang="fr-FR" sz="1600" b="1" kern="0" dirty="0">
              <a:solidFill>
                <a:srgbClr val="FF7800"/>
              </a:solidFill>
              <a:ea typeface="맑은 고딕" pitchFamily="34"/>
              <a:cs typeface="Calibri" panose="020F0502020204030204" pitchFamily="34" charset="0"/>
            </a:endParaRPr>
          </a:p>
          <a:p>
            <a:pPr marL="342900" indent="-342900" algn="just" defTabSz="829543">
              <a:spcBef>
                <a:spcPts val="600"/>
              </a:spcBef>
              <a:buSzPts val="1800"/>
              <a:buFont typeface="+mj-lt"/>
              <a:buAutoNum type="arabicPeriod"/>
              <a:defRPr sz="1800" b="0" i="0" u="none" strike="noStrike" kern="0" cap="none" spc="0" baseline="0">
                <a:solidFill>
                  <a:srgbClr val="000000"/>
                </a:solidFill>
                <a:uFillTx/>
              </a:defRPr>
            </a:pPr>
            <a:r>
              <a:rPr lang="fr-FR" sz="1600" u="none" strike="noStrike" kern="1200" cap="none" spc="0" baseline="0" dirty="0">
                <a:solidFill>
                  <a:schemeClr val="bg1">
                    <a:lumMod val="65000"/>
                  </a:schemeClr>
                </a:solidFill>
                <a:uFillTx/>
                <a:cs typeface="Calibri" panose="020F0502020204030204" pitchFamily="34" charset="0"/>
              </a:rPr>
              <a:t>Boutons</a:t>
            </a:r>
          </a:p>
          <a:p>
            <a:endParaRPr lang="fr-FR" dirty="0"/>
          </a:p>
        </p:txBody>
      </p:sp>
    </p:spTree>
    <p:extLst>
      <p:ext uri="{BB962C8B-B14F-4D97-AF65-F5344CB8AC3E}">
        <p14:creationId xmlns:p14="http://schemas.microsoft.com/office/powerpoint/2010/main" val="1476849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12217F63-A9DE-42F2-AE34-44A9A8E8CA3C}"/>
              </a:ext>
            </a:extLst>
          </p:cNvPr>
          <p:cNvSpPr>
            <a:spLocks noGrp="1"/>
          </p:cNvSpPr>
          <p:nvPr>
            <p:ph type="title"/>
          </p:nvPr>
        </p:nvSpPr>
        <p:spPr>
          <a:prstGeom prst="rect">
            <a:avLst/>
          </a:prstGeom>
        </p:spPr>
        <p:txBody>
          <a:bodyPr/>
          <a:lstStyle/>
          <a:p>
            <a:r>
              <a:rPr lang="fr-FR" dirty="0"/>
              <a:t>01- </a:t>
            </a:r>
            <a:r>
              <a:rPr lang="fr-FR" sz="2000" b="1" u="none" strike="noStrike" kern="1200" cap="all" spc="0" dirty="0">
                <a:solidFill>
                  <a:srgbClr val="008245"/>
                </a:solidFill>
                <a:uFillTx/>
                <a:cs typeface="Calibri" panose="020F0502020204030204" pitchFamily="34" charset="0"/>
              </a:rPr>
              <a:t>Introduction au langage HTML</a:t>
            </a:r>
            <a:endParaRPr lang="fr-FR" dirty="0"/>
          </a:p>
        </p:txBody>
      </p:sp>
      <p:sp>
        <p:nvSpPr>
          <p:cNvPr id="17" name="Espace réservé du texte 16">
            <a:extLst>
              <a:ext uri="{FF2B5EF4-FFF2-40B4-BE49-F238E27FC236}">
                <a16:creationId xmlns:a16="http://schemas.microsoft.com/office/drawing/2014/main" id="{C89FC8C4-1A70-4E14-9F6F-21E72C523B6D}"/>
              </a:ext>
            </a:extLst>
          </p:cNvPr>
          <p:cNvSpPr>
            <a:spLocks noGrp="1"/>
          </p:cNvSpPr>
          <p:nvPr>
            <p:ph type="body" sz="quarter" idx="11"/>
          </p:nvPr>
        </p:nvSpPr>
        <p:spPr>
          <a:prstGeom prst="rect">
            <a:avLst/>
          </a:prstGeom>
        </p:spPr>
        <p:txBody>
          <a:bodyPr/>
          <a:lstStyle/>
          <a:p>
            <a:r>
              <a:rPr lang="fr-FR" dirty="0"/>
              <a:t>Historique de l’HTML</a:t>
            </a:r>
          </a:p>
        </p:txBody>
      </p:sp>
      <p:sp>
        <p:nvSpPr>
          <p:cNvPr id="123" name="Espace réservé du contenu 17">
            <a:extLst>
              <a:ext uri="{FF2B5EF4-FFF2-40B4-BE49-F238E27FC236}">
                <a16:creationId xmlns:a16="http://schemas.microsoft.com/office/drawing/2014/main" id="{4F141577-F7D5-4C6E-8D82-221CDD600CF5}"/>
              </a:ext>
            </a:extLst>
          </p:cNvPr>
          <p:cNvSpPr>
            <a:spLocks noGrp="1"/>
          </p:cNvSpPr>
          <p:nvPr>
            <p:ph sz="quarter" idx="12"/>
          </p:nvPr>
        </p:nvSpPr>
        <p:spPr>
          <a:xfrm>
            <a:off x="753051" y="1943056"/>
            <a:ext cx="10746576" cy="4514894"/>
          </a:xfrm>
          <a:prstGeom prst="rect">
            <a:avLst/>
          </a:prstGeom>
        </p:spPr>
        <p:txBody>
          <a:bodyPr/>
          <a:lstStyle/>
          <a:p>
            <a:pPr marL="0" indent="0">
              <a:buNone/>
            </a:pPr>
            <a:endParaRPr lang="fr-FR" dirty="0"/>
          </a:p>
          <a:p>
            <a:endParaRPr lang="fr-FR" dirty="0"/>
          </a:p>
        </p:txBody>
      </p:sp>
      <p:sp>
        <p:nvSpPr>
          <p:cNvPr id="2" name="Espace réservé du contenu 1">
            <a:extLst>
              <a:ext uri="{FF2B5EF4-FFF2-40B4-BE49-F238E27FC236}">
                <a16:creationId xmlns:a16="http://schemas.microsoft.com/office/drawing/2014/main" id="{BB16B21B-9531-4543-BE5D-74C9E9B6B98A}"/>
              </a:ext>
            </a:extLst>
          </p:cNvPr>
          <p:cNvSpPr>
            <a:spLocks noGrp="1"/>
          </p:cNvSpPr>
          <p:nvPr>
            <p:ph sz="quarter" idx="13"/>
          </p:nvPr>
        </p:nvSpPr>
        <p:spPr/>
        <p:txBody>
          <a:bodyPr/>
          <a:lstStyle/>
          <a:p>
            <a:r>
              <a:rPr lang="fr-FR" b="0" dirty="0"/>
              <a:t>Le web a connu une grande évolution depuis son apparition :</a:t>
            </a:r>
          </a:p>
          <a:p>
            <a:endParaRPr lang="fr-FR" b="0" dirty="0"/>
          </a:p>
        </p:txBody>
      </p:sp>
      <p:sp>
        <p:nvSpPr>
          <p:cNvPr id="10" name="TextBox 2">
            <a:extLst>
              <a:ext uri="{FF2B5EF4-FFF2-40B4-BE49-F238E27FC236}">
                <a16:creationId xmlns:a16="http://schemas.microsoft.com/office/drawing/2014/main" id="{87B467DF-9560-4324-81D7-C90412B9F37F}"/>
              </a:ext>
            </a:extLst>
          </p:cNvPr>
          <p:cNvSpPr txBox="1">
            <a:spLocks noChangeArrowheads="1"/>
          </p:cNvSpPr>
          <p:nvPr/>
        </p:nvSpPr>
        <p:spPr bwMode="auto">
          <a:xfrm>
            <a:off x="22877965" y="12737517"/>
            <a:ext cx="157906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l" defTabSz="1827213" rtl="0" eaLnBrk="0" fontAlgn="base" latinLnBrk="0" hangingPunct="0">
              <a:lnSpc>
                <a:spcPct val="80000"/>
              </a:lnSpc>
              <a:spcBef>
                <a:spcPts val="4200"/>
              </a:spcBef>
              <a:spcAft>
                <a:spcPct val="0"/>
              </a:spcAft>
              <a:buClrTx/>
              <a:buSzTx/>
              <a:buFontTx/>
              <a:buNone/>
              <a:tabLst/>
              <a:defRPr/>
            </a:pPr>
            <a:r>
              <a:rPr lang="en-US" altLang="ru-RU" sz="8000" dirty="0">
                <a:solidFill>
                  <a:schemeClr val="bg1">
                    <a:lumMod val="85000"/>
                  </a:schemeClr>
                </a:solidFill>
                <a:latin typeface="Bebas Neue" panose="020B0606020202050201" pitchFamily="34" charset="0"/>
              </a:rPr>
              <a:t>21.</a:t>
            </a:r>
          </a:p>
        </p:txBody>
      </p:sp>
      <p:grpSp>
        <p:nvGrpSpPr>
          <p:cNvPr id="47" name="Groupe 46">
            <a:extLst>
              <a:ext uri="{FF2B5EF4-FFF2-40B4-BE49-F238E27FC236}">
                <a16:creationId xmlns:a16="http://schemas.microsoft.com/office/drawing/2014/main" id="{6E6BE6F4-1820-48AF-A311-6581E332FFD4}"/>
              </a:ext>
            </a:extLst>
          </p:cNvPr>
          <p:cNvGrpSpPr/>
          <p:nvPr/>
        </p:nvGrpSpPr>
        <p:grpSpPr>
          <a:xfrm>
            <a:off x="713395" y="2152376"/>
            <a:ext cx="1485701" cy="1349829"/>
            <a:chOff x="952697" y="3048000"/>
            <a:chExt cx="3558978" cy="3086100"/>
          </a:xfrm>
        </p:grpSpPr>
        <p:sp>
          <p:nvSpPr>
            <p:cNvPr id="45" name="Freeform: Shape 13">
              <a:extLst>
                <a:ext uri="{FF2B5EF4-FFF2-40B4-BE49-F238E27FC236}">
                  <a16:creationId xmlns:a16="http://schemas.microsoft.com/office/drawing/2014/main" id="{EAFBB8B5-198B-4DB2-9B61-D52080205F0B}"/>
                </a:ext>
              </a:extLst>
            </p:cNvPr>
            <p:cNvSpPr/>
            <p:nvPr/>
          </p:nvSpPr>
          <p:spPr>
            <a:xfrm rot="5400000">
              <a:off x="1189136" y="2811561"/>
              <a:ext cx="3086100" cy="3558978"/>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chemeClr val="accent1"/>
            </a:solidFill>
            <a:ln>
              <a:noFill/>
            </a:ln>
            <a:effectLst>
              <a:outerShdw blurRad="3937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46" name="Oval 8">
              <a:extLst>
                <a:ext uri="{FF2B5EF4-FFF2-40B4-BE49-F238E27FC236}">
                  <a16:creationId xmlns:a16="http://schemas.microsoft.com/office/drawing/2014/main" id="{29A78F89-3862-4ED4-8CB3-C20A3952456D}"/>
                </a:ext>
              </a:extLst>
            </p:cNvPr>
            <p:cNvSpPr/>
            <p:nvPr/>
          </p:nvSpPr>
          <p:spPr>
            <a:xfrm>
              <a:off x="1214512" y="3309814"/>
              <a:ext cx="2562470" cy="25624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cxnSp>
        <p:nvCxnSpPr>
          <p:cNvPr id="48" name="Straight Connector 39">
            <a:extLst>
              <a:ext uri="{FF2B5EF4-FFF2-40B4-BE49-F238E27FC236}">
                <a16:creationId xmlns:a16="http://schemas.microsoft.com/office/drawing/2014/main" id="{2D44F68F-E2D6-4479-BE5A-FE693A254BA5}"/>
              </a:ext>
            </a:extLst>
          </p:cNvPr>
          <p:cNvCxnSpPr>
            <a:cxnSpLocks/>
          </p:cNvCxnSpPr>
          <p:nvPr/>
        </p:nvCxnSpPr>
        <p:spPr>
          <a:xfrm>
            <a:off x="2304993" y="2827290"/>
            <a:ext cx="9066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TextBox 54">
            <a:extLst>
              <a:ext uri="{FF2B5EF4-FFF2-40B4-BE49-F238E27FC236}">
                <a16:creationId xmlns:a16="http://schemas.microsoft.com/office/drawing/2014/main" id="{1AC9BBE8-AD01-4410-846E-B55E6478204B}"/>
              </a:ext>
            </a:extLst>
          </p:cNvPr>
          <p:cNvSpPr txBox="1">
            <a:spLocks noChangeArrowheads="1"/>
          </p:cNvSpPr>
          <p:nvPr/>
        </p:nvSpPr>
        <p:spPr bwMode="auto">
          <a:xfrm>
            <a:off x="2304993" y="2242518"/>
            <a:ext cx="79186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dirty="0">
                <a:solidFill>
                  <a:schemeClr val="bg1">
                    <a:lumMod val="75000"/>
                  </a:schemeClr>
                </a:solidFill>
                <a:latin typeface="Bebas Neue" panose="020B0606020202050201" pitchFamily="34" charset="0"/>
              </a:rPr>
              <a:t>1989</a:t>
            </a:r>
          </a:p>
        </p:txBody>
      </p:sp>
      <p:sp>
        <p:nvSpPr>
          <p:cNvPr id="50" name="TextBox 61">
            <a:extLst>
              <a:ext uri="{FF2B5EF4-FFF2-40B4-BE49-F238E27FC236}">
                <a16:creationId xmlns:a16="http://schemas.microsoft.com/office/drawing/2014/main" id="{2004EDD2-E087-4804-8A76-0902D67FF49B}"/>
              </a:ext>
            </a:extLst>
          </p:cNvPr>
          <p:cNvSpPr txBox="1"/>
          <p:nvPr/>
        </p:nvSpPr>
        <p:spPr>
          <a:xfrm>
            <a:off x="2199096" y="3002525"/>
            <a:ext cx="1012585" cy="646331"/>
          </a:xfrm>
          <a:prstGeom prst="rect">
            <a:avLst/>
          </a:prstGeom>
          <a:noFill/>
        </p:spPr>
        <p:txBody>
          <a:bodyPr wrap="square" rtlCol="0">
            <a:spAutoFit/>
          </a:bodyPr>
          <a:lstStyle/>
          <a:p>
            <a:pPr marR="0" algn="ctr" rtl="0">
              <a:spcBef>
                <a:spcPts val="1200"/>
              </a:spcBef>
            </a:pPr>
            <a:r>
              <a:rPr lang="en-US" i="0" u="none" strike="noStrike" baseline="30000" dirty="0">
                <a:latin typeface="Calibri" panose="020F0502020204030204" pitchFamily="34" charset="0"/>
                <a:ea typeface="Roboto Cn" pitchFamily="2" charset="0"/>
                <a:cs typeface="Calibri" panose="020F0502020204030204" pitchFamily="34" charset="0"/>
              </a:rPr>
              <a:t>Invention du www (Tim Berners-Lee)</a:t>
            </a:r>
          </a:p>
        </p:txBody>
      </p:sp>
      <p:pic>
        <p:nvPicPr>
          <p:cNvPr id="53" name="Image 52">
            <a:extLst>
              <a:ext uri="{FF2B5EF4-FFF2-40B4-BE49-F238E27FC236}">
                <a16:creationId xmlns:a16="http://schemas.microsoft.com/office/drawing/2014/main" id="{42323751-08AB-4BFB-8A30-5FF14A1853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5340" y="2636790"/>
            <a:ext cx="964406" cy="381000"/>
          </a:xfrm>
          <a:prstGeom prst="rect">
            <a:avLst/>
          </a:prstGeom>
        </p:spPr>
      </p:pic>
      <p:sp>
        <p:nvSpPr>
          <p:cNvPr id="55" name="Freeform: Shape 13">
            <a:extLst>
              <a:ext uri="{FF2B5EF4-FFF2-40B4-BE49-F238E27FC236}">
                <a16:creationId xmlns:a16="http://schemas.microsoft.com/office/drawing/2014/main" id="{3AC64A52-5095-47DC-A941-FB1E7937BF19}"/>
              </a:ext>
            </a:extLst>
          </p:cNvPr>
          <p:cNvSpPr/>
          <p:nvPr/>
        </p:nvSpPr>
        <p:spPr>
          <a:xfrm rot="5400000">
            <a:off x="3484718" y="2084439"/>
            <a:ext cx="1349829" cy="1485701"/>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chemeClr val="accent2">
              <a:lumMod val="60000"/>
              <a:lumOff val="40000"/>
            </a:schemeClr>
          </a:solidFill>
          <a:ln>
            <a:noFill/>
          </a:ln>
          <a:effectLst>
            <a:outerShdw blurRad="3937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56" name="Oval 8">
            <a:extLst>
              <a:ext uri="{FF2B5EF4-FFF2-40B4-BE49-F238E27FC236}">
                <a16:creationId xmlns:a16="http://schemas.microsoft.com/office/drawing/2014/main" id="{7570C828-E424-4670-AB1B-E038CA20FAD6}"/>
              </a:ext>
            </a:extLst>
          </p:cNvPr>
          <p:cNvSpPr/>
          <p:nvPr/>
        </p:nvSpPr>
        <p:spPr>
          <a:xfrm>
            <a:off x="3526077" y="2266890"/>
            <a:ext cx="1069707" cy="11207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7" name="Straight Connector 40">
            <a:extLst>
              <a:ext uri="{FF2B5EF4-FFF2-40B4-BE49-F238E27FC236}">
                <a16:creationId xmlns:a16="http://schemas.microsoft.com/office/drawing/2014/main" id="{34B056E2-2D59-4540-981F-26A3ACA443EB}"/>
              </a:ext>
            </a:extLst>
          </p:cNvPr>
          <p:cNvCxnSpPr>
            <a:cxnSpLocks/>
          </p:cNvCxnSpPr>
          <p:nvPr/>
        </p:nvCxnSpPr>
        <p:spPr>
          <a:xfrm flipV="1">
            <a:off x="5077222" y="2841803"/>
            <a:ext cx="906688" cy="1"/>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9" name="TextBox 54">
            <a:extLst>
              <a:ext uri="{FF2B5EF4-FFF2-40B4-BE49-F238E27FC236}">
                <a16:creationId xmlns:a16="http://schemas.microsoft.com/office/drawing/2014/main" id="{FE2609F3-505C-44D9-AE31-AFA3018DC506}"/>
              </a:ext>
            </a:extLst>
          </p:cNvPr>
          <p:cNvSpPr txBox="1">
            <a:spLocks noChangeArrowheads="1"/>
          </p:cNvSpPr>
          <p:nvPr/>
        </p:nvSpPr>
        <p:spPr bwMode="auto">
          <a:xfrm>
            <a:off x="5142535" y="2220746"/>
            <a:ext cx="79186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dirty="0">
                <a:solidFill>
                  <a:schemeClr val="bg1">
                    <a:lumMod val="75000"/>
                  </a:schemeClr>
                </a:solidFill>
                <a:latin typeface="Bebas Neue" panose="020B0606020202050201" pitchFamily="34" charset="0"/>
              </a:rPr>
              <a:t>1990</a:t>
            </a:r>
          </a:p>
        </p:txBody>
      </p:sp>
      <p:sp>
        <p:nvSpPr>
          <p:cNvPr id="60" name="TextBox 61">
            <a:extLst>
              <a:ext uri="{FF2B5EF4-FFF2-40B4-BE49-F238E27FC236}">
                <a16:creationId xmlns:a16="http://schemas.microsoft.com/office/drawing/2014/main" id="{9A9FADD6-8D76-45A1-B012-B25B5A73631E}"/>
              </a:ext>
            </a:extLst>
          </p:cNvPr>
          <p:cNvSpPr txBox="1"/>
          <p:nvPr/>
        </p:nvSpPr>
        <p:spPr>
          <a:xfrm>
            <a:off x="4971111" y="3002525"/>
            <a:ext cx="1286727" cy="646331"/>
          </a:xfrm>
          <a:prstGeom prst="rect">
            <a:avLst/>
          </a:prstGeom>
          <a:noFill/>
        </p:spPr>
        <p:txBody>
          <a:bodyPr wrap="square" rtlCol="0">
            <a:spAutoFit/>
          </a:bodyPr>
          <a:lstStyle/>
          <a:p>
            <a:pPr marR="0" algn="ctr" rtl="0">
              <a:spcBef>
                <a:spcPts val="1200"/>
              </a:spcBef>
            </a:pPr>
            <a:r>
              <a:rPr lang="en-US" i="0" u="none" strike="noStrike" baseline="30000" dirty="0">
                <a:latin typeface="Calibri" panose="020F0502020204030204" pitchFamily="34" charset="0"/>
                <a:ea typeface="Roboto Cn" pitchFamily="2" charset="0"/>
                <a:cs typeface="Calibri" panose="020F0502020204030204" pitchFamily="34" charset="0"/>
              </a:rPr>
              <a:t>Tim Berners-Lee </a:t>
            </a:r>
            <a:r>
              <a:rPr lang="en-US" i="0" u="none" strike="noStrike" baseline="30000" dirty="0" err="1">
                <a:latin typeface="Calibri" panose="020F0502020204030204" pitchFamily="34" charset="0"/>
                <a:ea typeface="Roboto Cn" pitchFamily="2" charset="0"/>
                <a:cs typeface="Calibri" panose="020F0502020204030204" pitchFamily="34" charset="0"/>
              </a:rPr>
              <a:t>développe</a:t>
            </a:r>
            <a:r>
              <a:rPr lang="en-US" i="0" u="none" strike="noStrike" baseline="30000" dirty="0">
                <a:latin typeface="Calibri" panose="020F0502020204030204" pitchFamily="34" charset="0"/>
                <a:ea typeface="Roboto Cn" pitchFamily="2" charset="0"/>
                <a:cs typeface="Calibri" panose="020F0502020204030204" pitchFamily="34" charset="0"/>
              </a:rPr>
              <a:t> le HTML</a:t>
            </a:r>
          </a:p>
        </p:txBody>
      </p:sp>
      <p:pic>
        <p:nvPicPr>
          <p:cNvPr id="62" name="Image 61">
            <a:extLst>
              <a:ext uri="{FF2B5EF4-FFF2-40B4-BE49-F238E27FC236}">
                <a16:creationId xmlns:a16="http://schemas.microsoft.com/office/drawing/2014/main" id="{E8085F89-0A4A-4536-9E5D-599B2DCED1C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798790" y="2471811"/>
            <a:ext cx="524279" cy="573623"/>
          </a:xfrm>
          <a:prstGeom prst="rect">
            <a:avLst/>
          </a:prstGeom>
        </p:spPr>
      </p:pic>
      <p:cxnSp>
        <p:nvCxnSpPr>
          <p:cNvPr id="63" name="Straight Connector 40">
            <a:extLst>
              <a:ext uri="{FF2B5EF4-FFF2-40B4-BE49-F238E27FC236}">
                <a16:creationId xmlns:a16="http://schemas.microsoft.com/office/drawing/2014/main" id="{1B3A8EE9-B015-47C8-AAC6-8DB98DC58348}"/>
              </a:ext>
            </a:extLst>
          </p:cNvPr>
          <p:cNvCxnSpPr>
            <a:cxnSpLocks/>
          </p:cNvCxnSpPr>
          <p:nvPr/>
        </p:nvCxnSpPr>
        <p:spPr>
          <a:xfrm flipV="1">
            <a:off x="7871223" y="2834547"/>
            <a:ext cx="906688" cy="1"/>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4" name="Freeform: Shape 13">
            <a:extLst>
              <a:ext uri="{FF2B5EF4-FFF2-40B4-BE49-F238E27FC236}">
                <a16:creationId xmlns:a16="http://schemas.microsoft.com/office/drawing/2014/main" id="{6279BDD3-A8B2-45C6-B6F1-9CEC22E57F14}"/>
              </a:ext>
            </a:extLst>
          </p:cNvPr>
          <p:cNvSpPr/>
          <p:nvPr/>
        </p:nvSpPr>
        <p:spPr>
          <a:xfrm rot="5400000">
            <a:off x="6342130" y="2109268"/>
            <a:ext cx="1349829" cy="1485701"/>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chemeClr val="accent6">
              <a:lumMod val="75000"/>
            </a:schemeClr>
          </a:solidFill>
          <a:ln>
            <a:noFill/>
          </a:ln>
          <a:effectLst>
            <a:outerShdw blurRad="3937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65" name="Oval 8">
            <a:extLst>
              <a:ext uri="{FF2B5EF4-FFF2-40B4-BE49-F238E27FC236}">
                <a16:creationId xmlns:a16="http://schemas.microsoft.com/office/drawing/2014/main" id="{CEAFA90C-0B4F-4459-A035-4FCEFED528CA}"/>
              </a:ext>
            </a:extLst>
          </p:cNvPr>
          <p:cNvSpPr/>
          <p:nvPr/>
        </p:nvSpPr>
        <p:spPr>
          <a:xfrm>
            <a:off x="6383489" y="2291719"/>
            <a:ext cx="1069707" cy="11207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TextBox 54">
            <a:extLst>
              <a:ext uri="{FF2B5EF4-FFF2-40B4-BE49-F238E27FC236}">
                <a16:creationId xmlns:a16="http://schemas.microsoft.com/office/drawing/2014/main" id="{B67F697E-8C81-4DCD-BBB3-FAFCCBAE6B66}"/>
              </a:ext>
            </a:extLst>
          </p:cNvPr>
          <p:cNvSpPr txBox="1">
            <a:spLocks noChangeArrowheads="1"/>
          </p:cNvSpPr>
          <p:nvPr/>
        </p:nvSpPr>
        <p:spPr bwMode="auto">
          <a:xfrm>
            <a:off x="7898349" y="2289117"/>
            <a:ext cx="79186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dirty="0">
                <a:solidFill>
                  <a:schemeClr val="bg1">
                    <a:lumMod val="75000"/>
                  </a:schemeClr>
                </a:solidFill>
                <a:latin typeface="Bebas Neue" panose="020B0606020202050201" pitchFamily="34" charset="0"/>
              </a:rPr>
              <a:t>1991</a:t>
            </a:r>
          </a:p>
        </p:txBody>
      </p:sp>
      <p:sp>
        <p:nvSpPr>
          <p:cNvPr id="67" name="TextBox 61">
            <a:extLst>
              <a:ext uri="{FF2B5EF4-FFF2-40B4-BE49-F238E27FC236}">
                <a16:creationId xmlns:a16="http://schemas.microsoft.com/office/drawing/2014/main" id="{0FEE1D26-5605-420F-A734-65EDB4BD862A}"/>
              </a:ext>
            </a:extLst>
          </p:cNvPr>
          <p:cNvSpPr txBox="1"/>
          <p:nvPr/>
        </p:nvSpPr>
        <p:spPr>
          <a:xfrm>
            <a:off x="7792452" y="3049124"/>
            <a:ext cx="1056751" cy="646331"/>
          </a:xfrm>
          <a:prstGeom prst="rect">
            <a:avLst/>
          </a:prstGeom>
          <a:noFill/>
        </p:spPr>
        <p:txBody>
          <a:bodyPr wrap="square" rtlCol="0">
            <a:spAutoFit/>
          </a:bodyPr>
          <a:lstStyle/>
          <a:p>
            <a:pPr marR="0" algn="ctr" rtl="0">
              <a:spcBef>
                <a:spcPts val="1200"/>
              </a:spcBef>
            </a:pPr>
            <a:r>
              <a:rPr lang="en-US" i="0" u="none" strike="noStrike" baseline="30000" dirty="0" err="1">
                <a:latin typeface="Calibri" panose="020F0502020204030204" pitchFamily="34" charset="0"/>
                <a:ea typeface="Roboto Cn" pitchFamily="2" charset="0"/>
                <a:cs typeface="Calibri" panose="020F0502020204030204" pitchFamily="34" charset="0"/>
              </a:rPr>
              <a:t>Lancement</a:t>
            </a:r>
            <a:r>
              <a:rPr lang="en-US" i="0" u="none" strike="noStrike" baseline="30000" dirty="0">
                <a:latin typeface="Calibri" panose="020F0502020204030204" pitchFamily="34" charset="0"/>
                <a:ea typeface="Roboto Cn" pitchFamily="2" charset="0"/>
                <a:cs typeface="Calibri" panose="020F0502020204030204" pitchFamily="34" charset="0"/>
              </a:rPr>
              <a:t> du 1er site web</a:t>
            </a:r>
          </a:p>
        </p:txBody>
      </p:sp>
      <p:pic>
        <p:nvPicPr>
          <p:cNvPr id="69" name="Image 68">
            <a:extLst>
              <a:ext uri="{FF2B5EF4-FFF2-40B4-BE49-F238E27FC236}">
                <a16:creationId xmlns:a16="http://schemas.microsoft.com/office/drawing/2014/main" id="{D878713C-E430-4022-B5F6-607F4A6D54E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59357" y="2536217"/>
            <a:ext cx="717970" cy="647581"/>
          </a:xfrm>
          <a:prstGeom prst="rect">
            <a:avLst/>
          </a:prstGeom>
        </p:spPr>
      </p:pic>
      <p:sp>
        <p:nvSpPr>
          <p:cNvPr id="70" name="Rectangle 52">
            <a:extLst>
              <a:ext uri="{FF2B5EF4-FFF2-40B4-BE49-F238E27FC236}">
                <a16:creationId xmlns:a16="http://schemas.microsoft.com/office/drawing/2014/main" id="{4C2F05C8-8CAC-49DA-BA43-0EC151F8A79F}"/>
              </a:ext>
            </a:extLst>
          </p:cNvPr>
          <p:cNvSpPr/>
          <p:nvPr/>
        </p:nvSpPr>
        <p:spPr>
          <a:xfrm>
            <a:off x="10475186" y="2827288"/>
            <a:ext cx="1056751" cy="1894115"/>
          </a:xfrm>
          <a:custGeom>
            <a:avLst/>
            <a:gdLst>
              <a:gd name="connsiteX0" fmla="*/ 0 w 3200400"/>
              <a:gd name="connsiteY0" fmla="*/ 0 h 4377245"/>
              <a:gd name="connsiteX1" fmla="*/ 3200400 w 3200400"/>
              <a:gd name="connsiteY1" fmla="*/ 0 h 4377245"/>
              <a:gd name="connsiteX2" fmla="*/ 3200400 w 3200400"/>
              <a:gd name="connsiteY2" fmla="*/ 4377245 h 4377245"/>
              <a:gd name="connsiteX3" fmla="*/ 0 w 3200400"/>
              <a:gd name="connsiteY3" fmla="*/ 4377245 h 4377245"/>
              <a:gd name="connsiteX4" fmla="*/ 0 w 3200400"/>
              <a:gd name="connsiteY4" fmla="*/ 0 h 4377245"/>
              <a:gd name="connsiteX0" fmla="*/ 0 w 3200400"/>
              <a:gd name="connsiteY0" fmla="*/ 4377245 h 4468685"/>
              <a:gd name="connsiteX1" fmla="*/ 0 w 3200400"/>
              <a:gd name="connsiteY1" fmla="*/ 0 h 4468685"/>
              <a:gd name="connsiteX2" fmla="*/ 3200400 w 3200400"/>
              <a:gd name="connsiteY2" fmla="*/ 0 h 4468685"/>
              <a:gd name="connsiteX3" fmla="*/ 3200400 w 3200400"/>
              <a:gd name="connsiteY3" fmla="*/ 4377245 h 4468685"/>
              <a:gd name="connsiteX4" fmla="*/ 91440 w 3200400"/>
              <a:gd name="connsiteY4" fmla="*/ 4468685 h 4468685"/>
              <a:gd name="connsiteX0" fmla="*/ 126313 w 3326713"/>
              <a:gd name="connsiteY0" fmla="*/ 4377245 h 4533900"/>
              <a:gd name="connsiteX1" fmla="*/ 126313 w 3326713"/>
              <a:gd name="connsiteY1" fmla="*/ 0 h 4533900"/>
              <a:gd name="connsiteX2" fmla="*/ 3326713 w 3326713"/>
              <a:gd name="connsiteY2" fmla="*/ 0 h 4533900"/>
              <a:gd name="connsiteX3" fmla="*/ 3326713 w 3326713"/>
              <a:gd name="connsiteY3" fmla="*/ 4377245 h 4533900"/>
              <a:gd name="connsiteX4" fmla="*/ 217753 w 3326713"/>
              <a:gd name="connsiteY4" fmla="*/ 4468685 h 4533900"/>
              <a:gd name="connsiteX5" fmla="*/ 262838 w 3326713"/>
              <a:gd name="connsiteY5" fmla="*/ 4533900 h 4533900"/>
              <a:gd name="connsiteX0" fmla="*/ 0 w 3200400"/>
              <a:gd name="connsiteY0" fmla="*/ 4377245 h 4468685"/>
              <a:gd name="connsiteX1" fmla="*/ 0 w 3200400"/>
              <a:gd name="connsiteY1" fmla="*/ 0 h 4468685"/>
              <a:gd name="connsiteX2" fmla="*/ 3200400 w 3200400"/>
              <a:gd name="connsiteY2" fmla="*/ 0 h 4468685"/>
              <a:gd name="connsiteX3" fmla="*/ 3200400 w 3200400"/>
              <a:gd name="connsiteY3" fmla="*/ 4377245 h 4468685"/>
              <a:gd name="connsiteX4" fmla="*/ 91440 w 3200400"/>
              <a:gd name="connsiteY4" fmla="*/ 4468685 h 4468685"/>
              <a:gd name="connsiteX0" fmla="*/ 0 w 3200400"/>
              <a:gd name="connsiteY0" fmla="*/ 4377245 h 4377245"/>
              <a:gd name="connsiteX1" fmla="*/ 0 w 3200400"/>
              <a:gd name="connsiteY1" fmla="*/ 0 h 4377245"/>
              <a:gd name="connsiteX2" fmla="*/ 3200400 w 3200400"/>
              <a:gd name="connsiteY2" fmla="*/ 0 h 4377245"/>
              <a:gd name="connsiteX3" fmla="*/ 3200400 w 3200400"/>
              <a:gd name="connsiteY3" fmla="*/ 4377245 h 4377245"/>
              <a:gd name="connsiteX0" fmla="*/ 0 w 3200400"/>
              <a:gd name="connsiteY0" fmla="*/ 0 h 4377245"/>
              <a:gd name="connsiteX1" fmla="*/ 3200400 w 3200400"/>
              <a:gd name="connsiteY1" fmla="*/ 0 h 4377245"/>
              <a:gd name="connsiteX2" fmla="*/ 3200400 w 3200400"/>
              <a:gd name="connsiteY2" fmla="*/ 4377245 h 4377245"/>
            </a:gdLst>
            <a:ahLst/>
            <a:cxnLst>
              <a:cxn ang="0">
                <a:pos x="connsiteX0" y="connsiteY0"/>
              </a:cxn>
              <a:cxn ang="0">
                <a:pos x="connsiteX1" y="connsiteY1"/>
              </a:cxn>
              <a:cxn ang="0">
                <a:pos x="connsiteX2" y="connsiteY2"/>
              </a:cxn>
            </a:cxnLst>
            <a:rect l="l" t="t" r="r" b="b"/>
            <a:pathLst>
              <a:path w="3200400" h="4377245">
                <a:moveTo>
                  <a:pt x="0" y="0"/>
                </a:moveTo>
                <a:lnTo>
                  <a:pt x="3200400" y="0"/>
                </a:lnTo>
                <a:lnTo>
                  <a:pt x="3200400" y="437724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solidFill>
                  <a:schemeClr val="accent6">
                    <a:lumMod val="20000"/>
                    <a:lumOff val="80000"/>
                  </a:schemeClr>
                </a:solidFill>
              </a:ln>
            </a:endParaRPr>
          </a:p>
        </p:txBody>
      </p:sp>
      <p:sp>
        <p:nvSpPr>
          <p:cNvPr id="72" name="Freeform: Shape 13">
            <a:extLst>
              <a:ext uri="{FF2B5EF4-FFF2-40B4-BE49-F238E27FC236}">
                <a16:creationId xmlns:a16="http://schemas.microsoft.com/office/drawing/2014/main" id="{E4182D43-5DF3-4497-A2FB-6C5ECBF5F926}"/>
              </a:ext>
            </a:extLst>
          </p:cNvPr>
          <p:cNvSpPr/>
          <p:nvPr/>
        </p:nvSpPr>
        <p:spPr>
          <a:xfrm rot="5400000">
            <a:off x="8990986" y="2102013"/>
            <a:ext cx="1349829" cy="1485701"/>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chemeClr val="accent1">
              <a:lumMod val="60000"/>
              <a:lumOff val="40000"/>
            </a:schemeClr>
          </a:solidFill>
          <a:ln>
            <a:noFill/>
          </a:ln>
          <a:effectLst>
            <a:outerShdw blurRad="3937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73" name="Oval 8">
            <a:extLst>
              <a:ext uri="{FF2B5EF4-FFF2-40B4-BE49-F238E27FC236}">
                <a16:creationId xmlns:a16="http://schemas.microsoft.com/office/drawing/2014/main" id="{C67F8ABF-EE23-4DA5-B311-09CA620FF526}"/>
              </a:ext>
            </a:extLst>
          </p:cNvPr>
          <p:cNvSpPr/>
          <p:nvPr/>
        </p:nvSpPr>
        <p:spPr>
          <a:xfrm>
            <a:off x="9032345" y="2284464"/>
            <a:ext cx="1069707" cy="11207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5" name="Image 74">
            <a:extLst>
              <a:ext uri="{FF2B5EF4-FFF2-40B4-BE49-F238E27FC236}">
                <a16:creationId xmlns:a16="http://schemas.microsoft.com/office/drawing/2014/main" id="{AB741FE9-3024-40DB-B1A0-747F3C4E861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182180" y="2536217"/>
            <a:ext cx="701901" cy="671048"/>
          </a:xfrm>
          <a:prstGeom prst="rect">
            <a:avLst/>
          </a:prstGeom>
        </p:spPr>
      </p:pic>
      <p:sp>
        <p:nvSpPr>
          <p:cNvPr id="76" name="TextBox 54">
            <a:extLst>
              <a:ext uri="{FF2B5EF4-FFF2-40B4-BE49-F238E27FC236}">
                <a16:creationId xmlns:a16="http://schemas.microsoft.com/office/drawing/2014/main" id="{CCE3C562-29D2-4FF7-911B-EBB448B1B73F}"/>
              </a:ext>
            </a:extLst>
          </p:cNvPr>
          <p:cNvSpPr txBox="1">
            <a:spLocks noChangeArrowheads="1"/>
          </p:cNvSpPr>
          <p:nvPr/>
        </p:nvSpPr>
        <p:spPr bwMode="auto">
          <a:xfrm>
            <a:off x="10474638" y="2296373"/>
            <a:ext cx="79186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dirty="0">
                <a:solidFill>
                  <a:schemeClr val="bg1">
                    <a:lumMod val="75000"/>
                  </a:schemeClr>
                </a:solidFill>
                <a:latin typeface="Bebas Neue" panose="020B0606020202050201" pitchFamily="34" charset="0"/>
              </a:rPr>
              <a:t>1996</a:t>
            </a:r>
          </a:p>
        </p:txBody>
      </p:sp>
      <p:sp>
        <p:nvSpPr>
          <p:cNvPr id="77" name="TextBox 61">
            <a:extLst>
              <a:ext uri="{FF2B5EF4-FFF2-40B4-BE49-F238E27FC236}">
                <a16:creationId xmlns:a16="http://schemas.microsoft.com/office/drawing/2014/main" id="{D54C3578-2C5E-4130-B0B3-8CC03660AEA0}"/>
              </a:ext>
            </a:extLst>
          </p:cNvPr>
          <p:cNvSpPr txBox="1"/>
          <p:nvPr/>
        </p:nvSpPr>
        <p:spPr>
          <a:xfrm>
            <a:off x="10368741" y="3056380"/>
            <a:ext cx="1056751" cy="646331"/>
          </a:xfrm>
          <a:prstGeom prst="rect">
            <a:avLst/>
          </a:prstGeom>
          <a:noFill/>
        </p:spPr>
        <p:txBody>
          <a:bodyPr wrap="square" rtlCol="0">
            <a:spAutoFit/>
          </a:bodyPr>
          <a:lstStyle/>
          <a:p>
            <a:pPr marR="0" algn="ctr" rtl="0">
              <a:spcBef>
                <a:spcPts val="1200"/>
              </a:spcBef>
            </a:pPr>
            <a:r>
              <a:rPr lang="en-US" i="0" u="none" strike="noStrike" baseline="30000" dirty="0">
                <a:latin typeface="Calibri" panose="020F0502020204030204" pitchFamily="34" charset="0"/>
                <a:ea typeface="Roboto Cn" pitchFamily="2" charset="0"/>
                <a:cs typeface="Calibri" panose="020F0502020204030204" pitchFamily="34" charset="0"/>
              </a:rPr>
              <a:t>Publication du </a:t>
            </a:r>
            <a:r>
              <a:rPr lang="en-US" i="0" u="none" strike="noStrike" baseline="30000" dirty="0" err="1">
                <a:latin typeface="Calibri" panose="020F0502020204030204" pitchFamily="34" charset="0"/>
                <a:ea typeface="Roboto Cn" pitchFamily="2" charset="0"/>
                <a:cs typeface="Calibri" panose="020F0502020204030204" pitchFamily="34" charset="0"/>
              </a:rPr>
              <a:t>langage</a:t>
            </a:r>
            <a:r>
              <a:rPr lang="en-US" i="0" u="none" strike="noStrike" baseline="30000" dirty="0">
                <a:latin typeface="Calibri" panose="020F0502020204030204" pitchFamily="34" charset="0"/>
                <a:ea typeface="Roboto Cn" pitchFamily="2" charset="0"/>
                <a:cs typeface="Calibri" panose="020F0502020204030204" pitchFamily="34" charset="0"/>
              </a:rPr>
              <a:t> CSS</a:t>
            </a:r>
          </a:p>
        </p:txBody>
      </p:sp>
      <p:grpSp>
        <p:nvGrpSpPr>
          <p:cNvPr id="90" name="Groupe 89">
            <a:extLst>
              <a:ext uri="{FF2B5EF4-FFF2-40B4-BE49-F238E27FC236}">
                <a16:creationId xmlns:a16="http://schemas.microsoft.com/office/drawing/2014/main" id="{82B58D67-0338-4934-AC55-B5621FC46879}"/>
              </a:ext>
            </a:extLst>
          </p:cNvPr>
          <p:cNvGrpSpPr/>
          <p:nvPr/>
        </p:nvGrpSpPr>
        <p:grpSpPr>
          <a:xfrm>
            <a:off x="9969570" y="4415695"/>
            <a:ext cx="1598794" cy="1349829"/>
            <a:chOff x="5590151" y="3567458"/>
            <a:chExt cx="3558978" cy="3086100"/>
          </a:xfrm>
        </p:grpSpPr>
        <p:sp>
          <p:nvSpPr>
            <p:cNvPr id="81" name="Freeform: Shape 36">
              <a:extLst>
                <a:ext uri="{FF2B5EF4-FFF2-40B4-BE49-F238E27FC236}">
                  <a16:creationId xmlns:a16="http://schemas.microsoft.com/office/drawing/2014/main" id="{943BE61F-7EC3-43C7-A128-D17EDE8FE6AE}"/>
                </a:ext>
              </a:extLst>
            </p:cNvPr>
            <p:cNvSpPr/>
            <p:nvPr/>
          </p:nvSpPr>
          <p:spPr>
            <a:xfrm rot="16200000" flipH="1">
              <a:off x="5826590" y="3331019"/>
              <a:ext cx="3086100" cy="3558978"/>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rgbClr val="9F61F1"/>
            </a:solidFill>
            <a:ln w="12700" cap="flat" cmpd="sng" algn="ctr">
              <a:noFill/>
              <a:prstDash val="solid"/>
              <a:miter lim="800000"/>
            </a:ln>
            <a:effectLst>
              <a:outerShdw blurRad="393700" sx="102000" sy="102000" algn="ctr" rotWithShape="0">
                <a:prstClr val="black">
                  <a:alpha val="19000"/>
                </a:prstClr>
              </a:outerShdw>
            </a:effectLst>
          </p:spPr>
          <p:txBody>
            <a:bodyPr wrap="square" rtlCol="0" anchor="ctr">
              <a:noAutofit/>
            </a:bodyP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sp>
          <p:nvSpPr>
            <p:cNvPr id="82" name="Oval 37">
              <a:extLst>
                <a:ext uri="{FF2B5EF4-FFF2-40B4-BE49-F238E27FC236}">
                  <a16:creationId xmlns:a16="http://schemas.microsoft.com/office/drawing/2014/main" id="{D3D51733-365B-4ACC-9FDE-8B725A19F82D}"/>
                </a:ext>
              </a:extLst>
            </p:cNvPr>
            <p:cNvSpPr/>
            <p:nvPr/>
          </p:nvSpPr>
          <p:spPr>
            <a:xfrm flipH="1">
              <a:off x="6324843" y="3829272"/>
              <a:ext cx="2562470" cy="2562472"/>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grpSp>
      <p:cxnSp>
        <p:nvCxnSpPr>
          <p:cNvPr id="83" name="Straight Connector 42">
            <a:extLst>
              <a:ext uri="{FF2B5EF4-FFF2-40B4-BE49-F238E27FC236}">
                <a16:creationId xmlns:a16="http://schemas.microsoft.com/office/drawing/2014/main" id="{6E7AF547-6B7F-495B-A898-15AA30C522DB}"/>
              </a:ext>
            </a:extLst>
          </p:cNvPr>
          <p:cNvCxnSpPr>
            <a:cxnSpLocks/>
          </p:cNvCxnSpPr>
          <p:nvPr/>
        </p:nvCxnSpPr>
        <p:spPr>
          <a:xfrm>
            <a:off x="8950801" y="5121120"/>
            <a:ext cx="956075" cy="0"/>
          </a:xfrm>
          <a:prstGeom prst="line">
            <a:avLst/>
          </a:prstGeom>
          <a:noFill/>
          <a:ln w="28575" cap="flat" cmpd="sng" algn="ctr">
            <a:solidFill>
              <a:srgbClr val="9F61F1"/>
            </a:solidFill>
            <a:prstDash val="solid"/>
            <a:miter lim="800000"/>
          </a:ln>
          <a:effectLst/>
        </p:spPr>
      </p:cxnSp>
      <p:pic>
        <p:nvPicPr>
          <p:cNvPr id="93" name="Image 92">
            <a:extLst>
              <a:ext uri="{FF2B5EF4-FFF2-40B4-BE49-F238E27FC236}">
                <a16:creationId xmlns:a16="http://schemas.microsoft.com/office/drawing/2014/main" id="{32D143B6-1DF9-4EC6-9BC1-E76E3D84E42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475186" y="4950495"/>
            <a:ext cx="897618" cy="346549"/>
          </a:xfrm>
          <a:prstGeom prst="rect">
            <a:avLst/>
          </a:prstGeom>
        </p:spPr>
      </p:pic>
      <p:sp>
        <p:nvSpPr>
          <p:cNvPr id="94" name="TextBox 54">
            <a:extLst>
              <a:ext uri="{FF2B5EF4-FFF2-40B4-BE49-F238E27FC236}">
                <a16:creationId xmlns:a16="http://schemas.microsoft.com/office/drawing/2014/main" id="{475B88E5-F3F8-4EF8-B516-0158DF903DAE}"/>
              </a:ext>
            </a:extLst>
          </p:cNvPr>
          <p:cNvSpPr txBox="1">
            <a:spLocks noChangeArrowheads="1"/>
          </p:cNvSpPr>
          <p:nvPr/>
        </p:nvSpPr>
        <p:spPr bwMode="auto">
          <a:xfrm>
            <a:off x="8985498" y="4558152"/>
            <a:ext cx="79186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dirty="0">
                <a:solidFill>
                  <a:schemeClr val="bg1">
                    <a:lumMod val="75000"/>
                  </a:schemeClr>
                </a:solidFill>
                <a:latin typeface="Bebas Neue" panose="020B0606020202050201" pitchFamily="34" charset="0"/>
              </a:rPr>
              <a:t>1998</a:t>
            </a:r>
          </a:p>
        </p:txBody>
      </p:sp>
      <p:sp>
        <p:nvSpPr>
          <p:cNvPr id="95" name="TextBox 61">
            <a:extLst>
              <a:ext uri="{FF2B5EF4-FFF2-40B4-BE49-F238E27FC236}">
                <a16:creationId xmlns:a16="http://schemas.microsoft.com/office/drawing/2014/main" id="{896D28CF-B4B1-4D3F-BE73-273B415EB8B3}"/>
              </a:ext>
            </a:extLst>
          </p:cNvPr>
          <p:cNvSpPr txBox="1"/>
          <p:nvPr/>
        </p:nvSpPr>
        <p:spPr>
          <a:xfrm>
            <a:off x="8888934" y="5297044"/>
            <a:ext cx="1056751" cy="646331"/>
          </a:xfrm>
          <a:prstGeom prst="rect">
            <a:avLst/>
          </a:prstGeom>
          <a:noFill/>
        </p:spPr>
        <p:txBody>
          <a:bodyPr wrap="square" rtlCol="0">
            <a:spAutoFit/>
          </a:bodyPr>
          <a:lstStyle/>
          <a:p>
            <a:pPr marR="0" algn="ctr" rtl="0">
              <a:spcBef>
                <a:spcPts val="1200"/>
              </a:spcBef>
            </a:pPr>
            <a:r>
              <a:rPr lang="en-US" i="0" u="none" strike="noStrike" baseline="30000" dirty="0" err="1">
                <a:latin typeface="Calibri" panose="020F0502020204030204" pitchFamily="34" charset="0"/>
                <a:ea typeface="Roboto Cn" pitchFamily="2" charset="0"/>
                <a:cs typeface="Calibri" panose="020F0502020204030204" pitchFamily="34" charset="0"/>
              </a:rPr>
              <a:t>Lancement</a:t>
            </a:r>
            <a:r>
              <a:rPr lang="en-US" i="0" u="none" strike="noStrike" baseline="30000" dirty="0">
                <a:latin typeface="Calibri" panose="020F0502020204030204" pitchFamily="34" charset="0"/>
                <a:ea typeface="Roboto Cn" pitchFamily="2" charset="0"/>
                <a:cs typeface="Calibri" panose="020F0502020204030204" pitchFamily="34" charset="0"/>
              </a:rPr>
              <a:t> </a:t>
            </a:r>
            <a:r>
              <a:rPr lang="en-US" i="0" u="none" strike="noStrike" baseline="30000" dirty="0" err="1">
                <a:latin typeface="Calibri" panose="020F0502020204030204" pitchFamily="34" charset="0"/>
                <a:ea typeface="Roboto Cn" pitchFamily="2" charset="0"/>
                <a:cs typeface="Calibri" panose="020F0502020204030204" pitchFamily="34" charset="0"/>
              </a:rPr>
              <a:t>officel</a:t>
            </a:r>
            <a:r>
              <a:rPr lang="en-US" i="0" u="none" strike="noStrike" baseline="30000" dirty="0">
                <a:latin typeface="Calibri" panose="020F0502020204030204" pitchFamily="34" charset="0"/>
                <a:ea typeface="Roboto Cn" pitchFamily="2" charset="0"/>
                <a:cs typeface="Calibri" panose="020F0502020204030204" pitchFamily="34" charset="0"/>
              </a:rPr>
              <a:t> de Google</a:t>
            </a:r>
          </a:p>
        </p:txBody>
      </p:sp>
      <p:sp>
        <p:nvSpPr>
          <p:cNvPr id="100" name="Freeform: Shape 36">
            <a:extLst>
              <a:ext uri="{FF2B5EF4-FFF2-40B4-BE49-F238E27FC236}">
                <a16:creationId xmlns:a16="http://schemas.microsoft.com/office/drawing/2014/main" id="{65ECAF34-6FBB-4B15-8775-D057AB4ABF8B}"/>
              </a:ext>
            </a:extLst>
          </p:cNvPr>
          <p:cNvSpPr/>
          <p:nvPr/>
        </p:nvSpPr>
        <p:spPr>
          <a:xfrm rot="16200000" flipH="1">
            <a:off x="7401649" y="4283954"/>
            <a:ext cx="1349829" cy="1598794"/>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rgbClr val="F9D749"/>
          </a:solidFill>
          <a:ln w="12700" cap="flat" cmpd="sng" algn="ctr">
            <a:noFill/>
            <a:prstDash val="solid"/>
            <a:miter lim="800000"/>
          </a:ln>
          <a:effectLst>
            <a:outerShdw blurRad="393700" sx="102000" sy="102000" algn="ctr" rotWithShape="0">
              <a:prstClr val="black">
                <a:alpha val="19000"/>
              </a:prstClr>
            </a:outerShdw>
          </a:effectLst>
        </p:spPr>
        <p:txBody>
          <a:bodyPr wrap="square" rtlCol="0" anchor="ctr">
            <a:noAutofit/>
          </a:bodyP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sp>
        <p:nvSpPr>
          <p:cNvPr id="101" name="Oval 37">
            <a:extLst>
              <a:ext uri="{FF2B5EF4-FFF2-40B4-BE49-F238E27FC236}">
                <a16:creationId xmlns:a16="http://schemas.microsoft.com/office/drawing/2014/main" id="{19C98CB8-C426-46A5-A8BD-80F97D501861}"/>
              </a:ext>
            </a:extLst>
          </p:cNvPr>
          <p:cNvSpPr/>
          <p:nvPr/>
        </p:nvSpPr>
        <p:spPr>
          <a:xfrm flipH="1">
            <a:off x="7607211" y="4522951"/>
            <a:ext cx="1151134" cy="1120799"/>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cxnSp>
        <p:nvCxnSpPr>
          <p:cNvPr id="102" name="Straight Connector 42">
            <a:extLst>
              <a:ext uri="{FF2B5EF4-FFF2-40B4-BE49-F238E27FC236}">
                <a16:creationId xmlns:a16="http://schemas.microsoft.com/office/drawing/2014/main" id="{F590F347-EE99-4E15-84BB-2E5173D99337}"/>
              </a:ext>
            </a:extLst>
          </p:cNvPr>
          <p:cNvCxnSpPr>
            <a:cxnSpLocks/>
          </p:cNvCxnSpPr>
          <p:nvPr/>
        </p:nvCxnSpPr>
        <p:spPr>
          <a:xfrm>
            <a:off x="6229373" y="5113861"/>
            <a:ext cx="956075" cy="0"/>
          </a:xfrm>
          <a:prstGeom prst="line">
            <a:avLst/>
          </a:prstGeom>
          <a:noFill/>
          <a:ln w="28575" cap="flat" cmpd="sng" algn="ctr">
            <a:solidFill>
              <a:srgbClr val="F9D749"/>
            </a:solidFill>
            <a:prstDash val="solid"/>
            <a:miter lim="800000"/>
          </a:ln>
          <a:effectLst/>
        </p:spPr>
      </p:cxnSp>
      <p:sp>
        <p:nvSpPr>
          <p:cNvPr id="103" name="TextBox 54">
            <a:extLst>
              <a:ext uri="{FF2B5EF4-FFF2-40B4-BE49-F238E27FC236}">
                <a16:creationId xmlns:a16="http://schemas.microsoft.com/office/drawing/2014/main" id="{566E27C9-7A0C-40E6-8EA2-20C6EE5071B6}"/>
              </a:ext>
            </a:extLst>
          </p:cNvPr>
          <p:cNvSpPr txBox="1">
            <a:spLocks noChangeArrowheads="1"/>
          </p:cNvSpPr>
          <p:nvPr/>
        </p:nvSpPr>
        <p:spPr bwMode="auto">
          <a:xfrm>
            <a:off x="6330671" y="4202132"/>
            <a:ext cx="993643" cy="80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dirty="0">
                <a:solidFill>
                  <a:schemeClr val="bg1">
                    <a:lumMod val="75000"/>
                  </a:schemeClr>
                </a:solidFill>
                <a:latin typeface="Bebas Neue" panose="020B0606020202050201" pitchFamily="34" charset="0"/>
              </a:rPr>
              <a:t>mi 2000s</a:t>
            </a:r>
          </a:p>
        </p:txBody>
      </p:sp>
      <p:sp>
        <p:nvSpPr>
          <p:cNvPr id="104" name="TextBox 61">
            <a:extLst>
              <a:ext uri="{FF2B5EF4-FFF2-40B4-BE49-F238E27FC236}">
                <a16:creationId xmlns:a16="http://schemas.microsoft.com/office/drawing/2014/main" id="{75C6712C-AC4B-46E6-8141-D0067FD27A02}"/>
              </a:ext>
            </a:extLst>
          </p:cNvPr>
          <p:cNvSpPr txBox="1"/>
          <p:nvPr/>
        </p:nvSpPr>
        <p:spPr>
          <a:xfrm>
            <a:off x="6217533" y="5297044"/>
            <a:ext cx="1056751" cy="461665"/>
          </a:xfrm>
          <a:prstGeom prst="rect">
            <a:avLst/>
          </a:prstGeom>
          <a:noFill/>
        </p:spPr>
        <p:txBody>
          <a:bodyPr wrap="square" rtlCol="0">
            <a:spAutoFit/>
          </a:bodyPr>
          <a:lstStyle/>
          <a:p>
            <a:pPr marR="0" algn="ctr" rtl="0">
              <a:spcBef>
                <a:spcPts val="1200"/>
              </a:spcBef>
            </a:pPr>
            <a:r>
              <a:rPr lang="en-US" i="0" u="none" strike="noStrike" baseline="30000" dirty="0">
                <a:latin typeface="Calibri" panose="020F0502020204030204" pitchFamily="34" charset="0"/>
                <a:ea typeface="Roboto Cn" pitchFamily="2" charset="0"/>
                <a:cs typeface="Calibri" panose="020F0502020204030204" pitchFamily="34" charset="0"/>
              </a:rPr>
              <a:t>Adaptation du mobile </a:t>
            </a:r>
          </a:p>
        </p:txBody>
      </p:sp>
      <p:sp>
        <p:nvSpPr>
          <p:cNvPr id="106" name="Freeform: Shape 36">
            <a:extLst>
              <a:ext uri="{FF2B5EF4-FFF2-40B4-BE49-F238E27FC236}">
                <a16:creationId xmlns:a16="http://schemas.microsoft.com/office/drawing/2014/main" id="{9DC8AA51-68D1-47CE-968B-CFFCBA1E1B43}"/>
              </a:ext>
            </a:extLst>
          </p:cNvPr>
          <p:cNvSpPr/>
          <p:nvPr/>
        </p:nvSpPr>
        <p:spPr>
          <a:xfrm rot="16200000" flipH="1">
            <a:off x="4643930" y="4298471"/>
            <a:ext cx="1349829" cy="1598794"/>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chemeClr val="accent2">
              <a:lumMod val="75000"/>
            </a:schemeClr>
          </a:solidFill>
          <a:ln w="12700" cap="flat" cmpd="sng" algn="ctr">
            <a:noFill/>
            <a:prstDash val="solid"/>
            <a:miter lim="800000"/>
          </a:ln>
          <a:effectLst>
            <a:outerShdw blurRad="393700" sx="102000" sy="102000" algn="ctr" rotWithShape="0">
              <a:prstClr val="black">
                <a:alpha val="19000"/>
              </a:prstClr>
            </a:outerShdw>
          </a:effectLst>
        </p:spPr>
        <p:txBody>
          <a:bodyPr wrap="square" rtlCol="0" anchor="ctr">
            <a:noAutofit/>
          </a:bodyP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sp>
        <p:nvSpPr>
          <p:cNvPr id="107" name="Oval 37">
            <a:extLst>
              <a:ext uri="{FF2B5EF4-FFF2-40B4-BE49-F238E27FC236}">
                <a16:creationId xmlns:a16="http://schemas.microsoft.com/office/drawing/2014/main" id="{96AEBDF7-1D1D-4181-9092-2E1063ABC5CF}"/>
              </a:ext>
            </a:extLst>
          </p:cNvPr>
          <p:cNvSpPr/>
          <p:nvPr/>
        </p:nvSpPr>
        <p:spPr>
          <a:xfrm flipH="1">
            <a:off x="4849492" y="4537468"/>
            <a:ext cx="1151134" cy="1120799"/>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cxnSp>
        <p:nvCxnSpPr>
          <p:cNvPr id="108" name="Straight Connector 42">
            <a:extLst>
              <a:ext uri="{FF2B5EF4-FFF2-40B4-BE49-F238E27FC236}">
                <a16:creationId xmlns:a16="http://schemas.microsoft.com/office/drawing/2014/main" id="{94E3EB61-E369-4E24-BF43-B19346BC6914}"/>
              </a:ext>
            </a:extLst>
          </p:cNvPr>
          <p:cNvCxnSpPr>
            <a:cxnSpLocks/>
          </p:cNvCxnSpPr>
          <p:nvPr/>
        </p:nvCxnSpPr>
        <p:spPr>
          <a:xfrm>
            <a:off x="3442622" y="5128378"/>
            <a:ext cx="956075" cy="0"/>
          </a:xfrm>
          <a:prstGeom prst="line">
            <a:avLst/>
          </a:prstGeom>
          <a:noFill/>
          <a:ln w="28575" cap="flat" cmpd="sng" algn="ctr">
            <a:solidFill>
              <a:schemeClr val="accent2">
                <a:lumMod val="75000"/>
              </a:schemeClr>
            </a:solidFill>
            <a:prstDash val="solid"/>
            <a:miter lim="800000"/>
          </a:ln>
          <a:effectLst/>
        </p:spPr>
      </p:cxnSp>
      <p:sp>
        <p:nvSpPr>
          <p:cNvPr id="109" name="TextBox 54">
            <a:extLst>
              <a:ext uri="{FF2B5EF4-FFF2-40B4-BE49-F238E27FC236}">
                <a16:creationId xmlns:a16="http://schemas.microsoft.com/office/drawing/2014/main" id="{4185B8CE-E015-4E50-87EE-D22E4EB95B89}"/>
              </a:ext>
            </a:extLst>
          </p:cNvPr>
          <p:cNvSpPr txBox="1">
            <a:spLocks noChangeArrowheads="1"/>
          </p:cNvSpPr>
          <p:nvPr/>
        </p:nvSpPr>
        <p:spPr bwMode="auto">
          <a:xfrm>
            <a:off x="3608846" y="4565411"/>
            <a:ext cx="79186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dirty="0">
                <a:solidFill>
                  <a:schemeClr val="bg1">
                    <a:lumMod val="75000"/>
                  </a:schemeClr>
                </a:solidFill>
                <a:latin typeface="Bebas Neue" panose="020B0606020202050201" pitchFamily="34" charset="0"/>
              </a:rPr>
              <a:t>2010</a:t>
            </a:r>
          </a:p>
        </p:txBody>
      </p:sp>
      <p:sp>
        <p:nvSpPr>
          <p:cNvPr id="110" name="TextBox 61">
            <a:extLst>
              <a:ext uri="{FF2B5EF4-FFF2-40B4-BE49-F238E27FC236}">
                <a16:creationId xmlns:a16="http://schemas.microsoft.com/office/drawing/2014/main" id="{C80167F6-DC3A-4368-893D-03307A6A0EAA}"/>
              </a:ext>
            </a:extLst>
          </p:cNvPr>
          <p:cNvSpPr txBox="1"/>
          <p:nvPr/>
        </p:nvSpPr>
        <p:spPr>
          <a:xfrm>
            <a:off x="3405556" y="5241342"/>
            <a:ext cx="1056751" cy="830997"/>
          </a:xfrm>
          <a:prstGeom prst="rect">
            <a:avLst/>
          </a:prstGeom>
          <a:noFill/>
        </p:spPr>
        <p:txBody>
          <a:bodyPr wrap="square" rtlCol="0">
            <a:spAutoFit/>
          </a:bodyPr>
          <a:lstStyle/>
          <a:p>
            <a:pPr marR="0" algn="ctr" rtl="0">
              <a:spcBef>
                <a:spcPts val="1200"/>
              </a:spcBef>
            </a:pPr>
            <a:r>
              <a:rPr lang="en-US" baseline="30000" dirty="0">
                <a:latin typeface="Calibri" panose="020F0502020204030204" pitchFamily="34" charset="0"/>
                <a:ea typeface="Roboto Cn" pitchFamily="2" charset="0"/>
                <a:cs typeface="Calibri" panose="020F0502020204030204" pitchFamily="34" charset="0"/>
              </a:rPr>
              <a:t>Apparition du </a:t>
            </a:r>
            <a:r>
              <a:rPr lang="en-US" baseline="30000" dirty="0" err="1">
                <a:latin typeface="Calibri" panose="020F0502020204030204" pitchFamily="34" charset="0"/>
                <a:ea typeface="Roboto Cn" pitchFamily="2" charset="0"/>
                <a:cs typeface="Calibri" panose="020F0502020204030204" pitchFamily="34" charset="0"/>
              </a:rPr>
              <a:t>terme</a:t>
            </a:r>
            <a:r>
              <a:rPr lang="en-US" baseline="30000" dirty="0">
                <a:latin typeface="Calibri" panose="020F0502020204030204" pitchFamily="34" charset="0"/>
                <a:ea typeface="Roboto Cn" pitchFamily="2" charset="0"/>
                <a:cs typeface="Calibri" panose="020F0502020204030204" pitchFamily="34" charset="0"/>
              </a:rPr>
              <a:t> “</a:t>
            </a:r>
            <a:r>
              <a:rPr lang="en-US" baseline="30000" dirty="0" err="1">
                <a:latin typeface="Calibri" panose="020F0502020204030204" pitchFamily="34" charset="0"/>
                <a:ea typeface="Roboto Cn" pitchFamily="2" charset="0"/>
                <a:cs typeface="Calibri" panose="020F0502020204030204" pitchFamily="34" charset="0"/>
              </a:rPr>
              <a:t>sponsive</a:t>
            </a:r>
            <a:r>
              <a:rPr lang="en-US" baseline="30000" dirty="0">
                <a:latin typeface="Calibri" panose="020F0502020204030204" pitchFamily="34" charset="0"/>
                <a:ea typeface="Roboto Cn" pitchFamily="2" charset="0"/>
                <a:cs typeface="Calibri" panose="020F0502020204030204" pitchFamily="34" charset="0"/>
              </a:rPr>
              <a:t> Web Design”</a:t>
            </a:r>
            <a:endParaRPr lang="en-US" i="0" u="none" strike="noStrike" baseline="30000" dirty="0">
              <a:latin typeface="Calibri" panose="020F0502020204030204" pitchFamily="34" charset="0"/>
              <a:ea typeface="Roboto Cn" pitchFamily="2" charset="0"/>
              <a:cs typeface="Calibri" panose="020F0502020204030204" pitchFamily="34" charset="0"/>
            </a:endParaRPr>
          </a:p>
        </p:txBody>
      </p:sp>
      <p:grpSp>
        <p:nvGrpSpPr>
          <p:cNvPr id="111" name="Groupe 110">
            <a:extLst>
              <a:ext uri="{FF2B5EF4-FFF2-40B4-BE49-F238E27FC236}">
                <a16:creationId xmlns:a16="http://schemas.microsoft.com/office/drawing/2014/main" id="{FC27F521-24F7-4944-A967-6E39A7599B93}"/>
              </a:ext>
            </a:extLst>
          </p:cNvPr>
          <p:cNvGrpSpPr/>
          <p:nvPr/>
        </p:nvGrpSpPr>
        <p:grpSpPr>
          <a:xfrm>
            <a:off x="1718187" y="4422954"/>
            <a:ext cx="1598794" cy="1349829"/>
            <a:chOff x="5590151" y="3567458"/>
            <a:chExt cx="3558978" cy="3086100"/>
          </a:xfrm>
        </p:grpSpPr>
        <p:sp>
          <p:nvSpPr>
            <p:cNvPr id="112" name="Freeform: Shape 36">
              <a:extLst>
                <a:ext uri="{FF2B5EF4-FFF2-40B4-BE49-F238E27FC236}">
                  <a16:creationId xmlns:a16="http://schemas.microsoft.com/office/drawing/2014/main" id="{5F32E7C2-9EFC-4C4C-B4C8-D240CAF10B4C}"/>
                </a:ext>
              </a:extLst>
            </p:cNvPr>
            <p:cNvSpPr/>
            <p:nvPr/>
          </p:nvSpPr>
          <p:spPr>
            <a:xfrm rot="16200000" flipH="1">
              <a:off x="5826590" y="3331019"/>
              <a:ext cx="3086100" cy="3558978"/>
            </a:xfrm>
            <a:custGeom>
              <a:avLst/>
              <a:gdLst>
                <a:gd name="connsiteX0" fmla="*/ 0 w 3873702"/>
                <a:gd name="connsiteY0" fmla="*/ 2530414 h 4467263"/>
                <a:gd name="connsiteX1" fmla="*/ 1546508 w 3873702"/>
                <a:gd name="connsiteY1" fmla="*/ 632915 h 4467263"/>
                <a:gd name="connsiteX2" fmla="*/ 1572019 w 3873702"/>
                <a:gd name="connsiteY2" fmla="*/ 629022 h 4467263"/>
                <a:gd name="connsiteX3" fmla="*/ 1936851 w 3873702"/>
                <a:gd name="connsiteY3" fmla="*/ 0 h 4467263"/>
                <a:gd name="connsiteX4" fmla="*/ 2301684 w 3873702"/>
                <a:gd name="connsiteY4" fmla="*/ 629022 h 4467263"/>
                <a:gd name="connsiteX5" fmla="*/ 2327194 w 3873702"/>
                <a:gd name="connsiteY5" fmla="*/ 632915 h 4467263"/>
                <a:gd name="connsiteX6" fmla="*/ 3873702 w 3873702"/>
                <a:gd name="connsiteY6" fmla="*/ 2530414 h 4467263"/>
                <a:gd name="connsiteX7" fmla="*/ 1936851 w 3873702"/>
                <a:gd name="connsiteY7" fmla="*/ 4467263 h 4467263"/>
                <a:gd name="connsiteX8" fmla="*/ 0 w 3873702"/>
                <a:gd name="connsiteY8" fmla="*/ 2530414 h 44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702" h="4467263">
                  <a:moveTo>
                    <a:pt x="0" y="2530414"/>
                  </a:moveTo>
                  <a:cubicBezTo>
                    <a:pt x="0" y="1594434"/>
                    <a:pt x="663918" y="813519"/>
                    <a:pt x="1546508" y="632915"/>
                  </a:cubicBezTo>
                  <a:lnTo>
                    <a:pt x="1572019" y="629022"/>
                  </a:lnTo>
                  <a:lnTo>
                    <a:pt x="1936851" y="0"/>
                  </a:lnTo>
                  <a:lnTo>
                    <a:pt x="2301684" y="629022"/>
                  </a:lnTo>
                  <a:lnTo>
                    <a:pt x="2327194" y="632915"/>
                  </a:lnTo>
                  <a:cubicBezTo>
                    <a:pt x="3209784" y="813519"/>
                    <a:pt x="3873702" y="1594434"/>
                    <a:pt x="3873702" y="2530414"/>
                  </a:cubicBezTo>
                  <a:cubicBezTo>
                    <a:pt x="3873702" y="3600106"/>
                    <a:pt x="3006544" y="4467263"/>
                    <a:pt x="1936851" y="4467263"/>
                  </a:cubicBezTo>
                  <a:cubicBezTo>
                    <a:pt x="867158" y="4467263"/>
                    <a:pt x="0" y="3600106"/>
                    <a:pt x="0" y="2530414"/>
                  </a:cubicBezTo>
                  <a:close/>
                </a:path>
              </a:pathLst>
            </a:custGeom>
            <a:solidFill>
              <a:srgbClr val="9F61F1"/>
            </a:solidFill>
            <a:ln w="12700" cap="flat" cmpd="sng" algn="ctr">
              <a:noFill/>
              <a:prstDash val="solid"/>
              <a:miter lim="800000"/>
            </a:ln>
            <a:effectLst>
              <a:outerShdw blurRad="393700" sx="102000" sy="102000" algn="ctr" rotWithShape="0">
                <a:prstClr val="black">
                  <a:alpha val="19000"/>
                </a:prstClr>
              </a:outerShdw>
            </a:effectLst>
          </p:spPr>
          <p:txBody>
            <a:bodyPr wrap="square" rtlCol="0" anchor="ctr">
              <a:noAutofit/>
            </a:bodyP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sp>
          <p:nvSpPr>
            <p:cNvPr id="113" name="Oval 37">
              <a:extLst>
                <a:ext uri="{FF2B5EF4-FFF2-40B4-BE49-F238E27FC236}">
                  <a16:creationId xmlns:a16="http://schemas.microsoft.com/office/drawing/2014/main" id="{29172D2A-ABD3-437F-A5CD-BFB86DB091ED}"/>
                </a:ext>
              </a:extLst>
            </p:cNvPr>
            <p:cNvSpPr/>
            <p:nvPr/>
          </p:nvSpPr>
          <p:spPr>
            <a:xfrm flipH="1">
              <a:off x="6324843" y="3829272"/>
              <a:ext cx="2562470" cy="2562472"/>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1827213" eaLnBrk="0" fontAlgn="base" latinLnBrk="0" hangingPunct="0">
                <a:lnSpc>
                  <a:spcPct val="100000"/>
                </a:lnSpc>
                <a:spcBef>
                  <a:spcPct val="0"/>
                </a:spcBef>
                <a:spcAft>
                  <a:spcPct val="0"/>
                </a:spcAft>
                <a:buClrTx/>
                <a:buSzTx/>
                <a:buFontTx/>
                <a:buNone/>
                <a:tabLst/>
                <a:defRPr/>
              </a:pPr>
              <a:endParaRPr kumimoji="0" lang="ru-RU" sz="3600" b="0" i="0" u="none" strike="noStrike" kern="0" cap="none" spc="0" normalizeH="0" baseline="0" noProof="0">
                <a:ln>
                  <a:noFill/>
                </a:ln>
                <a:solidFill>
                  <a:prstClr val="white"/>
                </a:solidFill>
                <a:effectLst/>
                <a:uLnTx/>
                <a:uFillTx/>
                <a:latin typeface="Montserrat Light"/>
                <a:ea typeface="+mn-ea"/>
                <a:cs typeface="+mn-cs"/>
              </a:endParaRPr>
            </a:p>
          </p:txBody>
        </p:sp>
      </p:grpSp>
      <p:cxnSp>
        <p:nvCxnSpPr>
          <p:cNvPr id="114" name="Straight Connector 42">
            <a:extLst>
              <a:ext uri="{FF2B5EF4-FFF2-40B4-BE49-F238E27FC236}">
                <a16:creationId xmlns:a16="http://schemas.microsoft.com/office/drawing/2014/main" id="{3629633D-432D-4CB2-B762-BB1EAC10E8C5}"/>
              </a:ext>
            </a:extLst>
          </p:cNvPr>
          <p:cNvCxnSpPr>
            <a:cxnSpLocks/>
          </p:cNvCxnSpPr>
          <p:nvPr/>
        </p:nvCxnSpPr>
        <p:spPr>
          <a:xfrm>
            <a:off x="626852" y="5128379"/>
            <a:ext cx="956075" cy="0"/>
          </a:xfrm>
          <a:prstGeom prst="line">
            <a:avLst/>
          </a:prstGeom>
          <a:noFill/>
          <a:ln w="28575" cap="flat" cmpd="sng" algn="ctr">
            <a:solidFill>
              <a:srgbClr val="9F61F1"/>
            </a:solidFill>
            <a:prstDash val="solid"/>
            <a:miter lim="800000"/>
          </a:ln>
          <a:effectLst/>
        </p:spPr>
      </p:cxnSp>
      <p:sp>
        <p:nvSpPr>
          <p:cNvPr id="115" name="TextBox 54">
            <a:extLst>
              <a:ext uri="{FF2B5EF4-FFF2-40B4-BE49-F238E27FC236}">
                <a16:creationId xmlns:a16="http://schemas.microsoft.com/office/drawing/2014/main" id="{6482F8B2-0921-4EFF-AF31-5748B114DBDA}"/>
              </a:ext>
            </a:extLst>
          </p:cNvPr>
          <p:cNvSpPr txBox="1">
            <a:spLocks noChangeArrowheads="1"/>
          </p:cNvSpPr>
          <p:nvPr/>
        </p:nvSpPr>
        <p:spPr bwMode="auto">
          <a:xfrm>
            <a:off x="718992" y="4567585"/>
            <a:ext cx="79186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ctr" defTabSz="1827213" rtl="0" eaLnBrk="0" fontAlgn="base" latinLnBrk="0" hangingPunct="0">
              <a:lnSpc>
                <a:spcPct val="80000"/>
              </a:lnSpc>
              <a:spcBef>
                <a:spcPts val="0"/>
              </a:spcBef>
              <a:spcAft>
                <a:spcPct val="0"/>
              </a:spcAft>
              <a:buClrTx/>
              <a:buSzTx/>
              <a:buFontTx/>
              <a:buNone/>
              <a:tabLst/>
              <a:defRPr/>
            </a:pPr>
            <a:r>
              <a:rPr lang="en-US" altLang="ru-RU" sz="2800" dirty="0">
                <a:solidFill>
                  <a:schemeClr val="bg1">
                    <a:lumMod val="75000"/>
                  </a:schemeClr>
                </a:solidFill>
                <a:latin typeface="Bebas Neue" panose="020B0606020202050201" pitchFamily="34" charset="0"/>
              </a:rPr>
              <a:t>2015</a:t>
            </a:r>
          </a:p>
        </p:txBody>
      </p:sp>
      <p:sp>
        <p:nvSpPr>
          <p:cNvPr id="116" name="TextBox 61">
            <a:extLst>
              <a:ext uri="{FF2B5EF4-FFF2-40B4-BE49-F238E27FC236}">
                <a16:creationId xmlns:a16="http://schemas.microsoft.com/office/drawing/2014/main" id="{5EEFDD2F-E4FF-425A-837C-C83D5459FFA7}"/>
              </a:ext>
            </a:extLst>
          </p:cNvPr>
          <p:cNvSpPr txBox="1"/>
          <p:nvPr/>
        </p:nvSpPr>
        <p:spPr>
          <a:xfrm>
            <a:off x="557059" y="5224592"/>
            <a:ext cx="1216221" cy="1015663"/>
          </a:xfrm>
          <a:prstGeom prst="rect">
            <a:avLst/>
          </a:prstGeom>
          <a:noFill/>
        </p:spPr>
        <p:txBody>
          <a:bodyPr wrap="square" rtlCol="0">
            <a:spAutoFit/>
          </a:bodyPr>
          <a:lstStyle/>
          <a:p>
            <a:pPr marR="0" algn="ctr" rtl="0">
              <a:spcBef>
                <a:spcPts val="1200"/>
              </a:spcBef>
            </a:pPr>
            <a:r>
              <a:rPr lang="fr-FR" i="0" u="none" strike="noStrike" baseline="30000" dirty="0">
                <a:latin typeface="Calibri" panose="020F0502020204030204" pitchFamily="34" charset="0"/>
                <a:ea typeface="Roboto Cn" pitchFamily="2" charset="0"/>
                <a:cs typeface="Calibri" panose="020F0502020204030204" pitchFamily="34" charset="0"/>
              </a:rPr>
              <a:t>Déploiement de la mise à jour «mobile-</a:t>
            </a:r>
            <a:r>
              <a:rPr lang="fr-FR" i="0" u="none" strike="noStrike" baseline="30000" dirty="0" err="1">
                <a:latin typeface="Calibri" panose="020F0502020204030204" pitchFamily="34" charset="0"/>
                <a:ea typeface="Roboto Cn" pitchFamily="2" charset="0"/>
                <a:cs typeface="Calibri" panose="020F0502020204030204" pitchFamily="34" charset="0"/>
              </a:rPr>
              <a:t>friendly</a:t>
            </a:r>
            <a:r>
              <a:rPr lang="fr-FR" i="0" u="none" strike="noStrike" baseline="30000" dirty="0">
                <a:latin typeface="Calibri" panose="020F0502020204030204" pitchFamily="34" charset="0"/>
                <a:ea typeface="Roboto Cn" pitchFamily="2" charset="0"/>
                <a:cs typeface="Calibri" panose="020F0502020204030204" pitchFamily="34" charset="0"/>
              </a:rPr>
              <a:t>» par Google</a:t>
            </a:r>
            <a:endParaRPr lang="en-US" i="0" u="none" strike="noStrike" baseline="30000" dirty="0">
              <a:latin typeface="Calibri" panose="020F0502020204030204" pitchFamily="34" charset="0"/>
              <a:ea typeface="Roboto Cn" pitchFamily="2" charset="0"/>
              <a:cs typeface="Calibri" panose="020F0502020204030204" pitchFamily="34" charset="0"/>
            </a:endParaRPr>
          </a:p>
        </p:txBody>
      </p:sp>
      <p:pic>
        <p:nvPicPr>
          <p:cNvPr id="118" name="Image 117">
            <a:extLst>
              <a:ext uri="{FF2B5EF4-FFF2-40B4-BE49-F238E27FC236}">
                <a16:creationId xmlns:a16="http://schemas.microsoft.com/office/drawing/2014/main" id="{C3847B87-2966-41EF-A42C-B25FCDA2565D}"/>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981179" y="4706726"/>
            <a:ext cx="433099" cy="767766"/>
          </a:xfrm>
          <a:prstGeom prst="rect">
            <a:avLst/>
          </a:prstGeom>
        </p:spPr>
      </p:pic>
      <p:pic>
        <p:nvPicPr>
          <p:cNvPr id="120" name="Image 119">
            <a:extLst>
              <a:ext uri="{FF2B5EF4-FFF2-40B4-BE49-F238E27FC236}">
                <a16:creationId xmlns:a16="http://schemas.microsoft.com/office/drawing/2014/main" id="{C888153D-72A2-48CC-91C2-8B21FBD1F89E}"/>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977256" y="4730583"/>
            <a:ext cx="908050" cy="710054"/>
          </a:xfrm>
          <a:prstGeom prst="rect">
            <a:avLst/>
          </a:prstGeom>
        </p:spPr>
      </p:pic>
      <p:pic>
        <p:nvPicPr>
          <p:cNvPr id="122" name="Image 121">
            <a:extLst>
              <a:ext uri="{FF2B5EF4-FFF2-40B4-BE49-F238E27FC236}">
                <a16:creationId xmlns:a16="http://schemas.microsoft.com/office/drawing/2014/main" id="{772418EF-DC29-47E9-B366-CB85C034E841}"/>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189335" y="4736318"/>
            <a:ext cx="802923" cy="704319"/>
          </a:xfrm>
          <a:prstGeom prst="rect">
            <a:avLst/>
          </a:prstGeom>
        </p:spPr>
      </p:pic>
    </p:spTree>
    <p:extLst>
      <p:ext uri="{BB962C8B-B14F-4D97-AF65-F5344CB8AC3E}">
        <p14:creationId xmlns:p14="http://schemas.microsoft.com/office/powerpoint/2010/main" val="25248552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EC058-A94A-439E-8385-F68C9F0D3C05}"/>
              </a:ext>
            </a:extLst>
          </p:cNvPr>
          <p:cNvSpPr>
            <a:spLocks noGrp="1"/>
          </p:cNvSpPr>
          <p:nvPr>
            <p:ph type="title"/>
          </p:nvPr>
        </p:nvSpPr>
        <p:spPr>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13" name="Espace réservé du texte 5">
            <a:extLst>
              <a:ext uri="{FF2B5EF4-FFF2-40B4-BE49-F238E27FC236}">
                <a16:creationId xmlns:a16="http://schemas.microsoft.com/office/drawing/2014/main" id="{67B9635B-3237-4823-99C5-79C77FA07F18}"/>
              </a:ext>
            </a:extLst>
          </p:cNvPr>
          <p:cNvSpPr>
            <a:spLocks noGrp="1"/>
          </p:cNvSpPr>
          <p:nvPr>
            <p:ph type="body" sz="quarter" idx="11"/>
          </p:nvPr>
        </p:nvSpPr>
        <p:spPr>
          <a:xfrm>
            <a:off x="180000" y="900493"/>
            <a:ext cx="5064662" cy="444906"/>
          </a:xfrm>
          <a:prstGeom prst="rect">
            <a:avLst/>
          </a:prstGeom>
        </p:spPr>
        <p:txBody>
          <a:bodyPr/>
          <a:lstStyle/>
          <a:p>
            <a:r>
              <a:rPr lang="fr-FR" dirty="0"/>
              <a:t>Balises HTML5 pour les formulaires</a:t>
            </a:r>
          </a:p>
        </p:txBody>
      </p:sp>
      <p:sp>
        <p:nvSpPr>
          <p:cNvPr id="3" name="Espace réservé du contenu 2">
            <a:extLst>
              <a:ext uri="{FF2B5EF4-FFF2-40B4-BE49-F238E27FC236}">
                <a16:creationId xmlns:a16="http://schemas.microsoft.com/office/drawing/2014/main" id="{0901B14D-971F-4548-A8DD-B08AC6D91178}"/>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&lt;input type="</a:t>
            </a:r>
            <a:r>
              <a:rPr lang="fr-FR" sz="1200" dirty="0" err="1">
                <a:solidFill>
                  <a:schemeClr val="tx1">
                    <a:lumMod val="65000"/>
                    <a:lumOff val="35000"/>
                  </a:schemeClr>
                </a:solidFill>
                <a:latin typeface="Calibri" panose="020F0502020204030204" pitchFamily="34" charset="0"/>
              </a:rPr>
              <a:t>button</a:t>
            </a:r>
            <a:r>
              <a:rPr lang="fr-FR" sz="1200" dirty="0">
                <a:solidFill>
                  <a:schemeClr val="tx1">
                    <a:lumMod val="65000"/>
                    <a:lumOff val="35000"/>
                  </a:schemeClr>
                </a:solidFill>
                <a:latin typeface="Calibri" panose="020F0502020204030204" pitchFamily="34" charset="0"/>
              </a:rPr>
              <a:t>"&gt; définit un bouton :</a:t>
            </a:r>
          </a:p>
          <a:p>
            <a:endParaRPr lang="fr-FR" dirty="0"/>
          </a:p>
        </p:txBody>
      </p:sp>
      <p:sp>
        <p:nvSpPr>
          <p:cNvPr id="4" name="Espace réservé du contenu 3">
            <a:extLst>
              <a:ext uri="{FF2B5EF4-FFF2-40B4-BE49-F238E27FC236}">
                <a16:creationId xmlns:a16="http://schemas.microsoft.com/office/drawing/2014/main" id="{228EE882-7ED8-4D04-BBB5-285C0CF3A951}"/>
              </a:ext>
            </a:extLst>
          </p:cNvPr>
          <p:cNvSpPr>
            <a:spLocks noGrp="1"/>
          </p:cNvSpPr>
          <p:nvPr>
            <p:ph sz="quarter" idx="13"/>
          </p:nvPr>
        </p:nvSpPr>
        <p:spPr/>
        <p:txBody>
          <a:bodyPr/>
          <a:lstStyle/>
          <a:p>
            <a:pPr algn="just"/>
            <a:r>
              <a:rPr lang="fr-FR" sz="1600" b="1" dirty="0">
                <a:solidFill>
                  <a:srgbClr val="FF7800"/>
                </a:solidFill>
                <a:latin typeface="Calibri" panose="020F0502020204030204" pitchFamily="34" charset="0"/>
                <a:cs typeface="Calibri" panose="020F0502020204030204" pitchFamily="34" charset="0"/>
              </a:rPr>
              <a:t>Type </a:t>
            </a:r>
            <a:r>
              <a:rPr lang="fr-FR" sz="1600" b="1" dirty="0" err="1">
                <a:solidFill>
                  <a:srgbClr val="FF7800"/>
                </a:solidFill>
                <a:latin typeface="Calibri" panose="020F0502020204030204" pitchFamily="34" charset="0"/>
                <a:cs typeface="Calibri" panose="020F0502020204030204" pitchFamily="34" charset="0"/>
              </a:rPr>
              <a:t>button</a:t>
            </a:r>
            <a:endParaRPr lang="fr-FR" sz="1600" b="1" dirty="0">
              <a:solidFill>
                <a:srgbClr val="FF7800"/>
              </a:solidFill>
              <a:latin typeface="Calibri" panose="020F0502020204030204" pitchFamily="34" charset="0"/>
              <a:cs typeface="Calibri" panose="020F0502020204030204" pitchFamily="34" charset="0"/>
            </a:endParaRPr>
          </a:p>
          <a:p>
            <a:pPr algn="just"/>
            <a:endParaRPr lang="fr-FR" sz="1600" b="1" dirty="0">
              <a:solidFill>
                <a:srgbClr val="FF7800"/>
              </a:solidFill>
              <a:latin typeface="Calibri" panose="020F0502020204030204" pitchFamily="34" charset="0"/>
              <a:cs typeface="Calibri" panose="020F0502020204030204" pitchFamily="34" charset="0"/>
            </a:endParaRPr>
          </a:p>
          <a:p>
            <a:endParaRPr lang="fr-FR" dirty="0"/>
          </a:p>
        </p:txBody>
      </p:sp>
      <p:sp>
        <p:nvSpPr>
          <p:cNvPr id="19" name="Rectangle 18">
            <a:extLst>
              <a:ext uri="{FF2B5EF4-FFF2-40B4-BE49-F238E27FC236}">
                <a16:creationId xmlns:a16="http://schemas.microsoft.com/office/drawing/2014/main" id="{28A52B82-ACA5-43F1-99CA-F0A49A11603E}"/>
              </a:ext>
            </a:extLst>
          </p:cNvPr>
          <p:cNvSpPr/>
          <p:nvPr/>
        </p:nvSpPr>
        <p:spPr>
          <a:xfrm>
            <a:off x="904988" y="2402502"/>
            <a:ext cx="9589827" cy="276999"/>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input</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type</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="button"</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onclick</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="alert('Hello World!')"</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value</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="Click Me!"&gt;</a:t>
            </a:r>
            <a:endParaRPr kumimoji="0" lang="fr-FR" sz="1200" u="none" strike="noStrike" kern="0" cap="none" spc="0" normalizeH="0" baseline="0" noProof="0" dirty="0">
              <a:ln>
                <a:noFill/>
              </a:ln>
              <a:solidFill>
                <a:prstClr val="black"/>
              </a:solidFill>
              <a:effectLst/>
              <a:uLnTx/>
              <a:uFillTx/>
              <a:latin typeface="Calibri" panose="020F0502020204030204" pitchFamily="34" charset="0"/>
            </a:endParaRPr>
          </a:p>
        </p:txBody>
      </p:sp>
      <p:sp>
        <p:nvSpPr>
          <p:cNvPr id="21" name="Rectangle 20">
            <a:extLst>
              <a:ext uri="{FF2B5EF4-FFF2-40B4-BE49-F238E27FC236}">
                <a16:creationId xmlns:a16="http://schemas.microsoft.com/office/drawing/2014/main" id="{1C41DF13-4E7F-48F3-9734-B711150BD43E}"/>
              </a:ext>
            </a:extLst>
          </p:cNvPr>
          <p:cNvSpPr/>
          <p:nvPr/>
        </p:nvSpPr>
        <p:spPr>
          <a:xfrm>
            <a:off x="814939" y="2911068"/>
            <a:ext cx="9769929" cy="338554"/>
          </a:xfrm>
          <a:prstGeom prst="rect">
            <a:avLst/>
          </a:prstGeom>
        </p:spPr>
        <p:txBody>
          <a:bodyPr wrap="square">
            <a:spAutoFit/>
          </a:bodyPr>
          <a:lstStyle/>
          <a:p>
            <a:pPr algn="just"/>
            <a:r>
              <a:rPr lang="fr-FR" sz="1600" b="1" dirty="0">
                <a:solidFill>
                  <a:srgbClr val="FF7800"/>
                </a:solidFill>
                <a:latin typeface="Calibri" panose="020F0502020204030204" pitchFamily="34" charset="0"/>
                <a:cs typeface="Calibri" panose="020F0502020204030204" pitchFamily="34" charset="0"/>
              </a:rPr>
              <a:t>Type color</a:t>
            </a:r>
          </a:p>
        </p:txBody>
      </p:sp>
      <p:sp>
        <p:nvSpPr>
          <p:cNvPr id="22" name="Rectangle 21">
            <a:extLst>
              <a:ext uri="{FF2B5EF4-FFF2-40B4-BE49-F238E27FC236}">
                <a16:creationId xmlns:a16="http://schemas.microsoft.com/office/drawing/2014/main" id="{E5C7FBFC-C3C9-41B4-AB4A-62E5875AFB18}"/>
              </a:ext>
            </a:extLst>
          </p:cNvPr>
          <p:cNvSpPr/>
          <p:nvPr/>
        </p:nvSpPr>
        <p:spPr>
          <a:xfrm>
            <a:off x="904989" y="3347234"/>
            <a:ext cx="9589827" cy="830997"/>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00"/>
                </a:solidFill>
                <a:effectLst/>
                <a:uLnTx/>
                <a:uFillTx/>
                <a:latin typeface="Calibri" panose="020F0502020204030204" pitchFamily="34" charset="0"/>
              </a:rPr>
              <a:t>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for</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="favcolor"&gt;</a:t>
            </a:r>
            <a:r>
              <a:rPr kumimoji="0" lang="en-US" sz="1200" u="none" strike="noStrike" kern="0" cap="none" spc="0" normalizeH="0" baseline="0" noProof="0" dirty="0">
                <a:ln>
                  <a:noFill/>
                </a:ln>
                <a:solidFill>
                  <a:srgbClr val="000000"/>
                </a:solidFill>
                <a:effectLst/>
                <a:uLnTx/>
                <a:uFillTx/>
                <a:latin typeface="Calibri" panose="020F0502020204030204" pitchFamily="34" charset="0"/>
              </a:rPr>
              <a:t>Select your favorite color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00"/>
                </a:solidFill>
                <a:effectLst/>
                <a:uLnTx/>
                <a:uFillTx/>
                <a:latin typeface="Calibri" panose="020F0502020204030204" pitchFamily="34" charset="0"/>
              </a:rPr>
              <a:t>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input</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type</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="color"</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id</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="favcolor"</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name</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="favcolor"&gt;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dirty="0">
              <a:ln>
                <a:noFill/>
              </a:ln>
              <a:solidFill>
                <a:prstClr val="black"/>
              </a:solidFill>
              <a:effectLst/>
              <a:uLnTx/>
              <a:uFillTx/>
              <a:latin typeface="Calibri" panose="020F0502020204030204" pitchFamily="34" charset="0"/>
            </a:endParaRPr>
          </a:p>
        </p:txBody>
      </p:sp>
      <p:sp>
        <p:nvSpPr>
          <p:cNvPr id="23" name="Rectangle 22">
            <a:extLst>
              <a:ext uri="{FF2B5EF4-FFF2-40B4-BE49-F238E27FC236}">
                <a16:creationId xmlns:a16="http://schemas.microsoft.com/office/drawing/2014/main" id="{4154D344-2CDA-45B2-A011-901A407084B0}"/>
              </a:ext>
            </a:extLst>
          </p:cNvPr>
          <p:cNvSpPr/>
          <p:nvPr/>
        </p:nvSpPr>
        <p:spPr>
          <a:xfrm>
            <a:off x="814939" y="4518737"/>
            <a:ext cx="9769929" cy="338554"/>
          </a:xfrm>
          <a:prstGeom prst="rect">
            <a:avLst/>
          </a:prstGeom>
        </p:spPr>
        <p:txBody>
          <a:bodyPr wrap="square">
            <a:spAutoFit/>
          </a:bodyPr>
          <a:lstStyle/>
          <a:p>
            <a:pPr algn="just"/>
            <a:r>
              <a:rPr lang="fr-FR" sz="1600" b="1" dirty="0">
                <a:solidFill>
                  <a:srgbClr val="FF7800"/>
                </a:solidFill>
                <a:latin typeface="Calibri" panose="020F0502020204030204" pitchFamily="34" charset="0"/>
                <a:cs typeface="Calibri" panose="020F0502020204030204" pitchFamily="34" charset="0"/>
              </a:rPr>
              <a:t>Type date</a:t>
            </a:r>
          </a:p>
        </p:txBody>
      </p:sp>
      <p:sp>
        <p:nvSpPr>
          <p:cNvPr id="24" name="Rectangle 23">
            <a:extLst>
              <a:ext uri="{FF2B5EF4-FFF2-40B4-BE49-F238E27FC236}">
                <a16:creationId xmlns:a16="http://schemas.microsoft.com/office/drawing/2014/main" id="{3FC411BA-8FF1-4DC3-B175-34A285802B98}"/>
              </a:ext>
            </a:extLst>
          </p:cNvPr>
          <p:cNvSpPr/>
          <p:nvPr/>
        </p:nvSpPr>
        <p:spPr>
          <a:xfrm>
            <a:off x="904989" y="4901185"/>
            <a:ext cx="9589827" cy="830997"/>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00"/>
                </a:solidFill>
                <a:effectLst/>
                <a:uLnTx/>
                <a:uFillTx/>
                <a:latin typeface="Calibri" panose="020F0502020204030204" pitchFamily="34" charset="0"/>
              </a:rPr>
              <a:t>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for</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="birthday"&gt;</a:t>
            </a:r>
            <a:r>
              <a:rPr kumimoji="0" lang="en-US" sz="1200" u="none" strike="noStrike" kern="0" cap="none" spc="0" normalizeH="0" baseline="0" noProof="0" dirty="0">
                <a:ln>
                  <a:noFill/>
                </a:ln>
                <a:solidFill>
                  <a:srgbClr val="000000"/>
                </a:solidFill>
                <a:effectLst/>
                <a:uLnTx/>
                <a:uFillTx/>
                <a:latin typeface="Calibri" panose="020F0502020204030204" pitchFamily="34" charset="0"/>
              </a:rPr>
              <a:t>Birthday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00"/>
                </a:solidFill>
                <a:effectLst/>
                <a:uLnTx/>
                <a:uFillTx/>
                <a:latin typeface="Calibri" panose="020F0502020204030204" pitchFamily="34" charset="0"/>
              </a:rPr>
              <a:t>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input</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type</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="date"</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id</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="birthday"</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name</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="birthday"&gt;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dirty="0">
              <a:ln>
                <a:noFill/>
              </a:ln>
              <a:solidFill>
                <a:prstClr val="black"/>
              </a:solidFill>
              <a:effectLst/>
              <a:uLnTx/>
              <a:uFillTx/>
              <a:latin typeface="Calibri" panose="020F0502020204030204" pitchFamily="34" charset="0"/>
            </a:endParaRPr>
          </a:p>
        </p:txBody>
      </p:sp>
    </p:spTree>
    <p:extLst>
      <p:ext uri="{BB962C8B-B14F-4D97-AF65-F5344CB8AC3E}">
        <p14:creationId xmlns:p14="http://schemas.microsoft.com/office/powerpoint/2010/main" val="35081083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2214375-C1BC-4ECD-9A34-1A464CEC0133}"/>
              </a:ext>
            </a:extLst>
          </p:cNvPr>
          <p:cNvSpPr/>
          <p:nvPr/>
        </p:nvSpPr>
        <p:spPr>
          <a:xfrm>
            <a:off x="835023" y="1910006"/>
            <a:ext cx="10725894" cy="307777"/>
          </a:xfrm>
          <a:prstGeom prst="rect">
            <a:avLst/>
          </a:prstGeom>
        </p:spPr>
        <p:txBody>
          <a:bodyPr wrap="square">
            <a:spAutoFit/>
          </a:bodyPr>
          <a:lstStyle/>
          <a:p>
            <a:endParaRPr lang="fr-FR" sz="1400" dirty="0">
              <a:solidFill>
                <a:schemeClr val="tx1">
                  <a:lumMod val="65000"/>
                  <a:lumOff val="35000"/>
                </a:schemeClr>
              </a:solidFill>
              <a:latin typeface="Calibri" panose="020F0502020204030204" pitchFamily="34" charset="0"/>
            </a:endParaRPr>
          </a:p>
        </p:txBody>
      </p:sp>
      <p:sp>
        <p:nvSpPr>
          <p:cNvPr id="14" name="Rectangle 13">
            <a:extLst>
              <a:ext uri="{FF2B5EF4-FFF2-40B4-BE49-F238E27FC236}">
                <a16:creationId xmlns:a16="http://schemas.microsoft.com/office/drawing/2014/main" id="{FC4FC677-3D85-40CC-9927-B2A9EB13E332}"/>
              </a:ext>
            </a:extLst>
          </p:cNvPr>
          <p:cNvSpPr/>
          <p:nvPr/>
        </p:nvSpPr>
        <p:spPr>
          <a:xfrm>
            <a:off x="835023" y="2409231"/>
            <a:ext cx="9589827" cy="830997"/>
          </a:xfrm>
          <a:prstGeom prst="rect">
            <a:avLst/>
          </a:prstGeom>
          <a:ln>
            <a:solidFill>
              <a:schemeClr val="accent1"/>
            </a:solidFill>
          </a:ln>
        </p:spPr>
        <p:txBody>
          <a:bodyPr wrap="square">
            <a:spAutoFit/>
          </a:bodyPr>
          <a:lstStyle/>
          <a:p>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FF0000"/>
                </a:solidFill>
                <a:latin typeface="Calibri" panose="020F0502020204030204" pitchFamily="34" charset="0"/>
              </a:rPr>
              <a:t> for</a:t>
            </a:r>
            <a:r>
              <a:rPr lang="en-US" sz="1200" dirty="0">
                <a:solidFill>
                  <a:srgbClr val="0000CD"/>
                </a:solidFill>
                <a:latin typeface="Calibri" panose="020F0502020204030204" pitchFamily="34" charset="0"/>
              </a:rPr>
              <a:t>="</a:t>
            </a:r>
            <a:r>
              <a:rPr lang="en-US" sz="1200" dirty="0" err="1">
                <a:solidFill>
                  <a:srgbClr val="0000CD"/>
                </a:solidFill>
                <a:latin typeface="Calibri" panose="020F0502020204030204" pitchFamily="34" charset="0"/>
              </a:rPr>
              <a:t>birthdaytime</a:t>
            </a:r>
            <a:r>
              <a:rPr lang="en-US" sz="1200" dirty="0">
                <a:solidFill>
                  <a:srgbClr val="0000CD"/>
                </a:solidFill>
                <a:latin typeface="Calibri" panose="020F0502020204030204" pitchFamily="34" charset="0"/>
              </a:rPr>
              <a:t>"&gt;</a:t>
            </a:r>
            <a:r>
              <a:rPr lang="en-US" sz="1200" dirty="0">
                <a:solidFill>
                  <a:srgbClr val="000000"/>
                </a:solidFill>
                <a:latin typeface="Calibri" panose="020F0502020204030204" pitchFamily="34" charset="0"/>
              </a:rPr>
              <a:t>Birthday (date and time)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input</a:t>
            </a:r>
            <a:r>
              <a:rPr lang="en-US" sz="1200" dirty="0">
                <a:solidFill>
                  <a:srgbClr val="FF0000"/>
                </a:solidFill>
                <a:latin typeface="Calibri" panose="020F0502020204030204" pitchFamily="34" charset="0"/>
              </a:rPr>
              <a:t> type</a:t>
            </a:r>
            <a:r>
              <a:rPr lang="en-US" sz="1200" dirty="0">
                <a:solidFill>
                  <a:srgbClr val="0000CD"/>
                </a:solidFill>
                <a:latin typeface="Calibri" panose="020F0502020204030204" pitchFamily="34" charset="0"/>
              </a:rPr>
              <a:t>="datetime-local"</a:t>
            </a:r>
            <a:r>
              <a:rPr lang="en-US" sz="1200" dirty="0">
                <a:solidFill>
                  <a:srgbClr val="FF0000"/>
                </a:solidFill>
                <a:latin typeface="Calibri" panose="020F0502020204030204" pitchFamily="34" charset="0"/>
              </a:rPr>
              <a:t> id</a:t>
            </a:r>
            <a:r>
              <a:rPr lang="en-US" sz="1200" dirty="0">
                <a:solidFill>
                  <a:srgbClr val="0000CD"/>
                </a:solidFill>
                <a:latin typeface="Calibri" panose="020F0502020204030204" pitchFamily="34" charset="0"/>
              </a:rPr>
              <a:t>="</a:t>
            </a:r>
            <a:r>
              <a:rPr lang="en-US" sz="1200" dirty="0" err="1">
                <a:solidFill>
                  <a:srgbClr val="0000CD"/>
                </a:solidFill>
                <a:latin typeface="Calibri" panose="020F0502020204030204" pitchFamily="34" charset="0"/>
              </a:rPr>
              <a:t>birthdaytime</a:t>
            </a:r>
            <a:r>
              <a:rPr lang="en-US" sz="1200" dirty="0">
                <a:solidFill>
                  <a:srgbClr val="0000CD"/>
                </a:solidFill>
                <a:latin typeface="Calibri" panose="020F0502020204030204" pitchFamily="34" charset="0"/>
              </a:rPr>
              <a:t>"</a:t>
            </a:r>
            <a:r>
              <a:rPr lang="en-US" sz="1200" dirty="0">
                <a:solidFill>
                  <a:srgbClr val="FF0000"/>
                </a:solidFill>
                <a:latin typeface="Calibri" panose="020F0502020204030204" pitchFamily="34" charset="0"/>
              </a:rPr>
              <a:t> name</a:t>
            </a:r>
            <a:r>
              <a:rPr lang="en-US" sz="1200" dirty="0">
                <a:solidFill>
                  <a:srgbClr val="0000CD"/>
                </a:solidFill>
                <a:latin typeface="Calibri" panose="020F0502020204030204" pitchFamily="34" charset="0"/>
              </a:rPr>
              <a:t>="</a:t>
            </a:r>
            <a:r>
              <a:rPr lang="en-US" sz="1200" dirty="0" err="1">
                <a:solidFill>
                  <a:srgbClr val="0000CD"/>
                </a:solidFill>
                <a:latin typeface="Calibri" panose="020F0502020204030204" pitchFamily="34" charset="0"/>
              </a:rPr>
              <a:t>birthdaytime</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15" name="Rectangle 14">
            <a:extLst>
              <a:ext uri="{FF2B5EF4-FFF2-40B4-BE49-F238E27FC236}">
                <a16:creationId xmlns:a16="http://schemas.microsoft.com/office/drawing/2014/main" id="{8EFEB2D2-65A1-4713-9E1B-58E1F6FBB4F5}"/>
              </a:ext>
            </a:extLst>
          </p:cNvPr>
          <p:cNvSpPr/>
          <p:nvPr/>
        </p:nvSpPr>
        <p:spPr>
          <a:xfrm>
            <a:off x="720000" y="3938776"/>
            <a:ext cx="9769929" cy="338554"/>
          </a:xfrm>
          <a:prstGeom prst="rect">
            <a:avLst/>
          </a:prstGeom>
        </p:spPr>
        <p:txBody>
          <a:bodyPr wrap="square">
            <a:spAutoFit/>
          </a:bodyPr>
          <a:lstStyle/>
          <a:p>
            <a:pPr algn="just"/>
            <a:r>
              <a:rPr lang="fr-FR" sz="1600" b="1" dirty="0">
                <a:solidFill>
                  <a:srgbClr val="FF7800"/>
                </a:solidFill>
                <a:latin typeface="Calibri" panose="020F0502020204030204" pitchFamily="34" charset="0"/>
                <a:cs typeface="Calibri" panose="020F0502020204030204" pitchFamily="34" charset="0"/>
              </a:rPr>
              <a:t>Type email</a:t>
            </a:r>
          </a:p>
        </p:txBody>
      </p:sp>
      <p:sp>
        <p:nvSpPr>
          <p:cNvPr id="16" name="Rectangle 15">
            <a:extLst>
              <a:ext uri="{FF2B5EF4-FFF2-40B4-BE49-F238E27FC236}">
                <a16:creationId xmlns:a16="http://schemas.microsoft.com/office/drawing/2014/main" id="{228A2168-6BE5-4072-80C5-82795AAD7AD2}"/>
              </a:ext>
            </a:extLst>
          </p:cNvPr>
          <p:cNvSpPr/>
          <p:nvPr/>
        </p:nvSpPr>
        <p:spPr>
          <a:xfrm>
            <a:off x="835023" y="5012554"/>
            <a:ext cx="9589827" cy="830997"/>
          </a:xfrm>
          <a:prstGeom prst="rect">
            <a:avLst/>
          </a:prstGeom>
          <a:ln>
            <a:solidFill>
              <a:schemeClr val="accent1"/>
            </a:solidFill>
          </a:ln>
        </p:spPr>
        <p:txBody>
          <a:bodyPr wrap="square">
            <a:spAutoFit/>
          </a:bodyPr>
          <a:lstStyle/>
          <a:p>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FF0000"/>
                </a:solidFill>
                <a:latin typeface="Calibri" panose="020F0502020204030204" pitchFamily="34" charset="0"/>
              </a:rPr>
              <a:t> for</a:t>
            </a:r>
            <a:r>
              <a:rPr lang="en-US" sz="1200" dirty="0">
                <a:solidFill>
                  <a:srgbClr val="0000CD"/>
                </a:solidFill>
                <a:latin typeface="Calibri" panose="020F0502020204030204" pitchFamily="34" charset="0"/>
              </a:rPr>
              <a:t>="email"&gt;</a:t>
            </a:r>
            <a:r>
              <a:rPr lang="en-US" sz="1200" dirty="0">
                <a:solidFill>
                  <a:srgbClr val="000000"/>
                </a:solidFill>
                <a:latin typeface="Calibri" panose="020F0502020204030204" pitchFamily="34" charset="0"/>
              </a:rPr>
              <a:t>Enter your email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input</a:t>
            </a:r>
            <a:r>
              <a:rPr lang="en-US" sz="1200" dirty="0">
                <a:solidFill>
                  <a:srgbClr val="FF0000"/>
                </a:solidFill>
                <a:latin typeface="Calibri" panose="020F0502020204030204" pitchFamily="34" charset="0"/>
              </a:rPr>
              <a:t> type</a:t>
            </a:r>
            <a:r>
              <a:rPr lang="en-US" sz="1200" dirty="0">
                <a:solidFill>
                  <a:srgbClr val="0000CD"/>
                </a:solidFill>
                <a:latin typeface="Calibri" panose="020F0502020204030204" pitchFamily="34" charset="0"/>
              </a:rPr>
              <a:t>="email"</a:t>
            </a:r>
            <a:r>
              <a:rPr lang="en-US" sz="1200" dirty="0">
                <a:solidFill>
                  <a:srgbClr val="FF0000"/>
                </a:solidFill>
                <a:latin typeface="Calibri" panose="020F0502020204030204" pitchFamily="34" charset="0"/>
              </a:rPr>
              <a:t> id</a:t>
            </a:r>
            <a:r>
              <a:rPr lang="en-US" sz="1200" dirty="0">
                <a:solidFill>
                  <a:srgbClr val="0000CD"/>
                </a:solidFill>
                <a:latin typeface="Calibri" panose="020F0502020204030204" pitchFamily="34" charset="0"/>
              </a:rPr>
              <a:t>="email"</a:t>
            </a:r>
            <a:r>
              <a:rPr lang="en-US" sz="1200" dirty="0">
                <a:solidFill>
                  <a:srgbClr val="FF0000"/>
                </a:solidFill>
                <a:latin typeface="Calibri" panose="020F0502020204030204" pitchFamily="34" charset="0"/>
              </a:rPr>
              <a:t> name</a:t>
            </a:r>
            <a:r>
              <a:rPr lang="en-US" sz="1200" dirty="0">
                <a:solidFill>
                  <a:srgbClr val="0000CD"/>
                </a:solidFill>
                <a:latin typeface="Calibri" panose="020F0502020204030204" pitchFamily="34" charset="0"/>
              </a:rPr>
              <a:t>="email"&gt;</a:t>
            </a:r>
            <a:br>
              <a:rPr lang="en-US" sz="1200" dirty="0">
                <a:latin typeface="Calibri" panose="020F0502020204030204" pitchFamily="34" charset="0"/>
              </a:rPr>
            </a:b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2" name="Espace réservé du contenu 1">
            <a:extLst>
              <a:ext uri="{FF2B5EF4-FFF2-40B4-BE49-F238E27FC236}">
                <a16:creationId xmlns:a16="http://schemas.microsoft.com/office/drawing/2014/main" id="{D45F7DFA-1E96-45E1-96D1-9E8954E4D3B3}"/>
              </a:ext>
            </a:extLst>
          </p:cNvPr>
          <p:cNvSpPr>
            <a:spLocks noGrp="1"/>
          </p:cNvSpPr>
          <p:nvPr>
            <p:ph sz="quarter" idx="12"/>
          </p:nvPr>
        </p:nvSpPr>
        <p:spPr>
          <a:xfrm>
            <a:off x="720000" y="1943057"/>
            <a:ext cx="10746576" cy="387122"/>
          </a:xfrm>
        </p:spPr>
        <p:txBody>
          <a:bodyPr/>
          <a:lstStyle/>
          <a:p>
            <a:r>
              <a:rPr lang="fr-FR" sz="1200" dirty="0">
                <a:solidFill>
                  <a:schemeClr val="tx1">
                    <a:lumMod val="65000"/>
                    <a:lumOff val="35000"/>
                  </a:schemeClr>
                </a:solidFill>
                <a:latin typeface="Calibri" panose="020F0502020204030204" pitchFamily="34" charset="0"/>
              </a:rPr>
              <a:t>Le </a:t>
            </a:r>
            <a:r>
              <a:rPr lang="fr-FR" sz="1200" b="1" dirty="0">
                <a:solidFill>
                  <a:schemeClr val="tx1">
                    <a:lumMod val="65000"/>
                    <a:lumOff val="35000"/>
                  </a:schemeClr>
                </a:solidFill>
                <a:latin typeface="Calibri" panose="020F0502020204030204" pitchFamily="34" charset="0"/>
              </a:rPr>
              <a:t>&lt;input type="</a:t>
            </a:r>
            <a:r>
              <a:rPr lang="fr-FR" sz="1200" b="1" dirty="0" err="1">
                <a:solidFill>
                  <a:schemeClr val="tx1">
                    <a:lumMod val="65000"/>
                    <a:lumOff val="35000"/>
                  </a:schemeClr>
                </a:solidFill>
                <a:latin typeface="Calibri" panose="020F0502020204030204" pitchFamily="34" charset="0"/>
              </a:rPr>
              <a:t>datetime</a:t>
            </a:r>
            <a:r>
              <a:rPr lang="fr-FR" sz="1200" b="1" dirty="0">
                <a:solidFill>
                  <a:schemeClr val="tx1">
                    <a:lumMod val="65000"/>
                    <a:lumOff val="35000"/>
                  </a:schemeClr>
                </a:solidFill>
                <a:latin typeface="Calibri" panose="020F0502020204030204" pitchFamily="34" charset="0"/>
              </a:rPr>
              <a:t>-local"&gt; </a:t>
            </a:r>
            <a:r>
              <a:rPr lang="fr-FR" sz="1200" dirty="0">
                <a:solidFill>
                  <a:schemeClr val="tx1">
                    <a:lumMod val="65000"/>
                    <a:lumOff val="35000"/>
                  </a:schemeClr>
                </a:solidFill>
                <a:latin typeface="Calibri" panose="020F0502020204030204" pitchFamily="34" charset="0"/>
              </a:rPr>
              <a:t>spécifie un champ de saisie de date et d'heure sans fuseau horaire.</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sz="1200" dirty="0">
                <a:solidFill>
                  <a:schemeClr val="tx1">
                    <a:lumMod val="65000"/>
                    <a:lumOff val="35000"/>
                  </a:schemeClr>
                </a:solidFill>
                <a:latin typeface="Calibri" panose="020F0502020204030204" pitchFamily="34" charset="0"/>
              </a:rPr>
              <a:t>Essentiellement utilisé pour bénéficier de la possibilité de validation d'Email et de voir les boutons raccourcis d'un clavier spécifique si on utilise la page web sur un smartphone.</a:t>
            </a:r>
          </a:p>
          <a:p>
            <a:endParaRPr lang="fr-FR" dirty="0"/>
          </a:p>
        </p:txBody>
      </p:sp>
      <p:sp>
        <p:nvSpPr>
          <p:cNvPr id="3" name="Espace réservé du contenu 2">
            <a:extLst>
              <a:ext uri="{FF2B5EF4-FFF2-40B4-BE49-F238E27FC236}">
                <a16:creationId xmlns:a16="http://schemas.microsoft.com/office/drawing/2014/main" id="{AC602693-17E9-4DC3-9187-826CDD1F0712}"/>
              </a:ext>
            </a:extLst>
          </p:cNvPr>
          <p:cNvSpPr>
            <a:spLocks noGrp="1"/>
          </p:cNvSpPr>
          <p:nvPr>
            <p:ph sz="quarter" idx="13"/>
          </p:nvPr>
        </p:nvSpPr>
        <p:spPr/>
        <p:txBody>
          <a:bodyPr/>
          <a:lstStyle/>
          <a:p>
            <a:r>
              <a:rPr lang="fr-FR" sz="1600" b="1" dirty="0">
                <a:solidFill>
                  <a:srgbClr val="FF7800"/>
                </a:solidFill>
                <a:latin typeface="Calibri" panose="020F0502020204030204" pitchFamily="34" charset="0"/>
                <a:cs typeface="Calibri" panose="020F0502020204030204" pitchFamily="34" charset="0"/>
              </a:rPr>
              <a:t>Type </a:t>
            </a:r>
            <a:r>
              <a:rPr lang="fr-FR" sz="1600" b="1" dirty="0" err="1">
                <a:solidFill>
                  <a:srgbClr val="FF7800"/>
                </a:solidFill>
                <a:latin typeface="Calibri" panose="020F0502020204030204" pitchFamily="34" charset="0"/>
                <a:cs typeface="Calibri" panose="020F0502020204030204" pitchFamily="34" charset="0"/>
              </a:rPr>
              <a:t>datetime</a:t>
            </a:r>
            <a:r>
              <a:rPr lang="fr-FR" sz="1600" b="1" dirty="0">
                <a:solidFill>
                  <a:srgbClr val="FF7800"/>
                </a:solidFill>
                <a:latin typeface="Calibri" panose="020F0502020204030204" pitchFamily="34" charset="0"/>
                <a:cs typeface="Calibri" panose="020F0502020204030204" pitchFamily="34" charset="0"/>
              </a:rPr>
              <a:t>-local</a:t>
            </a:r>
          </a:p>
          <a:p>
            <a:endParaRPr lang="fr-FR" dirty="0"/>
          </a:p>
        </p:txBody>
      </p:sp>
      <p:sp>
        <p:nvSpPr>
          <p:cNvPr id="29" name="Titre 1">
            <a:extLst>
              <a:ext uri="{FF2B5EF4-FFF2-40B4-BE49-F238E27FC236}">
                <a16:creationId xmlns:a16="http://schemas.microsoft.com/office/drawing/2014/main" id="{D6E5C6CA-A548-4403-9811-11265E93943A}"/>
              </a:ext>
            </a:extLst>
          </p:cNvPr>
          <p:cNvSpPr>
            <a:spLocks noGrp="1"/>
          </p:cNvSpPr>
          <p:nvPr>
            <p:ph type="title"/>
          </p:nvPr>
        </p:nvSpPr>
        <p:spPr>
          <a:xfrm>
            <a:off x="180000" y="452230"/>
            <a:ext cx="5075172" cy="415143"/>
          </a:xfrm>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30" name="Espace réservé du texte 5">
            <a:extLst>
              <a:ext uri="{FF2B5EF4-FFF2-40B4-BE49-F238E27FC236}">
                <a16:creationId xmlns:a16="http://schemas.microsoft.com/office/drawing/2014/main" id="{69BEAC69-7560-499F-B877-3189ACFD3905}"/>
              </a:ext>
            </a:extLst>
          </p:cNvPr>
          <p:cNvSpPr>
            <a:spLocks noGrp="1"/>
          </p:cNvSpPr>
          <p:nvPr>
            <p:ph type="body" sz="quarter" idx="11"/>
          </p:nvPr>
        </p:nvSpPr>
        <p:spPr>
          <a:xfrm>
            <a:off x="180000" y="900493"/>
            <a:ext cx="5064662" cy="444906"/>
          </a:xfrm>
          <a:prstGeom prst="rect">
            <a:avLst/>
          </a:prstGeom>
        </p:spPr>
        <p:txBody>
          <a:bodyPr/>
          <a:lstStyle/>
          <a:p>
            <a:r>
              <a:rPr lang="fr-FR" dirty="0"/>
              <a:t>Balises HTML5 pour les formulaires</a:t>
            </a:r>
          </a:p>
        </p:txBody>
      </p:sp>
    </p:spTree>
    <p:extLst>
      <p:ext uri="{BB962C8B-B14F-4D97-AF65-F5344CB8AC3E}">
        <p14:creationId xmlns:p14="http://schemas.microsoft.com/office/powerpoint/2010/main" val="8528626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BF89B6C7-69C4-435D-B98D-59BDFD66A129}"/>
              </a:ext>
            </a:extLst>
          </p:cNvPr>
          <p:cNvSpPr>
            <a:spLocks noGrp="1"/>
          </p:cNvSpPr>
          <p:nvPr>
            <p:ph sz="quarter" idx="13"/>
          </p:nvPr>
        </p:nvSpPr>
        <p:spPr>
          <a:xfrm>
            <a:off x="869841" y="1616658"/>
            <a:ext cx="10746576" cy="319714"/>
          </a:xfrm>
        </p:spPr>
        <p:txBody>
          <a:bodyPr/>
          <a:lstStyle/>
          <a:p>
            <a:r>
              <a:rPr lang="fr-FR" sz="1600" b="1" dirty="0">
                <a:solidFill>
                  <a:srgbClr val="FF7800"/>
                </a:solidFill>
                <a:latin typeface="Calibri" panose="020F0502020204030204" pitchFamily="34" charset="0"/>
                <a:cs typeface="Calibri" panose="020F0502020204030204" pitchFamily="34" charset="0"/>
              </a:rPr>
              <a:t>Type file</a:t>
            </a:r>
            <a:endParaRPr lang="fr-FR" sz="1600" b="1" dirty="0">
              <a:solidFill>
                <a:srgbClr val="FF7800"/>
              </a:solidFill>
              <a:latin typeface="Calibri" panose="020F0502020204030204" pitchFamily="34" charset="0"/>
            </a:endParaRPr>
          </a:p>
          <a:p>
            <a:endParaRPr lang="fr-FR" dirty="0"/>
          </a:p>
        </p:txBody>
      </p:sp>
      <p:sp>
        <p:nvSpPr>
          <p:cNvPr id="10" name="Rectangle 9">
            <a:extLst>
              <a:ext uri="{FF2B5EF4-FFF2-40B4-BE49-F238E27FC236}">
                <a16:creationId xmlns:a16="http://schemas.microsoft.com/office/drawing/2014/main" id="{6B5F87E5-151A-439A-BA20-7D422B53CCA6}"/>
              </a:ext>
            </a:extLst>
          </p:cNvPr>
          <p:cNvSpPr/>
          <p:nvPr/>
        </p:nvSpPr>
        <p:spPr>
          <a:xfrm>
            <a:off x="869841" y="1967959"/>
            <a:ext cx="9964240" cy="276999"/>
          </a:xfrm>
          <a:prstGeom prst="rect">
            <a:avLst/>
          </a:prstGeom>
        </p:spPr>
        <p:txBody>
          <a:bodyPr wrap="square">
            <a:spAutoFit/>
          </a:bodyPr>
          <a:lstStyle/>
          <a:p>
            <a:pPr algn="just"/>
            <a:r>
              <a:rPr lang="fr-FR" sz="1200" dirty="0">
                <a:solidFill>
                  <a:schemeClr val="tx1">
                    <a:lumMod val="65000"/>
                    <a:lumOff val="35000"/>
                  </a:schemeClr>
                </a:solidFill>
                <a:latin typeface="Calibri" panose="020F0502020204030204" pitchFamily="34" charset="0"/>
              </a:rPr>
              <a:t>Le </a:t>
            </a:r>
            <a:r>
              <a:rPr lang="fr-FR" sz="1200" b="1" dirty="0">
                <a:solidFill>
                  <a:schemeClr val="tx1">
                    <a:lumMod val="65000"/>
                    <a:lumOff val="35000"/>
                  </a:schemeClr>
                </a:solidFill>
                <a:latin typeface="Calibri" panose="020F0502020204030204" pitchFamily="34" charset="0"/>
              </a:rPr>
              <a:t>&lt;input type="file"&gt; </a:t>
            </a:r>
            <a:r>
              <a:rPr lang="fr-FR" sz="1200" dirty="0">
                <a:solidFill>
                  <a:schemeClr val="tx1">
                    <a:lumMod val="65000"/>
                    <a:lumOff val="35000"/>
                  </a:schemeClr>
                </a:solidFill>
                <a:latin typeface="Calibri" panose="020F0502020204030204" pitchFamily="34" charset="0"/>
              </a:rPr>
              <a:t>définit un champ de sélection de fichier et un bouton « Parcourir » pour les téléchargements de fichiers.</a:t>
            </a:r>
          </a:p>
        </p:txBody>
      </p:sp>
      <p:sp>
        <p:nvSpPr>
          <p:cNvPr id="12" name="Rectangle 11">
            <a:extLst>
              <a:ext uri="{FF2B5EF4-FFF2-40B4-BE49-F238E27FC236}">
                <a16:creationId xmlns:a16="http://schemas.microsoft.com/office/drawing/2014/main" id="{C223E7BE-E39C-4E09-9F37-C073FB665DC0}"/>
              </a:ext>
            </a:extLst>
          </p:cNvPr>
          <p:cNvSpPr/>
          <p:nvPr/>
        </p:nvSpPr>
        <p:spPr>
          <a:xfrm>
            <a:off x="966995" y="2270622"/>
            <a:ext cx="9589827" cy="830997"/>
          </a:xfrm>
          <a:prstGeom prst="rect">
            <a:avLst/>
          </a:prstGeom>
          <a:ln>
            <a:solidFill>
              <a:schemeClr val="accent1"/>
            </a:solidFill>
          </a:ln>
        </p:spPr>
        <p:txBody>
          <a:bodyPr wrap="square">
            <a:spAutoFit/>
          </a:bodyPr>
          <a:lstStyle/>
          <a:p>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FF0000"/>
                </a:solidFill>
                <a:latin typeface="Calibri" panose="020F0502020204030204" pitchFamily="34" charset="0"/>
              </a:rPr>
              <a:t> for</a:t>
            </a:r>
            <a:r>
              <a:rPr lang="fr-FR" sz="1200" dirty="0">
                <a:solidFill>
                  <a:srgbClr val="0000CD"/>
                </a:solidFill>
                <a:latin typeface="Calibri" panose="020F0502020204030204" pitchFamily="34" charset="0"/>
              </a:rPr>
              <a:t>="myfile"&gt;</a:t>
            </a:r>
            <a:r>
              <a:rPr lang="fr-FR" sz="1200" dirty="0">
                <a:solidFill>
                  <a:srgbClr val="000000"/>
                </a:solidFill>
                <a:latin typeface="Calibri" panose="020F0502020204030204" pitchFamily="34" charset="0"/>
              </a:rPr>
              <a:t>Select a file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input</a:t>
            </a:r>
            <a:r>
              <a:rPr lang="fr-FR" sz="1200" dirty="0">
                <a:solidFill>
                  <a:srgbClr val="FF0000"/>
                </a:solidFill>
                <a:latin typeface="Calibri" panose="020F0502020204030204" pitchFamily="34" charset="0"/>
              </a:rPr>
              <a:t> type</a:t>
            </a:r>
            <a:r>
              <a:rPr lang="fr-FR" sz="1200" dirty="0">
                <a:solidFill>
                  <a:srgbClr val="0000CD"/>
                </a:solidFill>
                <a:latin typeface="Calibri" panose="020F0502020204030204" pitchFamily="34" charset="0"/>
              </a:rPr>
              <a:t>="file"</a:t>
            </a:r>
            <a:r>
              <a:rPr lang="fr-FR" sz="1200" dirty="0">
                <a:solidFill>
                  <a:srgbClr val="FF0000"/>
                </a:solidFill>
                <a:latin typeface="Calibri" panose="020F0502020204030204" pitchFamily="34" charset="0"/>
              </a:rPr>
              <a:t> id</a:t>
            </a:r>
            <a:r>
              <a:rPr lang="fr-FR" sz="1200" dirty="0">
                <a:solidFill>
                  <a:srgbClr val="0000CD"/>
                </a:solidFill>
                <a:latin typeface="Calibri" panose="020F0502020204030204" pitchFamily="34" charset="0"/>
              </a:rPr>
              <a:t>="myfile"</a:t>
            </a:r>
            <a:r>
              <a:rPr lang="fr-FR" sz="1200" dirty="0">
                <a:solidFill>
                  <a:srgbClr val="FF0000"/>
                </a:solidFill>
                <a:latin typeface="Calibri" panose="020F0502020204030204" pitchFamily="34" charset="0"/>
              </a:rPr>
              <a:t> name</a:t>
            </a:r>
            <a:r>
              <a:rPr lang="fr-FR" sz="1200" dirty="0">
                <a:solidFill>
                  <a:srgbClr val="0000CD"/>
                </a:solidFill>
                <a:latin typeface="Calibri" panose="020F0502020204030204" pitchFamily="34" charset="0"/>
              </a:rPr>
              <a:t>="myfile"&gt;</a:t>
            </a:r>
            <a:br>
              <a:rPr lang="fr-FR" sz="1200" dirty="0">
                <a:latin typeface="Calibri" panose="020F0502020204030204" pitchFamily="34" charset="0"/>
              </a:rPr>
            </a:b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18" name="Rectangle 17">
            <a:extLst>
              <a:ext uri="{FF2B5EF4-FFF2-40B4-BE49-F238E27FC236}">
                <a16:creationId xmlns:a16="http://schemas.microsoft.com/office/drawing/2014/main" id="{2B204917-ACEA-452A-98CB-283308344F19}"/>
              </a:ext>
            </a:extLst>
          </p:cNvPr>
          <p:cNvSpPr/>
          <p:nvPr/>
        </p:nvSpPr>
        <p:spPr>
          <a:xfrm>
            <a:off x="869841" y="3325648"/>
            <a:ext cx="9589827" cy="338554"/>
          </a:xfrm>
          <a:prstGeom prst="rect">
            <a:avLst/>
          </a:prstGeom>
        </p:spPr>
        <p:txBody>
          <a:bodyPr wrap="square">
            <a:spAutoFit/>
          </a:bodyPr>
          <a:lstStyle/>
          <a:p>
            <a:pPr algn="just"/>
            <a:r>
              <a:rPr lang="fr-FR" sz="1600" b="1" dirty="0">
                <a:solidFill>
                  <a:srgbClr val="FF7800"/>
                </a:solidFill>
                <a:latin typeface="Calibri" panose="020F0502020204030204" pitchFamily="34" charset="0"/>
                <a:cs typeface="Calibri" panose="020F0502020204030204" pitchFamily="34" charset="0"/>
              </a:rPr>
              <a:t>Type month</a:t>
            </a:r>
          </a:p>
        </p:txBody>
      </p:sp>
      <p:sp>
        <p:nvSpPr>
          <p:cNvPr id="19" name="Rectangle 18">
            <a:extLst>
              <a:ext uri="{FF2B5EF4-FFF2-40B4-BE49-F238E27FC236}">
                <a16:creationId xmlns:a16="http://schemas.microsoft.com/office/drawing/2014/main" id="{C3A45DFE-7F7C-4989-BFC2-5826BF31BEF6}"/>
              </a:ext>
            </a:extLst>
          </p:cNvPr>
          <p:cNvSpPr/>
          <p:nvPr/>
        </p:nvSpPr>
        <p:spPr>
          <a:xfrm>
            <a:off x="966995" y="3689866"/>
            <a:ext cx="9589827" cy="830997"/>
          </a:xfrm>
          <a:prstGeom prst="rect">
            <a:avLst/>
          </a:prstGeom>
          <a:ln>
            <a:solidFill>
              <a:schemeClr val="accent1"/>
            </a:solidFill>
          </a:ln>
        </p:spPr>
        <p:txBody>
          <a:bodyPr wrap="square">
            <a:spAutoFit/>
          </a:bodyPr>
          <a:lstStyle/>
          <a:p>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FF0000"/>
                </a:solidFill>
                <a:latin typeface="Calibri" panose="020F0502020204030204" pitchFamily="34" charset="0"/>
              </a:rPr>
              <a:t> for</a:t>
            </a:r>
            <a:r>
              <a:rPr lang="en-US" sz="1200" dirty="0">
                <a:solidFill>
                  <a:srgbClr val="0000CD"/>
                </a:solidFill>
                <a:latin typeface="Calibri" panose="020F0502020204030204" pitchFamily="34" charset="0"/>
              </a:rPr>
              <a:t>="bdaymonth"&gt;</a:t>
            </a:r>
            <a:r>
              <a:rPr lang="en-US" sz="1200" dirty="0">
                <a:solidFill>
                  <a:srgbClr val="000000"/>
                </a:solidFill>
                <a:latin typeface="Calibri" panose="020F0502020204030204" pitchFamily="34" charset="0"/>
              </a:rPr>
              <a:t>Birthday (month and year)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input</a:t>
            </a:r>
            <a:r>
              <a:rPr lang="en-US" sz="1200" dirty="0">
                <a:solidFill>
                  <a:srgbClr val="FF0000"/>
                </a:solidFill>
                <a:latin typeface="Calibri" panose="020F0502020204030204" pitchFamily="34" charset="0"/>
              </a:rPr>
              <a:t> type</a:t>
            </a:r>
            <a:r>
              <a:rPr lang="en-US" sz="1200" dirty="0">
                <a:solidFill>
                  <a:srgbClr val="0000CD"/>
                </a:solidFill>
                <a:latin typeface="Calibri" panose="020F0502020204030204" pitchFamily="34" charset="0"/>
              </a:rPr>
              <a:t>="month"</a:t>
            </a:r>
            <a:r>
              <a:rPr lang="en-US" sz="1200" dirty="0">
                <a:solidFill>
                  <a:srgbClr val="FF0000"/>
                </a:solidFill>
                <a:latin typeface="Calibri" panose="020F0502020204030204" pitchFamily="34" charset="0"/>
              </a:rPr>
              <a:t> id</a:t>
            </a:r>
            <a:r>
              <a:rPr lang="en-US" sz="1200" dirty="0">
                <a:solidFill>
                  <a:srgbClr val="0000CD"/>
                </a:solidFill>
                <a:latin typeface="Calibri" panose="020F0502020204030204" pitchFamily="34" charset="0"/>
              </a:rPr>
              <a:t>="bdaymonth"</a:t>
            </a:r>
            <a:r>
              <a:rPr lang="en-US" sz="1200" dirty="0">
                <a:solidFill>
                  <a:srgbClr val="FF0000"/>
                </a:solidFill>
                <a:latin typeface="Calibri" panose="020F0502020204030204" pitchFamily="34" charset="0"/>
              </a:rPr>
              <a:t> name</a:t>
            </a:r>
            <a:r>
              <a:rPr lang="en-US" sz="1200" dirty="0">
                <a:solidFill>
                  <a:srgbClr val="0000CD"/>
                </a:solidFill>
                <a:latin typeface="Calibri" panose="020F0502020204030204" pitchFamily="34" charset="0"/>
              </a:rPr>
              <a:t>="bdaymonth"&gt;</a:t>
            </a:r>
            <a:br>
              <a:rPr lang="en-US" sz="1200" dirty="0">
                <a:latin typeface="Calibri" panose="020F0502020204030204" pitchFamily="34" charset="0"/>
              </a:rPr>
            </a:b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20" name="Rectangle 19">
            <a:extLst>
              <a:ext uri="{FF2B5EF4-FFF2-40B4-BE49-F238E27FC236}">
                <a16:creationId xmlns:a16="http://schemas.microsoft.com/office/drawing/2014/main" id="{8BCAEF50-73F3-4258-8505-FD89F5A10D58}"/>
              </a:ext>
            </a:extLst>
          </p:cNvPr>
          <p:cNvSpPr/>
          <p:nvPr/>
        </p:nvSpPr>
        <p:spPr>
          <a:xfrm>
            <a:off x="869841" y="4686607"/>
            <a:ext cx="9348241" cy="523220"/>
          </a:xfrm>
          <a:prstGeom prst="rect">
            <a:avLst/>
          </a:prstGeom>
        </p:spPr>
        <p:txBody>
          <a:bodyPr wrap="square">
            <a:spAutoFit/>
          </a:bodyPr>
          <a:lstStyle/>
          <a:p>
            <a:pPr algn="just"/>
            <a:r>
              <a:rPr lang="fr-FR" sz="1600" b="1" dirty="0">
                <a:solidFill>
                  <a:srgbClr val="FF7800"/>
                </a:solidFill>
                <a:latin typeface="Calibri" panose="020F0502020204030204" pitchFamily="34" charset="0"/>
                <a:cs typeface="Calibri" panose="020F0502020204030204" pitchFamily="34" charset="0"/>
              </a:rPr>
              <a:t>Type tel</a:t>
            </a:r>
            <a:endParaRPr lang="fr-FR" sz="1600" b="1" dirty="0">
              <a:solidFill>
                <a:srgbClr val="FF7800"/>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Le </a:t>
            </a:r>
            <a:r>
              <a:rPr lang="fr-FR" sz="1200" b="1" dirty="0">
                <a:solidFill>
                  <a:schemeClr val="tx1">
                    <a:lumMod val="65000"/>
                    <a:lumOff val="35000"/>
                  </a:schemeClr>
                </a:solidFill>
                <a:latin typeface="Calibri" panose="020F0502020204030204" pitchFamily="34" charset="0"/>
              </a:rPr>
              <a:t>&lt;input type="tel"&gt; </a:t>
            </a:r>
            <a:r>
              <a:rPr lang="fr-FR" sz="1200" dirty="0">
                <a:solidFill>
                  <a:schemeClr val="tx1">
                    <a:lumMod val="65000"/>
                    <a:lumOff val="35000"/>
                  </a:schemeClr>
                </a:solidFill>
                <a:latin typeface="Calibri" panose="020F0502020204030204" pitchFamily="34" charset="0"/>
              </a:rPr>
              <a:t>est utilisé pour les champs de saisie qui doivent contenir un numéro de téléphone.</a:t>
            </a:r>
          </a:p>
        </p:txBody>
      </p:sp>
      <p:sp>
        <p:nvSpPr>
          <p:cNvPr id="21" name="Rectangle 20">
            <a:extLst>
              <a:ext uri="{FF2B5EF4-FFF2-40B4-BE49-F238E27FC236}">
                <a16:creationId xmlns:a16="http://schemas.microsoft.com/office/drawing/2014/main" id="{236E2597-1E76-4608-8910-6A10335A8490}"/>
              </a:ext>
            </a:extLst>
          </p:cNvPr>
          <p:cNvSpPr/>
          <p:nvPr/>
        </p:nvSpPr>
        <p:spPr>
          <a:xfrm>
            <a:off x="966995" y="5266269"/>
            <a:ext cx="9589827" cy="830997"/>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dirty="0">
                <a:ln>
                  <a:noFill/>
                </a:ln>
                <a:solidFill>
                  <a:prstClr val="black"/>
                </a:solidFill>
                <a:effectLst/>
                <a:uLnTx/>
                <a:uFillTx/>
                <a:latin typeface="Calibri" panose="020F0502020204030204" pitchFamily="34" charset="0"/>
              </a:rPr>
            </a:b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for</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="phone"&gt;</a:t>
            </a:r>
            <a:r>
              <a:rPr kumimoji="0" lang="fr-FR" sz="1200" u="none" strike="noStrike" kern="0" cap="none" spc="0" normalizeH="0" baseline="0" noProof="0" dirty="0">
                <a:ln>
                  <a:noFill/>
                </a:ln>
                <a:solidFill>
                  <a:srgbClr val="000000"/>
                </a:solidFill>
                <a:effectLst/>
                <a:uLnTx/>
                <a:uFillTx/>
                <a:latin typeface="Calibri" panose="020F0502020204030204" pitchFamily="34" charset="0"/>
              </a:rPr>
              <a:t>Enter your phone </a:t>
            </a:r>
            <a:r>
              <a:rPr kumimoji="0" lang="fr-FR" sz="1200" u="none" strike="noStrike" kern="0" cap="none" spc="0" normalizeH="0" baseline="0" noProof="0" dirty="0" err="1">
                <a:ln>
                  <a:noFill/>
                </a:ln>
                <a:solidFill>
                  <a:srgbClr val="000000"/>
                </a:solidFill>
                <a:effectLst/>
                <a:uLnTx/>
                <a:uFillTx/>
                <a:latin typeface="Calibri" panose="020F0502020204030204" pitchFamily="34" charset="0"/>
              </a:rPr>
              <a:t>number</a:t>
            </a: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fr-FR" sz="1200" u="none" strike="noStrike" kern="0" cap="none" spc="0" normalizeH="0" baseline="0" noProof="0" dirty="0">
                <a:ln>
                  <a:noFill/>
                </a:ln>
                <a:solidFill>
                  <a:prstClr val="black"/>
                </a:solidFill>
                <a:effectLst/>
                <a:uLnTx/>
                <a:uFillTx/>
                <a:latin typeface="Calibri" panose="020F0502020204030204" pitchFamily="34" charset="0"/>
              </a:rPr>
            </a:br>
            <a:r>
              <a:rPr kumimoji="0" lang="fr-FR" sz="1200" u="none" strike="noStrike" kern="0" cap="none" spc="0" normalizeH="0" baseline="0" noProof="0" dirty="0">
                <a:ln>
                  <a:noFill/>
                </a:ln>
                <a:solidFill>
                  <a:srgbClr val="000000"/>
                </a:solidFill>
                <a:effectLst/>
                <a:uLnTx/>
                <a:uFillTx/>
                <a:latin typeface="Calibri" panose="020F0502020204030204" pitchFamily="34" charset="0"/>
              </a:rPr>
              <a:t>  </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input</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type</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="tel"</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id</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="phone"</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name</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="phone"</a:t>
            </a:r>
            <a:r>
              <a:rPr kumimoji="0" lang="fr-FR" sz="1200" u="none" strike="noStrike" kern="0" cap="none" spc="0" normalizeH="0" baseline="0" noProof="0" dirty="0">
                <a:ln>
                  <a:noFill/>
                </a:ln>
                <a:solidFill>
                  <a:srgbClr val="FF0000"/>
                </a:solidFill>
                <a:effectLst/>
                <a:uLnTx/>
                <a:uFillTx/>
                <a:latin typeface="Calibri" panose="020F0502020204030204" pitchFamily="34" charset="0"/>
              </a:rPr>
              <a:t> pattern</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="[0-9]{3}-[0-9]{2}-[0-9]{3}"&gt;</a:t>
            </a:r>
            <a:br>
              <a:rPr kumimoji="0" lang="fr-FR" sz="1200" u="none" strike="noStrike" kern="0" cap="none" spc="0" normalizeH="0" baseline="0" noProof="0" dirty="0">
                <a:ln>
                  <a:noFill/>
                </a:ln>
                <a:solidFill>
                  <a:prstClr val="black"/>
                </a:solidFill>
                <a:effectLst/>
                <a:uLnTx/>
                <a:uFillTx/>
                <a:latin typeface="Calibri" panose="020F0502020204030204" pitchFamily="34" charset="0"/>
              </a:rPr>
            </a:br>
            <a:r>
              <a:rPr kumimoji="0" lang="fr-FR"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fr-FR"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fr-FR" sz="1200" u="none" strike="noStrike" kern="0" cap="none" spc="0" normalizeH="0" baseline="0" noProof="0" dirty="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dirty="0">
              <a:ln>
                <a:noFill/>
              </a:ln>
              <a:solidFill>
                <a:prstClr val="black"/>
              </a:solidFill>
              <a:effectLst/>
              <a:uLnTx/>
              <a:uFillTx/>
              <a:latin typeface="Calibri" panose="020F0502020204030204" pitchFamily="34" charset="0"/>
            </a:endParaRPr>
          </a:p>
        </p:txBody>
      </p:sp>
      <p:sp>
        <p:nvSpPr>
          <p:cNvPr id="22" name="Titre 1">
            <a:extLst>
              <a:ext uri="{FF2B5EF4-FFF2-40B4-BE49-F238E27FC236}">
                <a16:creationId xmlns:a16="http://schemas.microsoft.com/office/drawing/2014/main" id="{360480BE-628D-4A6F-A9AE-02082D6C0CAF}"/>
              </a:ext>
            </a:extLst>
          </p:cNvPr>
          <p:cNvSpPr>
            <a:spLocks noGrp="1"/>
          </p:cNvSpPr>
          <p:nvPr>
            <p:ph type="title"/>
          </p:nvPr>
        </p:nvSpPr>
        <p:spPr>
          <a:xfrm>
            <a:off x="180000" y="452230"/>
            <a:ext cx="5075172" cy="415143"/>
          </a:xfrm>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23" name="Espace réservé du texte 5">
            <a:extLst>
              <a:ext uri="{FF2B5EF4-FFF2-40B4-BE49-F238E27FC236}">
                <a16:creationId xmlns:a16="http://schemas.microsoft.com/office/drawing/2014/main" id="{AFD7A19D-4476-4609-9B80-D6DD2A48C38D}"/>
              </a:ext>
            </a:extLst>
          </p:cNvPr>
          <p:cNvSpPr>
            <a:spLocks noGrp="1"/>
          </p:cNvSpPr>
          <p:nvPr>
            <p:ph type="body" sz="quarter" idx="11"/>
          </p:nvPr>
        </p:nvSpPr>
        <p:spPr>
          <a:xfrm>
            <a:off x="180000" y="900493"/>
            <a:ext cx="5064662" cy="444906"/>
          </a:xfrm>
          <a:prstGeom prst="rect">
            <a:avLst/>
          </a:prstGeom>
        </p:spPr>
        <p:txBody>
          <a:bodyPr/>
          <a:lstStyle/>
          <a:p>
            <a:r>
              <a:rPr lang="fr-FR" dirty="0"/>
              <a:t>Balises HTML5 pour les formulaires</a:t>
            </a:r>
          </a:p>
        </p:txBody>
      </p:sp>
    </p:spTree>
    <p:extLst>
      <p:ext uri="{BB962C8B-B14F-4D97-AF65-F5344CB8AC3E}">
        <p14:creationId xmlns:p14="http://schemas.microsoft.com/office/powerpoint/2010/main" val="37560912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4C7A1E-20C8-4BF3-9994-90113C83CDF6}"/>
              </a:ext>
            </a:extLst>
          </p:cNvPr>
          <p:cNvSpPr/>
          <p:nvPr/>
        </p:nvSpPr>
        <p:spPr>
          <a:xfrm>
            <a:off x="787234" y="1642427"/>
            <a:ext cx="9769929" cy="338554"/>
          </a:xfrm>
          <a:prstGeom prst="rect">
            <a:avLst/>
          </a:prstGeom>
        </p:spPr>
        <p:txBody>
          <a:bodyPr wrap="square">
            <a:spAutoFit/>
          </a:bodyPr>
          <a:lstStyle/>
          <a:p>
            <a:pPr algn="just"/>
            <a:r>
              <a:rPr lang="fr-FR" sz="1600" b="1" dirty="0">
                <a:solidFill>
                  <a:srgbClr val="FF7800"/>
                </a:solidFill>
                <a:latin typeface="Calibri" panose="020F0502020204030204" pitchFamily="34" charset="0"/>
                <a:cs typeface="Calibri" panose="020F0502020204030204" pitchFamily="34" charset="0"/>
              </a:rPr>
              <a:t>Type time</a:t>
            </a:r>
          </a:p>
        </p:txBody>
      </p:sp>
      <p:sp>
        <p:nvSpPr>
          <p:cNvPr id="13" name="Rectangle 12">
            <a:extLst>
              <a:ext uri="{FF2B5EF4-FFF2-40B4-BE49-F238E27FC236}">
                <a16:creationId xmlns:a16="http://schemas.microsoft.com/office/drawing/2014/main" id="{D6CEC8E9-1047-4287-B2EA-3975DFC59CEF}"/>
              </a:ext>
            </a:extLst>
          </p:cNvPr>
          <p:cNvSpPr/>
          <p:nvPr/>
        </p:nvSpPr>
        <p:spPr>
          <a:xfrm>
            <a:off x="877284" y="2013670"/>
            <a:ext cx="9589827" cy="830997"/>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00"/>
                </a:solidFill>
                <a:effectLst/>
                <a:uLnTx/>
                <a:uFillTx/>
                <a:latin typeface="Calibri" panose="020F0502020204030204" pitchFamily="34" charset="0"/>
              </a:rPr>
              <a:t>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for</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="appt"&gt;</a:t>
            </a:r>
            <a:r>
              <a:rPr kumimoji="0" lang="en-US" sz="1200" u="none" strike="noStrike" kern="0" cap="none" spc="0" normalizeH="0" baseline="0" noProof="0" dirty="0">
                <a:ln>
                  <a:noFill/>
                </a:ln>
                <a:solidFill>
                  <a:srgbClr val="000000"/>
                </a:solidFill>
                <a:effectLst/>
                <a:uLnTx/>
                <a:uFillTx/>
                <a:latin typeface="Calibri" panose="020F0502020204030204" pitchFamily="34" charset="0"/>
              </a:rPr>
              <a:t>Select a time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00"/>
                </a:solidFill>
                <a:effectLst/>
                <a:uLnTx/>
                <a:uFillTx/>
                <a:latin typeface="Calibri" panose="020F0502020204030204" pitchFamily="34" charset="0"/>
              </a:rPr>
              <a:t>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input</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type</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="time"</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id</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="appt"</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name</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="appt"&gt;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dirty="0">
              <a:ln>
                <a:noFill/>
              </a:ln>
              <a:solidFill>
                <a:prstClr val="black"/>
              </a:solidFill>
              <a:effectLst/>
              <a:uLnTx/>
              <a:uFillTx/>
              <a:latin typeface="Calibri" panose="020F0502020204030204" pitchFamily="34" charset="0"/>
            </a:endParaRPr>
          </a:p>
        </p:txBody>
      </p:sp>
      <p:sp>
        <p:nvSpPr>
          <p:cNvPr id="14" name="Rectangle 13">
            <a:extLst>
              <a:ext uri="{FF2B5EF4-FFF2-40B4-BE49-F238E27FC236}">
                <a16:creationId xmlns:a16="http://schemas.microsoft.com/office/drawing/2014/main" id="{34EB505A-0797-44C3-9FA1-AC4546E16CFC}"/>
              </a:ext>
            </a:extLst>
          </p:cNvPr>
          <p:cNvSpPr/>
          <p:nvPr/>
        </p:nvSpPr>
        <p:spPr>
          <a:xfrm>
            <a:off x="787234" y="3167390"/>
            <a:ext cx="9964240" cy="523220"/>
          </a:xfrm>
          <a:prstGeom prst="rect">
            <a:avLst/>
          </a:prstGeom>
        </p:spPr>
        <p:txBody>
          <a:bodyPr wrap="square">
            <a:spAutoFit/>
          </a:bodyPr>
          <a:lstStyle/>
          <a:p>
            <a:pPr algn="just"/>
            <a:r>
              <a:rPr lang="fr-FR" sz="1600" b="1" dirty="0">
                <a:solidFill>
                  <a:srgbClr val="FF7800"/>
                </a:solidFill>
                <a:latin typeface="Calibri" panose="020F0502020204030204" pitchFamily="34" charset="0"/>
                <a:cs typeface="Calibri" panose="020F0502020204030204" pitchFamily="34" charset="0"/>
              </a:rPr>
              <a:t>Type url</a:t>
            </a:r>
            <a:endParaRPr lang="fr-FR" sz="1600" b="1" dirty="0">
              <a:solidFill>
                <a:srgbClr val="FF7800"/>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Le </a:t>
            </a:r>
            <a:r>
              <a:rPr lang="fr-FR" sz="1200" b="1" dirty="0">
                <a:solidFill>
                  <a:schemeClr val="tx1">
                    <a:lumMod val="65000"/>
                    <a:lumOff val="35000"/>
                  </a:schemeClr>
                </a:solidFill>
                <a:latin typeface="Calibri" panose="020F0502020204030204" pitchFamily="34" charset="0"/>
              </a:rPr>
              <a:t>&lt;input type="url"&gt; </a:t>
            </a:r>
            <a:r>
              <a:rPr lang="fr-FR" sz="1200" dirty="0">
                <a:solidFill>
                  <a:schemeClr val="tx1">
                    <a:lumMod val="65000"/>
                    <a:lumOff val="35000"/>
                  </a:schemeClr>
                </a:solidFill>
                <a:latin typeface="Calibri" panose="020F0502020204030204" pitchFamily="34" charset="0"/>
              </a:rPr>
              <a:t>est utilisé pour les champs de saisie qui doivent contenir une adresse URL. </a:t>
            </a:r>
          </a:p>
        </p:txBody>
      </p:sp>
      <p:sp>
        <p:nvSpPr>
          <p:cNvPr id="15" name="Rectangle 14">
            <a:extLst>
              <a:ext uri="{FF2B5EF4-FFF2-40B4-BE49-F238E27FC236}">
                <a16:creationId xmlns:a16="http://schemas.microsoft.com/office/drawing/2014/main" id="{E20C915E-8B87-422D-8B23-ED2A00FF222D}"/>
              </a:ext>
            </a:extLst>
          </p:cNvPr>
          <p:cNvSpPr/>
          <p:nvPr/>
        </p:nvSpPr>
        <p:spPr>
          <a:xfrm>
            <a:off x="863422" y="3759382"/>
            <a:ext cx="9589827" cy="830997"/>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00"/>
                </a:solidFill>
                <a:effectLst/>
                <a:uLnTx/>
                <a:uFillTx/>
                <a:latin typeface="Calibri" panose="020F0502020204030204" pitchFamily="34" charset="0"/>
              </a:rPr>
              <a:t>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for</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="homepage"&gt;</a:t>
            </a:r>
            <a:r>
              <a:rPr kumimoji="0" lang="en-US" sz="1200" u="none" strike="noStrike" kern="0" cap="none" spc="0" normalizeH="0" baseline="0" noProof="0" dirty="0">
                <a:ln>
                  <a:noFill/>
                </a:ln>
                <a:solidFill>
                  <a:srgbClr val="000000"/>
                </a:solidFill>
                <a:effectLst/>
                <a:uLnTx/>
                <a:uFillTx/>
                <a:latin typeface="Calibri" panose="020F0502020204030204" pitchFamily="34" charset="0"/>
              </a:rPr>
              <a:t>Add your homepage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00"/>
                </a:solidFill>
                <a:effectLst/>
                <a:uLnTx/>
                <a:uFillTx/>
                <a:latin typeface="Calibri" panose="020F0502020204030204" pitchFamily="34" charset="0"/>
              </a:rPr>
              <a:t>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input</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type</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="url"</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id</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="homepage"</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name</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="homepage"&gt;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dirty="0">
              <a:ln>
                <a:noFill/>
              </a:ln>
              <a:solidFill>
                <a:prstClr val="black"/>
              </a:solidFill>
              <a:effectLst/>
              <a:uLnTx/>
              <a:uFillTx/>
              <a:latin typeface="Calibri" panose="020F0502020204030204" pitchFamily="34" charset="0"/>
            </a:endParaRPr>
          </a:p>
        </p:txBody>
      </p:sp>
      <p:sp>
        <p:nvSpPr>
          <p:cNvPr id="16" name="Rectangle 15">
            <a:extLst>
              <a:ext uri="{FF2B5EF4-FFF2-40B4-BE49-F238E27FC236}">
                <a16:creationId xmlns:a16="http://schemas.microsoft.com/office/drawing/2014/main" id="{93E2C014-D21C-4491-929D-EBDD76D0088D}"/>
              </a:ext>
            </a:extLst>
          </p:cNvPr>
          <p:cNvSpPr/>
          <p:nvPr/>
        </p:nvSpPr>
        <p:spPr>
          <a:xfrm>
            <a:off x="787234" y="4907796"/>
            <a:ext cx="9769929" cy="338554"/>
          </a:xfrm>
          <a:prstGeom prst="rect">
            <a:avLst/>
          </a:prstGeom>
        </p:spPr>
        <p:txBody>
          <a:bodyPr wrap="square">
            <a:spAutoFit/>
          </a:bodyPr>
          <a:lstStyle/>
          <a:p>
            <a:pPr algn="just"/>
            <a:r>
              <a:rPr lang="fr-FR" sz="1600" b="1" dirty="0">
                <a:solidFill>
                  <a:srgbClr val="FF7800"/>
                </a:solidFill>
                <a:latin typeface="Calibri" panose="020F0502020204030204" pitchFamily="34" charset="0"/>
                <a:cs typeface="Calibri" panose="020F0502020204030204" pitchFamily="34" charset="0"/>
              </a:rPr>
              <a:t>Type week</a:t>
            </a:r>
          </a:p>
        </p:txBody>
      </p:sp>
      <p:sp>
        <p:nvSpPr>
          <p:cNvPr id="17" name="Rectangle 16">
            <a:extLst>
              <a:ext uri="{FF2B5EF4-FFF2-40B4-BE49-F238E27FC236}">
                <a16:creationId xmlns:a16="http://schemas.microsoft.com/office/drawing/2014/main" id="{D6697DA0-EE9E-4878-B8FC-552E8DBFF09A}"/>
              </a:ext>
            </a:extLst>
          </p:cNvPr>
          <p:cNvSpPr/>
          <p:nvPr/>
        </p:nvSpPr>
        <p:spPr>
          <a:xfrm>
            <a:off x="877284" y="5222906"/>
            <a:ext cx="9589827" cy="830997"/>
          </a:xfrm>
          <a:prstGeom prst="rect">
            <a:avLst/>
          </a:prstGeom>
          <a:ln>
            <a:solidFill>
              <a:srgbClr val="5B9BD5"/>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00"/>
                </a:solidFill>
                <a:effectLst/>
                <a:uLnTx/>
                <a:uFillTx/>
                <a:latin typeface="Calibri" panose="020F0502020204030204" pitchFamily="34" charset="0"/>
              </a:rPr>
              <a:t>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for</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="week"&gt;</a:t>
            </a:r>
            <a:r>
              <a:rPr kumimoji="0" lang="en-US" sz="1200" u="none" strike="noStrike" kern="0" cap="none" spc="0" normalizeH="0" baseline="0" noProof="0" dirty="0">
                <a:ln>
                  <a:noFill/>
                </a:ln>
                <a:solidFill>
                  <a:srgbClr val="000000"/>
                </a:solidFill>
                <a:effectLst/>
                <a:uLnTx/>
                <a:uFillTx/>
                <a:latin typeface="Calibri" panose="020F0502020204030204" pitchFamily="34" charset="0"/>
              </a:rPr>
              <a:t>Select a week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/label</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00"/>
                </a:solidFill>
                <a:effectLst/>
                <a:uLnTx/>
                <a:uFillTx/>
                <a:latin typeface="Calibri" panose="020F0502020204030204" pitchFamily="34" charset="0"/>
              </a:rPr>
              <a:t>  </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input</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type</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="week"</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id</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="week"</a:t>
            </a:r>
            <a:r>
              <a:rPr kumimoji="0" lang="en-US" sz="1200" u="none" strike="noStrike" kern="0" cap="none" spc="0" normalizeH="0" baseline="0" noProof="0" dirty="0">
                <a:ln>
                  <a:noFill/>
                </a:ln>
                <a:solidFill>
                  <a:srgbClr val="FF0000"/>
                </a:solidFill>
                <a:effectLst/>
                <a:uLnTx/>
                <a:uFillTx/>
                <a:latin typeface="Calibri" panose="020F0502020204030204" pitchFamily="34" charset="0"/>
              </a:rPr>
              <a:t> name</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="week"&gt;</a:t>
            </a:r>
            <a:br>
              <a:rPr kumimoji="0" lang="en-US" sz="1200" u="none" strike="noStrike" kern="0" cap="none" spc="0" normalizeH="0" baseline="0" noProof="0" dirty="0">
                <a:ln>
                  <a:noFill/>
                </a:ln>
                <a:solidFill>
                  <a:prstClr val="black"/>
                </a:solidFill>
                <a:effectLst/>
                <a:uLnTx/>
                <a:uFillTx/>
                <a:latin typeface="Calibri" panose="020F0502020204030204" pitchFamily="34" charset="0"/>
              </a:rPr>
            </a:br>
            <a:r>
              <a:rPr kumimoji="0" lang="en-US" sz="1200" u="none" strike="noStrike" kern="0" cap="none" spc="0" normalizeH="0" baseline="0" noProof="0" dirty="0">
                <a:ln>
                  <a:noFill/>
                </a:ln>
                <a:solidFill>
                  <a:srgbClr val="0000CD"/>
                </a:solidFill>
                <a:effectLst/>
                <a:uLnTx/>
                <a:uFillTx/>
                <a:latin typeface="Calibri" panose="020F0502020204030204" pitchFamily="34" charset="0"/>
              </a:rPr>
              <a:t>&lt;</a:t>
            </a:r>
            <a:r>
              <a:rPr kumimoji="0" lang="en-US" sz="1200" u="none" strike="noStrike" kern="0" cap="none" spc="0" normalizeH="0" baseline="0" noProof="0" dirty="0">
                <a:ln>
                  <a:noFill/>
                </a:ln>
                <a:solidFill>
                  <a:srgbClr val="A52A2A"/>
                </a:solidFill>
                <a:effectLst/>
                <a:uLnTx/>
                <a:uFillTx/>
                <a:latin typeface="Calibri" panose="020F0502020204030204" pitchFamily="34" charset="0"/>
              </a:rPr>
              <a:t>/form</a:t>
            </a:r>
            <a:r>
              <a:rPr kumimoji="0" lang="en-US" sz="1200" u="none" strike="noStrike" kern="0" cap="none" spc="0" normalizeH="0" baseline="0" noProof="0" dirty="0">
                <a:ln>
                  <a:noFill/>
                </a:ln>
                <a:solidFill>
                  <a:srgbClr val="0000CD"/>
                </a:solidFill>
                <a:effectLst/>
                <a:uLnTx/>
                <a:uFillTx/>
                <a:latin typeface="Calibri" panose="020F0502020204030204" pitchFamily="34" charset="0"/>
              </a:rPr>
              <a:t>&gt;</a:t>
            </a:r>
            <a:endParaRPr kumimoji="0" lang="fr-FR" sz="1200" u="none" strike="noStrike" kern="0" cap="none" spc="0" normalizeH="0" baseline="0" noProof="0" dirty="0">
              <a:ln>
                <a:noFill/>
              </a:ln>
              <a:solidFill>
                <a:prstClr val="black"/>
              </a:solidFill>
              <a:effectLst/>
              <a:uLnTx/>
              <a:uFillTx/>
              <a:latin typeface="Calibri" panose="020F0502020204030204" pitchFamily="34" charset="0"/>
            </a:endParaRPr>
          </a:p>
        </p:txBody>
      </p:sp>
      <p:sp>
        <p:nvSpPr>
          <p:cNvPr id="20" name="Titre 1">
            <a:extLst>
              <a:ext uri="{FF2B5EF4-FFF2-40B4-BE49-F238E27FC236}">
                <a16:creationId xmlns:a16="http://schemas.microsoft.com/office/drawing/2014/main" id="{C700E8FF-443E-49AD-BC25-6C5AB1BC1642}"/>
              </a:ext>
            </a:extLst>
          </p:cNvPr>
          <p:cNvSpPr>
            <a:spLocks noGrp="1"/>
          </p:cNvSpPr>
          <p:nvPr>
            <p:ph type="title"/>
          </p:nvPr>
        </p:nvSpPr>
        <p:spPr>
          <a:xfrm>
            <a:off x="180000" y="452230"/>
            <a:ext cx="5075172" cy="415143"/>
          </a:xfrm>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21" name="Espace réservé du texte 5">
            <a:extLst>
              <a:ext uri="{FF2B5EF4-FFF2-40B4-BE49-F238E27FC236}">
                <a16:creationId xmlns:a16="http://schemas.microsoft.com/office/drawing/2014/main" id="{000CF31F-CEAE-413A-9E08-587022C6EBF1}"/>
              </a:ext>
            </a:extLst>
          </p:cNvPr>
          <p:cNvSpPr>
            <a:spLocks noGrp="1"/>
          </p:cNvSpPr>
          <p:nvPr>
            <p:ph type="body" sz="quarter" idx="11"/>
          </p:nvPr>
        </p:nvSpPr>
        <p:spPr>
          <a:xfrm>
            <a:off x="180000" y="900493"/>
            <a:ext cx="5064662" cy="444906"/>
          </a:xfrm>
          <a:prstGeom prst="rect">
            <a:avLst/>
          </a:prstGeom>
        </p:spPr>
        <p:txBody>
          <a:bodyPr/>
          <a:lstStyle/>
          <a:p>
            <a:r>
              <a:rPr lang="fr-FR" dirty="0"/>
              <a:t>Balises HTML5 pour les formulaires</a:t>
            </a:r>
          </a:p>
        </p:txBody>
      </p:sp>
    </p:spTree>
    <p:extLst>
      <p:ext uri="{BB962C8B-B14F-4D97-AF65-F5344CB8AC3E}">
        <p14:creationId xmlns:p14="http://schemas.microsoft.com/office/powerpoint/2010/main" val="23103958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798E4FF-8C47-40BD-BFC1-F8CF695F7626}"/>
              </a:ext>
            </a:extLst>
          </p:cNvPr>
          <p:cNvSpPr/>
          <p:nvPr/>
        </p:nvSpPr>
        <p:spPr>
          <a:xfrm>
            <a:off x="745669" y="1653642"/>
            <a:ext cx="10462657" cy="954107"/>
          </a:xfrm>
          <a:prstGeom prst="rect">
            <a:avLst/>
          </a:prstGeom>
        </p:spPr>
        <p:txBody>
          <a:bodyPr wrap="square">
            <a:spAutoFit/>
          </a:bodyPr>
          <a:lstStyle/>
          <a:p>
            <a:pPr algn="just"/>
            <a:r>
              <a:rPr lang="fr-FR" sz="1600" b="1" dirty="0">
                <a:solidFill>
                  <a:srgbClr val="FF7800"/>
                </a:solidFill>
                <a:latin typeface="Calibri" panose="020F0502020204030204" pitchFamily="34" charset="0"/>
                <a:cs typeface="Calibri" panose="020F0502020204030204" pitchFamily="34" charset="0"/>
              </a:rPr>
              <a:t>Type range</a:t>
            </a:r>
          </a:p>
          <a:p>
            <a:pPr algn="just"/>
            <a:endParaRPr lang="fr-FR" sz="1600" b="1" dirty="0">
              <a:solidFill>
                <a:srgbClr val="FF7800"/>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Le </a:t>
            </a:r>
            <a:r>
              <a:rPr lang="fr-FR" sz="1200" b="1" dirty="0">
                <a:solidFill>
                  <a:schemeClr val="tx1">
                    <a:lumMod val="65000"/>
                    <a:lumOff val="35000"/>
                  </a:schemeClr>
                </a:solidFill>
                <a:latin typeface="Calibri" panose="020F0502020204030204" pitchFamily="34" charset="0"/>
              </a:rPr>
              <a:t>&lt;input type="range"&gt; </a:t>
            </a:r>
            <a:r>
              <a:rPr lang="fr-FR" sz="1200" dirty="0">
                <a:solidFill>
                  <a:schemeClr val="tx1">
                    <a:lumMod val="65000"/>
                    <a:lumOff val="35000"/>
                  </a:schemeClr>
                </a:solidFill>
                <a:latin typeface="Calibri" panose="020F0502020204030204" pitchFamily="34" charset="0"/>
              </a:rPr>
              <a:t>définit un contrôle pour entrer un nombre dont la valeur exacte n'est pas importante (comme un contrôle curseur). Plage par défaut est de 0 à 100. </a:t>
            </a:r>
          </a:p>
        </p:txBody>
      </p:sp>
      <p:sp>
        <p:nvSpPr>
          <p:cNvPr id="18" name="Rectangle 17">
            <a:extLst>
              <a:ext uri="{FF2B5EF4-FFF2-40B4-BE49-F238E27FC236}">
                <a16:creationId xmlns:a16="http://schemas.microsoft.com/office/drawing/2014/main" id="{135B0846-6E5D-4100-9CCD-D1EE3117B015}"/>
              </a:ext>
            </a:extLst>
          </p:cNvPr>
          <p:cNvSpPr/>
          <p:nvPr/>
        </p:nvSpPr>
        <p:spPr>
          <a:xfrm>
            <a:off x="835718" y="2621150"/>
            <a:ext cx="9589827" cy="830997"/>
          </a:xfrm>
          <a:prstGeom prst="rect">
            <a:avLst/>
          </a:prstGeom>
          <a:ln>
            <a:solidFill>
              <a:schemeClr val="accent1"/>
            </a:solidFill>
          </a:ln>
        </p:spPr>
        <p:txBody>
          <a:bodyPr wrap="square">
            <a:spAutoFit/>
          </a:bodyPr>
          <a:lstStyle/>
          <a:p>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FF0000"/>
                </a:solidFill>
                <a:latin typeface="Calibri" panose="020F0502020204030204" pitchFamily="34" charset="0"/>
              </a:rPr>
              <a:t> for</a:t>
            </a:r>
            <a:r>
              <a:rPr lang="fr-FR" sz="1200" dirty="0">
                <a:solidFill>
                  <a:srgbClr val="0000CD"/>
                </a:solidFill>
                <a:latin typeface="Calibri" panose="020F0502020204030204" pitchFamily="34" charset="0"/>
              </a:rPr>
              <a:t>="vol"&gt;</a:t>
            </a:r>
            <a:r>
              <a:rPr lang="fr-FR" sz="1200" dirty="0">
                <a:solidFill>
                  <a:srgbClr val="000000"/>
                </a:solidFill>
                <a:latin typeface="Calibri" panose="020F0502020204030204" pitchFamily="34" charset="0"/>
              </a:rPr>
              <a:t>Volume (between 0 and 50)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input</a:t>
            </a:r>
            <a:r>
              <a:rPr lang="fr-FR" sz="1200" dirty="0">
                <a:solidFill>
                  <a:srgbClr val="FF0000"/>
                </a:solidFill>
                <a:latin typeface="Calibri" panose="020F0502020204030204" pitchFamily="34" charset="0"/>
              </a:rPr>
              <a:t> type</a:t>
            </a:r>
            <a:r>
              <a:rPr lang="fr-FR" sz="1200" dirty="0">
                <a:solidFill>
                  <a:srgbClr val="0000CD"/>
                </a:solidFill>
                <a:latin typeface="Calibri" panose="020F0502020204030204" pitchFamily="34" charset="0"/>
              </a:rPr>
              <a:t>="range"</a:t>
            </a:r>
            <a:r>
              <a:rPr lang="fr-FR" sz="1200" dirty="0">
                <a:solidFill>
                  <a:srgbClr val="FF0000"/>
                </a:solidFill>
                <a:latin typeface="Calibri" panose="020F0502020204030204" pitchFamily="34" charset="0"/>
              </a:rPr>
              <a:t> id</a:t>
            </a:r>
            <a:r>
              <a:rPr lang="fr-FR" sz="1200" dirty="0">
                <a:solidFill>
                  <a:srgbClr val="0000CD"/>
                </a:solidFill>
                <a:latin typeface="Calibri" panose="020F0502020204030204" pitchFamily="34" charset="0"/>
              </a:rPr>
              <a:t>="vol"</a:t>
            </a:r>
            <a:r>
              <a:rPr lang="fr-FR" sz="1200" dirty="0">
                <a:solidFill>
                  <a:srgbClr val="FF0000"/>
                </a:solidFill>
                <a:latin typeface="Calibri" panose="020F0502020204030204" pitchFamily="34" charset="0"/>
              </a:rPr>
              <a:t> name</a:t>
            </a:r>
            <a:r>
              <a:rPr lang="fr-FR" sz="1200" dirty="0">
                <a:solidFill>
                  <a:srgbClr val="0000CD"/>
                </a:solidFill>
                <a:latin typeface="Calibri" panose="020F0502020204030204" pitchFamily="34" charset="0"/>
              </a:rPr>
              <a:t>="vol"</a:t>
            </a:r>
            <a:r>
              <a:rPr lang="fr-FR" sz="1200" dirty="0">
                <a:solidFill>
                  <a:srgbClr val="FF0000"/>
                </a:solidFill>
                <a:latin typeface="Calibri" panose="020F0502020204030204" pitchFamily="34" charset="0"/>
              </a:rPr>
              <a:t> min</a:t>
            </a:r>
            <a:r>
              <a:rPr lang="fr-FR" sz="1200" dirty="0">
                <a:solidFill>
                  <a:srgbClr val="0000CD"/>
                </a:solidFill>
                <a:latin typeface="Calibri" panose="020F0502020204030204" pitchFamily="34" charset="0"/>
              </a:rPr>
              <a:t>="0"</a:t>
            </a:r>
            <a:r>
              <a:rPr lang="fr-FR" sz="1200" dirty="0">
                <a:solidFill>
                  <a:srgbClr val="FF0000"/>
                </a:solidFill>
                <a:latin typeface="Calibri" panose="020F0502020204030204" pitchFamily="34" charset="0"/>
              </a:rPr>
              <a:t> max</a:t>
            </a:r>
            <a:r>
              <a:rPr lang="fr-FR" sz="1200" dirty="0">
                <a:solidFill>
                  <a:srgbClr val="0000CD"/>
                </a:solidFill>
                <a:latin typeface="Calibri" panose="020F0502020204030204" pitchFamily="34" charset="0"/>
              </a:rPr>
              <a:t>="50"&gt;</a:t>
            </a:r>
            <a:br>
              <a:rPr lang="fr-FR" sz="1200" dirty="0">
                <a:latin typeface="Calibri" panose="020F0502020204030204" pitchFamily="34" charset="0"/>
              </a:rPr>
            </a:b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19" name="Rectangle 18">
            <a:extLst>
              <a:ext uri="{FF2B5EF4-FFF2-40B4-BE49-F238E27FC236}">
                <a16:creationId xmlns:a16="http://schemas.microsoft.com/office/drawing/2014/main" id="{942E0B2A-DF86-4E06-8D8F-BD1D75E276AE}"/>
              </a:ext>
            </a:extLst>
          </p:cNvPr>
          <p:cNvSpPr/>
          <p:nvPr/>
        </p:nvSpPr>
        <p:spPr>
          <a:xfrm>
            <a:off x="745669" y="3670399"/>
            <a:ext cx="9769929" cy="338554"/>
          </a:xfrm>
          <a:prstGeom prst="rect">
            <a:avLst/>
          </a:prstGeom>
        </p:spPr>
        <p:txBody>
          <a:bodyPr wrap="square">
            <a:spAutoFit/>
          </a:bodyPr>
          <a:lstStyle/>
          <a:p>
            <a:pPr algn="just"/>
            <a:r>
              <a:rPr lang="fr-FR" sz="1600" b="1" dirty="0">
                <a:solidFill>
                  <a:srgbClr val="FF7800"/>
                </a:solidFill>
                <a:latin typeface="Calibri" panose="020F0502020204030204" pitchFamily="34" charset="0"/>
                <a:cs typeface="Calibri" panose="020F0502020204030204" pitchFamily="34" charset="0"/>
              </a:rPr>
              <a:t>Type search</a:t>
            </a:r>
          </a:p>
        </p:txBody>
      </p:sp>
      <p:sp>
        <p:nvSpPr>
          <p:cNvPr id="20" name="Rectangle 19">
            <a:extLst>
              <a:ext uri="{FF2B5EF4-FFF2-40B4-BE49-F238E27FC236}">
                <a16:creationId xmlns:a16="http://schemas.microsoft.com/office/drawing/2014/main" id="{5EB037D8-56C3-4806-9616-EB37C7399494}"/>
              </a:ext>
            </a:extLst>
          </p:cNvPr>
          <p:cNvSpPr/>
          <p:nvPr/>
        </p:nvSpPr>
        <p:spPr>
          <a:xfrm>
            <a:off x="835719" y="4071762"/>
            <a:ext cx="9589827" cy="830997"/>
          </a:xfrm>
          <a:prstGeom prst="rect">
            <a:avLst/>
          </a:prstGeom>
          <a:ln>
            <a:solidFill>
              <a:schemeClr val="accent1"/>
            </a:solidFill>
          </a:ln>
        </p:spPr>
        <p:txBody>
          <a:bodyPr wrap="square">
            <a:spAutoFit/>
          </a:bodyPr>
          <a:lstStyle/>
          <a:p>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FF0000"/>
                </a:solidFill>
                <a:latin typeface="Calibri" panose="020F0502020204030204" pitchFamily="34" charset="0"/>
              </a:rPr>
              <a:t> for</a:t>
            </a:r>
            <a:r>
              <a:rPr lang="en-US" sz="1200" dirty="0">
                <a:solidFill>
                  <a:srgbClr val="0000CD"/>
                </a:solidFill>
                <a:latin typeface="Calibri" panose="020F0502020204030204" pitchFamily="34" charset="0"/>
              </a:rPr>
              <a:t>="gsearch"&gt;</a:t>
            </a:r>
            <a:r>
              <a:rPr lang="en-US" sz="1200" dirty="0">
                <a:solidFill>
                  <a:srgbClr val="000000"/>
                </a:solidFill>
                <a:latin typeface="Calibri" panose="020F0502020204030204" pitchFamily="34" charset="0"/>
              </a:rPr>
              <a:t>Search Google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input</a:t>
            </a:r>
            <a:r>
              <a:rPr lang="en-US" sz="1200" dirty="0">
                <a:solidFill>
                  <a:srgbClr val="FF0000"/>
                </a:solidFill>
                <a:latin typeface="Calibri" panose="020F0502020204030204" pitchFamily="34" charset="0"/>
              </a:rPr>
              <a:t> type</a:t>
            </a:r>
            <a:r>
              <a:rPr lang="en-US" sz="1200" dirty="0">
                <a:solidFill>
                  <a:srgbClr val="0000CD"/>
                </a:solidFill>
                <a:latin typeface="Calibri" panose="020F0502020204030204" pitchFamily="34" charset="0"/>
              </a:rPr>
              <a:t>="search"</a:t>
            </a:r>
            <a:r>
              <a:rPr lang="en-US" sz="1200" dirty="0">
                <a:solidFill>
                  <a:srgbClr val="FF0000"/>
                </a:solidFill>
                <a:latin typeface="Calibri" panose="020F0502020204030204" pitchFamily="34" charset="0"/>
              </a:rPr>
              <a:t> id</a:t>
            </a:r>
            <a:r>
              <a:rPr lang="en-US" sz="1200" dirty="0">
                <a:solidFill>
                  <a:srgbClr val="0000CD"/>
                </a:solidFill>
                <a:latin typeface="Calibri" panose="020F0502020204030204" pitchFamily="34" charset="0"/>
              </a:rPr>
              <a:t>="gsearch"</a:t>
            </a:r>
            <a:r>
              <a:rPr lang="en-US" sz="1200" dirty="0">
                <a:solidFill>
                  <a:srgbClr val="FF0000"/>
                </a:solidFill>
                <a:latin typeface="Calibri" panose="020F0502020204030204" pitchFamily="34" charset="0"/>
              </a:rPr>
              <a:t> name</a:t>
            </a:r>
            <a:r>
              <a:rPr lang="en-US" sz="1200" dirty="0">
                <a:solidFill>
                  <a:srgbClr val="0000CD"/>
                </a:solidFill>
                <a:latin typeface="Calibri" panose="020F0502020204030204" pitchFamily="34" charset="0"/>
              </a:rPr>
              <a:t>="gsearch"&gt;</a:t>
            </a:r>
            <a:br>
              <a:rPr lang="en-US" sz="1200" dirty="0">
                <a:latin typeface="Calibri" panose="020F0502020204030204" pitchFamily="34" charset="0"/>
              </a:rPr>
            </a:b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14" name="Titre 1">
            <a:extLst>
              <a:ext uri="{FF2B5EF4-FFF2-40B4-BE49-F238E27FC236}">
                <a16:creationId xmlns:a16="http://schemas.microsoft.com/office/drawing/2014/main" id="{A89E5BF0-FE25-4EAC-B59E-4B396806008D}"/>
              </a:ext>
            </a:extLst>
          </p:cNvPr>
          <p:cNvSpPr>
            <a:spLocks noGrp="1"/>
          </p:cNvSpPr>
          <p:nvPr>
            <p:ph type="title"/>
          </p:nvPr>
        </p:nvSpPr>
        <p:spPr>
          <a:xfrm>
            <a:off x="180000" y="452230"/>
            <a:ext cx="5075172" cy="415143"/>
          </a:xfrm>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15" name="Espace réservé du texte 5">
            <a:extLst>
              <a:ext uri="{FF2B5EF4-FFF2-40B4-BE49-F238E27FC236}">
                <a16:creationId xmlns:a16="http://schemas.microsoft.com/office/drawing/2014/main" id="{A065C63C-01F8-477B-BEB1-717E0680DC63}"/>
              </a:ext>
            </a:extLst>
          </p:cNvPr>
          <p:cNvSpPr>
            <a:spLocks noGrp="1"/>
          </p:cNvSpPr>
          <p:nvPr>
            <p:ph type="body" sz="quarter" idx="11"/>
          </p:nvPr>
        </p:nvSpPr>
        <p:spPr>
          <a:xfrm>
            <a:off x="180000" y="900493"/>
            <a:ext cx="5064662" cy="444906"/>
          </a:xfrm>
          <a:prstGeom prst="rect">
            <a:avLst/>
          </a:prstGeom>
        </p:spPr>
        <p:txBody>
          <a:bodyPr/>
          <a:lstStyle/>
          <a:p>
            <a:r>
              <a:rPr lang="fr-FR" dirty="0"/>
              <a:t>Balises HTML5 pour les formulaires</a:t>
            </a:r>
          </a:p>
        </p:txBody>
      </p:sp>
    </p:spTree>
    <p:extLst>
      <p:ext uri="{BB962C8B-B14F-4D97-AF65-F5344CB8AC3E}">
        <p14:creationId xmlns:p14="http://schemas.microsoft.com/office/powerpoint/2010/main" val="4268889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1C990745-D3AA-40D5-802E-BAC61D4D3B61}"/>
              </a:ext>
            </a:extLst>
          </p:cNvPr>
          <p:cNvSpPr>
            <a:spLocks noGrp="1"/>
          </p:cNvSpPr>
          <p:nvPr>
            <p:ph sz="quarter" idx="13"/>
          </p:nvPr>
        </p:nvSpPr>
        <p:spPr/>
        <p:txBody>
          <a:bodyPr/>
          <a:lstStyle/>
          <a:p>
            <a:r>
              <a:rPr lang="fr-FR" sz="1600" b="1" dirty="0">
                <a:solidFill>
                  <a:srgbClr val="FF7800"/>
                </a:solidFill>
                <a:latin typeface="Calibri" panose="020F0502020204030204" pitchFamily="34" charset="0"/>
              </a:rPr>
              <a:t>L'attribut value</a:t>
            </a:r>
          </a:p>
          <a:p>
            <a:endParaRPr lang="fr-FR" dirty="0"/>
          </a:p>
        </p:txBody>
      </p:sp>
      <p:sp>
        <p:nvSpPr>
          <p:cNvPr id="8" name="Rectangle 7">
            <a:extLst>
              <a:ext uri="{FF2B5EF4-FFF2-40B4-BE49-F238E27FC236}">
                <a16:creationId xmlns:a16="http://schemas.microsoft.com/office/drawing/2014/main" id="{94F0C781-6F07-4447-A3CE-64CE4AB8E8A5}"/>
              </a:ext>
            </a:extLst>
          </p:cNvPr>
          <p:cNvSpPr/>
          <p:nvPr/>
        </p:nvSpPr>
        <p:spPr>
          <a:xfrm>
            <a:off x="728286" y="2007036"/>
            <a:ext cx="9964240" cy="2862322"/>
          </a:xfrm>
          <a:prstGeom prst="rect">
            <a:avLst/>
          </a:prstGeom>
        </p:spPr>
        <p:txBody>
          <a:bodyPr wrap="square">
            <a:spAutoFit/>
          </a:bodyPr>
          <a:lstStyle/>
          <a:p>
            <a:pPr algn="just"/>
            <a:r>
              <a:rPr lang="fr-FR" sz="1200" dirty="0">
                <a:solidFill>
                  <a:schemeClr val="tx1">
                    <a:lumMod val="65000"/>
                    <a:lumOff val="35000"/>
                  </a:schemeClr>
                </a:solidFill>
                <a:latin typeface="Calibri" panose="020F0502020204030204" pitchFamily="34" charset="0"/>
              </a:rPr>
              <a:t>L'attribut </a:t>
            </a:r>
            <a:r>
              <a:rPr lang="fr-FR" sz="1200" b="1" dirty="0">
                <a:solidFill>
                  <a:schemeClr val="tx1">
                    <a:lumMod val="65000"/>
                    <a:lumOff val="35000"/>
                  </a:schemeClr>
                </a:solidFill>
                <a:latin typeface="Calibri" panose="020F0502020204030204" pitchFamily="34" charset="0"/>
              </a:rPr>
              <a:t>value</a:t>
            </a:r>
            <a:r>
              <a:rPr lang="fr-FR" sz="1200" dirty="0">
                <a:solidFill>
                  <a:schemeClr val="tx1">
                    <a:lumMod val="65000"/>
                    <a:lumOff val="35000"/>
                  </a:schemeClr>
                </a:solidFill>
                <a:latin typeface="Calibri" panose="020F0502020204030204" pitchFamily="34" charset="0"/>
              </a:rPr>
              <a:t> spécifie une valeur initiale pour un champ d'entrée.</a:t>
            </a:r>
          </a:p>
          <a:p>
            <a:pPr algn="just"/>
            <a:endParaRPr lang="fr-FR" sz="1200"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L'attribut </a:t>
            </a:r>
            <a:r>
              <a:rPr lang="fr-FR" sz="1200" b="1" dirty="0" err="1">
                <a:solidFill>
                  <a:schemeClr val="tx1">
                    <a:lumMod val="65000"/>
                    <a:lumOff val="35000"/>
                  </a:schemeClr>
                </a:solidFill>
                <a:latin typeface="Calibri" panose="020F0502020204030204" pitchFamily="34" charset="0"/>
              </a:rPr>
              <a:t>readonly</a:t>
            </a:r>
            <a:r>
              <a:rPr lang="fr-FR" sz="1200" dirty="0">
                <a:solidFill>
                  <a:schemeClr val="tx1">
                    <a:lumMod val="65000"/>
                    <a:lumOff val="35000"/>
                  </a:schemeClr>
                </a:solidFill>
                <a:latin typeface="Calibri" panose="020F0502020204030204" pitchFamily="34" charset="0"/>
              </a:rPr>
              <a:t> spécifie qu'un champ d'entrée est en lecture seule.</a:t>
            </a:r>
          </a:p>
          <a:p>
            <a:pPr algn="just"/>
            <a:endParaRPr lang="fr-FR" sz="1200" dirty="0">
              <a:solidFill>
                <a:schemeClr val="tx1">
                  <a:lumMod val="65000"/>
                  <a:lumOff val="35000"/>
                </a:schemeClr>
              </a:solidFill>
              <a:latin typeface="Calibri" panose="020F0502020204030204" pitchFamily="34" charset="0"/>
            </a:endParaRPr>
          </a:p>
        </p:txBody>
      </p:sp>
      <p:sp>
        <p:nvSpPr>
          <p:cNvPr id="9" name="Rectangle 8">
            <a:extLst>
              <a:ext uri="{FF2B5EF4-FFF2-40B4-BE49-F238E27FC236}">
                <a16:creationId xmlns:a16="http://schemas.microsoft.com/office/drawing/2014/main" id="{C1A9CF8A-E69F-4827-8956-FBE25895AAA7}"/>
              </a:ext>
            </a:extLst>
          </p:cNvPr>
          <p:cNvSpPr/>
          <p:nvPr/>
        </p:nvSpPr>
        <p:spPr>
          <a:xfrm>
            <a:off x="836961" y="2356632"/>
            <a:ext cx="10518078" cy="1200329"/>
          </a:xfrm>
          <a:prstGeom prst="rect">
            <a:avLst/>
          </a:prstGeom>
          <a:ln>
            <a:solidFill>
              <a:schemeClr val="accent1"/>
            </a:solidFill>
          </a:ln>
        </p:spPr>
        <p:txBody>
          <a:bodyPr wrap="square">
            <a:spAutoFit/>
          </a:bodyPr>
          <a:lstStyle/>
          <a:p>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FF0000"/>
                </a:solidFill>
                <a:latin typeface="Calibri" panose="020F0502020204030204" pitchFamily="34" charset="0"/>
              </a:rPr>
              <a:t> for</a:t>
            </a:r>
            <a:r>
              <a:rPr lang="fr-FR" sz="1200" dirty="0">
                <a:solidFill>
                  <a:srgbClr val="0000CD"/>
                </a:solidFill>
                <a:latin typeface="Calibri" panose="020F0502020204030204" pitchFamily="34" charset="0"/>
              </a:rPr>
              <a:t>="fname"&gt;</a:t>
            </a:r>
            <a:r>
              <a:rPr lang="fr-FR" sz="1200" dirty="0">
                <a:solidFill>
                  <a:srgbClr val="000000"/>
                </a:solidFill>
                <a:latin typeface="Calibri" panose="020F0502020204030204" pitchFamily="34" charset="0"/>
              </a:rPr>
              <a:t>First </a:t>
            </a:r>
            <a:r>
              <a:rPr lang="fr-FR" sz="1200" dirty="0" err="1">
                <a:solidFill>
                  <a:srgbClr val="000000"/>
                </a:solidFill>
                <a:latin typeface="Calibri" panose="020F0502020204030204" pitchFamily="34" charset="0"/>
              </a:rPr>
              <a:t>name</a:t>
            </a: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0000CD"/>
                </a:solidFill>
                <a:latin typeface="Calibri" panose="020F0502020204030204" pitchFamily="34" charset="0"/>
              </a:rPr>
              <a:t>&gt;&lt;</a:t>
            </a:r>
            <a:r>
              <a:rPr lang="fr-FR" sz="1200" dirty="0">
                <a:solidFill>
                  <a:srgbClr val="A52A2A"/>
                </a:solidFill>
                <a:latin typeface="Calibri" panose="020F0502020204030204" pitchFamily="34" charset="0"/>
              </a:rPr>
              <a:t>br</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input</a:t>
            </a:r>
            <a:r>
              <a:rPr lang="fr-FR" sz="1200" dirty="0">
                <a:solidFill>
                  <a:srgbClr val="FF0000"/>
                </a:solidFill>
                <a:latin typeface="Calibri" panose="020F0502020204030204" pitchFamily="34" charset="0"/>
              </a:rPr>
              <a:t> type</a:t>
            </a:r>
            <a:r>
              <a:rPr lang="fr-FR" sz="1200" dirty="0">
                <a:solidFill>
                  <a:srgbClr val="0000CD"/>
                </a:solidFill>
                <a:latin typeface="Calibri" panose="020F0502020204030204" pitchFamily="34" charset="0"/>
              </a:rPr>
              <a:t>="text"</a:t>
            </a:r>
            <a:r>
              <a:rPr lang="fr-FR" sz="1200" dirty="0">
                <a:solidFill>
                  <a:srgbClr val="FF0000"/>
                </a:solidFill>
                <a:latin typeface="Calibri" panose="020F0502020204030204" pitchFamily="34" charset="0"/>
              </a:rPr>
              <a:t> id</a:t>
            </a:r>
            <a:r>
              <a:rPr lang="fr-FR" sz="1200" dirty="0">
                <a:solidFill>
                  <a:srgbClr val="0000CD"/>
                </a:solidFill>
                <a:latin typeface="Calibri" panose="020F0502020204030204" pitchFamily="34" charset="0"/>
              </a:rPr>
              <a:t>="fname"</a:t>
            </a:r>
            <a:r>
              <a:rPr lang="fr-FR" sz="1200" dirty="0">
                <a:solidFill>
                  <a:srgbClr val="FF0000"/>
                </a:solidFill>
                <a:latin typeface="Calibri" panose="020F0502020204030204" pitchFamily="34" charset="0"/>
              </a:rPr>
              <a:t> name</a:t>
            </a:r>
            <a:r>
              <a:rPr lang="fr-FR" sz="1200" dirty="0">
                <a:solidFill>
                  <a:srgbClr val="0000CD"/>
                </a:solidFill>
                <a:latin typeface="Calibri" panose="020F0502020204030204" pitchFamily="34" charset="0"/>
              </a:rPr>
              <a:t>="fname"</a:t>
            </a:r>
            <a:r>
              <a:rPr lang="fr-FR" sz="1200" dirty="0">
                <a:solidFill>
                  <a:srgbClr val="FF0000"/>
                </a:solidFill>
                <a:latin typeface="Calibri" panose="020F0502020204030204" pitchFamily="34" charset="0"/>
              </a:rPr>
              <a:t> value</a:t>
            </a:r>
            <a:r>
              <a:rPr lang="fr-FR" sz="1200" dirty="0">
                <a:solidFill>
                  <a:srgbClr val="0000CD"/>
                </a:solidFill>
                <a:latin typeface="Calibri" panose="020F0502020204030204" pitchFamily="34" charset="0"/>
              </a:rPr>
              <a:t>="John"&gt;&lt;</a:t>
            </a:r>
            <a:r>
              <a:rPr lang="fr-FR" sz="1200" dirty="0">
                <a:solidFill>
                  <a:srgbClr val="A52A2A"/>
                </a:solidFill>
                <a:latin typeface="Calibri" panose="020F0502020204030204" pitchFamily="34" charset="0"/>
              </a:rPr>
              <a:t>br</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FF0000"/>
                </a:solidFill>
                <a:latin typeface="Calibri" panose="020F0502020204030204" pitchFamily="34" charset="0"/>
              </a:rPr>
              <a:t> for</a:t>
            </a:r>
            <a:r>
              <a:rPr lang="fr-FR" sz="1200" dirty="0">
                <a:solidFill>
                  <a:srgbClr val="0000CD"/>
                </a:solidFill>
                <a:latin typeface="Calibri" panose="020F0502020204030204" pitchFamily="34" charset="0"/>
              </a:rPr>
              <a:t>="lname"&gt;</a:t>
            </a:r>
            <a:r>
              <a:rPr lang="fr-FR" sz="1200" dirty="0">
                <a:solidFill>
                  <a:srgbClr val="000000"/>
                </a:solidFill>
                <a:latin typeface="Calibri" panose="020F0502020204030204" pitchFamily="34" charset="0"/>
              </a:rPr>
              <a:t>Last </a:t>
            </a:r>
            <a:r>
              <a:rPr lang="fr-FR" sz="1200" dirty="0" err="1">
                <a:solidFill>
                  <a:srgbClr val="000000"/>
                </a:solidFill>
                <a:latin typeface="Calibri" panose="020F0502020204030204" pitchFamily="34" charset="0"/>
              </a:rPr>
              <a:t>name</a:t>
            </a: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0000CD"/>
                </a:solidFill>
                <a:latin typeface="Calibri" panose="020F0502020204030204" pitchFamily="34" charset="0"/>
              </a:rPr>
              <a:t>&gt;&lt;</a:t>
            </a:r>
            <a:r>
              <a:rPr lang="fr-FR" sz="1200" dirty="0">
                <a:solidFill>
                  <a:srgbClr val="A52A2A"/>
                </a:solidFill>
                <a:latin typeface="Calibri" panose="020F0502020204030204" pitchFamily="34" charset="0"/>
              </a:rPr>
              <a:t>br</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input</a:t>
            </a:r>
            <a:r>
              <a:rPr lang="fr-FR" sz="1200" dirty="0">
                <a:solidFill>
                  <a:srgbClr val="FF0000"/>
                </a:solidFill>
                <a:latin typeface="Calibri" panose="020F0502020204030204" pitchFamily="34" charset="0"/>
              </a:rPr>
              <a:t> type</a:t>
            </a:r>
            <a:r>
              <a:rPr lang="fr-FR" sz="1200" dirty="0">
                <a:solidFill>
                  <a:srgbClr val="0000CD"/>
                </a:solidFill>
                <a:latin typeface="Calibri" panose="020F0502020204030204" pitchFamily="34" charset="0"/>
              </a:rPr>
              <a:t>="text"</a:t>
            </a:r>
            <a:r>
              <a:rPr lang="fr-FR" sz="1200" dirty="0">
                <a:solidFill>
                  <a:srgbClr val="FF0000"/>
                </a:solidFill>
                <a:latin typeface="Calibri" panose="020F0502020204030204" pitchFamily="34" charset="0"/>
              </a:rPr>
              <a:t> id</a:t>
            </a:r>
            <a:r>
              <a:rPr lang="fr-FR" sz="1200" dirty="0">
                <a:solidFill>
                  <a:srgbClr val="0000CD"/>
                </a:solidFill>
                <a:latin typeface="Calibri" panose="020F0502020204030204" pitchFamily="34" charset="0"/>
              </a:rPr>
              <a:t>="lname"</a:t>
            </a:r>
            <a:r>
              <a:rPr lang="fr-FR" sz="1200" dirty="0">
                <a:solidFill>
                  <a:srgbClr val="FF0000"/>
                </a:solidFill>
                <a:latin typeface="Calibri" panose="020F0502020204030204" pitchFamily="34" charset="0"/>
              </a:rPr>
              <a:t> name</a:t>
            </a:r>
            <a:r>
              <a:rPr lang="fr-FR" sz="1200" dirty="0">
                <a:solidFill>
                  <a:srgbClr val="0000CD"/>
                </a:solidFill>
                <a:latin typeface="Calibri" panose="020F0502020204030204" pitchFamily="34" charset="0"/>
              </a:rPr>
              <a:t>="lname"</a:t>
            </a:r>
            <a:r>
              <a:rPr lang="fr-FR" sz="1200" dirty="0">
                <a:solidFill>
                  <a:srgbClr val="FF0000"/>
                </a:solidFill>
                <a:latin typeface="Calibri" panose="020F0502020204030204" pitchFamily="34" charset="0"/>
              </a:rPr>
              <a:t> value</a:t>
            </a:r>
            <a:r>
              <a:rPr lang="fr-FR" sz="1200" dirty="0">
                <a:solidFill>
                  <a:srgbClr val="0000CD"/>
                </a:solidFill>
                <a:latin typeface="Calibri" panose="020F0502020204030204" pitchFamily="34" charset="0"/>
              </a:rPr>
              <a:t>="Doe"&gt;</a:t>
            </a:r>
            <a:br>
              <a:rPr lang="fr-FR" sz="1200" dirty="0">
                <a:latin typeface="Calibri" panose="020F0502020204030204" pitchFamily="34" charset="0"/>
              </a:rPr>
            </a:b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10" name="Rectangle 9">
            <a:extLst>
              <a:ext uri="{FF2B5EF4-FFF2-40B4-BE49-F238E27FC236}">
                <a16:creationId xmlns:a16="http://schemas.microsoft.com/office/drawing/2014/main" id="{2930EC7F-4E4D-424E-9746-4DF922BBE4CF}"/>
              </a:ext>
            </a:extLst>
          </p:cNvPr>
          <p:cNvSpPr/>
          <p:nvPr/>
        </p:nvSpPr>
        <p:spPr>
          <a:xfrm>
            <a:off x="836961" y="4696624"/>
            <a:ext cx="10518078" cy="1200329"/>
          </a:xfrm>
          <a:prstGeom prst="rect">
            <a:avLst/>
          </a:prstGeom>
          <a:ln>
            <a:solidFill>
              <a:schemeClr val="accent1"/>
            </a:solidFill>
          </a:ln>
        </p:spPr>
        <p:txBody>
          <a:bodyPr wrap="square">
            <a:spAutoFit/>
          </a:bodyPr>
          <a:lstStyle/>
          <a:p>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FF0000"/>
                </a:solidFill>
                <a:latin typeface="Calibri" panose="020F0502020204030204" pitchFamily="34" charset="0"/>
              </a:rPr>
              <a:t> for</a:t>
            </a:r>
            <a:r>
              <a:rPr lang="fr-FR" sz="1200" dirty="0">
                <a:solidFill>
                  <a:srgbClr val="0000CD"/>
                </a:solidFill>
                <a:latin typeface="Calibri" panose="020F0502020204030204" pitchFamily="34" charset="0"/>
              </a:rPr>
              <a:t>="fname"&gt;</a:t>
            </a:r>
            <a:r>
              <a:rPr lang="fr-FR" sz="1200" dirty="0">
                <a:solidFill>
                  <a:srgbClr val="000000"/>
                </a:solidFill>
                <a:latin typeface="Calibri" panose="020F0502020204030204" pitchFamily="34" charset="0"/>
              </a:rPr>
              <a:t>First </a:t>
            </a:r>
            <a:r>
              <a:rPr lang="fr-FR" sz="1200" dirty="0" err="1">
                <a:solidFill>
                  <a:srgbClr val="000000"/>
                </a:solidFill>
                <a:latin typeface="Calibri" panose="020F0502020204030204" pitchFamily="34" charset="0"/>
              </a:rPr>
              <a:t>name</a:t>
            </a: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0000CD"/>
                </a:solidFill>
                <a:latin typeface="Calibri" panose="020F0502020204030204" pitchFamily="34" charset="0"/>
              </a:rPr>
              <a:t>&gt;&lt;</a:t>
            </a:r>
            <a:r>
              <a:rPr lang="fr-FR" sz="1200" dirty="0">
                <a:solidFill>
                  <a:srgbClr val="A52A2A"/>
                </a:solidFill>
                <a:latin typeface="Calibri" panose="020F0502020204030204" pitchFamily="34" charset="0"/>
              </a:rPr>
              <a:t>br</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input</a:t>
            </a:r>
            <a:r>
              <a:rPr lang="fr-FR" sz="1200" dirty="0">
                <a:solidFill>
                  <a:srgbClr val="FF0000"/>
                </a:solidFill>
                <a:latin typeface="Calibri" panose="020F0502020204030204" pitchFamily="34" charset="0"/>
              </a:rPr>
              <a:t> type</a:t>
            </a:r>
            <a:r>
              <a:rPr lang="fr-FR" sz="1200" dirty="0">
                <a:solidFill>
                  <a:srgbClr val="0000CD"/>
                </a:solidFill>
                <a:latin typeface="Calibri" panose="020F0502020204030204" pitchFamily="34" charset="0"/>
              </a:rPr>
              <a:t>="text"</a:t>
            </a:r>
            <a:r>
              <a:rPr lang="fr-FR" sz="1200" dirty="0">
                <a:solidFill>
                  <a:srgbClr val="FF0000"/>
                </a:solidFill>
                <a:latin typeface="Calibri" panose="020F0502020204030204" pitchFamily="34" charset="0"/>
              </a:rPr>
              <a:t> id</a:t>
            </a:r>
            <a:r>
              <a:rPr lang="fr-FR" sz="1200" dirty="0">
                <a:solidFill>
                  <a:srgbClr val="0000CD"/>
                </a:solidFill>
                <a:latin typeface="Calibri" panose="020F0502020204030204" pitchFamily="34" charset="0"/>
              </a:rPr>
              <a:t>="fname"</a:t>
            </a:r>
            <a:r>
              <a:rPr lang="fr-FR" sz="1200" dirty="0">
                <a:solidFill>
                  <a:srgbClr val="FF0000"/>
                </a:solidFill>
                <a:latin typeface="Calibri" panose="020F0502020204030204" pitchFamily="34" charset="0"/>
              </a:rPr>
              <a:t> name</a:t>
            </a:r>
            <a:r>
              <a:rPr lang="fr-FR" sz="1200" dirty="0">
                <a:solidFill>
                  <a:srgbClr val="0000CD"/>
                </a:solidFill>
                <a:latin typeface="Calibri" panose="020F0502020204030204" pitchFamily="34" charset="0"/>
              </a:rPr>
              <a:t>="fname"</a:t>
            </a:r>
            <a:r>
              <a:rPr lang="fr-FR" sz="1200" dirty="0">
                <a:solidFill>
                  <a:srgbClr val="FF0000"/>
                </a:solidFill>
                <a:latin typeface="Calibri" panose="020F0502020204030204" pitchFamily="34" charset="0"/>
              </a:rPr>
              <a:t> value</a:t>
            </a:r>
            <a:r>
              <a:rPr lang="fr-FR" sz="1200" dirty="0">
                <a:solidFill>
                  <a:srgbClr val="0000CD"/>
                </a:solidFill>
                <a:latin typeface="Calibri" panose="020F0502020204030204" pitchFamily="34" charset="0"/>
              </a:rPr>
              <a:t>="John"</a:t>
            </a:r>
            <a:r>
              <a:rPr lang="fr-FR" sz="1200" dirty="0">
                <a:solidFill>
                  <a:srgbClr val="FF0000"/>
                </a:solidFill>
                <a:latin typeface="Calibri" panose="020F0502020204030204" pitchFamily="34" charset="0"/>
              </a:rPr>
              <a:t> readonly</a:t>
            </a:r>
            <a:r>
              <a:rPr lang="fr-FR" sz="1200" dirty="0">
                <a:solidFill>
                  <a:srgbClr val="0000CD"/>
                </a:solidFill>
                <a:latin typeface="Calibri" panose="020F0502020204030204" pitchFamily="34" charset="0"/>
              </a:rPr>
              <a:t>&gt;&lt;</a:t>
            </a:r>
            <a:r>
              <a:rPr lang="fr-FR" sz="1200" dirty="0">
                <a:solidFill>
                  <a:srgbClr val="A52A2A"/>
                </a:solidFill>
                <a:latin typeface="Calibri" panose="020F0502020204030204" pitchFamily="34" charset="0"/>
              </a:rPr>
              <a:t>br</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FF0000"/>
                </a:solidFill>
                <a:latin typeface="Calibri" panose="020F0502020204030204" pitchFamily="34" charset="0"/>
              </a:rPr>
              <a:t> for</a:t>
            </a:r>
            <a:r>
              <a:rPr lang="fr-FR" sz="1200" dirty="0">
                <a:solidFill>
                  <a:srgbClr val="0000CD"/>
                </a:solidFill>
                <a:latin typeface="Calibri" panose="020F0502020204030204" pitchFamily="34" charset="0"/>
              </a:rPr>
              <a:t>="lname"&gt;</a:t>
            </a:r>
            <a:r>
              <a:rPr lang="fr-FR" sz="1200" dirty="0">
                <a:solidFill>
                  <a:srgbClr val="000000"/>
                </a:solidFill>
                <a:latin typeface="Calibri" panose="020F0502020204030204" pitchFamily="34" charset="0"/>
              </a:rPr>
              <a:t>Last </a:t>
            </a:r>
            <a:r>
              <a:rPr lang="fr-FR" sz="1200" dirty="0" err="1">
                <a:solidFill>
                  <a:srgbClr val="000000"/>
                </a:solidFill>
                <a:latin typeface="Calibri" panose="020F0502020204030204" pitchFamily="34" charset="0"/>
              </a:rPr>
              <a:t>name</a:t>
            </a: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0000CD"/>
                </a:solidFill>
                <a:latin typeface="Calibri" panose="020F0502020204030204" pitchFamily="34" charset="0"/>
              </a:rPr>
              <a:t>&gt;&lt;</a:t>
            </a:r>
            <a:r>
              <a:rPr lang="fr-FR" sz="1200" dirty="0">
                <a:solidFill>
                  <a:srgbClr val="A52A2A"/>
                </a:solidFill>
                <a:latin typeface="Calibri" panose="020F0502020204030204" pitchFamily="34" charset="0"/>
              </a:rPr>
              <a:t>br</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input</a:t>
            </a:r>
            <a:r>
              <a:rPr lang="fr-FR" sz="1200" dirty="0">
                <a:solidFill>
                  <a:srgbClr val="FF0000"/>
                </a:solidFill>
                <a:latin typeface="Calibri" panose="020F0502020204030204" pitchFamily="34" charset="0"/>
              </a:rPr>
              <a:t> type</a:t>
            </a:r>
            <a:r>
              <a:rPr lang="fr-FR" sz="1200" dirty="0">
                <a:solidFill>
                  <a:srgbClr val="0000CD"/>
                </a:solidFill>
                <a:latin typeface="Calibri" panose="020F0502020204030204" pitchFamily="34" charset="0"/>
              </a:rPr>
              <a:t>="text"</a:t>
            </a:r>
            <a:r>
              <a:rPr lang="fr-FR" sz="1200" dirty="0">
                <a:solidFill>
                  <a:srgbClr val="FF0000"/>
                </a:solidFill>
                <a:latin typeface="Calibri" panose="020F0502020204030204" pitchFamily="34" charset="0"/>
              </a:rPr>
              <a:t> id</a:t>
            </a:r>
            <a:r>
              <a:rPr lang="fr-FR" sz="1200" dirty="0">
                <a:solidFill>
                  <a:srgbClr val="0000CD"/>
                </a:solidFill>
                <a:latin typeface="Calibri" panose="020F0502020204030204" pitchFamily="34" charset="0"/>
              </a:rPr>
              <a:t>="lname"</a:t>
            </a:r>
            <a:r>
              <a:rPr lang="fr-FR" sz="1200" dirty="0">
                <a:solidFill>
                  <a:srgbClr val="FF0000"/>
                </a:solidFill>
                <a:latin typeface="Calibri" panose="020F0502020204030204" pitchFamily="34" charset="0"/>
              </a:rPr>
              <a:t> name</a:t>
            </a:r>
            <a:r>
              <a:rPr lang="fr-FR" sz="1200" dirty="0">
                <a:solidFill>
                  <a:srgbClr val="0000CD"/>
                </a:solidFill>
                <a:latin typeface="Calibri" panose="020F0502020204030204" pitchFamily="34" charset="0"/>
              </a:rPr>
              <a:t>="lname"</a:t>
            </a:r>
            <a:r>
              <a:rPr lang="fr-FR" sz="1200" dirty="0">
                <a:solidFill>
                  <a:srgbClr val="FF0000"/>
                </a:solidFill>
                <a:latin typeface="Calibri" panose="020F0502020204030204" pitchFamily="34" charset="0"/>
              </a:rPr>
              <a:t> value</a:t>
            </a:r>
            <a:r>
              <a:rPr lang="fr-FR" sz="1200" dirty="0">
                <a:solidFill>
                  <a:srgbClr val="0000CD"/>
                </a:solidFill>
                <a:latin typeface="Calibri" panose="020F0502020204030204" pitchFamily="34" charset="0"/>
              </a:rPr>
              <a:t>="Doe"&gt;</a:t>
            </a:r>
            <a:br>
              <a:rPr lang="fr-FR" sz="1200" dirty="0">
                <a:latin typeface="Calibri" panose="020F0502020204030204" pitchFamily="34" charset="0"/>
              </a:rPr>
            </a:b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11" name="Rectangle 10">
            <a:extLst>
              <a:ext uri="{FF2B5EF4-FFF2-40B4-BE49-F238E27FC236}">
                <a16:creationId xmlns:a16="http://schemas.microsoft.com/office/drawing/2014/main" id="{7FB7A417-2564-4D90-8773-8C1E32B12A51}"/>
              </a:ext>
            </a:extLst>
          </p:cNvPr>
          <p:cNvSpPr/>
          <p:nvPr/>
        </p:nvSpPr>
        <p:spPr>
          <a:xfrm>
            <a:off x="720000" y="4022829"/>
            <a:ext cx="9786173" cy="338554"/>
          </a:xfrm>
          <a:prstGeom prst="rect">
            <a:avLst/>
          </a:prstGeom>
        </p:spPr>
        <p:txBody>
          <a:bodyPr wrap="square">
            <a:spAutoFit/>
          </a:bodyPr>
          <a:lstStyle/>
          <a:p>
            <a:r>
              <a:rPr lang="fr-FR" sz="1600" b="1" dirty="0">
                <a:solidFill>
                  <a:srgbClr val="FF7800"/>
                </a:solidFill>
                <a:latin typeface="Calibri" panose="020F0502020204030204" pitchFamily="34" charset="0"/>
              </a:rPr>
              <a:t>L'attribut </a:t>
            </a:r>
            <a:r>
              <a:rPr lang="fr-FR" sz="1600" b="1" dirty="0" err="1">
                <a:solidFill>
                  <a:srgbClr val="FF7800"/>
                </a:solidFill>
                <a:latin typeface="Calibri" panose="020F0502020204030204" pitchFamily="34" charset="0"/>
              </a:rPr>
              <a:t>readonly</a:t>
            </a:r>
            <a:endParaRPr lang="fr-FR" sz="1600" b="1" dirty="0">
              <a:solidFill>
                <a:srgbClr val="FF7800"/>
              </a:solidFill>
              <a:latin typeface="Calibri" panose="020F0502020204030204" pitchFamily="34" charset="0"/>
            </a:endParaRPr>
          </a:p>
        </p:txBody>
      </p:sp>
      <p:sp>
        <p:nvSpPr>
          <p:cNvPr id="14" name="Titre 1">
            <a:extLst>
              <a:ext uri="{FF2B5EF4-FFF2-40B4-BE49-F238E27FC236}">
                <a16:creationId xmlns:a16="http://schemas.microsoft.com/office/drawing/2014/main" id="{A328E439-3497-45C2-A608-D51E7C7DA151}"/>
              </a:ext>
            </a:extLst>
          </p:cNvPr>
          <p:cNvSpPr>
            <a:spLocks noGrp="1"/>
          </p:cNvSpPr>
          <p:nvPr>
            <p:ph type="title"/>
          </p:nvPr>
        </p:nvSpPr>
        <p:spPr>
          <a:xfrm>
            <a:off x="180000" y="452230"/>
            <a:ext cx="5075172" cy="415143"/>
          </a:xfrm>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15" name="Espace réservé du texte 5">
            <a:extLst>
              <a:ext uri="{FF2B5EF4-FFF2-40B4-BE49-F238E27FC236}">
                <a16:creationId xmlns:a16="http://schemas.microsoft.com/office/drawing/2014/main" id="{5C8DD134-9E37-44C1-8F20-31A776C53A4C}"/>
              </a:ext>
            </a:extLst>
          </p:cNvPr>
          <p:cNvSpPr>
            <a:spLocks noGrp="1"/>
          </p:cNvSpPr>
          <p:nvPr>
            <p:ph type="body" sz="quarter" idx="11"/>
          </p:nvPr>
        </p:nvSpPr>
        <p:spPr>
          <a:xfrm>
            <a:off x="180000" y="900493"/>
            <a:ext cx="5064662" cy="444906"/>
          </a:xfrm>
          <a:prstGeom prst="rect">
            <a:avLst/>
          </a:prstGeom>
        </p:spPr>
        <p:txBody>
          <a:bodyPr/>
          <a:lstStyle/>
          <a:p>
            <a:r>
              <a:rPr lang="fr-FR" dirty="0"/>
              <a:t>Balises HTML5 pour les formulaires</a:t>
            </a:r>
          </a:p>
        </p:txBody>
      </p:sp>
    </p:spTree>
    <p:extLst>
      <p:ext uri="{BB962C8B-B14F-4D97-AF65-F5344CB8AC3E}">
        <p14:creationId xmlns:p14="http://schemas.microsoft.com/office/powerpoint/2010/main" val="41581307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BF5DCE-2AD7-4E1A-8064-7AE20366192C}"/>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L'attribut </a:t>
            </a:r>
            <a:r>
              <a:rPr lang="fr-FR" sz="1200" b="1" dirty="0" err="1">
                <a:solidFill>
                  <a:schemeClr val="tx1">
                    <a:lumMod val="65000"/>
                    <a:lumOff val="35000"/>
                  </a:schemeClr>
                </a:solidFill>
                <a:latin typeface="Calibri" panose="020F0502020204030204" pitchFamily="34" charset="0"/>
              </a:rPr>
              <a:t>maxlength</a:t>
            </a:r>
            <a:r>
              <a:rPr lang="fr-FR" sz="1200" dirty="0">
                <a:solidFill>
                  <a:schemeClr val="tx1">
                    <a:lumMod val="65000"/>
                    <a:lumOff val="35000"/>
                  </a:schemeClr>
                </a:solidFill>
                <a:latin typeface="Calibri" panose="020F0502020204030204" pitchFamily="34" charset="0"/>
              </a:rPr>
              <a:t> spécifie le nombre maximum de caractères autorisés.</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sz="1200" dirty="0">
                <a:solidFill>
                  <a:schemeClr val="tx1">
                    <a:lumMod val="65000"/>
                    <a:lumOff val="35000"/>
                  </a:schemeClr>
                </a:solidFill>
                <a:latin typeface="Calibri" panose="020F0502020204030204" pitchFamily="34" charset="0"/>
              </a:rPr>
              <a:t>L'attribut </a:t>
            </a:r>
            <a:r>
              <a:rPr lang="fr-FR" sz="1200" b="1" dirty="0">
                <a:solidFill>
                  <a:schemeClr val="tx1">
                    <a:lumMod val="65000"/>
                    <a:lumOff val="35000"/>
                  </a:schemeClr>
                </a:solidFill>
                <a:latin typeface="Calibri" panose="020F0502020204030204" pitchFamily="34" charset="0"/>
              </a:rPr>
              <a:t>multiple</a:t>
            </a:r>
            <a:r>
              <a:rPr lang="fr-FR" sz="1200" dirty="0">
                <a:solidFill>
                  <a:schemeClr val="tx1">
                    <a:lumMod val="65000"/>
                    <a:lumOff val="35000"/>
                  </a:schemeClr>
                </a:solidFill>
                <a:latin typeface="Calibri" panose="020F0502020204030204" pitchFamily="34" charset="0"/>
              </a:rPr>
              <a:t> spécifie que l'utilisateur est autorisé à saisir plusieurs valeurs. Il fonctionne avec les types d'entrée suivants : e-mail et fichier.</a:t>
            </a:r>
            <a:endParaRPr lang="fr-FR" dirty="0"/>
          </a:p>
        </p:txBody>
      </p:sp>
      <p:sp>
        <p:nvSpPr>
          <p:cNvPr id="4" name="Espace réservé du contenu 3">
            <a:extLst>
              <a:ext uri="{FF2B5EF4-FFF2-40B4-BE49-F238E27FC236}">
                <a16:creationId xmlns:a16="http://schemas.microsoft.com/office/drawing/2014/main" id="{6577D6C9-441C-4D67-B78E-AB54AED8C0B3}"/>
              </a:ext>
            </a:extLst>
          </p:cNvPr>
          <p:cNvSpPr>
            <a:spLocks noGrp="1"/>
          </p:cNvSpPr>
          <p:nvPr>
            <p:ph sz="quarter" idx="13"/>
          </p:nvPr>
        </p:nvSpPr>
        <p:spPr/>
        <p:txBody>
          <a:bodyPr/>
          <a:lstStyle/>
          <a:p>
            <a:r>
              <a:rPr lang="fr-FR" sz="1600" b="1" dirty="0">
                <a:solidFill>
                  <a:srgbClr val="FF7800"/>
                </a:solidFill>
                <a:latin typeface="Calibri" panose="020F0502020204030204" pitchFamily="34" charset="0"/>
              </a:rPr>
              <a:t>L'attribut </a:t>
            </a:r>
            <a:r>
              <a:rPr lang="fr-FR" sz="1600" b="1" dirty="0" err="1">
                <a:solidFill>
                  <a:srgbClr val="FF7800"/>
                </a:solidFill>
                <a:latin typeface="Calibri" panose="020F0502020204030204" pitchFamily="34" charset="0"/>
              </a:rPr>
              <a:t>maxlength</a:t>
            </a:r>
            <a:endParaRPr lang="fr-FR" sz="1600" b="1" dirty="0">
              <a:solidFill>
                <a:srgbClr val="FF7800"/>
              </a:solidFill>
              <a:latin typeface="Calibri" panose="020F0502020204030204" pitchFamily="34" charset="0"/>
            </a:endParaRPr>
          </a:p>
          <a:p>
            <a:endParaRPr lang="fr-FR" dirty="0"/>
          </a:p>
        </p:txBody>
      </p:sp>
      <p:sp>
        <p:nvSpPr>
          <p:cNvPr id="13" name="Rectangle 12">
            <a:extLst>
              <a:ext uri="{FF2B5EF4-FFF2-40B4-BE49-F238E27FC236}">
                <a16:creationId xmlns:a16="http://schemas.microsoft.com/office/drawing/2014/main" id="{E936889B-B222-4536-9CBF-52FD92F27095}"/>
              </a:ext>
            </a:extLst>
          </p:cNvPr>
          <p:cNvSpPr/>
          <p:nvPr/>
        </p:nvSpPr>
        <p:spPr>
          <a:xfrm>
            <a:off x="891696" y="2282063"/>
            <a:ext cx="10408605" cy="1200329"/>
          </a:xfrm>
          <a:prstGeom prst="rect">
            <a:avLst/>
          </a:prstGeom>
          <a:ln>
            <a:solidFill>
              <a:schemeClr val="accent1"/>
            </a:solidFill>
          </a:ln>
        </p:spPr>
        <p:txBody>
          <a:bodyPr wrap="square">
            <a:spAutoFit/>
          </a:bodyPr>
          <a:lstStyle/>
          <a:p>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FF0000"/>
                </a:solidFill>
                <a:latin typeface="Calibri" panose="020F0502020204030204" pitchFamily="34" charset="0"/>
              </a:rPr>
              <a:t> for</a:t>
            </a:r>
            <a:r>
              <a:rPr lang="fr-FR" sz="1200" dirty="0">
                <a:solidFill>
                  <a:srgbClr val="0000CD"/>
                </a:solidFill>
                <a:latin typeface="Calibri" panose="020F0502020204030204" pitchFamily="34" charset="0"/>
              </a:rPr>
              <a:t>="fname"&gt;</a:t>
            </a:r>
            <a:r>
              <a:rPr lang="fr-FR" sz="1200" dirty="0">
                <a:solidFill>
                  <a:srgbClr val="000000"/>
                </a:solidFill>
                <a:latin typeface="Calibri" panose="020F0502020204030204" pitchFamily="34" charset="0"/>
              </a:rPr>
              <a:t>First </a:t>
            </a:r>
            <a:r>
              <a:rPr lang="fr-FR" sz="1200" dirty="0" err="1">
                <a:solidFill>
                  <a:srgbClr val="000000"/>
                </a:solidFill>
                <a:latin typeface="Calibri" panose="020F0502020204030204" pitchFamily="34" charset="0"/>
              </a:rPr>
              <a:t>name</a:t>
            </a: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0000CD"/>
                </a:solidFill>
                <a:latin typeface="Calibri" panose="020F0502020204030204" pitchFamily="34" charset="0"/>
              </a:rPr>
              <a:t>&gt;&lt;</a:t>
            </a:r>
            <a:r>
              <a:rPr lang="fr-FR" sz="1200" dirty="0">
                <a:solidFill>
                  <a:srgbClr val="A52A2A"/>
                </a:solidFill>
                <a:latin typeface="Calibri" panose="020F0502020204030204" pitchFamily="34" charset="0"/>
              </a:rPr>
              <a:t>br</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input</a:t>
            </a:r>
            <a:r>
              <a:rPr lang="fr-FR" sz="1200" dirty="0">
                <a:solidFill>
                  <a:srgbClr val="FF0000"/>
                </a:solidFill>
                <a:latin typeface="Calibri" panose="020F0502020204030204" pitchFamily="34" charset="0"/>
              </a:rPr>
              <a:t> type</a:t>
            </a:r>
            <a:r>
              <a:rPr lang="fr-FR" sz="1200" dirty="0">
                <a:solidFill>
                  <a:srgbClr val="0000CD"/>
                </a:solidFill>
                <a:latin typeface="Calibri" panose="020F0502020204030204" pitchFamily="34" charset="0"/>
              </a:rPr>
              <a:t>="text"</a:t>
            </a:r>
            <a:r>
              <a:rPr lang="fr-FR" sz="1200" dirty="0">
                <a:solidFill>
                  <a:srgbClr val="FF0000"/>
                </a:solidFill>
                <a:latin typeface="Calibri" panose="020F0502020204030204" pitchFamily="34" charset="0"/>
              </a:rPr>
              <a:t> id</a:t>
            </a:r>
            <a:r>
              <a:rPr lang="fr-FR" sz="1200" dirty="0">
                <a:solidFill>
                  <a:srgbClr val="0000CD"/>
                </a:solidFill>
                <a:latin typeface="Calibri" panose="020F0502020204030204" pitchFamily="34" charset="0"/>
              </a:rPr>
              <a:t>="fname"</a:t>
            </a:r>
            <a:r>
              <a:rPr lang="fr-FR" sz="1200" dirty="0">
                <a:solidFill>
                  <a:srgbClr val="FF0000"/>
                </a:solidFill>
                <a:latin typeface="Calibri" panose="020F0502020204030204" pitchFamily="34" charset="0"/>
              </a:rPr>
              <a:t> name</a:t>
            </a:r>
            <a:r>
              <a:rPr lang="fr-FR" sz="1200" dirty="0">
                <a:solidFill>
                  <a:srgbClr val="0000CD"/>
                </a:solidFill>
                <a:latin typeface="Calibri" panose="020F0502020204030204" pitchFamily="34" charset="0"/>
              </a:rPr>
              <a:t>="fname"</a:t>
            </a:r>
            <a:r>
              <a:rPr lang="fr-FR" sz="1200" dirty="0">
                <a:solidFill>
                  <a:srgbClr val="FF0000"/>
                </a:solidFill>
                <a:latin typeface="Calibri" panose="020F0502020204030204" pitchFamily="34" charset="0"/>
              </a:rPr>
              <a:t> size</a:t>
            </a:r>
            <a:r>
              <a:rPr lang="fr-FR" sz="1200" dirty="0">
                <a:solidFill>
                  <a:srgbClr val="0000CD"/>
                </a:solidFill>
                <a:latin typeface="Calibri" panose="020F0502020204030204" pitchFamily="34" charset="0"/>
              </a:rPr>
              <a:t>="50"&gt;&lt;</a:t>
            </a:r>
            <a:r>
              <a:rPr lang="fr-FR" sz="1200" dirty="0">
                <a:solidFill>
                  <a:srgbClr val="A52A2A"/>
                </a:solidFill>
                <a:latin typeface="Calibri" panose="020F0502020204030204" pitchFamily="34" charset="0"/>
              </a:rPr>
              <a:t>br</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FF0000"/>
                </a:solidFill>
                <a:latin typeface="Calibri" panose="020F0502020204030204" pitchFamily="34" charset="0"/>
              </a:rPr>
              <a:t> for</a:t>
            </a:r>
            <a:r>
              <a:rPr lang="fr-FR" sz="1200" dirty="0">
                <a:solidFill>
                  <a:srgbClr val="0000CD"/>
                </a:solidFill>
                <a:latin typeface="Calibri" panose="020F0502020204030204" pitchFamily="34" charset="0"/>
              </a:rPr>
              <a:t>="pin"&gt;</a:t>
            </a:r>
            <a:r>
              <a:rPr lang="fr-FR" sz="1200" dirty="0">
                <a:solidFill>
                  <a:srgbClr val="000000"/>
                </a:solidFill>
                <a:latin typeface="Calibri" panose="020F0502020204030204" pitchFamily="34" charset="0"/>
              </a:rPr>
              <a:t>PIN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0000CD"/>
                </a:solidFill>
                <a:latin typeface="Calibri" panose="020F0502020204030204" pitchFamily="34" charset="0"/>
              </a:rPr>
              <a:t>&gt;&lt;</a:t>
            </a:r>
            <a:r>
              <a:rPr lang="fr-FR" sz="1200" dirty="0">
                <a:solidFill>
                  <a:srgbClr val="A52A2A"/>
                </a:solidFill>
                <a:latin typeface="Calibri" panose="020F0502020204030204" pitchFamily="34" charset="0"/>
              </a:rPr>
              <a:t>br</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input</a:t>
            </a:r>
            <a:r>
              <a:rPr lang="fr-FR" sz="1200" dirty="0">
                <a:solidFill>
                  <a:srgbClr val="FF0000"/>
                </a:solidFill>
                <a:latin typeface="Calibri" panose="020F0502020204030204" pitchFamily="34" charset="0"/>
              </a:rPr>
              <a:t> type</a:t>
            </a:r>
            <a:r>
              <a:rPr lang="fr-FR" sz="1200" dirty="0">
                <a:solidFill>
                  <a:srgbClr val="0000CD"/>
                </a:solidFill>
                <a:latin typeface="Calibri" panose="020F0502020204030204" pitchFamily="34" charset="0"/>
              </a:rPr>
              <a:t>="text"</a:t>
            </a:r>
            <a:r>
              <a:rPr lang="fr-FR" sz="1200" dirty="0">
                <a:solidFill>
                  <a:srgbClr val="FF0000"/>
                </a:solidFill>
                <a:latin typeface="Calibri" panose="020F0502020204030204" pitchFamily="34" charset="0"/>
              </a:rPr>
              <a:t> id</a:t>
            </a:r>
            <a:r>
              <a:rPr lang="fr-FR" sz="1200" dirty="0">
                <a:solidFill>
                  <a:srgbClr val="0000CD"/>
                </a:solidFill>
                <a:latin typeface="Calibri" panose="020F0502020204030204" pitchFamily="34" charset="0"/>
              </a:rPr>
              <a:t>="pin"</a:t>
            </a:r>
            <a:r>
              <a:rPr lang="fr-FR" sz="1200" dirty="0">
                <a:solidFill>
                  <a:srgbClr val="FF0000"/>
                </a:solidFill>
                <a:latin typeface="Calibri" panose="020F0502020204030204" pitchFamily="34" charset="0"/>
              </a:rPr>
              <a:t> name</a:t>
            </a:r>
            <a:r>
              <a:rPr lang="fr-FR" sz="1200" dirty="0">
                <a:solidFill>
                  <a:srgbClr val="0000CD"/>
                </a:solidFill>
                <a:latin typeface="Calibri" panose="020F0502020204030204" pitchFamily="34" charset="0"/>
              </a:rPr>
              <a:t>="pin"</a:t>
            </a:r>
            <a:r>
              <a:rPr lang="fr-FR" sz="1200" dirty="0">
                <a:solidFill>
                  <a:srgbClr val="FF0000"/>
                </a:solidFill>
                <a:latin typeface="Calibri" panose="020F0502020204030204" pitchFamily="34" charset="0"/>
              </a:rPr>
              <a:t> maxlength</a:t>
            </a:r>
            <a:r>
              <a:rPr lang="fr-FR" sz="1200" dirty="0">
                <a:solidFill>
                  <a:srgbClr val="0000CD"/>
                </a:solidFill>
                <a:latin typeface="Calibri" panose="020F0502020204030204" pitchFamily="34" charset="0"/>
              </a:rPr>
              <a:t>="4"</a:t>
            </a:r>
            <a:r>
              <a:rPr lang="fr-FR" sz="1200" dirty="0">
                <a:solidFill>
                  <a:srgbClr val="FF0000"/>
                </a:solidFill>
                <a:latin typeface="Calibri" panose="020F0502020204030204" pitchFamily="34" charset="0"/>
              </a:rPr>
              <a:t> size</a:t>
            </a:r>
            <a:r>
              <a:rPr lang="fr-FR" sz="1200" dirty="0">
                <a:solidFill>
                  <a:srgbClr val="0000CD"/>
                </a:solidFill>
                <a:latin typeface="Calibri" panose="020F0502020204030204" pitchFamily="34" charset="0"/>
              </a:rPr>
              <a:t>="4"&gt;</a:t>
            </a:r>
            <a:br>
              <a:rPr lang="fr-FR" sz="1200" dirty="0">
                <a:latin typeface="Calibri" panose="020F0502020204030204" pitchFamily="34" charset="0"/>
              </a:rPr>
            </a:b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14" name="Rectangle 13">
            <a:extLst>
              <a:ext uri="{FF2B5EF4-FFF2-40B4-BE49-F238E27FC236}">
                <a16:creationId xmlns:a16="http://schemas.microsoft.com/office/drawing/2014/main" id="{763AFA64-38E4-417F-B53D-89B43C548A1A}"/>
              </a:ext>
            </a:extLst>
          </p:cNvPr>
          <p:cNvSpPr/>
          <p:nvPr/>
        </p:nvSpPr>
        <p:spPr>
          <a:xfrm>
            <a:off x="888985" y="4825843"/>
            <a:ext cx="10408605" cy="830997"/>
          </a:xfrm>
          <a:prstGeom prst="rect">
            <a:avLst/>
          </a:prstGeom>
          <a:ln>
            <a:solidFill>
              <a:schemeClr val="accent1"/>
            </a:solidFill>
          </a:ln>
        </p:spPr>
        <p:txBody>
          <a:bodyPr wrap="square">
            <a:spAutoFit/>
          </a:bodyPr>
          <a:lstStyle/>
          <a:p>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FF0000"/>
                </a:solidFill>
                <a:latin typeface="Calibri" panose="020F0502020204030204" pitchFamily="34" charset="0"/>
              </a:rPr>
              <a:t> for</a:t>
            </a:r>
            <a:r>
              <a:rPr lang="en-US" sz="1200" dirty="0">
                <a:solidFill>
                  <a:srgbClr val="0000CD"/>
                </a:solidFill>
                <a:latin typeface="Calibri" panose="020F0502020204030204" pitchFamily="34" charset="0"/>
              </a:rPr>
              <a:t>="files"&gt;</a:t>
            </a:r>
            <a:r>
              <a:rPr lang="en-US" sz="1200" dirty="0">
                <a:solidFill>
                  <a:srgbClr val="000000"/>
                </a:solidFill>
                <a:latin typeface="Calibri" panose="020F0502020204030204" pitchFamily="34" charset="0"/>
              </a:rPr>
              <a:t>Select files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input</a:t>
            </a:r>
            <a:r>
              <a:rPr lang="en-US" sz="1200" dirty="0">
                <a:solidFill>
                  <a:srgbClr val="FF0000"/>
                </a:solidFill>
                <a:latin typeface="Calibri" panose="020F0502020204030204" pitchFamily="34" charset="0"/>
              </a:rPr>
              <a:t> type</a:t>
            </a:r>
            <a:r>
              <a:rPr lang="en-US" sz="1200" dirty="0">
                <a:solidFill>
                  <a:srgbClr val="0000CD"/>
                </a:solidFill>
                <a:latin typeface="Calibri" panose="020F0502020204030204" pitchFamily="34" charset="0"/>
              </a:rPr>
              <a:t>="file"</a:t>
            </a:r>
            <a:r>
              <a:rPr lang="en-US" sz="1200" dirty="0">
                <a:solidFill>
                  <a:srgbClr val="FF0000"/>
                </a:solidFill>
                <a:latin typeface="Calibri" panose="020F0502020204030204" pitchFamily="34" charset="0"/>
              </a:rPr>
              <a:t> id</a:t>
            </a:r>
            <a:r>
              <a:rPr lang="en-US" sz="1200" dirty="0">
                <a:solidFill>
                  <a:srgbClr val="0000CD"/>
                </a:solidFill>
                <a:latin typeface="Calibri" panose="020F0502020204030204" pitchFamily="34" charset="0"/>
              </a:rPr>
              <a:t>="files"</a:t>
            </a:r>
            <a:r>
              <a:rPr lang="en-US" sz="1200" dirty="0">
                <a:solidFill>
                  <a:srgbClr val="FF0000"/>
                </a:solidFill>
                <a:latin typeface="Calibri" panose="020F0502020204030204" pitchFamily="34" charset="0"/>
              </a:rPr>
              <a:t> name</a:t>
            </a:r>
            <a:r>
              <a:rPr lang="en-US" sz="1200" dirty="0">
                <a:solidFill>
                  <a:srgbClr val="0000CD"/>
                </a:solidFill>
                <a:latin typeface="Calibri" panose="020F0502020204030204" pitchFamily="34" charset="0"/>
              </a:rPr>
              <a:t>="files"</a:t>
            </a:r>
            <a:r>
              <a:rPr lang="en-US" sz="1200" dirty="0">
                <a:solidFill>
                  <a:srgbClr val="FF0000"/>
                </a:solidFill>
                <a:latin typeface="Calibri" panose="020F0502020204030204" pitchFamily="34" charset="0"/>
              </a:rPr>
              <a:t> multiple</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15" name="Rectangle 14">
            <a:extLst>
              <a:ext uri="{FF2B5EF4-FFF2-40B4-BE49-F238E27FC236}">
                <a16:creationId xmlns:a16="http://schemas.microsoft.com/office/drawing/2014/main" id="{555673F5-CE05-4906-B87A-8307BCB08637}"/>
              </a:ext>
            </a:extLst>
          </p:cNvPr>
          <p:cNvSpPr/>
          <p:nvPr/>
        </p:nvSpPr>
        <p:spPr>
          <a:xfrm>
            <a:off x="769005" y="4085898"/>
            <a:ext cx="10050030" cy="523220"/>
          </a:xfrm>
          <a:prstGeom prst="rect">
            <a:avLst/>
          </a:prstGeom>
        </p:spPr>
        <p:txBody>
          <a:bodyPr wrap="square">
            <a:spAutoFit/>
          </a:bodyPr>
          <a:lstStyle/>
          <a:p>
            <a:r>
              <a:rPr lang="fr-FR" sz="1600" b="1" dirty="0">
                <a:solidFill>
                  <a:srgbClr val="FF7800"/>
                </a:solidFill>
                <a:latin typeface="Calibri" panose="020F0502020204030204" pitchFamily="34" charset="0"/>
              </a:rPr>
              <a:t>L'attribut multiple</a:t>
            </a:r>
          </a:p>
          <a:p>
            <a:endParaRPr lang="fr-FR" sz="1200" dirty="0">
              <a:solidFill>
                <a:schemeClr val="tx1">
                  <a:lumMod val="65000"/>
                  <a:lumOff val="35000"/>
                </a:schemeClr>
              </a:solidFill>
              <a:latin typeface="Calibri" panose="020F0502020204030204" pitchFamily="34" charset="0"/>
            </a:endParaRPr>
          </a:p>
        </p:txBody>
      </p:sp>
      <p:sp>
        <p:nvSpPr>
          <p:cNvPr id="16" name="Titre 1">
            <a:extLst>
              <a:ext uri="{FF2B5EF4-FFF2-40B4-BE49-F238E27FC236}">
                <a16:creationId xmlns:a16="http://schemas.microsoft.com/office/drawing/2014/main" id="{E8735DA3-B9C6-4699-B078-DD1DDD864D62}"/>
              </a:ext>
            </a:extLst>
          </p:cNvPr>
          <p:cNvSpPr>
            <a:spLocks noGrp="1"/>
          </p:cNvSpPr>
          <p:nvPr>
            <p:ph type="title"/>
          </p:nvPr>
        </p:nvSpPr>
        <p:spPr>
          <a:xfrm>
            <a:off x="180000" y="452230"/>
            <a:ext cx="5075172" cy="415143"/>
          </a:xfrm>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17" name="Espace réservé du texte 5">
            <a:extLst>
              <a:ext uri="{FF2B5EF4-FFF2-40B4-BE49-F238E27FC236}">
                <a16:creationId xmlns:a16="http://schemas.microsoft.com/office/drawing/2014/main" id="{C278260F-3D81-439C-897E-435513B00721}"/>
              </a:ext>
            </a:extLst>
          </p:cNvPr>
          <p:cNvSpPr>
            <a:spLocks noGrp="1"/>
          </p:cNvSpPr>
          <p:nvPr>
            <p:ph type="body" sz="quarter" idx="11"/>
          </p:nvPr>
        </p:nvSpPr>
        <p:spPr>
          <a:xfrm>
            <a:off x="180000" y="900493"/>
            <a:ext cx="5064662" cy="444906"/>
          </a:xfrm>
          <a:prstGeom prst="rect">
            <a:avLst/>
          </a:prstGeom>
        </p:spPr>
        <p:txBody>
          <a:bodyPr/>
          <a:lstStyle/>
          <a:p>
            <a:r>
              <a:rPr lang="fr-FR" dirty="0"/>
              <a:t>Balises HTML5 pour les formulaires</a:t>
            </a:r>
          </a:p>
        </p:txBody>
      </p:sp>
    </p:spTree>
    <p:extLst>
      <p:ext uri="{BB962C8B-B14F-4D97-AF65-F5344CB8AC3E}">
        <p14:creationId xmlns:p14="http://schemas.microsoft.com/office/powerpoint/2010/main" val="38768039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D64B283-3542-465E-99EE-0BF79120BB18}"/>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L'attribut </a:t>
            </a:r>
            <a:r>
              <a:rPr lang="fr-FR" sz="1200" b="1" dirty="0">
                <a:solidFill>
                  <a:schemeClr val="tx1">
                    <a:lumMod val="65000"/>
                    <a:lumOff val="35000"/>
                  </a:schemeClr>
                </a:solidFill>
                <a:latin typeface="Calibri" panose="020F0502020204030204" pitchFamily="34" charset="0"/>
              </a:rPr>
              <a:t>pattern</a:t>
            </a:r>
            <a:r>
              <a:rPr lang="fr-FR" sz="1200" dirty="0">
                <a:solidFill>
                  <a:schemeClr val="tx1">
                    <a:lumMod val="65000"/>
                    <a:lumOff val="35000"/>
                  </a:schemeClr>
                </a:solidFill>
                <a:latin typeface="Calibri" panose="020F0502020204030204" pitchFamily="34" charset="0"/>
              </a:rPr>
              <a:t> spécifie une expression régulière par rapport à laquelle la valeur du champ de saisie est vérifiée lorsque le formulaire est soumis.</a:t>
            </a:r>
          </a:p>
          <a:p>
            <a:pPr algn="just"/>
            <a:r>
              <a:rPr lang="fr-FR" sz="1200" dirty="0">
                <a:solidFill>
                  <a:schemeClr val="tx1">
                    <a:lumMod val="65000"/>
                    <a:lumOff val="35000"/>
                  </a:schemeClr>
                </a:solidFill>
                <a:latin typeface="Calibri" panose="020F0502020204030204" pitchFamily="34" charset="0"/>
              </a:rPr>
              <a:t>L'attribut pattern fonctionne avec les types d'entrée suivants : texte, date, recherche, URL, tél, e-mail et mot de passe.</a:t>
            </a:r>
          </a:p>
          <a:p>
            <a:pPr algn="just"/>
            <a:endParaRPr lang="fr-FR"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endParaRPr lang="fr-FR"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endParaRPr lang="fr-FR" dirty="0">
              <a:solidFill>
                <a:schemeClr val="tx1">
                  <a:lumMod val="65000"/>
                  <a:lumOff val="35000"/>
                </a:schemeClr>
              </a:solidFill>
              <a:latin typeface="Calibri" panose="020F0502020204030204" pitchFamily="34" charset="0"/>
            </a:endParaRPr>
          </a:p>
          <a:p>
            <a:pPr algn="just"/>
            <a:endParaRPr lang="fr-FR" sz="1200" dirty="0">
              <a:solidFill>
                <a:schemeClr val="tx1">
                  <a:lumMod val="65000"/>
                  <a:lumOff val="35000"/>
                </a:schemeClr>
              </a:solidFill>
              <a:latin typeface="Calibri" panose="020F0502020204030204" pitchFamily="34" charset="0"/>
            </a:endParaRPr>
          </a:p>
          <a:p>
            <a:pPr algn="just"/>
            <a:r>
              <a:rPr lang="fr-FR" sz="1200" dirty="0">
                <a:solidFill>
                  <a:schemeClr val="tx1">
                    <a:lumMod val="65000"/>
                    <a:lumOff val="35000"/>
                  </a:schemeClr>
                </a:solidFill>
                <a:latin typeface="Calibri" panose="020F0502020204030204" pitchFamily="34" charset="0"/>
              </a:rPr>
              <a:t>L'attribut </a:t>
            </a:r>
            <a:r>
              <a:rPr lang="fr-FR" sz="1200" b="1" dirty="0" err="1">
                <a:solidFill>
                  <a:schemeClr val="tx1">
                    <a:lumMod val="65000"/>
                    <a:lumOff val="35000"/>
                  </a:schemeClr>
                </a:solidFill>
                <a:latin typeface="Calibri" panose="020F0502020204030204" pitchFamily="34" charset="0"/>
              </a:rPr>
              <a:t>placeholder</a:t>
            </a:r>
            <a:r>
              <a:rPr lang="fr-FR" sz="1200" dirty="0">
                <a:solidFill>
                  <a:schemeClr val="tx1">
                    <a:lumMod val="65000"/>
                    <a:lumOff val="35000"/>
                  </a:schemeClr>
                </a:solidFill>
                <a:latin typeface="Calibri" panose="020F0502020204030204" pitchFamily="34" charset="0"/>
              </a:rPr>
              <a:t> spécifie brièvement un indice qui décrit la valeur attendue d'un champ de saisie (une valeur d'échantillon ou une brève description du format attendu).</a:t>
            </a:r>
          </a:p>
          <a:p>
            <a:pPr algn="just"/>
            <a:r>
              <a:rPr lang="fr-FR" sz="1200" dirty="0">
                <a:solidFill>
                  <a:schemeClr val="tx1">
                    <a:lumMod val="65000"/>
                    <a:lumOff val="35000"/>
                  </a:schemeClr>
                </a:solidFill>
                <a:latin typeface="Calibri" panose="020F0502020204030204" pitchFamily="34" charset="0"/>
              </a:rPr>
              <a:t>L'attribut </a:t>
            </a:r>
            <a:r>
              <a:rPr lang="fr-FR" sz="1200" dirty="0" err="1">
                <a:solidFill>
                  <a:schemeClr val="tx1">
                    <a:lumMod val="65000"/>
                    <a:lumOff val="35000"/>
                  </a:schemeClr>
                </a:solidFill>
                <a:latin typeface="Calibri" panose="020F0502020204030204" pitchFamily="34" charset="0"/>
              </a:rPr>
              <a:t>placeholder</a:t>
            </a:r>
            <a:r>
              <a:rPr lang="fr-FR" sz="1200" dirty="0">
                <a:solidFill>
                  <a:schemeClr val="tx1">
                    <a:lumMod val="65000"/>
                    <a:lumOff val="35000"/>
                  </a:schemeClr>
                </a:solidFill>
                <a:latin typeface="Calibri" panose="020F0502020204030204" pitchFamily="34" charset="0"/>
              </a:rPr>
              <a:t> fonctionne avec les types d'entrée suivants : texte, recherche, URL, tél, e-mail et mot de passe.</a:t>
            </a:r>
          </a:p>
          <a:p>
            <a:pPr algn="just"/>
            <a:endParaRPr lang="fr-FR" sz="1200" dirty="0">
              <a:solidFill>
                <a:schemeClr val="tx1">
                  <a:lumMod val="65000"/>
                  <a:lumOff val="35000"/>
                </a:schemeClr>
              </a:solidFill>
              <a:latin typeface="Calibri" panose="020F0502020204030204" pitchFamily="34" charset="0"/>
            </a:endParaRPr>
          </a:p>
          <a:p>
            <a:endParaRPr lang="fr-FR" dirty="0"/>
          </a:p>
        </p:txBody>
      </p:sp>
      <p:sp>
        <p:nvSpPr>
          <p:cNvPr id="4" name="Espace réservé du contenu 3">
            <a:extLst>
              <a:ext uri="{FF2B5EF4-FFF2-40B4-BE49-F238E27FC236}">
                <a16:creationId xmlns:a16="http://schemas.microsoft.com/office/drawing/2014/main" id="{C940E74C-EBDC-4418-A1A2-BB2DB9F7F143}"/>
              </a:ext>
            </a:extLst>
          </p:cNvPr>
          <p:cNvSpPr>
            <a:spLocks noGrp="1"/>
          </p:cNvSpPr>
          <p:nvPr>
            <p:ph sz="quarter" idx="13"/>
          </p:nvPr>
        </p:nvSpPr>
        <p:spPr/>
        <p:txBody>
          <a:bodyPr/>
          <a:lstStyle/>
          <a:p>
            <a:r>
              <a:rPr lang="fr-FR" sz="1600" b="1" dirty="0">
                <a:solidFill>
                  <a:srgbClr val="FF7800"/>
                </a:solidFill>
                <a:latin typeface="Calibri" panose="020F0502020204030204" pitchFamily="34" charset="0"/>
              </a:rPr>
              <a:t>L'attribut pattern</a:t>
            </a:r>
          </a:p>
          <a:p>
            <a:endParaRPr lang="fr-FR" dirty="0"/>
          </a:p>
        </p:txBody>
      </p:sp>
      <p:sp>
        <p:nvSpPr>
          <p:cNvPr id="9" name="Rectangle 8">
            <a:extLst>
              <a:ext uri="{FF2B5EF4-FFF2-40B4-BE49-F238E27FC236}">
                <a16:creationId xmlns:a16="http://schemas.microsoft.com/office/drawing/2014/main" id="{B88CA371-7266-4526-A7BE-5D493BA06BED}"/>
              </a:ext>
            </a:extLst>
          </p:cNvPr>
          <p:cNvSpPr/>
          <p:nvPr/>
        </p:nvSpPr>
        <p:spPr>
          <a:xfrm>
            <a:off x="774445" y="2611702"/>
            <a:ext cx="10398320" cy="1015663"/>
          </a:xfrm>
          <a:prstGeom prst="rect">
            <a:avLst/>
          </a:prstGeom>
          <a:ln>
            <a:solidFill>
              <a:schemeClr val="accent1"/>
            </a:solidFill>
          </a:ln>
        </p:spPr>
        <p:txBody>
          <a:bodyPr wrap="square">
            <a:spAutoFit/>
          </a:bodyPr>
          <a:lstStyle/>
          <a:p>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FF0000"/>
                </a:solidFill>
                <a:latin typeface="Calibri" panose="020F0502020204030204" pitchFamily="34" charset="0"/>
              </a:rPr>
              <a:t> for</a:t>
            </a:r>
            <a:r>
              <a:rPr lang="en-US" sz="1200" dirty="0">
                <a:solidFill>
                  <a:srgbClr val="0000CD"/>
                </a:solidFill>
                <a:latin typeface="Calibri" panose="020F0502020204030204" pitchFamily="34" charset="0"/>
              </a:rPr>
              <a:t>="country_code"&gt;</a:t>
            </a:r>
            <a:r>
              <a:rPr lang="en-US" sz="1200" dirty="0">
                <a:solidFill>
                  <a:srgbClr val="000000"/>
                </a:solidFill>
                <a:latin typeface="Calibri" panose="020F0502020204030204" pitchFamily="34" charset="0"/>
              </a:rPr>
              <a:t>Country code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input</a:t>
            </a:r>
            <a:r>
              <a:rPr lang="en-US" sz="1200" dirty="0">
                <a:solidFill>
                  <a:srgbClr val="FF0000"/>
                </a:solidFill>
                <a:latin typeface="Calibri" panose="020F0502020204030204" pitchFamily="34" charset="0"/>
              </a:rPr>
              <a:t> type</a:t>
            </a:r>
            <a:r>
              <a:rPr lang="en-US" sz="1200" dirty="0">
                <a:solidFill>
                  <a:srgbClr val="0000CD"/>
                </a:solidFill>
                <a:latin typeface="Calibri" panose="020F0502020204030204" pitchFamily="34" charset="0"/>
              </a:rPr>
              <a:t>="text"</a:t>
            </a:r>
            <a:r>
              <a:rPr lang="en-US" sz="1200" dirty="0">
                <a:solidFill>
                  <a:srgbClr val="FF0000"/>
                </a:solidFill>
                <a:latin typeface="Calibri" panose="020F0502020204030204" pitchFamily="34" charset="0"/>
              </a:rPr>
              <a:t> id</a:t>
            </a:r>
            <a:r>
              <a:rPr lang="en-US" sz="1200" dirty="0">
                <a:solidFill>
                  <a:srgbClr val="0000CD"/>
                </a:solidFill>
                <a:latin typeface="Calibri" panose="020F0502020204030204" pitchFamily="34" charset="0"/>
              </a:rPr>
              <a:t>="country_code"</a:t>
            </a:r>
            <a:r>
              <a:rPr lang="en-US" sz="1200" dirty="0">
                <a:solidFill>
                  <a:srgbClr val="FF0000"/>
                </a:solidFill>
                <a:latin typeface="Calibri" panose="020F0502020204030204" pitchFamily="34" charset="0"/>
              </a:rPr>
              <a:t> name</a:t>
            </a:r>
            <a:r>
              <a:rPr lang="en-US" sz="1200" dirty="0">
                <a:solidFill>
                  <a:srgbClr val="0000CD"/>
                </a:solidFill>
                <a:latin typeface="Calibri" panose="020F0502020204030204" pitchFamily="34" charset="0"/>
              </a:rPr>
              <a:t>="country_code"</a:t>
            </a:r>
            <a:br>
              <a:rPr lang="en-US" sz="1200" dirty="0">
                <a:solidFill>
                  <a:srgbClr val="FF0000"/>
                </a:solidFill>
                <a:latin typeface="Calibri" panose="020F0502020204030204" pitchFamily="34" charset="0"/>
              </a:rPr>
            </a:br>
            <a:r>
              <a:rPr lang="en-US" sz="1200" dirty="0">
                <a:solidFill>
                  <a:srgbClr val="FF0000"/>
                </a:solidFill>
                <a:latin typeface="Calibri" panose="020F0502020204030204" pitchFamily="34" charset="0"/>
              </a:rPr>
              <a:t>  pattern</a:t>
            </a:r>
            <a:r>
              <a:rPr lang="en-US" sz="1200" dirty="0">
                <a:solidFill>
                  <a:srgbClr val="0000CD"/>
                </a:solidFill>
                <a:latin typeface="Calibri" panose="020F0502020204030204" pitchFamily="34" charset="0"/>
              </a:rPr>
              <a:t>="[A-Za-z]{3}"</a:t>
            </a:r>
            <a:r>
              <a:rPr lang="en-US" sz="1200" dirty="0">
                <a:solidFill>
                  <a:srgbClr val="FF0000"/>
                </a:solidFill>
                <a:latin typeface="Calibri" panose="020F0502020204030204" pitchFamily="34" charset="0"/>
              </a:rPr>
              <a:t> title</a:t>
            </a:r>
            <a:r>
              <a:rPr lang="en-US" sz="1200" dirty="0">
                <a:solidFill>
                  <a:srgbClr val="0000CD"/>
                </a:solidFill>
                <a:latin typeface="Calibri" panose="020F0502020204030204" pitchFamily="34" charset="0"/>
              </a:rPr>
              <a:t>="Three letter country code"&gt;</a:t>
            </a:r>
            <a:br>
              <a:rPr lang="en-US" sz="1200" dirty="0">
                <a:latin typeface="Calibri" panose="020F0502020204030204" pitchFamily="34" charset="0"/>
              </a:rPr>
            </a:b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10" name="Rectangle 9">
            <a:extLst>
              <a:ext uri="{FF2B5EF4-FFF2-40B4-BE49-F238E27FC236}">
                <a16:creationId xmlns:a16="http://schemas.microsoft.com/office/drawing/2014/main" id="{2DFFB0EA-20BD-42E6-A7D5-893F21A43C4A}"/>
              </a:ext>
            </a:extLst>
          </p:cNvPr>
          <p:cNvSpPr/>
          <p:nvPr/>
        </p:nvSpPr>
        <p:spPr>
          <a:xfrm>
            <a:off x="704106" y="3904408"/>
            <a:ext cx="10468659" cy="338554"/>
          </a:xfrm>
          <a:prstGeom prst="rect">
            <a:avLst/>
          </a:prstGeom>
        </p:spPr>
        <p:txBody>
          <a:bodyPr wrap="square">
            <a:spAutoFit/>
          </a:bodyPr>
          <a:lstStyle/>
          <a:p>
            <a:pPr algn="just"/>
            <a:r>
              <a:rPr lang="fr-FR" sz="1600" b="1" dirty="0">
                <a:solidFill>
                  <a:srgbClr val="FF7800"/>
                </a:solidFill>
                <a:latin typeface="Calibri" panose="020F0502020204030204" pitchFamily="34" charset="0"/>
              </a:rPr>
              <a:t>L'attribut </a:t>
            </a:r>
            <a:r>
              <a:rPr lang="fr-FR" sz="1600" b="1" dirty="0" err="1">
                <a:solidFill>
                  <a:srgbClr val="FF7800"/>
                </a:solidFill>
                <a:latin typeface="Calibri" panose="020F0502020204030204" pitchFamily="34" charset="0"/>
              </a:rPr>
              <a:t>placeholder</a:t>
            </a:r>
            <a:endParaRPr lang="fr-FR" sz="1600" b="1" dirty="0">
              <a:solidFill>
                <a:srgbClr val="FF7800"/>
              </a:solidFill>
              <a:latin typeface="Calibri" panose="020F0502020204030204" pitchFamily="34" charset="0"/>
            </a:endParaRPr>
          </a:p>
        </p:txBody>
      </p:sp>
      <p:sp>
        <p:nvSpPr>
          <p:cNvPr id="11" name="Rectangle 10">
            <a:extLst>
              <a:ext uri="{FF2B5EF4-FFF2-40B4-BE49-F238E27FC236}">
                <a16:creationId xmlns:a16="http://schemas.microsoft.com/office/drawing/2014/main" id="{9032DE28-7F67-4FFC-9553-86D11B8D69F5}"/>
              </a:ext>
            </a:extLst>
          </p:cNvPr>
          <p:cNvSpPr/>
          <p:nvPr/>
        </p:nvSpPr>
        <p:spPr>
          <a:xfrm>
            <a:off x="774445" y="5012449"/>
            <a:ext cx="10398320" cy="1200329"/>
          </a:xfrm>
          <a:prstGeom prst="rect">
            <a:avLst/>
          </a:prstGeom>
          <a:ln>
            <a:solidFill>
              <a:schemeClr val="accent1"/>
            </a:solidFill>
          </a:ln>
        </p:spPr>
        <p:txBody>
          <a:bodyPr wrap="square">
            <a:spAutoFit/>
          </a:bodyPr>
          <a:lstStyle/>
          <a:p>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FF0000"/>
                </a:solidFill>
                <a:latin typeface="Calibri" panose="020F0502020204030204" pitchFamily="34" charset="0"/>
              </a:rPr>
              <a:t> for</a:t>
            </a:r>
            <a:r>
              <a:rPr lang="fr-FR" sz="1200" dirty="0">
                <a:solidFill>
                  <a:srgbClr val="0000CD"/>
                </a:solidFill>
                <a:latin typeface="Calibri" panose="020F0502020204030204" pitchFamily="34" charset="0"/>
              </a:rPr>
              <a:t>="phone"&gt;</a:t>
            </a:r>
            <a:r>
              <a:rPr lang="fr-FR" sz="1200" dirty="0">
                <a:solidFill>
                  <a:srgbClr val="000000"/>
                </a:solidFill>
                <a:latin typeface="Calibri" panose="020F0502020204030204" pitchFamily="34" charset="0"/>
              </a:rPr>
              <a:t>Enter a phone </a:t>
            </a:r>
            <a:r>
              <a:rPr lang="fr-FR" sz="1200" dirty="0" err="1">
                <a:solidFill>
                  <a:srgbClr val="000000"/>
                </a:solidFill>
                <a:latin typeface="Calibri" panose="020F0502020204030204" pitchFamily="34" charset="0"/>
              </a:rPr>
              <a:t>number</a:t>
            </a: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input</a:t>
            </a:r>
            <a:r>
              <a:rPr lang="fr-FR" sz="1200" dirty="0">
                <a:solidFill>
                  <a:srgbClr val="FF0000"/>
                </a:solidFill>
                <a:latin typeface="Calibri" panose="020F0502020204030204" pitchFamily="34" charset="0"/>
              </a:rPr>
              <a:t> type</a:t>
            </a:r>
            <a:r>
              <a:rPr lang="fr-FR" sz="1200" dirty="0">
                <a:solidFill>
                  <a:srgbClr val="0000CD"/>
                </a:solidFill>
                <a:latin typeface="Calibri" panose="020F0502020204030204" pitchFamily="34" charset="0"/>
              </a:rPr>
              <a:t>="tel"</a:t>
            </a:r>
            <a:r>
              <a:rPr lang="fr-FR" sz="1200" dirty="0">
                <a:solidFill>
                  <a:srgbClr val="FF0000"/>
                </a:solidFill>
                <a:latin typeface="Calibri" panose="020F0502020204030204" pitchFamily="34" charset="0"/>
              </a:rPr>
              <a:t> id</a:t>
            </a:r>
            <a:r>
              <a:rPr lang="fr-FR" sz="1200" dirty="0">
                <a:solidFill>
                  <a:srgbClr val="0000CD"/>
                </a:solidFill>
                <a:latin typeface="Calibri" panose="020F0502020204030204" pitchFamily="34" charset="0"/>
              </a:rPr>
              <a:t>="phone"</a:t>
            </a:r>
            <a:r>
              <a:rPr lang="fr-FR" sz="1200" dirty="0">
                <a:solidFill>
                  <a:srgbClr val="FF0000"/>
                </a:solidFill>
                <a:latin typeface="Calibri" panose="020F0502020204030204" pitchFamily="34" charset="0"/>
              </a:rPr>
              <a:t> name</a:t>
            </a:r>
            <a:r>
              <a:rPr lang="fr-FR" sz="1200" dirty="0">
                <a:solidFill>
                  <a:srgbClr val="0000CD"/>
                </a:solidFill>
                <a:latin typeface="Calibri" panose="020F0502020204030204" pitchFamily="34" charset="0"/>
              </a:rPr>
              <a:t>="phone"</a:t>
            </a:r>
            <a:br>
              <a:rPr lang="fr-FR" sz="1200" dirty="0">
                <a:solidFill>
                  <a:srgbClr val="FF0000"/>
                </a:solidFill>
                <a:latin typeface="Calibri" panose="020F0502020204030204" pitchFamily="34" charset="0"/>
              </a:rPr>
            </a:br>
            <a:r>
              <a:rPr lang="fr-FR" sz="1200" dirty="0">
                <a:solidFill>
                  <a:srgbClr val="FF0000"/>
                </a:solidFill>
                <a:latin typeface="Calibri" panose="020F0502020204030204" pitchFamily="34" charset="0"/>
              </a:rPr>
              <a:t>  placeholder</a:t>
            </a:r>
            <a:r>
              <a:rPr lang="fr-FR" sz="1200" dirty="0">
                <a:solidFill>
                  <a:srgbClr val="0000CD"/>
                </a:solidFill>
                <a:latin typeface="Calibri" panose="020F0502020204030204" pitchFamily="34" charset="0"/>
              </a:rPr>
              <a:t>="123-45-678"</a:t>
            </a:r>
            <a:br>
              <a:rPr lang="fr-FR" sz="1200" dirty="0">
                <a:solidFill>
                  <a:srgbClr val="FF0000"/>
                </a:solidFill>
                <a:latin typeface="Calibri" panose="020F0502020204030204" pitchFamily="34" charset="0"/>
              </a:rPr>
            </a:br>
            <a:r>
              <a:rPr lang="fr-FR" sz="1200" dirty="0">
                <a:solidFill>
                  <a:srgbClr val="FF0000"/>
                </a:solidFill>
                <a:latin typeface="Calibri" panose="020F0502020204030204" pitchFamily="34" charset="0"/>
              </a:rPr>
              <a:t>  pattern</a:t>
            </a:r>
            <a:r>
              <a:rPr lang="fr-FR" sz="1200" dirty="0">
                <a:solidFill>
                  <a:srgbClr val="0000CD"/>
                </a:solidFill>
                <a:latin typeface="Calibri" panose="020F0502020204030204" pitchFamily="34" charset="0"/>
              </a:rPr>
              <a:t>="[0-9]{3}-[0-9]{2}-[0-9]{3}"&gt;</a:t>
            </a:r>
            <a:br>
              <a:rPr lang="fr-FR" sz="1200" dirty="0">
                <a:latin typeface="Calibri" panose="020F0502020204030204" pitchFamily="34" charset="0"/>
              </a:rPr>
            </a:b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14" name="Titre 1">
            <a:extLst>
              <a:ext uri="{FF2B5EF4-FFF2-40B4-BE49-F238E27FC236}">
                <a16:creationId xmlns:a16="http://schemas.microsoft.com/office/drawing/2014/main" id="{D122DF43-FEBB-4FFE-95A9-191158A0AFD1}"/>
              </a:ext>
            </a:extLst>
          </p:cNvPr>
          <p:cNvSpPr>
            <a:spLocks noGrp="1"/>
          </p:cNvSpPr>
          <p:nvPr>
            <p:ph type="title"/>
          </p:nvPr>
        </p:nvSpPr>
        <p:spPr>
          <a:xfrm>
            <a:off x="180000" y="485350"/>
            <a:ext cx="5075172" cy="415143"/>
          </a:xfrm>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15" name="Espace réservé du texte 5">
            <a:extLst>
              <a:ext uri="{FF2B5EF4-FFF2-40B4-BE49-F238E27FC236}">
                <a16:creationId xmlns:a16="http://schemas.microsoft.com/office/drawing/2014/main" id="{38140976-CFE1-48CC-AE67-D023B018F348}"/>
              </a:ext>
            </a:extLst>
          </p:cNvPr>
          <p:cNvSpPr>
            <a:spLocks noGrp="1"/>
          </p:cNvSpPr>
          <p:nvPr>
            <p:ph type="body" sz="quarter" idx="11"/>
          </p:nvPr>
        </p:nvSpPr>
        <p:spPr>
          <a:xfrm>
            <a:off x="180000" y="933613"/>
            <a:ext cx="5064662" cy="444906"/>
          </a:xfrm>
          <a:prstGeom prst="rect">
            <a:avLst/>
          </a:prstGeom>
        </p:spPr>
        <p:txBody>
          <a:bodyPr/>
          <a:lstStyle/>
          <a:p>
            <a:r>
              <a:rPr lang="fr-FR" dirty="0"/>
              <a:t>Balises HTML5 pour les formulaires</a:t>
            </a:r>
          </a:p>
        </p:txBody>
      </p:sp>
    </p:spTree>
    <p:extLst>
      <p:ext uri="{BB962C8B-B14F-4D97-AF65-F5344CB8AC3E}">
        <p14:creationId xmlns:p14="http://schemas.microsoft.com/office/powerpoint/2010/main" val="29127579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74D4646-A388-4DEE-9613-77CCB64C765C}"/>
              </a:ext>
            </a:extLst>
          </p:cNvPr>
          <p:cNvSpPr>
            <a:spLocks noGrp="1"/>
          </p:cNvSpPr>
          <p:nvPr>
            <p:ph sz="quarter" idx="12"/>
          </p:nvPr>
        </p:nvSpPr>
        <p:spPr/>
        <p:txBody>
          <a:bodyPr/>
          <a:lstStyle/>
          <a:p>
            <a:pPr algn="just"/>
            <a:r>
              <a:rPr lang="fr-FR" sz="1200" dirty="0">
                <a:solidFill>
                  <a:schemeClr val="tx1">
                    <a:lumMod val="65000"/>
                    <a:lumOff val="35000"/>
                  </a:schemeClr>
                </a:solidFill>
                <a:latin typeface="Calibri" panose="020F0502020204030204" pitchFamily="34" charset="0"/>
              </a:rPr>
              <a:t>L'attribut </a:t>
            </a:r>
            <a:r>
              <a:rPr lang="fr-FR" sz="1200" b="1" dirty="0" err="1">
                <a:solidFill>
                  <a:schemeClr val="tx1">
                    <a:lumMod val="65000"/>
                    <a:lumOff val="35000"/>
                  </a:schemeClr>
                </a:solidFill>
                <a:latin typeface="Calibri" panose="020F0502020204030204" pitchFamily="34" charset="0"/>
              </a:rPr>
              <a:t>required</a:t>
            </a:r>
            <a:r>
              <a:rPr lang="fr-FR" sz="1200" dirty="0">
                <a:solidFill>
                  <a:schemeClr val="tx1">
                    <a:lumMod val="65000"/>
                    <a:lumOff val="35000"/>
                  </a:schemeClr>
                </a:solidFill>
                <a:latin typeface="Calibri" panose="020F0502020204030204" pitchFamily="34" charset="0"/>
              </a:rPr>
              <a:t> spécifie qu'un champ de saisie doit être rempli avant de soumettre le formulaire.</a:t>
            </a:r>
          </a:p>
          <a:p>
            <a:pPr algn="just"/>
            <a:r>
              <a:rPr lang="fr-FR" sz="1200" dirty="0">
                <a:solidFill>
                  <a:schemeClr val="tx1">
                    <a:lumMod val="65000"/>
                    <a:lumOff val="35000"/>
                  </a:schemeClr>
                </a:solidFill>
                <a:latin typeface="Calibri" panose="020F0502020204030204" pitchFamily="34" charset="0"/>
              </a:rPr>
              <a:t>L'attribut </a:t>
            </a:r>
            <a:r>
              <a:rPr lang="fr-FR" sz="1200" dirty="0" err="1">
                <a:solidFill>
                  <a:schemeClr val="tx1">
                    <a:lumMod val="65000"/>
                    <a:lumOff val="35000"/>
                  </a:schemeClr>
                </a:solidFill>
                <a:latin typeface="Calibri" panose="020F0502020204030204" pitchFamily="34" charset="0"/>
              </a:rPr>
              <a:t>required</a:t>
            </a:r>
            <a:r>
              <a:rPr lang="fr-FR" sz="1200" dirty="0">
                <a:solidFill>
                  <a:schemeClr val="tx1">
                    <a:lumMod val="65000"/>
                    <a:lumOff val="35000"/>
                  </a:schemeClr>
                </a:solidFill>
                <a:latin typeface="Calibri" panose="020F0502020204030204" pitchFamily="34" charset="0"/>
              </a:rPr>
              <a:t> fonctionne avec les types d'entrée suivants : texte, recherche, URL, tél, e-mail, mot de passe, sélecteurs de date, numéro, case à cocher, radio et fichier.</a:t>
            </a:r>
          </a:p>
          <a:p>
            <a:endParaRPr lang="fr-FR" dirty="0"/>
          </a:p>
          <a:p>
            <a:endParaRPr lang="fr-FR" dirty="0"/>
          </a:p>
          <a:p>
            <a:endParaRPr lang="fr-FR" dirty="0"/>
          </a:p>
          <a:p>
            <a:endParaRPr lang="fr-FR" dirty="0"/>
          </a:p>
          <a:p>
            <a:endParaRPr lang="fr-FR" dirty="0"/>
          </a:p>
          <a:p>
            <a:endParaRPr lang="fr-FR" dirty="0"/>
          </a:p>
          <a:p>
            <a:pPr algn="just"/>
            <a:r>
              <a:rPr lang="fr-FR" sz="1200" dirty="0">
                <a:solidFill>
                  <a:schemeClr val="tx1">
                    <a:lumMod val="65000"/>
                    <a:lumOff val="35000"/>
                  </a:schemeClr>
                </a:solidFill>
                <a:latin typeface="Calibri" panose="020F0502020204030204" pitchFamily="34" charset="0"/>
              </a:rPr>
              <a:t>L'attribut </a:t>
            </a:r>
            <a:r>
              <a:rPr lang="fr-FR" sz="1200" b="1" dirty="0" err="1">
                <a:solidFill>
                  <a:schemeClr val="tx1">
                    <a:lumMod val="65000"/>
                    <a:lumOff val="35000"/>
                  </a:schemeClr>
                </a:solidFill>
                <a:latin typeface="Calibri" panose="020F0502020204030204" pitchFamily="34" charset="0"/>
              </a:rPr>
              <a:t>step</a:t>
            </a:r>
            <a:r>
              <a:rPr lang="fr-FR" sz="1200" dirty="0">
                <a:solidFill>
                  <a:schemeClr val="tx1">
                    <a:lumMod val="65000"/>
                    <a:lumOff val="35000"/>
                  </a:schemeClr>
                </a:solidFill>
                <a:latin typeface="Calibri" panose="020F0502020204030204" pitchFamily="34" charset="0"/>
              </a:rPr>
              <a:t> spécifie les intervalles de numéros légaux pour un champ de saisie.</a:t>
            </a:r>
          </a:p>
          <a:p>
            <a:pPr algn="just"/>
            <a:endParaRPr lang="fr-FR" sz="1200" dirty="0">
              <a:latin typeface="Calibri" panose="020F0502020204030204" pitchFamily="34" charset="0"/>
            </a:endParaRPr>
          </a:p>
          <a:p>
            <a:pPr algn="just"/>
            <a:r>
              <a:rPr lang="fr-FR" sz="1200" b="1" dirty="0">
                <a:solidFill>
                  <a:schemeClr val="tx1">
                    <a:lumMod val="65000"/>
                    <a:lumOff val="35000"/>
                  </a:schemeClr>
                </a:solidFill>
                <a:latin typeface="Calibri" panose="020F0502020204030204" pitchFamily="34" charset="0"/>
              </a:rPr>
              <a:t>Exemple</a:t>
            </a:r>
            <a:r>
              <a:rPr lang="fr-FR" sz="1200" dirty="0">
                <a:solidFill>
                  <a:schemeClr val="tx1">
                    <a:lumMod val="65000"/>
                    <a:lumOff val="35000"/>
                  </a:schemeClr>
                </a:solidFill>
                <a:latin typeface="Calibri" panose="020F0502020204030204" pitchFamily="34" charset="0"/>
              </a:rPr>
              <a:t> : si </a:t>
            </a:r>
            <a:r>
              <a:rPr lang="fr-FR" sz="1200" dirty="0" err="1">
                <a:solidFill>
                  <a:schemeClr val="tx1">
                    <a:lumMod val="65000"/>
                    <a:lumOff val="35000"/>
                  </a:schemeClr>
                </a:solidFill>
                <a:latin typeface="Calibri" panose="020F0502020204030204" pitchFamily="34" charset="0"/>
              </a:rPr>
              <a:t>step</a:t>
            </a:r>
            <a:r>
              <a:rPr lang="fr-FR" sz="1200" dirty="0">
                <a:solidFill>
                  <a:schemeClr val="tx1">
                    <a:lumMod val="65000"/>
                    <a:lumOff val="35000"/>
                  </a:schemeClr>
                </a:solidFill>
                <a:latin typeface="Calibri" panose="020F0502020204030204" pitchFamily="34" charset="0"/>
              </a:rPr>
              <a:t> = "3", les nombres légaux peuvent être -3, 0, 3, 6, etc.</a:t>
            </a:r>
          </a:p>
          <a:p>
            <a:pPr algn="just"/>
            <a:r>
              <a:rPr lang="fr-FR" sz="1200" dirty="0">
                <a:solidFill>
                  <a:schemeClr val="tx1">
                    <a:lumMod val="65000"/>
                    <a:lumOff val="35000"/>
                  </a:schemeClr>
                </a:solidFill>
                <a:latin typeface="Calibri" panose="020F0502020204030204" pitchFamily="34" charset="0"/>
              </a:rPr>
              <a:t>L'attribut </a:t>
            </a:r>
            <a:r>
              <a:rPr lang="fr-FR" sz="1200" dirty="0" err="1">
                <a:solidFill>
                  <a:schemeClr val="tx1">
                    <a:lumMod val="65000"/>
                    <a:lumOff val="35000"/>
                  </a:schemeClr>
                </a:solidFill>
                <a:latin typeface="Calibri" panose="020F0502020204030204" pitchFamily="34" charset="0"/>
              </a:rPr>
              <a:t>step</a:t>
            </a:r>
            <a:r>
              <a:rPr lang="fr-FR" sz="1200" dirty="0">
                <a:solidFill>
                  <a:schemeClr val="tx1">
                    <a:lumMod val="65000"/>
                    <a:lumOff val="35000"/>
                  </a:schemeClr>
                </a:solidFill>
                <a:latin typeface="Calibri" panose="020F0502020204030204" pitchFamily="34" charset="0"/>
              </a:rPr>
              <a:t> fonctionne avec les types d'entrée suivants : nombre, plage, date, </a:t>
            </a:r>
            <a:r>
              <a:rPr lang="fr-FR" sz="1200" dirty="0" err="1">
                <a:solidFill>
                  <a:schemeClr val="tx1">
                    <a:lumMod val="65000"/>
                    <a:lumOff val="35000"/>
                  </a:schemeClr>
                </a:solidFill>
                <a:latin typeface="Calibri" panose="020F0502020204030204" pitchFamily="34" charset="0"/>
              </a:rPr>
              <a:t>datetime</a:t>
            </a:r>
            <a:r>
              <a:rPr lang="fr-FR" sz="1200" dirty="0">
                <a:solidFill>
                  <a:schemeClr val="tx1">
                    <a:lumMod val="65000"/>
                    <a:lumOff val="35000"/>
                  </a:schemeClr>
                </a:solidFill>
                <a:latin typeface="Calibri" panose="020F0502020204030204" pitchFamily="34" charset="0"/>
              </a:rPr>
              <a:t>-local, mois, heure et semaine</a:t>
            </a:r>
            <a:r>
              <a:rPr lang="fr-FR" sz="1400" dirty="0">
                <a:solidFill>
                  <a:schemeClr val="tx1">
                    <a:lumMod val="65000"/>
                    <a:lumOff val="35000"/>
                  </a:schemeClr>
                </a:solidFill>
                <a:latin typeface="Calibri" panose="020F0502020204030204" pitchFamily="34" charset="0"/>
              </a:rPr>
              <a:t>.</a:t>
            </a:r>
          </a:p>
          <a:p>
            <a:endParaRPr lang="fr-FR" dirty="0"/>
          </a:p>
        </p:txBody>
      </p:sp>
      <p:sp>
        <p:nvSpPr>
          <p:cNvPr id="4" name="Espace réservé du contenu 3">
            <a:extLst>
              <a:ext uri="{FF2B5EF4-FFF2-40B4-BE49-F238E27FC236}">
                <a16:creationId xmlns:a16="http://schemas.microsoft.com/office/drawing/2014/main" id="{53805353-3237-4F1E-B68E-699325DD3615}"/>
              </a:ext>
            </a:extLst>
          </p:cNvPr>
          <p:cNvSpPr>
            <a:spLocks noGrp="1"/>
          </p:cNvSpPr>
          <p:nvPr>
            <p:ph sz="quarter" idx="13"/>
          </p:nvPr>
        </p:nvSpPr>
        <p:spPr/>
        <p:txBody>
          <a:bodyPr/>
          <a:lstStyle/>
          <a:p>
            <a:r>
              <a:rPr lang="fr-FR" sz="1600" b="1" dirty="0">
                <a:solidFill>
                  <a:srgbClr val="FF7800"/>
                </a:solidFill>
                <a:latin typeface="Calibri" panose="020F0502020204030204" pitchFamily="34" charset="0"/>
              </a:rPr>
              <a:t>L'attribut </a:t>
            </a:r>
            <a:r>
              <a:rPr lang="fr-FR" sz="1600" b="1" dirty="0" err="1">
                <a:solidFill>
                  <a:srgbClr val="FF7800"/>
                </a:solidFill>
                <a:latin typeface="Calibri" panose="020F0502020204030204" pitchFamily="34" charset="0"/>
              </a:rPr>
              <a:t>required</a:t>
            </a:r>
            <a:endParaRPr lang="fr-FR" sz="1600" b="1" dirty="0">
              <a:solidFill>
                <a:srgbClr val="FF7800"/>
              </a:solidFill>
              <a:latin typeface="Calibri" panose="020F0502020204030204" pitchFamily="34" charset="0"/>
            </a:endParaRPr>
          </a:p>
          <a:p>
            <a:endParaRPr lang="fr-FR" dirty="0"/>
          </a:p>
        </p:txBody>
      </p:sp>
      <p:sp>
        <p:nvSpPr>
          <p:cNvPr id="14" name="Rectangle 13">
            <a:extLst>
              <a:ext uri="{FF2B5EF4-FFF2-40B4-BE49-F238E27FC236}">
                <a16:creationId xmlns:a16="http://schemas.microsoft.com/office/drawing/2014/main" id="{EA7FBA7F-76B3-437D-807B-BC953463E0BB}"/>
              </a:ext>
            </a:extLst>
          </p:cNvPr>
          <p:cNvSpPr/>
          <p:nvPr/>
        </p:nvSpPr>
        <p:spPr>
          <a:xfrm>
            <a:off x="717860" y="2711927"/>
            <a:ext cx="9589827" cy="830997"/>
          </a:xfrm>
          <a:prstGeom prst="rect">
            <a:avLst/>
          </a:prstGeom>
          <a:ln>
            <a:solidFill>
              <a:schemeClr val="accent1"/>
            </a:solidFill>
          </a:ln>
        </p:spPr>
        <p:txBody>
          <a:bodyPr wrap="square">
            <a:spAutoFit/>
          </a:bodyPr>
          <a:lstStyle/>
          <a:p>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FF0000"/>
                </a:solidFill>
                <a:latin typeface="Calibri" panose="020F0502020204030204" pitchFamily="34" charset="0"/>
              </a:rPr>
              <a:t> for</a:t>
            </a:r>
            <a:r>
              <a:rPr lang="en-US" sz="1200" dirty="0">
                <a:solidFill>
                  <a:srgbClr val="0000CD"/>
                </a:solidFill>
                <a:latin typeface="Calibri" panose="020F0502020204030204" pitchFamily="34" charset="0"/>
              </a:rPr>
              <a:t>="username"&gt;</a:t>
            </a:r>
            <a:r>
              <a:rPr lang="en-US" sz="1200" dirty="0">
                <a:solidFill>
                  <a:srgbClr val="000000"/>
                </a:solidFill>
                <a:latin typeface="Calibri" panose="020F0502020204030204" pitchFamily="34" charset="0"/>
              </a:rPr>
              <a:t>Username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input</a:t>
            </a:r>
            <a:r>
              <a:rPr lang="en-US" sz="1200" dirty="0">
                <a:solidFill>
                  <a:srgbClr val="FF0000"/>
                </a:solidFill>
                <a:latin typeface="Calibri" panose="020F0502020204030204" pitchFamily="34" charset="0"/>
              </a:rPr>
              <a:t> type</a:t>
            </a:r>
            <a:r>
              <a:rPr lang="en-US" sz="1200" dirty="0">
                <a:solidFill>
                  <a:srgbClr val="0000CD"/>
                </a:solidFill>
                <a:latin typeface="Calibri" panose="020F0502020204030204" pitchFamily="34" charset="0"/>
              </a:rPr>
              <a:t>="text"</a:t>
            </a:r>
            <a:r>
              <a:rPr lang="en-US" sz="1200" dirty="0">
                <a:solidFill>
                  <a:srgbClr val="FF0000"/>
                </a:solidFill>
                <a:latin typeface="Calibri" panose="020F0502020204030204" pitchFamily="34" charset="0"/>
              </a:rPr>
              <a:t> id</a:t>
            </a:r>
            <a:r>
              <a:rPr lang="en-US" sz="1200" dirty="0">
                <a:solidFill>
                  <a:srgbClr val="0000CD"/>
                </a:solidFill>
                <a:latin typeface="Calibri" panose="020F0502020204030204" pitchFamily="34" charset="0"/>
              </a:rPr>
              <a:t>="username"</a:t>
            </a:r>
            <a:r>
              <a:rPr lang="en-US" sz="1200" dirty="0">
                <a:solidFill>
                  <a:srgbClr val="FF0000"/>
                </a:solidFill>
                <a:latin typeface="Calibri" panose="020F0502020204030204" pitchFamily="34" charset="0"/>
              </a:rPr>
              <a:t> name</a:t>
            </a:r>
            <a:r>
              <a:rPr lang="en-US" sz="1200" dirty="0">
                <a:solidFill>
                  <a:srgbClr val="0000CD"/>
                </a:solidFill>
                <a:latin typeface="Calibri" panose="020F0502020204030204" pitchFamily="34" charset="0"/>
              </a:rPr>
              <a:t>="username"</a:t>
            </a:r>
            <a:r>
              <a:rPr lang="en-US" sz="1200" dirty="0">
                <a:solidFill>
                  <a:srgbClr val="FF0000"/>
                </a:solidFill>
                <a:latin typeface="Calibri" panose="020F0502020204030204" pitchFamily="34" charset="0"/>
              </a:rPr>
              <a:t> required</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15" name="Rectangle 14">
            <a:extLst>
              <a:ext uri="{FF2B5EF4-FFF2-40B4-BE49-F238E27FC236}">
                <a16:creationId xmlns:a16="http://schemas.microsoft.com/office/drawing/2014/main" id="{941E6D8F-ED38-4292-B1A4-D28A3F332F2F}"/>
              </a:ext>
            </a:extLst>
          </p:cNvPr>
          <p:cNvSpPr/>
          <p:nvPr/>
        </p:nvSpPr>
        <p:spPr>
          <a:xfrm>
            <a:off x="690251" y="3831359"/>
            <a:ext cx="11113822" cy="338554"/>
          </a:xfrm>
          <a:prstGeom prst="rect">
            <a:avLst/>
          </a:prstGeom>
        </p:spPr>
        <p:txBody>
          <a:bodyPr wrap="square">
            <a:spAutoFit/>
          </a:bodyPr>
          <a:lstStyle/>
          <a:p>
            <a:pPr algn="just"/>
            <a:r>
              <a:rPr lang="fr-FR" sz="1600" b="1" dirty="0">
                <a:solidFill>
                  <a:srgbClr val="FF7800"/>
                </a:solidFill>
                <a:latin typeface="Calibri" panose="020F0502020204030204" pitchFamily="34" charset="0"/>
              </a:rPr>
              <a:t>L'attribut </a:t>
            </a:r>
            <a:r>
              <a:rPr lang="fr-FR" sz="1600" b="1" dirty="0" err="1">
                <a:solidFill>
                  <a:srgbClr val="FF7800"/>
                </a:solidFill>
                <a:latin typeface="Calibri" panose="020F0502020204030204" pitchFamily="34" charset="0"/>
              </a:rPr>
              <a:t>step</a:t>
            </a:r>
            <a:endParaRPr lang="fr-FR" sz="1400" dirty="0">
              <a:solidFill>
                <a:schemeClr val="tx1">
                  <a:lumMod val="65000"/>
                  <a:lumOff val="35000"/>
                </a:schemeClr>
              </a:solidFill>
              <a:latin typeface="Calibri" panose="020F0502020204030204" pitchFamily="34" charset="0"/>
            </a:endParaRPr>
          </a:p>
        </p:txBody>
      </p:sp>
      <p:sp>
        <p:nvSpPr>
          <p:cNvPr id="16" name="Rectangle 15">
            <a:extLst>
              <a:ext uri="{FF2B5EF4-FFF2-40B4-BE49-F238E27FC236}">
                <a16:creationId xmlns:a16="http://schemas.microsoft.com/office/drawing/2014/main" id="{ECF37A52-0E02-4BCB-9EA9-A51B4B5CC0CE}"/>
              </a:ext>
            </a:extLst>
          </p:cNvPr>
          <p:cNvSpPr/>
          <p:nvPr/>
        </p:nvSpPr>
        <p:spPr>
          <a:xfrm>
            <a:off x="690251" y="5457203"/>
            <a:ext cx="9589827" cy="830997"/>
          </a:xfrm>
          <a:prstGeom prst="rect">
            <a:avLst/>
          </a:prstGeom>
          <a:ln>
            <a:solidFill>
              <a:schemeClr val="accent1"/>
            </a:solidFill>
          </a:ln>
        </p:spPr>
        <p:txBody>
          <a:bodyPr wrap="square">
            <a:spAutoFit/>
          </a:bodyPr>
          <a:lstStyle/>
          <a:p>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FF0000"/>
                </a:solidFill>
                <a:latin typeface="Calibri" panose="020F0502020204030204" pitchFamily="34" charset="0"/>
              </a:rPr>
              <a:t> for</a:t>
            </a:r>
            <a:r>
              <a:rPr lang="en-US" sz="1200" dirty="0">
                <a:solidFill>
                  <a:srgbClr val="0000CD"/>
                </a:solidFill>
                <a:latin typeface="Calibri" panose="020F0502020204030204" pitchFamily="34" charset="0"/>
              </a:rPr>
              <a:t>="points"&gt;</a:t>
            </a:r>
            <a:r>
              <a:rPr lang="en-US" sz="1200" dirty="0">
                <a:solidFill>
                  <a:srgbClr val="000000"/>
                </a:solidFill>
                <a:latin typeface="Calibri" panose="020F0502020204030204" pitchFamily="34" charset="0"/>
              </a:rPr>
              <a:t>Points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/label</a:t>
            </a:r>
            <a:r>
              <a:rPr lang="en-US" sz="1200" dirty="0">
                <a:solidFill>
                  <a:srgbClr val="0000CD"/>
                </a:solidFill>
                <a:latin typeface="Calibri" panose="020F0502020204030204" pitchFamily="34" charset="0"/>
              </a:rPr>
              <a:t>&gt;</a:t>
            </a:r>
            <a:br>
              <a:rPr lang="en-US" sz="1200" dirty="0">
                <a:latin typeface="Calibri" panose="020F0502020204030204" pitchFamily="34" charset="0"/>
              </a:rPr>
            </a:br>
            <a:r>
              <a:rPr lang="en-US" sz="1200" dirty="0">
                <a:solidFill>
                  <a:srgbClr val="000000"/>
                </a:solidFill>
                <a:latin typeface="Calibri" panose="020F0502020204030204" pitchFamily="34" charset="0"/>
              </a:rPr>
              <a:t>  </a:t>
            </a: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input</a:t>
            </a:r>
            <a:r>
              <a:rPr lang="en-US" sz="1200" dirty="0">
                <a:solidFill>
                  <a:srgbClr val="FF0000"/>
                </a:solidFill>
                <a:latin typeface="Calibri" panose="020F0502020204030204" pitchFamily="34" charset="0"/>
              </a:rPr>
              <a:t> type</a:t>
            </a:r>
            <a:r>
              <a:rPr lang="en-US" sz="1200" dirty="0">
                <a:solidFill>
                  <a:srgbClr val="0000CD"/>
                </a:solidFill>
                <a:latin typeface="Calibri" panose="020F0502020204030204" pitchFamily="34" charset="0"/>
              </a:rPr>
              <a:t>="number"</a:t>
            </a:r>
            <a:r>
              <a:rPr lang="en-US" sz="1200" dirty="0">
                <a:solidFill>
                  <a:srgbClr val="FF0000"/>
                </a:solidFill>
                <a:latin typeface="Calibri" panose="020F0502020204030204" pitchFamily="34" charset="0"/>
              </a:rPr>
              <a:t> id</a:t>
            </a:r>
            <a:r>
              <a:rPr lang="en-US" sz="1200" dirty="0">
                <a:solidFill>
                  <a:srgbClr val="0000CD"/>
                </a:solidFill>
                <a:latin typeface="Calibri" panose="020F0502020204030204" pitchFamily="34" charset="0"/>
              </a:rPr>
              <a:t>="points"</a:t>
            </a:r>
            <a:r>
              <a:rPr lang="en-US" sz="1200" dirty="0">
                <a:solidFill>
                  <a:srgbClr val="FF0000"/>
                </a:solidFill>
                <a:latin typeface="Calibri" panose="020F0502020204030204" pitchFamily="34" charset="0"/>
              </a:rPr>
              <a:t> name</a:t>
            </a:r>
            <a:r>
              <a:rPr lang="en-US" sz="1200" dirty="0">
                <a:solidFill>
                  <a:srgbClr val="0000CD"/>
                </a:solidFill>
                <a:latin typeface="Calibri" panose="020F0502020204030204" pitchFamily="34" charset="0"/>
              </a:rPr>
              <a:t>="points"</a:t>
            </a:r>
            <a:r>
              <a:rPr lang="en-US" sz="1200" dirty="0">
                <a:solidFill>
                  <a:srgbClr val="FF0000"/>
                </a:solidFill>
                <a:latin typeface="Calibri" panose="020F0502020204030204" pitchFamily="34" charset="0"/>
              </a:rPr>
              <a:t> step</a:t>
            </a:r>
            <a:r>
              <a:rPr lang="en-US" sz="1200" dirty="0">
                <a:solidFill>
                  <a:srgbClr val="0000CD"/>
                </a:solidFill>
                <a:latin typeface="Calibri" panose="020F0502020204030204" pitchFamily="34" charset="0"/>
              </a:rPr>
              <a:t>="3"&gt;</a:t>
            </a:r>
            <a:br>
              <a:rPr lang="en-US" sz="1200" dirty="0">
                <a:latin typeface="Calibri" panose="020F0502020204030204" pitchFamily="34" charset="0"/>
              </a:rPr>
            </a:br>
            <a:r>
              <a:rPr lang="en-US" sz="1200" dirty="0">
                <a:solidFill>
                  <a:srgbClr val="0000CD"/>
                </a:solidFill>
                <a:latin typeface="Calibri" panose="020F0502020204030204" pitchFamily="34" charset="0"/>
              </a:rPr>
              <a:t>&lt;</a:t>
            </a:r>
            <a:r>
              <a:rPr lang="en-US" sz="1200" dirty="0">
                <a:solidFill>
                  <a:srgbClr val="A52A2A"/>
                </a:solidFill>
                <a:latin typeface="Calibri" panose="020F0502020204030204" pitchFamily="34" charset="0"/>
              </a:rPr>
              <a:t>/form</a:t>
            </a:r>
            <a:r>
              <a:rPr lang="en-US"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17" name="Titre 1">
            <a:extLst>
              <a:ext uri="{FF2B5EF4-FFF2-40B4-BE49-F238E27FC236}">
                <a16:creationId xmlns:a16="http://schemas.microsoft.com/office/drawing/2014/main" id="{E0B86D43-AB08-4907-A1C5-18C172C220E3}"/>
              </a:ext>
            </a:extLst>
          </p:cNvPr>
          <p:cNvSpPr>
            <a:spLocks noGrp="1"/>
          </p:cNvSpPr>
          <p:nvPr>
            <p:ph type="title"/>
          </p:nvPr>
        </p:nvSpPr>
        <p:spPr>
          <a:xfrm>
            <a:off x="180000" y="485350"/>
            <a:ext cx="5075172" cy="415143"/>
          </a:xfrm>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18" name="Espace réservé du texte 5">
            <a:extLst>
              <a:ext uri="{FF2B5EF4-FFF2-40B4-BE49-F238E27FC236}">
                <a16:creationId xmlns:a16="http://schemas.microsoft.com/office/drawing/2014/main" id="{78EFE565-67BB-458A-BD9F-35A57D49A5D2}"/>
              </a:ext>
            </a:extLst>
          </p:cNvPr>
          <p:cNvSpPr>
            <a:spLocks noGrp="1"/>
          </p:cNvSpPr>
          <p:nvPr>
            <p:ph type="body" sz="quarter" idx="11"/>
          </p:nvPr>
        </p:nvSpPr>
        <p:spPr>
          <a:xfrm>
            <a:off x="180000" y="933613"/>
            <a:ext cx="5064662" cy="444906"/>
          </a:xfrm>
          <a:prstGeom prst="rect">
            <a:avLst/>
          </a:prstGeom>
        </p:spPr>
        <p:txBody>
          <a:bodyPr/>
          <a:lstStyle/>
          <a:p>
            <a:r>
              <a:rPr lang="fr-FR" dirty="0"/>
              <a:t>Balises HTML5 pour les formulaires</a:t>
            </a:r>
          </a:p>
        </p:txBody>
      </p:sp>
    </p:spTree>
    <p:extLst>
      <p:ext uri="{BB962C8B-B14F-4D97-AF65-F5344CB8AC3E}">
        <p14:creationId xmlns:p14="http://schemas.microsoft.com/office/powerpoint/2010/main" val="94328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33EFF67-204C-4D31-BC0F-C0E8C127B82E}"/>
              </a:ext>
            </a:extLst>
          </p:cNvPr>
          <p:cNvSpPr>
            <a:spLocks noGrp="1"/>
          </p:cNvSpPr>
          <p:nvPr>
            <p:ph sz="quarter" idx="12"/>
          </p:nvPr>
        </p:nvSpPr>
        <p:spPr/>
        <p:txBody>
          <a:bodyPr/>
          <a:lstStyle/>
          <a:p>
            <a:r>
              <a:rPr lang="fr-FR" sz="1200" dirty="0">
                <a:solidFill>
                  <a:schemeClr val="tx1">
                    <a:lumMod val="65000"/>
                    <a:lumOff val="35000"/>
                  </a:schemeClr>
                </a:solidFill>
                <a:latin typeface="Calibri" panose="020F0502020204030204" pitchFamily="34" charset="0"/>
              </a:rPr>
              <a:t>L'attribut </a:t>
            </a:r>
            <a:r>
              <a:rPr lang="fr-FR" sz="1200" b="1" dirty="0">
                <a:solidFill>
                  <a:schemeClr val="tx1">
                    <a:lumMod val="65000"/>
                    <a:lumOff val="35000"/>
                  </a:schemeClr>
                </a:solidFill>
                <a:latin typeface="Calibri" panose="020F0502020204030204" pitchFamily="34" charset="0"/>
              </a:rPr>
              <a:t>autofocus</a:t>
            </a:r>
            <a:r>
              <a:rPr lang="fr-FR" sz="1200" dirty="0">
                <a:solidFill>
                  <a:schemeClr val="tx1">
                    <a:lumMod val="65000"/>
                    <a:lumOff val="35000"/>
                  </a:schemeClr>
                </a:solidFill>
                <a:latin typeface="Calibri" panose="020F0502020204030204" pitchFamily="34" charset="0"/>
              </a:rPr>
              <a:t> spécifie qu'un champ de saisie doit automatiquement obtenir le focus lorsque la page est chargée.</a:t>
            </a:r>
          </a:p>
          <a:p>
            <a:endParaRPr lang="fr-FR" dirty="0"/>
          </a:p>
        </p:txBody>
      </p:sp>
      <p:sp>
        <p:nvSpPr>
          <p:cNvPr id="4" name="Espace réservé du contenu 3">
            <a:extLst>
              <a:ext uri="{FF2B5EF4-FFF2-40B4-BE49-F238E27FC236}">
                <a16:creationId xmlns:a16="http://schemas.microsoft.com/office/drawing/2014/main" id="{25EF6896-180B-495B-B2DB-AA9E38965ED7}"/>
              </a:ext>
            </a:extLst>
          </p:cNvPr>
          <p:cNvSpPr>
            <a:spLocks noGrp="1"/>
          </p:cNvSpPr>
          <p:nvPr>
            <p:ph sz="quarter" idx="13"/>
          </p:nvPr>
        </p:nvSpPr>
        <p:spPr/>
        <p:txBody>
          <a:bodyPr/>
          <a:lstStyle/>
          <a:p>
            <a:r>
              <a:rPr lang="fr-FR" sz="1600" b="1" dirty="0">
                <a:solidFill>
                  <a:srgbClr val="FF7800"/>
                </a:solidFill>
                <a:latin typeface="Calibri" panose="020F0502020204030204" pitchFamily="34" charset="0"/>
              </a:rPr>
              <a:t>L'attribut autofocus</a:t>
            </a:r>
          </a:p>
          <a:p>
            <a:endParaRPr lang="fr-FR" dirty="0"/>
          </a:p>
        </p:txBody>
      </p:sp>
      <p:sp>
        <p:nvSpPr>
          <p:cNvPr id="11" name="Rectangle 10">
            <a:extLst>
              <a:ext uri="{FF2B5EF4-FFF2-40B4-BE49-F238E27FC236}">
                <a16:creationId xmlns:a16="http://schemas.microsoft.com/office/drawing/2014/main" id="{1E014949-266C-47EE-B15B-CCB3AB18A8CC}"/>
              </a:ext>
            </a:extLst>
          </p:cNvPr>
          <p:cNvSpPr/>
          <p:nvPr/>
        </p:nvSpPr>
        <p:spPr>
          <a:xfrm>
            <a:off x="843663" y="2332066"/>
            <a:ext cx="9536434" cy="1200329"/>
          </a:xfrm>
          <a:prstGeom prst="rect">
            <a:avLst/>
          </a:prstGeom>
          <a:ln>
            <a:solidFill>
              <a:schemeClr val="accent1"/>
            </a:solidFill>
          </a:ln>
        </p:spPr>
        <p:txBody>
          <a:bodyPr wrap="square">
            <a:spAutoFit/>
          </a:bodyPr>
          <a:lstStyle/>
          <a:p>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FF0000"/>
                </a:solidFill>
                <a:latin typeface="Calibri" panose="020F0502020204030204" pitchFamily="34" charset="0"/>
              </a:rPr>
              <a:t> for</a:t>
            </a:r>
            <a:r>
              <a:rPr lang="fr-FR" sz="1200" dirty="0">
                <a:solidFill>
                  <a:srgbClr val="0000CD"/>
                </a:solidFill>
                <a:latin typeface="Calibri" panose="020F0502020204030204" pitchFamily="34" charset="0"/>
              </a:rPr>
              <a:t>="fname"&gt;</a:t>
            </a:r>
            <a:r>
              <a:rPr lang="fr-FR" sz="1200" dirty="0">
                <a:solidFill>
                  <a:srgbClr val="000000"/>
                </a:solidFill>
                <a:latin typeface="Calibri" panose="020F0502020204030204" pitchFamily="34" charset="0"/>
              </a:rPr>
              <a:t>First </a:t>
            </a:r>
            <a:r>
              <a:rPr lang="fr-FR" sz="1200" dirty="0" err="1">
                <a:solidFill>
                  <a:srgbClr val="000000"/>
                </a:solidFill>
                <a:latin typeface="Calibri" panose="020F0502020204030204" pitchFamily="34" charset="0"/>
              </a:rPr>
              <a:t>name</a:t>
            </a: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0000CD"/>
                </a:solidFill>
                <a:latin typeface="Calibri" panose="020F0502020204030204" pitchFamily="34" charset="0"/>
              </a:rPr>
              <a:t>&gt;&lt;</a:t>
            </a:r>
            <a:r>
              <a:rPr lang="fr-FR" sz="1200" dirty="0">
                <a:solidFill>
                  <a:srgbClr val="A52A2A"/>
                </a:solidFill>
                <a:latin typeface="Calibri" panose="020F0502020204030204" pitchFamily="34" charset="0"/>
              </a:rPr>
              <a:t>br</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input</a:t>
            </a:r>
            <a:r>
              <a:rPr lang="fr-FR" sz="1200" dirty="0">
                <a:solidFill>
                  <a:srgbClr val="FF0000"/>
                </a:solidFill>
                <a:latin typeface="Calibri" panose="020F0502020204030204" pitchFamily="34" charset="0"/>
              </a:rPr>
              <a:t> type</a:t>
            </a:r>
            <a:r>
              <a:rPr lang="fr-FR" sz="1200" dirty="0">
                <a:solidFill>
                  <a:srgbClr val="0000CD"/>
                </a:solidFill>
                <a:latin typeface="Calibri" panose="020F0502020204030204" pitchFamily="34" charset="0"/>
              </a:rPr>
              <a:t>="text"</a:t>
            </a:r>
            <a:r>
              <a:rPr lang="fr-FR" sz="1200" dirty="0">
                <a:solidFill>
                  <a:srgbClr val="FF0000"/>
                </a:solidFill>
                <a:latin typeface="Calibri" panose="020F0502020204030204" pitchFamily="34" charset="0"/>
              </a:rPr>
              <a:t> id</a:t>
            </a:r>
            <a:r>
              <a:rPr lang="fr-FR" sz="1200" dirty="0">
                <a:solidFill>
                  <a:srgbClr val="0000CD"/>
                </a:solidFill>
                <a:latin typeface="Calibri" panose="020F0502020204030204" pitchFamily="34" charset="0"/>
              </a:rPr>
              <a:t>="fname"</a:t>
            </a:r>
            <a:r>
              <a:rPr lang="fr-FR" sz="1200" dirty="0">
                <a:solidFill>
                  <a:srgbClr val="FF0000"/>
                </a:solidFill>
                <a:latin typeface="Calibri" panose="020F0502020204030204" pitchFamily="34" charset="0"/>
              </a:rPr>
              <a:t> name</a:t>
            </a:r>
            <a:r>
              <a:rPr lang="fr-FR" sz="1200" dirty="0">
                <a:solidFill>
                  <a:srgbClr val="0000CD"/>
                </a:solidFill>
                <a:latin typeface="Calibri" panose="020F0502020204030204" pitchFamily="34" charset="0"/>
              </a:rPr>
              <a:t>="fname"</a:t>
            </a:r>
            <a:r>
              <a:rPr lang="fr-FR" sz="1200" dirty="0">
                <a:solidFill>
                  <a:srgbClr val="FF0000"/>
                </a:solidFill>
                <a:latin typeface="Calibri" panose="020F0502020204030204" pitchFamily="34" charset="0"/>
              </a:rPr>
              <a:t> autofocus</a:t>
            </a:r>
            <a:r>
              <a:rPr lang="fr-FR" sz="1200" dirty="0">
                <a:solidFill>
                  <a:srgbClr val="0000CD"/>
                </a:solidFill>
                <a:latin typeface="Calibri" panose="020F0502020204030204" pitchFamily="34" charset="0"/>
              </a:rPr>
              <a:t>&gt;&lt;</a:t>
            </a:r>
            <a:r>
              <a:rPr lang="fr-FR" sz="1200" dirty="0">
                <a:solidFill>
                  <a:srgbClr val="A52A2A"/>
                </a:solidFill>
                <a:latin typeface="Calibri" panose="020F0502020204030204" pitchFamily="34" charset="0"/>
              </a:rPr>
              <a:t>br</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FF0000"/>
                </a:solidFill>
                <a:latin typeface="Calibri" panose="020F0502020204030204" pitchFamily="34" charset="0"/>
              </a:rPr>
              <a:t> for</a:t>
            </a:r>
            <a:r>
              <a:rPr lang="fr-FR" sz="1200" dirty="0">
                <a:solidFill>
                  <a:srgbClr val="0000CD"/>
                </a:solidFill>
                <a:latin typeface="Calibri" panose="020F0502020204030204" pitchFamily="34" charset="0"/>
              </a:rPr>
              <a:t>="lname"&gt;</a:t>
            </a:r>
            <a:r>
              <a:rPr lang="fr-FR" sz="1200" dirty="0">
                <a:solidFill>
                  <a:srgbClr val="000000"/>
                </a:solidFill>
                <a:latin typeface="Calibri" panose="020F0502020204030204" pitchFamily="34" charset="0"/>
              </a:rPr>
              <a:t>Last </a:t>
            </a:r>
            <a:r>
              <a:rPr lang="fr-FR" sz="1200" dirty="0" err="1">
                <a:solidFill>
                  <a:srgbClr val="000000"/>
                </a:solidFill>
                <a:latin typeface="Calibri" panose="020F0502020204030204" pitchFamily="34" charset="0"/>
              </a:rPr>
              <a:t>name</a:t>
            </a: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/label</a:t>
            </a:r>
            <a:r>
              <a:rPr lang="fr-FR" sz="1200" dirty="0">
                <a:solidFill>
                  <a:srgbClr val="0000CD"/>
                </a:solidFill>
                <a:latin typeface="Calibri" panose="020F0502020204030204" pitchFamily="34" charset="0"/>
              </a:rPr>
              <a:t>&gt;&lt;</a:t>
            </a:r>
            <a:r>
              <a:rPr lang="fr-FR" sz="1200" dirty="0">
                <a:solidFill>
                  <a:srgbClr val="A52A2A"/>
                </a:solidFill>
                <a:latin typeface="Calibri" panose="020F0502020204030204" pitchFamily="34" charset="0"/>
              </a:rPr>
              <a:t>br</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input</a:t>
            </a:r>
            <a:r>
              <a:rPr lang="fr-FR" sz="1200" dirty="0">
                <a:solidFill>
                  <a:srgbClr val="FF0000"/>
                </a:solidFill>
                <a:latin typeface="Calibri" panose="020F0502020204030204" pitchFamily="34" charset="0"/>
              </a:rPr>
              <a:t> type</a:t>
            </a:r>
            <a:r>
              <a:rPr lang="fr-FR" sz="1200" dirty="0">
                <a:solidFill>
                  <a:srgbClr val="0000CD"/>
                </a:solidFill>
                <a:latin typeface="Calibri" panose="020F0502020204030204" pitchFamily="34" charset="0"/>
              </a:rPr>
              <a:t>="text"</a:t>
            </a:r>
            <a:r>
              <a:rPr lang="fr-FR" sz="1200" dirty="0">
                <a:solidFill>
                  <a:srgbClr val="FF0000"/>
                </a:solidFill>
                <a:latin typeface="Calibri" panose="020F0502020204030204" pitchFamily="34" charset="0"/>
              </a:rPr>
              <a:t> id</a:t>
            </a:r>
            <a:r>
              <a:rPr lang="fr-FR" sz="1200" dirty="0">
                <a:solidFill>
                  <a:srgbClr val="0000CD"/>
                </a:solidFill>
                <a:latin typeface="Calibri" panose="020F0502020204030204" pitchFamily="34" charset="0"/>
              </a:rPr>
              <a:t>="lname"</a:t>
            </a:r>
            <a:r>
              <a:rPr lang="fr-FR" sz="1200" dirty="0">
                <a:solidFill>
                  <a:srgbClr val="FF0000"/>
                </a:solidFill>
                <a:latin typeface="Calibri" panose="020F0502020204030204" pitchFamily="34" charset="0"/>
              </a:rPr>
              <a:t> name</a:t>
            </a:r>
            <a:r>
              <a:rPr lang="fr-FR" sz="1200" dirty="0">
                <a:solidFill>
                  <a:srgbClr val="0000CD"/>
                </a:solidFill>
                <a:latin typeface="Calibri" panose="020F0502020204030204" pitchFamily="34" charset="0"/>
              </a:rPr>
              <a:t>="lname"&gt;</a:t>
            </a:r>
            <a:br>
              <a:rPr lang="fr-FR" sz="1200" dirty="0">
                <a:latin typeface="Calibri" panose="020F0502020204030204" pitchFamily="34" charset="0"/>
              </a:rPr>
            </a:b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17" name="Rectangle 16">
            <a:extLst>
              <a:ext uri="{FF2B5EF4-FFF2-40B4-BE49-F238E27FC236}">
                <a16:creationId xmlns:a16="http://schemas.microsoft.com/office/drawing/2014/main" id="{7D5A45AB-AB3D-4DE1-8D64-9DAB35A42DA4}"/>
              </a:ext>
            </a:extLst>
          </p:cNvPr>
          <p:cNvSpPr/>
          <p:nvPr/>
        </p:nvSpPr>
        <p:spPr>
          <a:xfrm>
            <a:off x="717960" y="3627070"/>
            <a:ext cx="1268039" cy="338554"/>
          </a:xfrm>
          <a:prstGeom prst="rect">
            <a:avLst/>
          </a:prstGeom>
        </p:spPr>
        <p:txBody>
          <a:bodyPr wrap="none">
            <a:spAutoFit/>
          </a:bodyPr>
          <a:lstStyle/>
          <a:p>
            <a:r>
              <a:rPr lang="fr-FR" sz="1600" b="1" dirty="0">
                <a:solidFill>
                  <a:srgbClr val="FF7800"/>
                </a:solidFill>
                <a:latin typeface="Calibri" panose="020F0502020204030204" pitchFamily="34" charset="0"/>
              </a:rPr>
              <a:t>L'attribut list</a:t>
            </a:r>
          </a:p>
        </p:txBody>
      </p:sp>
      <p:sp>
        <p:nvSpPr>
          <p:cNvPr id="18" name="Rectangle 17">
            <a:extLst>
              <a:ext uri="{FF2B5EF4-FFF2-40B4-BE49-F238E27FC236}">
                <a16:creationId xmlns:a16="http://schemas.microsoft.com/office/drawing/2014/main" id="{3A95A0FE-7A4C-4F03-BFED-C78CDD61A006}"/>
              </a:ext>
            </a:extLst>
          </p:cNvPr>
          <p:cNvSpPr/>
          <p:nvPr/>
        </p:nvSpPr>
        <p:spPr>
          <a:xfrm>
            <a:off x="717960" y="3928213"/>
            <a:ext cx="10919858" cy="276999"/>
          </a:xfrm>
          <a:prstGeom prst="rect">
            <a:avLst/>
          </a:prstGeom>
        </p:spPr>
        <p:txBody>
          <a:bodyPr wrap="square">
            <a:spAutoFit/>
          </a:bodyPr>
          <a:lstStyle/>
          <a:p>
            <a:pPr algn="just"/>
            <a:r>
              <a:rPr lang="fr-FR" sz="1200" dirty="0">
                <a:solidFill>
                  <a:schemeClr val="tx1">
                    <a:lumMod val="65000"/>
                    <a:lumOff val="35000"/>
                  </a:schemeClr>
                </a:solidFill>
                <a:latin typeface="Calibri" panose="020F0502020204030204" pitchFamily="34" charset="0"/>
              </a:rPr>
              <a:t>L'attribut </a:t>
            </a:r>
            <a:r>
              <a:rPr lang="fr-FR" sz="1200" b="1" dirty="0">
                <a:solidFill>
                  <a:schemeClr val="tx1">
                    <a:lumMod val="65000"/>
                    <a:lumOff val="35000"/>
                  </a:schemeClr>
                </a:solidFill>
                <a:latin typeface="Calibri" panose="020F0502020204030204" pitchFamily="34" charset="0"/>
              </a:rPr>
              <a:t>list</a:t>
            </a:r>
            <a:r>
              <a:rPr lang="fr-FR" sz="1200" dirty="0">
                <a:solidFill>
                  <a:schemeClr val="tx1">
                    <a:lumMod val="65000"/>
                    <a:lumOff val="35000"/>
                  </a:schemeClr>
                </a:solidFill>
                <a:latin typeface="Calibri" panose="020F0502020204030204" pitchFamily="34" charset="0"/>
              </a:rPr>
              <a:t> fait référence à un élément &lt;</a:t>
            </a:r>
            <a:r>
              <a:rPr lang="fr-FR" sz="1200" b="1" dirty="0" err="1">
                <a:solidFill>
                  <a:schemeClr val="tx1">
                    <a:lumMod val="65000"/>
                    <a:lumOff val="35000"/>
                  </a:schemeClr>
                </a:solidFill>
                <a:latin typeface="Calibri" panose="020F0502020204030204" pitchFamily="34" charset="0"/>
              </a:rPr>
              <a:t>datalist</a:t>
            </a:r>
            <a:r>
              <a:rPr lang="fr-FR" sz="1200" dirty="0">
                <a:solidFill>
                  <a:schemeClr val="tx1">
                    <a:lumMod val="65000"/>
                    <a:lumOff val="35000"/>
                  </a:schemeClr>
                </a:solidFill>
                <a:latin typeface="Calibri" panose="020F0502020204030204" pitchFamily="34" charset="0"/>
              </a:rPr>
              <a:t>&gt; qui contient des options prédéfinies pour un élément &lt;input&gt;.</a:t>
            </a:r>
          </a:p>
        </p:txBody>
      </p:sp>
      <p:sp>
        <p:nvSpPr>
          <p:cNvPr id="19" name="Rectangle 18">
            <a:extLst>
              <a:ext uri="{FF2B5EF4-FFF2-40B4-BE49-F238E27FC236}">
                <a16:creationId xmlns:a16="http://schemas.microsoft.com/office/drawing/2014/main" id="{D97E414D-D9BE-4952-B2E9-62C19867ABB7}"/>
              </a:ext>
            </a:extLst>
          </p:cNvPr>
          <p:cNvSpPr/>
          <p:nvPr/>
        </p:nvSpPr>
        <p:spPr>
          <a:xfrm>
            <a:off x="843664" y="4267060"/>
            <a:ext cx="9536434" cy="1938992"/>
          </a:xfrm>
          <a:prstGeom prst="rect">
            <a:avLst/>
          </a:prstGeom>
          <a:ln>
            <a:solidFill>
              <a:schemeClr val="accent1"/>
            </a:solidFill>
          </a:ln>
        </p:spPr>
        <p:txBody>
          <a:bodyPr wrap="square">
            <a:spAutoFit/>
          </a:bodyPr>
          <a:lstStyle/>
          <a:p>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input</a:t>
            </a:r>
            <a:r>
              <a:rPr lang="fr-FR" sz="1200" dirty="0">
                <a:solidFill>
                  <a:srgbClr val="FF0000"/>
                </a:solidFill>
                <a:latin typeface="Calibri" panose="020F0502020204030204" pitchFamily="34" charset="0"/>
              </a:rPr>
              <a:t> list</a:t>
            </a:r>
            <a:r>
              <a:rPr lang="fr-FR" sz="1200" dirty="0">
                <a:solidFill>
                  <a:srgbClr val="0000CD"/>
                </a:solidFill>
                <a:latin typeface="Calibri" panose="020F0502020204030204" pitchFamily="34" charset="0"/>
              </a:rPr>
              <a:t>="browsers"&gt;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datalist</a:t>
            </a:r>
            <a:r>
              <a:rPr lang="fr-FR" sz="1200" dirty="0">
                <a:solidFill>
                  <a:srgbClr val="FF0000"/>
                </a:solidFill>
                <a:latin typeface="Calibri" panose="020F0502020204030204" pitchFamily="34" charset="0"/>
              </a:rPr>
              <a:t> id</a:t>
            </a:r>
            <a:r>
              <a:rPr lang="fr-FR" sz="1200" dirty="0">
                <a:solidFill>
                  <a:srgbClr val="0000CD"/>
                </a:solidFill>
                <a:latin typeface="Calibri" panose="020F0502020204030204" pitchFamily="34" charset="0"/>
              </a:rPr>
              <a:t>="browsers"&gt;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option</a:t>
            </a:r>
            <a:r>
              <a:rPr lang="fr-FR" sz="1200" dirty="0">
                <a:solidFill>
                  <a:srgbClr val="FF0000"/>
                </a:solidFill>
                <a:latin typeface="Calibri" panose="020F0502020204030204" pitchFamily="34" charset="0"/>
              </a:rPr>
              <a:t> value</a:t>
            </a:r>
            <a:r>
              <a:rPr lang="fr-FR" sz="1200" dirty="0">
                <a:solidFill>
                  <a:srgbClr val="0000CD"/>
                </a:solidFill>
                <a:latin typeface="Calibri" panose="020F0502020204030204" pitchFamily="34" charset="0"/>
              </a:rPr>
              <a:t>="Internet Explorer"&gt;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option</a:t>
            </a:r>
            <a:r>
              <a:rPr lang="fr-FR" sz="1200" dirty="0">
                <a:solidFill>
                  <a:srgbClr val="FF0000"/>
                </a:solidFill>
                <a:latin typeface="Calibri" panose="020F0502020204030204" pitchFamily="34" charset="0"/>
              </a:rPr>
              <a:t> value</a:t>
            </a:r>
            <a:r>
              <a:rPr lang="fr-FR" sz="1200" dirty="0">
                <a:solidFill>
                  <a:srgbClr val="0000CD"/>
                </a:solidFill>
                <a:latin typeface="Calibri" panose="020F0502020204030204" pitchFamily="34" charset="0"/>
              </a:rPr>
              <a:t>="Firefox"&gt;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option</a:t>
            </a:r>
            <a:r>
              <a:rPr lang="fr-FR" sz="1200" dirty="0">
                <a:solidFill>
                  <a:srgbClr val="FF0000"/>
                </a:solidFill>
                <a:latin typeface="Calibri" panose="020F0502020204030204" pitchFamily="34" charset="0"/>
              </a:rPr>
              <a:t> value</a:t>
            </a:r>
            <a:r>
              <a:rPr lang="fr-FR" sz="1200" dirty="0">
                <a:solidFill>
                  <a:srgbClr val="0000CD"/>
                </a:solidFill>
                <a:latin typeface="Calibri" panose="020F0502020204030204" pitchFamily="34" charset="0"/>
              </a:rPr>
              <a:t>="Chrome"&gt;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option</a:t>
            </a:r>
            <a:r>
              <a:rPr lang="fr-FR" sz="1200" dirty="0">
                <a:solidFill>
                  <a:srgbClr val="FF0000"/>
                </a:solidFill>
                <a:latin typeface="Calibri" panose="020F0502020204030204" pitchFamily="34" charset="0"/>
              </a:rPr>
              <a:t> value</a:t>
            </a:r>
            <a:r>
              <a:rPr lang="fr-FR" sz="1200" dirty="0">
                <a:solidFill>
                  <a:srgbClr val="0000CD"/>
                </a:solidFill>
                <a:latin typeface="Calibri" panose="020F0502020204030204" pitchFamily="34" charset="0"/>
              </a:rPr>
              <a:t>="Opera"&gt;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option</a:t>
            </a:r>
            <a:r>
              <a:rPr lang="fr-FR" sz="1200" dirty="0">
                <a:solidFill>
                  <a:srgbClr val="FF0000"/>
                </a:solidFill>
                <a:latin typeface="Calibri" panose="020F0502020204030204" pitchFamily="34" charset="0"/>
              </a:rPr>
              <a:t> value</a:t>
            </a:r>
            <a:r>
              <a:rPr lang="fr-FR" sz="1200" dirty="0">
                <a:solidFill>
                  <a:srgbClr val="0000CD"/>
                </a:solidFill>
                <a:latin typeface="Calibri" panose="020F0502020204030204" pitchFamily="34" charset="0"/>
              </a:rPr>
              <a:t>="Safari"&gt;</a:t>
            </a:r>
            <a:br>
              <a:rPr lang="fr-FR" sz="1200" dirty="0">
                <a:latin typeface="Calibri" panose="020F0502020204030204" pitchFamily="34" charset="0"/>
              </a:rPr>
            </a:br>
            <a:r>
              <a:rPr lang="fr-FR" sz="1200" dirty="0">
                <a:solidFill>
                  <a:srgbClr val="000000"/>
                </a:solidFill>
                <a:latin typeface="Calibri" panose="020F0502020204030204" pitchFamily="34" charset="0"/>
              </a:rPr>
              <a:t>  </a:t>
            </a: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/datalist</a:t>
            </a:r>
            <a:r>
              <a:rPr lang="fr-FR" sz="1200" dirty="0">
                <a:solidFill>
                  <a:srgbClr val="0000CD"/>
                </a:solidFill>
                <a:latin typeface="Calibri" panose="020F0502020204030204" pitchFamily="34" charset="0"/>
              </a:rPr>
              <a:t>&gt;</a:t>
            </a:r>
            <a:br>
              <a:rPr lang="fr-FR" sz="1200" dirty="0">
                <a:latin typeface="Calibri" panose="020F0502020204030204" pitchFamily="34" charset="0"/>
              </a:rPr>
            </a:br>
            <a:r>
              <a:rPr lang="fr-FR" sz="1200" dirty="0">
                <a:solidFill>
                  <a:srgbClr val="0000CD"/>
                </a:solidFill>
                <a:latin typeface="Calibri" panose="020F0502020204030204" pitchFamily="34" charset="0"/>
              </a:rPr>
              <a:t>&lt;</a:t>
            </a:r>
            <a:r>
              <a:rPr lang="fr-FR" sz="1200" dirty="0">
                <a:solidFill>
                  <a:srgbClr val="A52A2A"/>
                </a:solidFill>
                <a:latin typeface="Calibri" panose="020F0502020204030204" pitchFamily="34" charset="0"/>
              </a:rPr>
              <a:t>/form</a:t>
            </a:r>
            <a:r>
              <a:rPr lang="fr-FR" sz="1200" dirty="0">
                <a:solidFill>
                  <a:srgbClr val="0000CD"/>
                </a:solidFill>
                <a:latin typeface="Calibri" panose="020F0502020204030204" pitchFamily="34" charset="0"/>
              </a:rPr>
              <a:t>&gt;</a:t>
            </a:r>
            <a:endParaRPr lang="fr-FR" sz="1200" dirty="0">
              <a:latin typeface="Calibri" panose="020F0502020204030204" pitchFamily="34" charset="0"/>
            </a:endParaRPr>
          </a:p>
        </p:txBody>
      </p:sp>
      <p:sp>
        <p:nvSpPr>
          <p:cNvPr id="16" name="Titre 1">
            <a:extLst>
              <a:ext uri="{FF2B5EF4-FFF2-40B4-BE49-F238E27FC236}">
                <a16:creationId xmlns:a16="http://schemas.microsoft.com/office/drawing/2014/main" id="{2403FE10-BFE1-4A87-96D9-897CCBE8B9FF}"/>
              </a:ext>
            </a:extLst>
          </p:cNvPr>
          <p:cNvSpPr>
            <a:spLocks noGrp="1"/>
          </p:cNvSpPr>
          <p:nvPr>
            <p:ph type="title"/>
          </p:nvPr>
        </p:nvSpPr>
        <p:spPr>
          <a:xfrm>
            <a:off x="180000" y="485350"/>
            <a:ext cx="5075172" cy="415143"/>
          </a:xfrm>
          <a:prstGeom prst="rect">
            <a:avLst/>
          </a:prstGeom>
        </p:spPr>
        <p:txBody>
          <a:bodyPr/>
          <a:lstStyle/>
          <a:p>
            <a:r>
              <a:rPr lang="fr-FR" dirty="0"/>
              <a:t>02- </a:t>
            </a:r>
            <a:r>
              <a:rPr lang="fr-FR" sz="2000" u="none" strike="noStrike" kern="1200" cap="all" spc="0" dirty="0">
                <a:uFillTx/>
                <a:cs typeface="Calibri" panose="020F0502020204030204" pitchFamily="34" charset="0"/>
              </a:rPr>
              <a:t>Intégrer des formulaires dans une page web </a:t>
            </a:r>
            <a:endParaRPr lang="fr-FR" dirty="0"/>
          </a:p>
        </p:txBody>
      </p:sp>
      <p:sp>
        <p:nvSpPr>
          <p:cNvPr id="20" name="Espace réservé du texte 5">
            <a:extLst>
              <a:ext uri="{FF2B5EF4-FFF2-40B4-BE49-F238E27FC236}">
                <a16:creationId xmlns:a16="http://schemas.microsoft.com/office/drawing/2014/main" id="{15612462-86A3-4806-BBF5-0FE0C9D698BE}"/>
              </a:ext>
            </a:extLst>
          </p:cNvPr>
          <p:cNvSpPr>
            <a:spLocks noGrp="1"/>
          </p:cNvSpPr>
          <p:nvPr>
            <p:ph type="body" sz="quarter" idx="11"/>
          </p:nvPr>
        </p:nvSpPr>
        <p:spPr>
          <a:xfrm>
            <a:off x="180000" y="933613"/>
            <a:ext cx="5064662" cy="444906"/>
          </a:xfrm>
          <a:prstGeom prst="rect">
            <a:avLst/>
          </a:prstGeom>
        </p:spPr>
        <p:txBody>
          <a:bodyPr/>
          <a:lstStyle/>
          <a:p>
            <a:r>
              <a:rPr lang="fr-FR" dirty="0"/>
              <a:t>Balises HTML5 pour les formulaires</a:t>
            </a:r>
          </a:p>
        </p:txBody>
      </p:sp>
    </p:spTree>
    <p:extLst>
      <p:ext uri="{BB962C8B-B14F-4D97-AF65-F5344CB8AC3E}">
        <p14:creationId xmlns:p14="http://schemas.microsoft.com/office/powerpoint/2010/main" val="1258300623"/>
      </p:ext>
    </p:extLst>
  </p:cSld>
  <p:clrMapOvr>
    <a:masterClrMapping/>
  </p:clrMapOvr>
</p:sld>
</file>

<file path=ppt/theme/theme1.xml><?xml version="1.0" encoding="utf-8"?>
<a:theme xmlns:a="http://schemas.openxmlformats.org/drawingml/2006/main" name="Masques Fin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TotalTime>
  <Words>35190</Words>
  <Application>Microsoft Office PowerPoint</Application>
  <PresentationFormat>Grand écran</PresentationFormat>
  <Paragraphs>4105</Paragraphs>
  <Slides>319</Slides>
  <Notes>72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319</vt:i4>
      </vt:variant>
    </vt:vector>
  </HeadingPairs>
  <TitlesOfParts>
    <vt:vector size="328" baseType="lpstr">
      <vt:lpstr>Arial</vt:lpstr>
      <vt:lpstr>Consolas</vt:lpstr>
      <vt:lpstr>Nunito</vt:lpstr>
      <vt:lpstr>Calibri</vt:lpstr>
      <vt:lpstr>Bebas Neue</vt:lpstr>
      <vt:lpstr>Montserrat Light</vt:lpstr>
      <vt:lpstr>Symbol</vt:lpstr>
      <vt:lpstr>Courier New</vt:lpstr>
      <vt:lpstr>Masques Final</vt:lpstr>
      <vt:lpstr>Présentation PowerPoint</vt:lpstr>
      <vt:lpstr>Présentation PowerPoint</vt:lpstr>
      <vt:lpstr>Présentation PowerPoint</vt:lpstr>
      <vt:lpstr>Présentation PowerPoint</vt:lpstr>
      <vt:lpstr>Présentation PowerPoint</vt:lpstr>
      <vt:lpstr>Présentation PowerPoint</vt:lpstr>
      <vt:lpstr>01- Introduction au langage HTML</vt:lpstr>
      <vt:lpstr>01- Introduction au langage HTML</vt:lpstr>
      <vt:lpstr>01- Introduction au langage HTML</vt:lpstr>
      <vt:lpstr>01- Introduction au langage HTML</vt:lpstr>
      <vt:lpstr>Présentation PowerPoint</vt:lpstr>
      <vt:lpstr>01- Introduction au langage HTML</vt:lpstr>
      <vt:lpstr>Présentation PowerPoint</vt:lpstr>
      <vt:lpstr>01- Introduction au langage HTML</vt:lpstr>
      <vt:lpstr>Présentation PowerPoint</vt:lpstr>
      <vt:lpstr>Présentation PowerPoint</vt:lpstr>
      <vt:lpstr>02- Utiliser l’environnement de développement pour produire du HTML </vt:lpstr>
      <vt:lpstr>02- Utiliser l’environnement de développement pour produire du HTML </vt:lpstr>
      <vt:lpstr>Présentation PowerPoint</vt:lpstr>
      <vt:lpstr>02- Utiliser l’environnement de développement pour produire du HTML </vt:lpstr>
      <vt:lpstr>02- Utiliser l’environnement de développement pour produire du HTML </vt:lpstr>
      <vt:lpstr>Présentation PowerPoint</vt:lpstr>
      <vt:lpstr>Présentation PowerPoint</vt:lpstr>
      <vt:lpstr>03- Définir les éléments basiques d’une page HTML </vt:lpstr>
      <vt:lpstr>Présentation PowerPoint</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Présentation PowerPoint</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Présentation PowerPoint</vt:lpstr>
      <vt:lpstr>03- Définir les éléments basiques d’une page HTML </vt:lpstr>
      <vt:lpstr>03- Définir les éléments basiques d’une page HTML </vt:lpstr>
      <vt:lpstr>Présentation PowerPoint</vt:lpstr>
      <vt:lpstr>03- Définir les éléments basiques d’une page HTML </vt:lpstr>
      <vt:lpstr>03- Définir les éléments basiques d’une page HTML </vt:lpstr>
      <vt:lpstr>03- Définir les éléments basiques d’une page HTML </vt:lpstr>
      <vt:lpstr>Présentation PowerPoint</vt:lpstr>
      <vt:lpstr>03- Définir les éléments basiques d’une page HTML </vt:lpstr>
      <vt:lpstr>03- Définir les éléments basiques d’une page HTML </vt:lpstr>
      <vt:lpstr>03- Définir les éléments basiques d’une page HTML </vt:lpstr>
      <vt:lpstr>Présentation PowerPoint</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Présentation PowerPoint</vt:lpstr>
      <vt:lpstr>03- Définir les éléments basiques d’une page HTML </vt:lpstr>
      <vt:lpstr>03- Définir les éléments basiques d’une page HTML </vt:lpstr>
      <vt:lpstr>03- Définir les éléments basiques d’une page HTML </vt:lpstr>
      <vt:lpstr>Présentation PowerPoint</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03- Définir les éléments basiques d’une page HTML </vt:lpstr>
      <vt:lpstr>Présentation PowerPoint</vt:lpstr>
      <vt:lpstr>Présentation PowerPoint</vt:lpstr>
      <vt:lpstr>Présentation PowerPoint</vt:lpstr>
      <vt:lpstr>01- Fonctionnement d'une page web statique </vt:lpstr>
      <vt:lpstr>Présentation PowerPoint</vt:lpstr>
      <vt:lpstr>01- Réalisation d’un site web statique</vt:lpstr>
      <vt:lpstr>01- Réalisation d’un site web statique</vt:lpstr>
      <vt:lpstr>01- Réalisation d’un site web statique</vt:lpstr>
      <vt:lpstr>Présentation PowerPoint</vt:lpstr>
      <vt:lpstr>Présentation PowerPoint</vt:lpstr>
      <vt:lpstr>02- Intégrer des formulaires dans une page web </vt:lpstr>
      <vt:lpstr>Présentation PowerPoint</vt:lpstr>
      <vt:lpstr>02- Intégrer des formulaires dans une page web </vt:lpstr>
      <vt:lpstr>02- Intégrer des formulaires dans une page web </vt:lpstr>
      <vt:lpstr>02- Intégrer des formulaires dans une page web </vt:lpstr>
      <vt:lpstr>Présentation PowerPoint</vt:lpstr>
      <vt:lpstr>02- Intégrer des formulaires dans une page web </vt:lpstr>
      <vt:lpstr>02- Intégrer des formulaires dans une page web </vt:lpstr>
      <vt:lpstr>02- Intégrer des formulaires dans une page web </vt:lpstr>
      <vt:lpstr>Présentation PowerPoint</vt:lpstr>
      <vt:lpstr>02- Intégrer des formulaires dans une page web </vt:lpstr>
      <vt:lpstr>02- Intégrer des formulaires dans une page web </vt:lpstr>
      <vt:lpstr>02- Intégrer des formulaires dans une page web </vt:lpstr>
      <vt:lpstr>02- Intégrer des formulaires dans une page web </vt:lpstr>
      <vt:lpstr>02- Intégrer des formulaires dans une page web </vt:lpstr>
      <vt:lpstr>02- Intégrer des formulaires dans une page web </vt:lpstr>
      <vt:lpstr>02- Intégrer des formulaires dans une page web </vt:lpstr>
      <vt:lpstr>02- Intégrer des formulaires dans une page web </vt:lpstr>
      <vt:lpstr>02- Intégrer des formulaires dans une page web </vt:lpstr>
      <vt:lpstr>02- Intégrer des formulaires dans une page web </vt:lpstr>
      <vt:lpstr>Présentation PowerPoint</vt:lpstr>
      <vt:lpstr>02- Intégrer des formulaires dans une page web</vt:lpstr>
      <vt:lpstr>02- Intégrer des formulaires dans une page web</vt:lpstr>
      <vt:lpstr>Présentation PowerPoint</vt:lpstr>
      <vt:lpstr>02- Intégrer des formulaires dans une page web</vt:lpstr>
      <vt:lpstr>02- Intégrer des formulaires dans une page web</vt:lpstr>
      <vt:lpstr>Présentation PowerPoint</vt:lpstr>
      <vt:lpstr>Présentation PowerPoint</vt:lpstr>
      <vt:lpstr>Présentation PowerPoint</vt:lpstr>
      <vt:lpstr>01- Introduire le CSS</vt:lpstr>
      <vt:lpstr>01- Introduire le CSS</vt:lpstr>
      <vt:lpstr>01- Introduire le CSS</vt:lpstr>
      <vt:lpstr>Présentation PowerPoint</vt:lpstr>
      <vt:lpstr>01- Introduire le CSS</vt:lpstr>
      <vt:lpstr>Présentation PowerPoint</vt:lpstr>
      <vt:lpstr>01- Introduire le CSS</vt:lpstr>
      <vt:lpstr>01- Introduire le CSS</vt:lpstr>
      <vt:lpstr>01- Introduire le CSS</vt:lpstr>
      <vt:lpstr>Présentation PowerPoint</vt:lpstr>
      <vt:lpstr>01- Introduire le CSS</vt:lpstr>
      <vt:lpstr>01- Introduire le CSS</vt:lpstr>
      <vt:lpstr>01- Introduire le CSS</vt:lpstr>
      <vt:lpstr>01- Introduire le CSS</vt:lpstr>
      <vt:lpstr>Présentation PowerPoint</vt:lpstr>
      <vt:lpstr>01- Introduire le CSS</vt:lpstr>
      <vt:lpstr>01- Introduire le CSS</vt:lpstr>
      <vt:lpstr>Présentation PowerPoint</vt:lpstr>
      <vt:lpstr>01- Introduire le CSS</vt:lpstr>
      <vt:lpstr>01- Introduire le CSS</vt:lpstr>
      <vt:lpstr>Présentation PowerPoint</vt:lpstr>
      <vt:lpstr>01- Introduire le CSS</vt:lpstr>
      <vt:lpstr>01- Introduire le CSS</vt:lpstr>
      <vt:lpstr>01- Introduire le CSS</vt:lpstr>
      <vt:lpstr>Présentation PowerPoint</vt:lpstr>
      <vt:lpstr>01- Introduire le CSS</vt:lpstr>
      <vt:lpstr>01- Introduire le CSS</vt:lpstr>
      <vt:lpstr>01- Introduire le CSS</vt:lpstr>
      <vt:lpstr>01- Introduire le CSS</vt:lpstr>
      <vt:lpstr>01- Introduire le CSS</vt:lpstr>
      <vt:lpstr>01- Introduire le CSS</vt:lpstr>
      <vt:lpstr>01- Introduire le CSS</vt:lpstr>
      <vt:lpstr>Présentation PowerPoint</vt:lpstr>
      <vt:lpstr>01- Introduire le CSS</vt:lpstr>
      <vt:lpstr>01- Introduire le CSS</vt:lpstr>
      <vt:lpstr>01- Introduire le CSS</vt:lpstr>
      <vt:lpstr>01- Introduire le CSS</vt:lpstr>
      <vt:lpstr>01- Introduire le CSS</vt:lpstr>
      <vt:lpstr>Présentation PowerPoint</vt:lpstr>
      <vt:lpstr>Présentation PowerPoint</vt:lpstr>
      <vt:lpstr>02- Utiliser les propriétés CSS</vt:lpstr>
      <vt:lpstr>02- Utiliser les propriétés CSS</vt:lpstr>
      <vt:lpstr>Présentation PowerPoint</vt:lpstr>
      <vt:lpstr>02- Utiliser les propriétés CSS</vt:lpstr>
      <vt:lpstr>Présentation PowerPoint</vt:lpstr>
      <vt:lpstr>02- Utiliser les propriétés CSS</vt:lpstr>
      <vt:lpstr>02- Utiliser les propriétés CSS</vt:lpstr>
      <vt:lpstr>Présentation PowerPoint</vt:lpstr>
      <vt:lpstr>02- Utiliser les propriétés CSS</vt:lpstr>
      <vt:lpstr>Présentation PowerPoint</vt:lpstr>
      <vt:lpstr>02- Utiliser les propriétés CSS</vt:lpstr>
      <vt:lpstr>Présentation PowerPoint</vt:lpstr>
      <vt:lpstr>02- Utiliser les propriétés CSS</vt:lpstr>
      <vt:lpstr>Présentation PowerPoint</vt:lpstr>
      <vt:lpstr>02- Utiliser les propriétés CSS</vt:lpstr>
      <vt:lpstr>02- Utiliser les propriétés CSS</vt:lpstr>
      <vt:lpstr>02- Utiliser les propriétés CSS</vt:lpstr>
      <vt:lpstr>02- Utiliser les propriétés CSS</vt:lpstr>
      <vt:lpstr>02- Utiliser les propriétés CSS</vt:lpstr>
      <vt:lpstr>Présentation PowerPoint</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02- Utiliser les propriétés CSS</vt:lpstr>
      <vt:lpstr>Présentation PowerPoint</vt:lpstr>
      <vt:lpstr>Présentation PowerPoint</vt:lpstr>
      <vt:lpstr>03- Adapter une page web au dispositif d’affichage</vt:lpstr>
      <vt:lpstr>Présentation PowerPoint</vt:lpstr>
      <vt:lpstr>03- Adapter une page web au dispositif d’affichage</vt:lpstr>
      <vt:lpstr>03- Adapter une page web au dispositif d’affichage</vt:lpstr>
      <vt:lpstr>03- Adapter une page web au dispositif d’affichage</vt:lpstr>
      <vt:lpstr>Présentation PowerPoint</vt:lpstr>
      <vt:lpstr>Présentation PowerPoint</vt:lpstr>
      <vt:lpstr>04- Créer des animations</vt:lpstr>
      <vt:lpstr>04- Créer des animations</vt:lpstr>
      <vt:lpstr>Présentation PowerPoint</vt:lpstr>
      <vt:lpstr>04- Créer des animations</vt:lpstr>
      <vt:lpstr>04- Créer des animations</vt:lpstr>
      <vt:lpstr>04- Créer des animations</vt:lpstr>
      <vt:lpstr>04- Créer des animations</vt:lpstr>
      <vt:lpstr>04- Créer des animations</vt:lpstr>
      <vt:lpstr>Présentation PowerPoint</vt:lpstr>
      <vt:lpstr>04- Créer des animations</vt:lpstr>
      <vt:lpstr>04- Créer des animations</vt:lpstr>
      <vt:lpstr>04- Créer des animations</vt:lpstr>
      <vt:lpstr>Présentation PowerPoint</vt:lpstr>
      <vt:lpstr>Présentation PowerPoint</vt:lpstr>
      <vt:lpstr>05- Adapter des templates HTML/CSS  avec un site Web</vt:lpstr>
      <vt:lpstr>05- Adapter des templates HTML/CSS  avec un site Web</vt:lpstr>
      <vt:lpstr>Présentation PowerPoint</vt:lpstr>
      <vt:lpstr>05- Adapter des templates HTML/CSS  avec un site Web</vt:lpstr>
      <vt:lpstr>05- Adapter des templates HTML/CSS  avec un site Web</vt:lpstr>
      <vt:lpstr>Présentation PowerPoint</vt:lpstr>
      <vt:lpstr>Présentation PowerPoint</vt:lpstr>
      <vt:lpstr>Présentation PowerPoint</vt:lpstr>
      <vt:lpstr>01- Intégrer Bootstrap </vt:lpstr>
      <vt:lpstr>01- Intégrer Bootstrap </vt:lpstr>
      <vt:lpstr>01- Intégrer Bootstrap </vt:lpstr>
      <vt:lpstr>Présentation PowerPoint</vt:lpstr>
      <vt:lpstr>01- Intégrer Bootstrap </vt:lpstr>
      <vt:lpstr>01- Intégrer Bootstrap </vt:lpstr>
      <vt:lpstr>01- Intégrer Bootstrap </vt:lpstr>
      <vt:lpstr>01- Intégrer Bootstrap </vt:lpstr>
      <vt:lpstr>01- Intégrer Bootstrap </vt:lpstr>
      <vt:lpstr>01- Intégrer Bootstrap </vt:lpstr>
      <vt:lpstr>01- Intégrer Bootstrap </vt:lpstr>
      <vt:lpstr>Présentation PowerPoint</vt:lpstr>
      <vt:lpstr>Présentation PowerPoint</vt:lpstr>
      <vt:lpstr>02- Maitriser les classes CSS de base </vt:lpstr>
      <vt:lpstr>02- Maitriser les classes CSS de base </vt:lpstr>
      <vt:lpstr>02- Maitriser les classes CSS de base </vt:lpstr>
      <vt:lpstr>02- Maitriser les classes CSS de base </vt:lpstr>
      <vt:lpstr>Présentation PowerPoint</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Présentation PowerPoint</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02- Maitriser les classes CSS de base </vt:lpstr>
      <vt:lpstr>Présentation PowerPoint</vt:lpstr>
      <vt:lpstr>02- Maitriser les classes CSS de base </vt:lpstr>
      <vt:lpstr>02- Maitriser les classes CSS de base </vt:lpstr>
      <vt:lpstr>Présentation PowerPoint</vt:lpstr>
      <vt:lpstr>Présentation PowerPoint</vt:lpstr>
      <vt:lpstr>03- Utiliser les composants Bootstrap</vt:lpstr>
      <vt:lpstr>03- Utiliser les composants Bootstrap</vt:lpstr>
      <vt:lpstr>03- Utiliser les composants Bootstrap</vt:lpstr>
      <vt:lpstr>03- Utiliser les composants Bootstrap</vt:lpstr>
      <vt:lpstr>Présentation PowerPoint</vt:lpstr>
      <vt:lpstr>03- Utiliser les composants Bootstrap</vt:lpstr>
      <vt:lpstr>03- Utiliser les composants Bootstrap</vt:lpstr>
      <vt:lpstr>Présentation PowerPoint</vt:lpstr>
      <vt:lpstr>03- Utiliser les composants Bootstrap</vt:lpstr>
      <vt:lpstr>03- Utiliser les composants Bootstrap</vt:lpstr>
      <vt:lpstr>03- Utiliser les composants Bootstrap</vt:lpstr>
      <vt:lpstr>03- Utiliser les composants Bootstrap</vt:lpstr>
      <vt:lpstr>03- Utiliser les composants Bootstrap</vt:lpstr>
      <vt:lpstr>03- Utiliser les composants Bootstrap</vt:lpstr>
      <vt:lpstr>03- Utiliser les composants Bootstrap</vt:lpstr>
      <vt:lpstr>03- Utiliser les composants Bootstrap</vt:lpstr>
      <vt:lpstr>03- Utiliser les composants Bootstrap</vt:lpstr>
      <vt:lpstr>Présentation PowerPoint</vt:lpstr>
      <vt:lpstr>03- Utiliser les composants Bootstrap</vt:lpstr>
      <vt:lpstr>03- Utiliser les composants Bootstrap</vt:lpstr>
      <vt:lpstr>03- Utiliser les composants Bootstrap</vt:lpstr>
      <vt:lpstr>Présentation PowerPoint</vt:lpstr>
      <vt:lpstr>03- Utiliser les composants Bootstrap</vt:lpstr>
      <vt:lpstr>03- Utiliser les composants Bootstrap</vt:lpstr>
      <vt:lpstr>03- Utiliser les composants Bootstrap</vt:lpstr>
      <vt:lpstr>03- Utiliser les composants Bootstrap</vt:lpstr>
      <vt:lpstr>03- Utiliser les composants Bootstrap</vt:lpstr>
      <vt:lpstr>Présentation PowerPoint</vt:lpstr>
      <vt:lpstr>Présentation PowerPoint</vt:lpstr>
      <vt:lpstr>Présentation PowerPoint</vt:lpstr>
      <vt:lpstr>01- Déployer en intranet</vt:lpstr>
      <vt:lpstr>Présentation PowerPoint</vt:lpstr>
      <vt:lpstr>01- Déployer en intranet</vt:lpstr>
      <vt:lpstr>01- Déployer en intranet</vt:lpstr>
      <vt:lpstr>01- Déployer en intranet</vt:lpstr>
      <vt:lpstr>Présentation PowerPoint</vt:lpstr>
      <vt:lpstr>01- Déployer en intranet</vt:lpstr>
      <vt:lpstr>01- Déployer en intranet</vt:lpstr>
      <vt:lpstr>Présentation PowerPoint</vt:lpstr>
      <vt:lpstr>01- Déployer en intranet</vt:lpstr>
      <vt:lpstr>01- Déployer en intranet</vt:lpstr>
      <vt:lpstr>01- Déployer en intranet</vt:lpstr>
      <vt:lpstr>Présentation PowerPoint</vt:lpstr>
      <vt:lpstr>01- Déployer en intranet</vt:lpstr>
      <vt:lpstr>Présentation PowerPoint</vt:lpstr>
      <vt:lpstr>01- Déployer en intranet</vt:lpstr>
      <vt:lpstr>Présentation PowerPoint</vt:lpstr>
      <vt:lpstr>Présentation PowerPoint</vt:lpstr>
      <vt:lpstr>02- Déployer en ligne</vt:lpstr>
      <vt:lpstr>Présentation PowerPoint</vt:lpstr>
      <vt:lpstr>02- Déployer en ligne</vt:lpstr>
      <vt:lpstr>02- Déployer en ligne</vt:lpstr>
      <vt:lpstr>02- Déployer en ligne</vt:lpstr>
      <vt:lpstr>02- Déployer en ligne</vt:lpstr>
      <vt:lpstr>02- Déployer en ligne</vt:lpstr>
      <vt:lpstr>02- Déployer en ligne</vt:lpstr>
      <vt:lpstr>02- Déployer en ligne</vt:lpstr>
      <vt:lpstr>02- Déployer en ligne</vt:lpstr>
      <vt:lpstr>02- Déployer en ligne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saida boudiaf</dc:creator>
  <cp:lastModifiedBy>bhoyesow22@gmail.com</cp:lastModifiedBy>
  <cp:revision>343</cp:revision>
  <dcterms:created xsi:type="dcterms:W3CDTF">2021-10-06T13:21:54Z</dcterms:created>
  <dcterms:modified xsi:type="dcterms:W3CDTF">2023-05-24T23:29:58Z</dcterms:modified>
</cp:coreProperties>
</file>