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  <p:embeddedFontLst>
    <p:embeddedFont>
      <p:font typeface="AMOFAC+Montserrat-Bold"/>
      <p:regular r:id="rId26"/>
    </p:embeddedFont>
    <p:embeddedFont>
      <p:font typeface="VJFHHI+Montserrat-BoldItalic"/>
      <p:regular r:id="rId27"/>
    </p:embeddedFont>
    <p:embeddedFont>
      <p:font typeface="JELAQJ+ArialMT"/>
      <p:regular r:id="rId28"/>
    </p:embeddedFont>
    <p:embeddedFont>
      <p:font typeface="NGDLJJ+Quicksand-Regular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font" Target="fonts/font1.fntdata" /><Relationship Id="rId27" Type="http://schemas.openxmlformats.org/officeDocument/2006/relationships/font" Target="fonts/font2.fntdata" /><Relationship Id="rId28" Type="http://schemas.openxmlformats.org/officeDocument/2006/relationships/font" Target="fonts/font3.fntdata" /><Relationship Id="rId29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7678" y="1215562"/>
            <a:ext cx="8111083" cy="12958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26092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PENERAPAN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NATURAL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LANGUAGE</a:t>
            </a:r>
          </a:p>
          <a:p>
            <a:pPr marL="0" marR="0">
              <a:lnSpc>
                <a:spcPts val="318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PROCESSING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DALAM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PEMBUATAN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SISTEM</a:t>
            </a:r>
          </a:p>
          <a:p>
            <a:pPr marL="934319" marR="0">
              <a:lnSpc>
                <a:spcPts val="3183"/>
              </a:lnSpc>
              <a:spcBef>
                <a:spcPts val="176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INFORMASI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BERBASIS</a:t>
            </a:r>
            <a:r>
              <a:rPr dirty="0" sz="2800" spc="-34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CHATBOT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3568" y="367425"/>
            <a:ext cx="2301240" cy="1106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Halaman</a:t>
            </a:r>
          </a:p>
          <a:p>
            <a:pPr marL="401015" marR="0">
              <a:lnSpc>
                <a:spcPts val="4093"/>
              </a:lnSpc>
              <a:spcBef>
                <a:spcPts val="226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Login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8" y="1809334"/>
            <a:ext cx="3645075" cy="1652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Setelah</a:t>
            </a:r>
            <a:r>
              <a:rPr dirty="0" sz="1800" spc="133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800" spc="134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membuat</a:t>
            </a:r>
            <a:r>
              <a:rPr dirty="0" sz="1800" spc="133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akun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individu</a:t>
            </a:r>
            <a:r>
              <a:rPr dirty="0" sz="1800" spc="19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mereka</a:t>
            </a:r>
            <a:r>
              <a:rPr dirty="0" sz="1800" spc="191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800" spc="19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telah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diproses</a:t>
            </a:r>
            <a:r>
              <a:rPr dirty="0" sz="1800" spc="7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oleh</a:t>
            </a:r>
            <a:r>
              <a:rPr dirty="0" sz="1800" spc="7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database,</a:t>
            </a:r>
            <a:r>
              <a:rPr dirty="0" sz="1800" spc="80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800" spc="5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800" spc="50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diarahkan</a:t>
            </a:r>
            <a:r>
              <a:rPr dirty="0" sz="1800" spc="4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  <a:r>
              <a:rPr dirty="0" sz="1800" spc="4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800" spc="-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login.</a:t>
            </a:r>
            <a:r>
              <a:rPr dirty="0" sz="1800" spc="-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800" spc="-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800" spc="-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ini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800" spc="10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800" spc="104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800" spc="10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mempunyai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138" y="3455254"/>
            <a:ext cx="1589608" cy="829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akun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memasukkan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password.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9287" y="3455254"/>
            <a:ext cx="1386029" cy="5551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diminta</a:t>
            </a:r>
          </a:p>
          <a:p>
            <a:pPr marL="655957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email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63462" y="3455254"/>
            <a:ext cx="745708" cy="5551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  <a:p>
            <a:pPr marL="184114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4492" y="539085"/>
            <a:ext cx="3239871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Menu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Utama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7" y="1232799"/>
            <a:ext cx="3844729" cy="1720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400" spc="2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400" spc="23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</a:t>
            </a:r>
            <a:r>
              <a:rPr dirty="0" sz="1400" spc="2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setelah</a:t>
            </a:r>
            <a:r>
              <a:rPr dirty="0" sz="1400" spc="2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2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melakukan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login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terdapat</a:t>
            </a:r>
            <a:r>
              <a:rPr dirty="0" sz="1400" spc="-2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tampilan</a:t>
            </a:r>
            <a:r>
              <a:rPr dirty="0" sz="1400" spc="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profil</a:t>
            </a:r>
            <a:r>
              <a:rPr dirty="0" sz="1400" spc="-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dari</a:t>
            </a:r>
            <a:r>
              <a:rPr dirty="0" sz="1400" spc="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user,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kemudian</a:t>
            </a:r>
            <a:r>
              <a:rPr dirty="0" sz="1400" spc="4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pilihan</a:t>
            </a:r>
            <a:r>
              <a:rPr dirty="0" sz="1400" spc="5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400" spc="50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home</a:t>
            </a:r>
            <a:r>
              <a:rPr dirty="0" sz="1400" spc="51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5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menampilkan</a:t>
            </a:r>
            <a:r>
              <a:rPr dirty="0" sz="1400" spc="8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beberapa</a:t>
            </a:r>
            <a:r>
              <a:rPr dirty="0" sz="1400" spc="7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  <a:r>
              <a:rPr dirty="0" sz="1400" spc="7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seputar</a:t>
            </a:r>
            <a:r>
              <a:rPr dirty="0" sz="1400" spc="126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Indocook,</a:t>
            </a:r>
            <a:r>
              <a:rPr dirty="0" sz="1400" spc="12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400" spc="125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</a:t>
            </a:r>
            <a:r>
              <a:rPr dirty="0" sz="1400" spc="12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berisikan</a:t>
            </a:r>
            <a:r>
              <a:rPr dirty="0" sz="1400" spc="8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  <a:r>
              <a:rPr dirty="0" sz="1400" spc="3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mengenai</a:t>
            </a:r>
            <a:r>
              <a:rPr dirty="0" sz="1400" spc="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website,</a:t>
            </a:r>
            <a:r>
              <a:rPr dirty="0" sz="1400" spc="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ask</a:t>
            </a:r>
            <a:r>
              <a:rPr dirty="0" sz="1400" spc="3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</a:t>
            </a:r>
            <a:r>
              <a:rPr dirty="0" sz="1400" spc="34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3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merupakan</a:t>
            </a:r>
            <a:r>
              <a:rPr dirty="0" sz="1400" spc="3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fitur</a:t>
            </a:r>
            <a:r>
              <a:rPr dirty="0" sz="1400" spc="3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35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dari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  <a:r>
              <a:rPr dirty="0" sz="1400" spc="27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</a:t>
            </a:r>
            <a:r>
              <a:rPr dirty="0" sz="1400" spc="30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3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berguna</a:t>
            </a:r>
            <a:r>
              <a:rPr dirty="0" sz="1400" spc="26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bagi</a:t>
            </a:r>
            <a:r>
              <a:rPr dirty="0" sz="1400" spc="29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137" y="2939679"/>
            <a:ext cx="505866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6806" y="2939679"/>
            <a:ext cx="57485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7358" y="2939679"/>
            <a:ext cx="54498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7753" y="2939679"/>
            <a:ext cx="908583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bertanya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80716" y="2939679"/>
            <a:ext cx="529336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6137" y="3153039"/>
            <a:ext cx="3847625" cy="10803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mendapatkan</a:t>
            </a:r>
            <a:r>
              <a:rPr dirty="0" sz="1400" spc="1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  <a:r>
              <a:rPr dirty="0" sz="1400" spc="13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lebih</a:t>
            </a:r>
            <a:r>
              <a:rPr dirty="0" sz="1400" spc="1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rinci,</a:t>
            </a:r>
            <a:r>
              <a:rPr dirty="0" sz="1400" spc="1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terdapat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juga</a:t>
            </a:r>
            <a:r>
              <a:rPr dirty="0" sz="1400" spc="61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beberapa</a:t>
            </a:r>
            <a:r>
              <a:rPr dirty="0" sz="1400" spc="61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6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lainnya</a:t>
            </a:r>
            <a:r>
              <a:rPr dirty="0" sz="1400" spc="6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6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diajak</a:t>
            </a:r>
            <a:r>
              <a:rPr dirty="0" sz="1400" spc="44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berdiskusi</a:t>
            </a:r>
            <a:r>
              <a:rPr dirty="0" sz="1400" spc="41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antara</a:t>
            </a:r>
            <a:r>
              <a:rPr dirty="0" sz="1400" spc="4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sesama</a:t>
            </a:r>
            <a:r>
              <a:rPr dirty="0" sz="1400" spc="4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4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status</a:t>
            </a:r>
            <a:r>
              <a:rPr dirty="0" sz="1400" spc="8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kedua</a:t>
            </a:r>
            <a:r>
              <a:rPr dirty="0" sz="1400" spc="8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8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  <a:r>
              <a:rPr dirty="0" sz="1400" spc="8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online,</a:t>
            </a:r>
            <a:r>
              <a:rPr dirty="0" sz="1400" spc="8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logout</a:t>
            </a:r>
            <a:r>
              <a:rPr dirty="0" sz="1400" spc="2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9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berguna</a:t>
            </a:r>
            <a:r>
              <a:rPr dirty="0" sz="1400" spc="2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bagi</a:t>
            </a:r>
            <a:r>
              <a:rPr dirty="0" sz="1400" spc="29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2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9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6137" y="4219840"/>
            <a:ext cx="666241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keluar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52474" y="4219840"/>
            <a:ext cx="474395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dari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1482" y="4219840"/>
            <a:ext cx="776477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51285" y="4219840"/>
            <a:ext cx="47066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47204" y="4219840"/>
            <a:ext cx="561339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tidak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6137" y="4433199"/>
            <a:ext cx="1851456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memerlukannya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lagi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7042" y="539085"/>
            <a:ext cx="3073908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Menu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Home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7" y="1235288"/>
            <a:ext cx="3848712" cy="17169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600" spc="12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600" spc="123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memilih</a:t>
            </a:r>
            <a:r>
              <a:rPr dirty="0" sz="1600" spc="123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600" spc="12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  <a:r>
              <a:rPr dirty="0" sz="1600" spc="12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“Home,”</a:t>
            </a:r>
            <a:r>
              <a:rPr dirty="0" sz="1600" spc="12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600" spc="12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600" spc="12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diarahkan</a:t>
            </a:r>
            <a:r>
              <a:rPr dirty="0" sz="1600" spc="14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  <a:r>
              <a:rPr dirty="0" sz="1600" spc="138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600" spc="14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page</a:t>
            </a:r>
            <a:r>
              <a:rPr dirty="0" sz="1600" spc="14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699"/>
              </a:lnSpc>
              <a:spcBef>
                <a:spcPts val="27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berisikan</a:t>
            </a:r>
            <a:r>
              <a:rPr dirty="0" sz="1600" spc="14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tentang</a:t>
            </a:r>
            <a:r>
              <a:rPr dirty="0" sz="1600" spc="1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makanan</a:t>
            </a:r>
            <a:r>
              <a:rPr dirty="0" sz="1600" spc="1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tradisional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Indonesia.</a:t>
            </a:r>
            <a:r>
              <a:rPr dirty="0" sz="1600" spc="4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600" spc="40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600" spc="41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  <a:r>
              <a:rPr dirty="0" sz="1600" spc="4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kembali</a:t>
            </a:r>
            <a:r>
              <a:rPr dirty="0" sz="1600" spc="38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page</a:t>
            </a:r>
            <a:r>
              <a:rPr dirty="0" sz="1600" spc="5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sebelumnya,</a:t>
            </a:r>
            <a:r>
              <a:rPr dirty="0" sz="1600" spc="5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600" spc="5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600" spc="5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  <a:r>
              <a:rPr dirty="0" sz="1600" spc="1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  <a:r>
              <a:rPr dirty="0" sz="1600" spc="17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“back</a:t>
            </a:r>
            <a:r>
              <a:rPr dirty="0" sz="1600" spc="19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to</a:t>
            </a:r>
            <a:r>
              <a:rPr dirty="0" sz="1600" spc="17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main”</a:t>
            </a:r>
            <a:r>
              <a:rPr dirty="0" sz="1600" spc="19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137" y="2942168"/>
            <a:ext cx="1486001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mengarahkan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9866" y="2942168"/>
            <a:ext cx="556361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5960" y="2942168"/>
            <a:ext cx="897737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kembali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8938" y="2942168"/>
            <a:ext cx="375920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6137" y="3186008"/>
            <a:ext cx="3851720" cy="4977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600" spc="31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600" spc="3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Utama.</a:t>
            </a:r>
            <a:r>
              <a:rPr dirty="0" sz="1600" spc="7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Ataupun</a:t>
            </a:r>
            <a:r>
              <a:rPr dirty="0" sz="1600" spc="2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600" spc="49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  <a:r>
              <a:rPr dirty="0" sz="1600" spc="4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  <a:r>
              <a:rPr dirty="0" sz="1600" spc="4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“information”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6137" y="3673688"/>
            <a:ext cx="678688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22740" y="3673688"/>
            <a:ext cx="850188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melihat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50743" y="3673688"/>
            <a:ext cx="1034694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55495" y="3673688"/>
            <a:ext cx="758545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terkait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6137" y="3917528"/>
            <a:ext cx="1062736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5468" y="264765"/>
            <a:ext cx="3005328" cy="1106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5799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Menu</a:t>
            </a:r>
          </a:p>
          <a:p>
            <a:pPr marL="0" marR="0">
              <a:lnSpc>
                <a:spcPts val="4093"/>
              </a:lnSpc>
              <a:spcBef>
                <a:spcPts val="226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7" y="1613799"/>
            <a:ext cx="3848443" cy="1933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400" spc="5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5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memilih</a:t>
            </a:r>
            <a:r>
              <a:rPr dirty="0" sz="1400" spc="5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400" spc="5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  <a:r>
              <a:rPr dirty="0" sz="1400" spc="5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“Inform,”</a:t>
            </a:r>
            <a:r>
              <a:rPr dirty="0" sz="1400" spc="7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 spc="7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7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7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diarahkan</a:t>
            </a:r>
            <a:r>
              <a:rPr dirty="0" sz="1400" spc="7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121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page</a:t>
            </a:r>
            <a:r>
              <a:rPr dirty="0" sz="1400" spc="11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2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berisikan</a:t>
            </a:r>
            <a:r>
              <a:rPr dirty="0" sz="1400" spc="12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mengenai</a:t>
            </a:r>
            <a:r>
              <a:rPr dirty="0" sz="1400" spc="1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  <a:r>
              <a:rPr dirty="0" sz="1400" spc="1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Indocook.</a:t>
            </a:r>
            <a:r>
              <a:rPr dirty="0" sz="1400" spc="1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400" spc="1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1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kembali</a:t>
            </a:r>
            <a:r>
              <a:rPr dirty="0" sz="1400" spc="5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kepada</a:t>
            </a:r>
            <a:r>
              <a:rPr dirty="0" sz="1400" spc="5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page</a:t>
            </a:r>
            <a:r>
              <a:rPr dirty="0" sz="1400" spc="5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sebelumnya,</a:t>
            </a:r>
            <a:r>
              <a:rPr dirty="0" sz="1400" spc="5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1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12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  <a:r>
              <a:rPr dirty="0" sz="1400" spc="11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  <a:r>
              <a:rPr dirty="0" sz="1400" spc="12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“back</a:t>
            </a:r>
            <a:r>
              <a:rPr dirty="0" sz="1400" spc="12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</a:t>
            </a:r>
            <a:r>
              <a:rPr dirty="0" sz="1400" spc="11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main”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4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mengarahkan</a:t>
            </a:r>
            <a:r>
              <a:rPr dirty="0" sz="1400" spc="13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14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kembali</a:t>
            </a:r>
            <a:r>
              <a:rPr dirty="0" sz="1400" spc="13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400" spc="4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400" spc="4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Utama.</a:t>
            </a:r>
            <a:r>
              <a:rPr dirty="0" sz="1400" spc="4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Ataupun</a:t>
            </a:r>
            <a:r>
              <a:rPr dirty="0" sz="1400" spc="4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400" spc="4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  <a:r>
              <a:rPr dirty="0" sz="1400" spc="2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  <a:r>
              <a:rPr dirty="0" sz="1400" spc="23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400" spc="2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Home,</a:t>
            </a:r>
            <a:r>
              <a:rPr dirty="0" sz="1400" spc="27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 spc="2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2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137" y="3534039"/>
            <a:ext cx="923874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0072" y="3534039"/>
            <a:ext cx="738251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9693" y="3534039"/>
            <a:ext cx="779678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“home”.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2936" y="539085"/>
            <a:ext cx="3264103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Menu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Ask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7" y="1613799"/>
            <a:ext cx="3847198" cy="2787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  <a:r>
              <a:rPr dirty="0" sz="1400" spc="5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5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memilih</a:t>
            </a:r>
            <a:r>
              <a:rPr dirty="0" sz="1400" spc="5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400" spc="5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  <a:r>
              <a:rPr dirty="0" sz="1400" spc="5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“Inform,”</a:t>
            </a:r>
            <a:r>
              <a:rPr dirty="0" sz="1400" spc="7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 spc="7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7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7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diarahkan</a:t>
            </a:r>
            <a:r>
              <a:rPr dirty="0" sz="1400" spc="7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9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page</a:t>
            </a:r>
            <a:r>
              <a:rPr dirty="0" sz="1400" spc="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merupakan</a:t>
            </a:r>
            <a:r>
              <a:rPr dirty="0" sz="1400" spc="9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1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diterapkan</a:t>
            </a:r>
            <a:r>
              <a:rPr dirty="0" sz="1400" spc="7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400" spc="7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  <a:r>
              <a:rPr dirty="0" sz="1400" spc="7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Indocook.</a:t>
            </a:r>
            <a:r>
              <a:rPr dirty="0" sz="1400" spc="74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5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menginputkan</a:t>
            </a:r>
            <a:r>
              <a:rPr dirty="0" sz="1400" spc="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pertanyaan</a:t>
            </a:r>
            <a:r>
              <a:rPr dirty="0" sz="1400" spc="6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ditanyakan</a:t>
            </a:r>
            <a:r>
              <a:rPr dirty="0" sz="1400" spc="1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kepada</a:t>
            </a:r>
            <a:r>
              <a:rPr dirty="0" sz="1400" spc="13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bot</a:t>
            </a:r>
            <a:r>
              <a:rPr dirty="0" sz="1400" spc="1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kemudian</a:t>
            </a:r>
            <a:r>
              <a:rPr dirty="0" sz="1400" spc="13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enter.</a:t>
            </a:r>
            <a:r>
              <a:rPr dirty="0" sz="1400" spc="27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Lalu,</a:t>
            </a:r>
            <a:r>
              <a:rPr dirty="0" sz="1400" spc="4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setelah</a:t>
            </a:r>
            <a:r>
              <a:rPr dirty="0" sz="1400" spc="4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itu</a:t>
            </a:r>
            <a:r>
              <a:rPr dirty="0" sz="1400" spc="4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bot</a:t>
            </a:r>
            <a:r>
              <a:rPr dirty="0" sz="1400" spc="4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4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langsung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merespon</a:t>
            </a:r>
            <a:r>
              <a:rPr dirty="0" sz="1400" spc="4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4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memberikan</a:t>
            </a:r>
            <a:r>
              <a:rPr dirty="0" sz="1400" spc="4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jawaban</a:t>
            </a:r>
            <a:r>
              <a:rPr dirty="0" sz="1400" spc="45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atas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pertanyaan</a:t>
            </a:r>
            <a:r>
              <a:rPr dirty="0" sz="1400" spc="22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diinputkan</a:t>
            </a:r>
            <a:r>
              <a:rPr dirty="0" sz="1400" spc="2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oleh</a:t>
            </a:r>
            <a:r>
              <a:rPr dirty="0" sz="1400" spc="20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user.</a:t>
            </a:r>
            <a:r>
              <a:rPr dirty="0" sz="1400" spc="6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Jika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tidak</a:t>
            </a:r>
            <a:r>
              <a:rPr dirty="0" sz="1400" spc="4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 spc="4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lagi</a:t>
            </a:r>
            <a:r>
              <a:rPr dirty="0" sz="1400" spc="42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4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ingin</a:t>
            </a:r>
            <a:r>
              <a:rPr dirty="0" sz="1400" spc="4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ditanyakan</a:t>
            </a:r>
            <a:r>
              <a:rPr dirty="0" sz="1400" spc="42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lagi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oleh</a:t>
            </a:r>
            <a:r>
              <a:rPr dirty="0" sz="1400" spc="9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user,</a:t>
            </a:r>
            <a:r>
              <a:rPr dirty="0" sz="1400" spc="9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 spc="9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98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9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menekan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tombol</a:t>
            </a:r>
            <a:r>
              <a:rPr dirty="0" sz="1400" spc="7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“back”</a:t>
            </a:r>
            <a:r>
              <a:rPr dirty="0" sz="1400" spc="7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7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7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mengarahkan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kembali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Menu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3041" y="852028"/>
            <a:ext cx="3423666" cy="1106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Chatbot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pada</a:t>
            </a:r>
          </a:p>
          <a:p>
            <a:pPr marL="79895" marR="0">
              <a:lnSpc>
                <a:spcPts val="4093"/>
              </a:lnSpc>
              <a:spcBef>
                <a:spcPts val="226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Menu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Ask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7" y="2299599"/>
            <a:ext cx="3842213" cy="867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 spc="12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beberapa</a:t>
            </a:r>
            <a:r>
              <a:rPr dirty="0" sz="1400" spc="10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</a:t>
            </a:r>
            <a:r>
              <a:rPr dirty="0" sz="1400" spc="1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13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proses</a:t>
            </a:r>
            <a:r>
              <a:rPr dirty="0" sz="1400" spc="10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chatbot.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Tahap-tahap</a:t>
            </a:r>
            <a:r>
              <a:rPr dirty="0" sz="1400" spc="5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7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dilakukan</a:t>
            </a:r>
            <a:r>
              <a:rPr dirty="0" sz="1400" spc="71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antara</a:t>
            </a:r>
            <a:r>
              <a:rPr dirty="0" sz="1400" spc="7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lain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input</a:t>
            </a:r>
            <a:r>
              <a:rPr dirty="0" sz="1400" spc="6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pesan,</a:t>
            </a:r>
            <a:r>
              <a:rPr dirty="0" sz="1400" spc="6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pemindaian</a:t>
            </a:r>
            <a:r>
              <a:rPr dirty="0" sz="1400" spc="6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kata,</a:t>
            </a:r>
            <a:r>
              <a:rPr dirty="0" sz="1400" spc="66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pencarian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kata,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hingga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tampilkan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respon.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5095" y="354823"/>
            <a:ext cx="3026359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Eksperimen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325" y="1171687"/>
            <a:ext cx="580364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06347" y="1171687"/>
            <a:ext cx="560451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disini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78351" y="1171687"/>
            <a:ext cx="954100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2445" y="1171687"/>
            <a:ext cx="788923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5325" y="1385047"/>
            <a:ext cx="3817732" cy="15070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menggunakan</a:t>
            </a:r>
            <a:r>
              <a:rPr dirty="0" sz="1400" spc="14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HTML,</a:t>
            </a:r>
            <a:r>
              <a:rPr dirty="0" sz="1400" spc="1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CSS</a:t>
            </a:r>
            <a:r>
              <a:rPr dirty="0" sz="1400" spc="1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1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PHP</a:t>
            </a:r>
            <a:r>
              <a:rPr dirty="0" sz="1400" spc="1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algoritma</a:t>
            </a:r>
            <a:r>
              <a:rPr dirty="0" sz="1400" spc="14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NLP</a:t>
            </a:r>
            <a:r>
              <a:rPr dirty="0" sz="1400" spc="150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5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berguna</a:t>
            </a:r>
            <a:r>
              <a:rPr dirty="0" sz="1400" spc="14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menjalankan</a:t>
            </a:r>
            <a:r>
              <a:rPr dirty="0" sz="1400" spc="3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3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tersebut.</a:t>
            </a:r>
            <a:r>
              <a:rPr dirty="0" sz="1400" spc="3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Eksperimen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00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 spc="9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lakukan</a:t>
            </a:r>
            <a:r>
              <a:rPr dirty="0" sz="1400" spc="99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yaitu</a:t>
            </a:r>
            <a:r>
              <a:rPr dirty="0" sz="1400" spc="10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menjalankan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8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8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telah</a:t>
            </a:r>
            <a:r>
              <a:rPr dirty="0" sz="1400" spc="79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 spc="79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buat,</a:t>
            </a:r>
            <a:r>
              <a:rPr dirty="0" sz="1400" spc="80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apakah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400" spc="41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berfungsih</a:t>
            </a:r>
            <a:r>
              <a:rPr dirty="0" sz="1400" spc="3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baik</a:t>
            </a:r>
            <a:r>
              <a:rPr dirty="0" sz="1400" spc="4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4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benar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sebaliknya.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5325" y="2878567"/>
            <a:ext cx="829106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Contoh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5325" y="3091927"/>
            <a:ext cx="3818168" cy="15070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Dimana</a:t>
            </a:r>
            <a:r>
              <a:rPr dirty="0" sz="1400" spc="9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kalo</a:t>
            </a:r>
            <a:r>
              <a:rPr dirty="0" sz="1400" spc="9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kita</a:t>
            </a:r>
            <a:r>
              <a:rPr dirty="0" sz="1400" spc="9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mengirim</a:t>
            </a:r>
            <a:r>
              <a:rPr dirty="0" sz="1400" spc="93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kata</a:t>
            </a:r>
            <a:r>
              <a:rPr dirty="0" sz="1400" spc="9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“hai”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kepada</a:t>
            </a:r>
            <a:r>
              <a:rPr dirty="0" sz="1400" spc="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7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dia</a:t>
            </a:r>
            <a:r>
              <a:rPr dirty="0" sz="1400" spc="6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memperoses</a:t>
            </a:r>
            <a:r>
              <a:rPr dirty="0" sz="1400" spc="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2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2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terima</a:t>
            </a:r>
            <a:r>
              <a:rPr dirty="0" sz="1400" spc="20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lalu</a:t>
            </a:r>
            <a:r>
              <a:rPr dirty="0" sz="1400" spc="22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2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singkronkan</a:t>
            </a:r>
            <a:r>
              <a:rPr dirty="0" sz="1400" spc="2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</a:t>
            </a:r>
            <a:r>
              <a:rPr dirty="0" sz="1400" spc="1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</a:t>
            </a:r>
            <a:r>
              <a:rPr dirty="0" sz="1400" spc="33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34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400" spc="35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ada,</a:t>
            </a:r>
            <a:r>
              <a:rPr dirty="0" sz="1400" spc="3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lalu</a:t>
            </a:r>
            <a:r>
              <a:rPr dirty="0" sz="1400" spc="3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</a:t>
            </a:r>
            <a:r>
              <a:rPr dirty="0" sz="1400" spc="3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bot</a:t>
            </a:r>
            <a:r>
              <a:rPr dirty="0" sz="1400" spc="3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membalas</a:t>
            </a:r>
            <a:r>
              <a:rPr dirty="0" sz="1400" spc="3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39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kata</a:t>
            </a:r>
            <a:r>
              <a:rPr dirty="0" sz="1400" spc="3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</a:t>
            </a:r>
            <a:r>
              <a:rPr dirty="0" sz="1400" spc="3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hai</a:t>
            </a:r>
            <a:r>
              <a:rPr dirty="0" sz="1400" spc="39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teman,</a:t>
            </a:r>
            <a:r>
              <a:rPr dirty="0" sz="1400" spc="3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kabarnya</a:t>
            </a:r>
            <a:r>
              <a:rPr dirty="0" sz="1400" spc="2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nih?”</a:t>
            </a:r>
            <a:r>
              <a:rPr dirty="0" sz="1400" spc="20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1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dimana</a:t>
            </a:r>
            <a:r>
              <a:rPr dirty="0" sz="1400" spc="21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kata</a:t>
            </a:r>
            <a:r>
              <a:rPr dirty="0" sz="1400" spc="2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3651" y="198879"/>
            <a:ext cx="3026359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Eksperimen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381" y="851799"/>
            <a:ext cx="3240818" cy="653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Gambar</a:t>
            </a:r>
            <a:r>
              <a:rPr dirty="0" sz="1400" spc="30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3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sebelah</a:t>
            </a:r>
            <a:r>
              <a:rPr dirty="0" sz="1400" spc="3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memperlihatkan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sedikit</a:t>
            </a:r>
            <a:r>
              <a:rPr dirty="0" sz="1400" spc="108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potongan</a:t>
            </a:r>
            <a:r>
              <a:rPr dirty="0" sz="1400" spc="10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codingan</a:t>
            </a:r>
            <a:r>
              <a:rPr dirty="0" sz="1400" spc="10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telah</a:t>
            </a:r>
            <a:r>
              <a:rPr dirty="0" sz="1400" spc="1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 spc="1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buat</a:t>
            </a:r>
            <a:r>
              <a:rPr dirty="0" sz="1400" spc="1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400" spc="1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381" y="1491879"/>
            <a:ext cx="788924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136" y="1491879"/>
            <a:ext cx="57485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72649" y="1491879"/>
            <a:ext cx="778611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dimana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88360" y="1491879"/>
            <a:ext cx="678688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381" y="1705239"/>
            <a:ext cx="3239306" cy="12959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codingan</a:t>
            </a:r>
            <a:r>
              <a:rPr dirty="0" sz="1400" spc="2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  <a:r>
              <a:rPr dirty="0" sz="1400" spc="18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 spc="19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</a:t>
            </a:r>
            <a:r>
              <a:rPr dirty="0" sz="1400" spc="19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class</a:t>
            </a:r>
            <a:r>
              <a:rPr dirty="0" sz="1400" spc="2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command</a:t>
            </a:r>
            <a:r>
              <a:rPr dirty="0" sz="1400" spc="8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line</a:t>
            </a:r>
            <a:r>
              <a:rPr dirty="0" sz="1400" spc="8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nya</a:t>
            </a:r>
            <a:r>
              <a:rPr dirty="0" sz="1400" spc="8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8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muncul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Ketika</a:t>
            </a:r>
            <a:r>
              <a:rPr dirty="0" sz="1400" spc="4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kita</a:t>
            </a:r>
            <a:r>
              <a:rPr dirty="0" sz="1400" spc="4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pertama</a:t>
            </a:r>
            <a:r>
              <a:rPr dirty="0" sz="1400" spc="46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kali</a:t>
            </a:r>
            <a:r>
              <a:rPr dirty="0" sz="1400" spc="4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membuka</a:t>
            </a:r>
          </a:p>
          <a:p>
            <a:pPr marL="0" marR="0">
              <a:lnSpc>
                <a:spcPts val="1486"/>
              </a:lnSpc>
              <a:spcBef>
                <a:spcPts val="169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</a:t>
            </a:r>
            <a:r>
              <a:rPr dirty="0" sz="1400" spc="3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bot</a:t>
            </a:r>
            <a:r>
              <a:rPr dirty="0" sz="1400" spc="3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yaitu</a:t>
            </a:r>
            <a:r>
              <a:rPr dirty="0" sz="1400" spc="3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:</a:t>
            </a:r>
            <a:r>
              <a:rPr dirty="0" sz="1400" spc="3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“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Halo</a:t>
            </a:r>
            <a:r>
              <a:rPr dirty="0" sz="1400" spc="393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apa</a:t>
            </a:r>
            <a:r>
              <a:rPr dirty="0" sz="1400" spc="385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kabs!!</a:t>
            </a:r>
          </a:p>
          <a:p>
            <a:pPr marL="0" marR="0">
              <a:lnSpc>
                <a:spcPts val="1361"/>
              </a:lnSpc>
              <a:spcBef>
                <a:spcPts val="31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Kalian</a:t>
            </a:r>
            <a:r>
              <a:rPr dirty="0" sz="1400" spc="64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disini</a:t>
            </a:r>
            <a:r>
              <a:rPr dirty="0" sz="1400" spc="64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bisa</a:t>
            </a:r>
            <a:r>
              <a:rPr dirty="0" sz="1400" spc="62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menanyakan</a:t>
            </a:r>
          </a:p>
          <a:p>
            <a:pPr marL="0" marR="0">
              <a:lnSpc>
                <a:spcPts val="1361"/>
              </a:lnSpc>
              <a:spcBef>
                <a:spcPts val="31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langsung</a:t>
            </a:r>
            <a:r>
              <a:rPr dirty="0" sz="1400" spc="289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tentang</a:t>
            </a:r>
            <a:r>
              <a:rPr dirty="0" sz="1400" spc="2884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makanan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3381" y="3003554"/>
            <a:ext cx="836686" cy="211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makanan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79130" y="3003554"/>
            <a:ext cx="1227708" cy="211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traditional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18580" y="3003554"/>
            <a:ext cx="347910" cy="211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di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3381" y="3216914"/>
            <a:ext cx="3232154" cy="10644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Indonesia!!</a:t>
            </a:r>
            <a:r>
              <a:rPr dirty="0" sz="1400" spc="931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Nah,</a:t>
            </a:r>
            <a:r>
              <a:rPr dirty="0" sz="1400" spc="886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apanih</a:t>
            </a:r>
            <a:r>
              <a:rPr dirty="0" sz="1400" spc="90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yang</a:t>
            </a:r>
          </a:p>
          <a:p>
            <a:pPr marL="0" marR="0">
              <a:lnSpc>
                <a:spcPts val="1361"/>
              </a:lnSpc>
              <a:spcBef>
                <a:spcPts val="26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ingin</a:t>
            </a:r>
            <a:r>
              <a:rPr dirty="0" sz="1400" spc="893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kalian</a:t>
            </a:r>
            <a:r>
              <a:rPr dirty="0" sz="1400" spc="90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tanyakan?</a:t>
            </a:r>
            <a:r>
              <a:rPr dirty="0" sz="1400" spc="91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Gudeg</a:t>
            </a:r>
          </a:p>
          <a:p>
            <a:pPr marL="0" marR="0">
              <a:lnSpc>
                <a:spcPts val="1361"/>
              </a:lnSpc>
              <a:spcBef>
                <a:spcPts val="31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mungkin</a:t>
            </a:r>
            <a:r>
              <a:rPr dirty="0" sz="1400" spc="47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atau</a:t>
            </a:r>
            <a:r>
              <a:rPr dirty="0" sz="1400" spc="459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hmmm</a:t>
            </a:r>
            <a:r>
              <a:rPr dirty="0" sz="1400" spc="459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.</a:t>
            </a:r>
            <a:r>
              <a:rPr dirty="0" sz="1400" spc="43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.</a:t>
            </a:r>
            <a:r>
              <a:rPr dirty="0" sz="1400" spc="43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.</a:t>
            </a:r>
            <a:r>
              <a:rPr dirty="0" sz="1400" spc="43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Ayam</a:t>
            </a:r>
          </a:p>
          <a:p>
            <a:pPr marL="0" marR="0">
              <a:lnSpc>
                <a:spcPts val="1361"/>
              </a:lnSpc>
              <a:spcBef>
                <a:spcPts val="31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lodho?</a:t>
            </a:r>
            <a:r>
              <a:rPr dirty="0" sz="1400" spc="1675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Tanyakan</a:t>
            </a:r>
            <a:r>
              <a:rPr dirty="0" sz="1400" spc="1687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saya,</a:t>
            </a:r>
            <a:r>
              <a:rPr dirty="0" sz="1400" spc="1668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aku</a:t>
            </a:r>
          </a:p>
          <a:p>
            <a:pPr marL="0" marR="0">
              <a:lnSpc>
                <a:spcPts val="1361"/>
              </a:lnSpc>
              <a:spcBef>
                <a:spcPts val="31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tahu!”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3651" y="198879"/>
            <a:ext cx="3026359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Eksperimen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381" y="851799"/>
            <a:ext cx="3237684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Codingan</a:t>
            </a:r>
            <a:r>
              <a:rPr dirty="0" sz="1400" spc="1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1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selanjutnya</a:t>
            </a:r>
            <a:r>
              <a:rPr dirty="0" sz="1400" spc="1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berguna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381" y="1065159"/>
            <a:ext cx="61290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5568" y="1065159"/>
            <a:ext cx="1461541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mengoneksikan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1937" y="1065159"/>
            <a:ext cx="707136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antara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3381" y="1278519"/>
            <a:ext cx="3234995" cy="1293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pertanyaan</a:t>
            </a:r>
            <a:r>
              <a:rPr dirty="0" sz="1400" spc="3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3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3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buat</a:t>
            </a:r>
            <a:r>
              <a:rPr dirty="0" sz="1400" spc="3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oleh</a:t>
            </a:r>
            <a:r>
              <a:rPr dirty="0" sz="1400" spc="3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21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 spc="2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</a:t>
            </a:r>
            <a:r>
              <a:rPr dirty="0" sz="1400" spc="2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2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400" spc="2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ada,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apabilah</a:t>
            </a:r>
            <a:r>
              <a:rPr dirty="0" sz="1400" spc="5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pertanyaan</a:t>
            </a:r>
            <a:r>
              <a:rPr dirty="0" sz="1400" spc="5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5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 spc="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 spc="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base,</a:t>
            </a:r>
            <a:r>
              <a:rPr dirty="0" sz="1400" spc="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 spc="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</a:t>
            </a:r>
            <a:r>
              <a:rPr dirty="0" sz="1400" spc="2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bot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 spc="2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membalas</a:t>
            </a:r>
            <a:r>
              <a:rPr dirty="0" sz="1400" spc="2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sesuai</a:t>
            </a:r>
            <a:r>
              <a:rPr dirty="0" sz="1400" spc="2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2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9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400" spc="9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9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9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 spc="9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381" y="2558679"/>
            <a:ext cx="1071092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sedangkan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40706" y="2558679"/>
            <a:ext cx="770077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apabila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47037" y="2558679"/>
            <a:ext cx="1119098" cy="2269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pertanyaan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3381" y="2772039"/>
            <a:ext cx="3233799" cy="8692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  <a:r>
              <a:rPr dirty="0" sz="1400" spc="2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tidak</a:t>
            </a:r>
            <a:r>
              <a:rPr dirty="0" sz="1400" spc="21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termasuk</a:t>
            </a:r>
            <a:r>
              <a:rPr dirty="0" sz="1400" spc="20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21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base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menjawab</a:t>
            </a:r>
          </a:p>
          <a:p>
            <a:pPr marL="0" marR="0">
              <a:lnSpc>
                <a:spcPts val="1361"/>
              </a:lnSpc>
              <a:spcBef>
                <a:spcPts val="336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"Maaf,</a:t>
            </a:r>
            <a:r>
              <a:rPr dirty="0" sz="1400" spc="1157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saya</a:t>
            </a:r>
            <a:r>
              <a:rPr dirty="0" sz="1400" spc="1144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belum</a:t>
            </a:r>
            <a:r>
              <a:rPr dirty="0" sz="1400" spc="1152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menemukan</a:t>
            </a:r>
          </a:p>
          <a:p>
            <a:pPr marL="0" marR="0">
              <a:lnSpc>
                <a:spcPts val="1361"/>
              </a:lnSpc>
              <a:spcBef>
                <a:spcPts val="268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jawaban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yang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kamu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63238"/>
                </a:solidFill>
                <a:latin typeface="Consolas"/>
                <a:cs typeface="Consolas"/>
              </a:rPr>
              <a:t>maksud."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27910" y="407804"/>
            <a:ext cx="2053742" cy="3846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63238"/>
                </a:solidFill>
                <a:latin typeface="AMOFAC+Montserrat-Bold"/>
                <a:cs typeface="AMOFAC+Montserrat-Bold"/>
              </a:rPr>
              <a:t>Kesimpulan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5425" y="984877"/>
            <a:ext cx="5797951" cy="3884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JELAQJ+ArialMT"/>
                <a:cs typeface="JELAQJ+ArialMT"/>
              </a:rPr>
              <a:t>●</a:t>
            </a:r>
            <a:r>
              <a:rPr dirty="0" sz="1600" spc="118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Dari</a:t>
            </a:r>
            <a:r>
              <a:rPr dirty="0" sz="1400" spc="2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apa</a:t>
            </a:r>
            <a:r>
              <a:rPr dirty="0" sz="1400" spc="2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400" spc="28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 spc="2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</a:t>
            </a:r>
            <a:r>
              <a:rPr dirty="0" sz="1400" spc="28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sebelumnya,</a:t>
            </a:r>
            <a:r>
              <a:rPr dirty="0" sz="1400" spc="2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2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diambil</a:t>
            </a:r>
          </a:p>
          <a:p>
            <a:pPr marL="330200" marR="0">
              <a:lnSpc>
                <a:spcPts val="1486"/>
              </a:lnSpc>
              <a:spcBef>
                <a:spcPts val="134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kesimpulan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sebagai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berikut: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JELAQJ+ArialMT"/>
                <a:cs typeface="JELAQJ+ArialMT"/>
              </a:rPr>
              <a:t>●</a:t>
            </a:r>
            <a:r>
              <a:rPr dirty="0" sz="1600" spc="118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4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algoritma</a:t>
            </a:r>
            <a:r>
              <a:rPr dirty="0" sz="1400" spc="3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NLP,</a:t>
            </a:r>
            <a:r>
              <a:rPr dirty="0" sz="1400" spc="3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kita</a:t>
            </a:r>
            <a:r>
              <a:rPr dirty="0" sz="1400" spc="42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4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membuat</a:t>
            </a:r>
            <a:r>
              <a:rPr dirty="0" sz="1400" spc="4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sistem</a:t>
            </a:r>
            <a:r>
              <a:rPr dirty="0" sz="1400" spc="4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Artificial</a:t>
            </a:r>
          </a:p>
          <a:p>
            <a:pPr marL="330200" marR="0">
              <a:lnSpc>
                <a:spcPts val="1486"/>
              </a:lnSpc>
              <a:spcBef>
                <a:spcPts val="134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Intelligence</a:t>
            </a:r>
            <a:r>
              <a:rPr dirty="0" sz="1400" spc="2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(AI)</a:t>
            </a:r>
            <a:r>
              <a:rPr dirty="0" sz="1400" spc="2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24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kita</a:t>
            </a:r>
            <a:r>
              <a:rPr dirty="0" sz="1400" spc="2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sebut</a:t>
            </a:r>
            <a:r>
              <a:rPr dirty="0" sz="1400" spc="24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chatbot.</a:t>
            </a:r>
            <a:r>
              <a:rPr dirty="0" sz="1400" spc="2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Sistem</a:t>
            </a:r>
            <a:r>
              <a:rPr dirty="0" sz="1400" spc="2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  <a:r>
              <a:rPr dirty="0" sz="1400" spc="2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12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membalas</a:t>
            </a:r>
            <a:r>
              <a:rPr dirty="0" sz="1400" spc="12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12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11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cepat</a:t>
            </a:r>
            <a:r>
              <a:rPr dirty="0" sz="1400" spc="11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meningkatkan</a:t>
            </a:r>
            <a:r>
              <a:rPr dirty="0" sz="1400" spc="1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keefektifan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3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keefisienan</a:t>
            </a:r>
            <a:r>
              <a:rPr dirty="0" sz="1400" spc="3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costumer</a:t>
            </a:r>
            <a:r>
              <a:rPr dirty="0" sz="1400" spc="3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service</a:t>
            </a:r>
            <a:r>
              <a:rPr dirty="0" sz="1400" spc="3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3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3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melayani</a:t>
            </a:r>
            <a:r>
              <a:rPr dirty="0" sz="1400" spc="3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</a:p>
          <a:p>
            <a:pPr marL="33020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dua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puluh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empat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jam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sehari.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JELAQJ+ArialMT"/>
                <a:cs typeface="JELAQJ+ArialMT"/>
              </a:rPr>
              <a:t>●</a:t>
            </a:r>
            <a:r>
              <a:rPr dirty="0" sz="1600" spc="118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 spc="7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7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diinput</a:t>
            </a:r>
            <a:r>
              <a:rPr dirty="0" sz="1400" spc="7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kedalam</a:t>
            </a:r>
            <a:r>
              <a:rPr dirty="0" sz="1400" spc="69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program</a:t>
            </a:r>
            <a:r>
              <a:rPr dirty="0" sz="1400" spc="6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berdasarkan</a:t>
            </a:r>
            <a:r>
              <a:rPr dirty="0" sz="1400" spc="70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kriteria</a:t>
            </a:r>
          </a:p>
          <a:p>
            <a:pPr marL="330200" marR="0">
              <a:lnSpc>
                <a:spcPts val="1486"/>
              </a:lnSpc>
              <a:spcBef>
                <a:spcPts val="184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tertentu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yaitu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user,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messages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chatbot.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JELAQJ+ArialMT"/>
                <a:cs typeface="JELAQJ+ArialMT"/>
              </a:rPr>
              <a:t>●</a:t>
            </a:r>
            <a:r>
              <a:rPr dirty="0" sz="1600" spc="118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  <a:r>
              <a:rPr dirty="0" sz="1400" spc="11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Indocook</a:t>
            </a:r>
            <a:r>
              <a:rPr dirty="0" sz="1400" spc="16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sendiri</a:t>
            </a:r>
            <a:r>
              <a:rPr dirty="0" sz="1400" spc="15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dirancang</a:t>
            </a:r>
            <a:r>
              <a:rPr dirty="0" sz="1400" spc="1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400" spc="1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memudahkan</a:t>
            </a:r>
            <a:r>
              <a:rPr dirty="0" sz="1400" spc="14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visitor</a:t>
            </a:r>
          </a:p>
          <a:p>
            <a:pPr marL="330200" marR="0">
              <a:lnSpc>
                <a:spcPts val="1486"/>
              </a:lnSpc>
              <a:spcBef>
                <a:spcPts val="184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400" spc="5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400" spc="5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5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berkomunikasi</a:t>
            </a:r>
            <a:r>
              <a:rPr dirty="0" sz="1400" spc="5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5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5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lain</a:t>
            </a:r>
            <a:r>
              <a:rPr dirty="0" sz="1400" spc="5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sebagai</a:t>
            </a:r>
          </a:p>
          <a:p>
            <a:pPr marL="33020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tempat</a:t>
            </a:r>
            <a:r>
              <a:rPr dirty="0" sz="1400" spc="5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forum</a:t>
            </a:r>
            <a:r>
              <a:rPr dirty="0" sz="1400" spc="5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bersama</a:t>
            </a:r>
            <a:r>
              <a:rPr dirty="0" sz="1400" spc="5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5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menambah</a:t>
            </a:r>
            <a:r>
              <a:rPr dirty="0" sz="1400" spc="5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pengetahuan</a:t>
            </a:r>
            <a:r>
              <a:rPr dirty="0" sz="1400" spc="5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lebih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tentang</a:t>
            </a:r>
            <a:r>
              <a:rPr dirty="0" sz="1400" spc="2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makanan</a:t>
            </a:r>
            <a:r>
              <a:rPr dirty="0" sz="1400" spc="2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tradisional</a:t>
            </a:r>
            <a:r>
              <a:rPr dirty="0" sz="1400" spc="2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 spc="2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Indonesia</a:t>
            </a:r>
            <a:r>
              <a:rPr dirty="0" sz="1400" spc="2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 spc="2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sistem</a:t>
            </a:r>
            <a:r>
              <a:rPr dirty="0" sz="1400" spc="2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chatbot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dirancang</a:t>
            </a:r>
            <a:r>
              <a:rPr dirty="0" sz="1400" spc="8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400" spc="8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memudahkan</a:t>
            </a:r>
            <a:r>
              <a:rPr dirty="0" sz="1400" spc="8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mereka</a:t>
            </a:r>
            <a:r>
              <a:rPr dirty="0" sz="1400" spc="82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400" spc="8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berinteraksi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5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customer</a:t>
            </a:r>
            <a:r>
              <a:rPr dirty="0" sz="1400" spc="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service</a:t>
            </a:r>
            <a:r>
              <a:rPr dirty="0" sz="1400" spc="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 spc="6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tentunya</a:t>
            </a:r>
            <a:r>
              <a:rPr dirty="0" sz="1400" spc="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lebih</a:t>
            </a:r>
            <a:r>
              <a:rPr dirty="0" sz="1400" spc="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cepat</a:t>
            </a:r>
            <a:r>
              <a:rPr dirty="0" sz="1400" spc="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 spc="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segi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respon</a:t>
            </a:r>
            <a:r>
              <a:rPr dirty="0" sz="1400" spc="3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atau</a:t>
            </a:r>
            <a:r>
              <a:rPr dirty="0" sz="1400" spc="37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tanggapan.</a:t>
            </a:r>
            <a:r>
              <a:rPr dirty="0" sz="1400" spc="3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 spc="39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dibuatnya</a:t>
            </a:r>
            <a:r>
              <a:rPr dirty="0" sz="1400" spc="3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</a:t>
            </a:r>
            <a:r>
              <a:rPr dirty="0" sz="1400" spc="3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ini,</a:t>
            </a:r>
            <a:r>
              <a:rPr dirty="0" sz="1400" spc="3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</a:p>
          <a:p>
            <a:pPr marL="33020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juga</a:t>
            </a:r>
            <a:r>
              <a:rPr dirty="0" sz="1400" spc="5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berharap</a:t>
            </a:r>
            <a:r>
              <a:rPr dirty="0" sz="1400" spc="5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400" spc="59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meningkatkan</a:t>
            </a:r>
            <a:r>
              <a:rPr dirty="0" sz="1400" spc="59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kreatifitas</a:t>
            </a:r>
            <a:r>
              <a:rPr dirty="0" sz="1400" spc="5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 spc="5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</a:p>
          <a:p>
            <a:pPr marL="33020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berkarya.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85495" y="297194"/>
            <a:ext cx="2052726" cy="442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ANGGOTA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0227" y="1349793"/>
            <a:ext cx="155399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INDRIA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YOHANA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0860" y="2004138"/>
            <a:ext cx="225449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SHAFA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AEURELIA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PUTRI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8846" y="2651258"/>
            <a:ext cx="3488932" cy="856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3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FAEQAL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HAFIDH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MUHAMMAD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ASFIANT</a:t>
            </a:r>
          </a:p>
          <a:p>
            <a:pPr marL="0" marR="0">
              <a:lnSpc>
                <a:spcPts val="1564"/>
              </a:lnSpc>
              <a:spcBef>
                <a:spcPts val="3266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MUHAMMAD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ALFALAH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58846" y="3876732"/>
            <a:ext cx="296501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ANDREW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JEDIDIYAH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JELAQJ+ArialMT"/>
                <a:cs typeface="JELAQJ+ArialMT"/>
              </a:rPr>
              <a:t>WATUSEKE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0031" y="1584276"/>
            <a:ext cx="3566388" cy="19969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504"/>
              </a:lnSpc>
              <a:spcBef>
                <a:spcPts val="0"/>
              </a:spcBef>
              <a:spcAft>
                <a:spcPts val="0"/>
              </a:spcAft>
            </a:pPr>
            <a:r>
              <a:rPr dirty="0" sz="6600" b="1">
                <a:solidFill>
                  <a:srgbClr val="263238"/>
                </a:solidFill>
                <a:latin typeface="AMOFAC+Montserrat-Bold"/>
                <a:cs typeface="AMOFAC+Montserrat-Bold"/>
              </a:rPr>
              <a:t>TERIMA</a:t>
            </a:r>
          </a:p>
          <a:p>
            <a:pPr marL="343771" marR="0">
              <a:lnSpc>
                <a:spcPts val="7504"/>
              </a:lnSpc>
              <a:spcBef>
                <a:spcPts val="415"/>
              </a:spcBef>
              <a:spcAft>
                <a:spcPts val="0"/>
              </a:spcAft>
            </a:pPr>
            <a:r>
              <a:rPr dirty="0" sz="6600" b="1">
                <a:solidFill>
                  <a:srgbClr val="263238"/>
                </a:solidFill>
                <a:latin typeface="AMOFAC+Montserrat-Bold"/>
                <a:cs typeface="AMOFAC+Montserrat-Bold"/>
              </a:rPr>
              <a:t>KASIH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7399" y="2475152"/>
            <a:ext cx="3727195" cy="615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54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263238"/>
                </a:solidFill>
                <a:latin typeface="AMOFAC+Montserrat-Bold"/>
                <a:cs typeface="AMOFAC+Montserrat-Bold"/>
              </a:rPr>
              <a:t>Pendahuluan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64693" y="520944"/>
            <a:ext cx="6011976" cy="442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Natural</a:t>
            </a:r>
            <a:r>
              <a:rPr dirty="0" sz="2800" spc="92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 </a:t>
            </a:r>
            <a:r>
              <a:rPr dirty="0" sz="28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Languange</a:t>
            </a:r>
            <a:r>
              <a:rPr dirty="0" sz="2800" spc="92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 </a:t>
            </a:r>
            <a:r>
              <a:rPr dirty="0" sz="28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2825" y="1516662"/>
            <a:ext cx="7261649" cy="2216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NLP</a:t>
            </a:r>
            <a:r>
              <a:rPr dirty="0" sz="1600" spc="8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(Natural</a:t>
            </a:r>
            <a:r>
              <a:rPr dirty="0" sz="1600" spc="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Language</a:t>
            </a:r>
            <a:r>
              <a:rPr dirty="0" sz="1600" spc="5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Processing)</a:t>
            </a:r>
            <a:r>
              <a:rPr dirty="0" sz="1600" spc="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adalah</a:t>
            </a:r>
            <a:r>
              <a:rPr dirty="0" sz="1600" spc="10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salah</a:t>
            </a:r>
            <a:r>
              <a:rPr dirty="0" sz="1600" spc="9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satu</a:t>
            </a:r>
            <a:r>
              <a:rPr dirty="0" sz="1600" spc="8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cabang</a:t>
            </a:r>
            <a:r>
              <a:rPr dirty="0" sz="1600" spc="1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disiplin</a:t>
            </a:r>
            <a:r>
              <a:rPr dirty="0" sz="1600" spc="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ilmu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teknologi</a:t>
            </a:r>
            <a:r>
              <a:rPr dirty="0" sz="1600" spc="10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Artificial</a:t>
            </a:r>
            <a:r>
              <a:rPr dirty="0" sz="1600" spc="1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Intelligence</a:t>
            </a:r>
            <a:r>
              <a:rPr dirty="0" sz="1600" spc="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(Kecerdasan).</a:t>
            </a:r>
            <a:r>
              <a:rPr dirty="0" sz="1600" spc="9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NLP</a:t>
            </a:r>
            <a:r>
              <a:rPr dirty="0" sz="1600" spc="15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merupakan</a:t>
            </a:r>
            <a:r>
              <a:rPr dirty="0" sz="1600" spc="15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kemampuan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program</a:t>
            </a:r>
            <a:r>
              <a:rPr dirty="0" sz="1600" spc="39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komputer</a:t>
            </a:r>
            <a:r>
              <a:rPr dirty="0" sz="1600" spc="3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600" spc="4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memahami</a:t>
            </a:r>
            <a:r>
              <a:rPr dirty="0" sz="1600" spc="4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  <a:r>
              <a:rPr dirty="0" sz="1600" spc="46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manusia</a:t>
            </a:r>
            <a:r>
              <a:rPr dirty="0" sz="1600" spc="4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45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diucapkan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600" spc="1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ditulis</a:t>
            </a:r>
            <a:r>
              <a:rPr dirty="0" sz="1600" spc="1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1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disebut</a:t>
            </a:r>
            <a:r>
              <a:rPr dirty="0" sz="1600" spc="1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sebagai</a:t>
            </a:r>
            <a:r>
              <a:rPr dirty="0" sz="1600" spc="1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  <a:r>
              <a:rPr dirty="0" sz="1600" spc="16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alami.</a:t>
            </a:r>
            <a:r>
              <a:rPr dirty="0" sz="1600" spc="14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menggabungkan</a:t>
            </a:r>
            <a:r>
              <a:rPr dirty="0" sz="1600" spc="14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linguistik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komputasi</a:t>
            </a:r>
            <a:r>
              <a:rPr dirty="0" sz="1600" spc="2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-</a:t>
            </a:r>
            <a:r>
              <a:rPr dirty="0" sz="1600" spc="2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pemodelan</a:t>
            </a:r>
            <a:r>
              <a:rPr dirty="0" sz="1600" spc="27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  <a:r>
              <a:rPr dirty="0" sz="1600" spc="3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manusia</a:t>
            </a:r>
            <a:r>
              <a:rPr dirty="0" sz="1600" spc="28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berbasis</a:t>
            </a:r>
            <a:r>
              <a:rPr dirty="0" sz="1600" spc="27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aturan</a:t>
            </a:r>
            <a:r>
              <a:rPr dirty="0" sz="1600" spc="2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600" spc="27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model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statistik,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machine</a:t>
            </a:r>
            <a:r>
              <a:rPr dirty="0" sz="1600" spc="2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learning,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600" spc="3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deep</a:t>
            </a:r>
            <a:r>
              <a:rPr dirty="0" sz="1600" spc="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learning.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Gabungan</a:t>
            </a:r>
            <a:r>
              <a:rPr dirty="0" sz="1600" spc="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teknologi</a:t>
            </a:r>
            <a:r>
              <a:rPr dirty="0" sz="1600" spc="-3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tersebut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98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memungkinkan</a:t>
            </a:r>
            <a:r>
              <a:rPr dirty="0" sz="1600" spc="9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program</a:t>
            </a:r>
            <a:r>
              <a:rPr dirty="0" sz="1600" spc="92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komputer</a:t>
            </a:r>
            <a:r>
              <a:rPr dirty="0" sz="1600" spc="9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600" spc="96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memproses</a:t>
            </a:r>
            <a:r>
              <a:rPr dirty="0" sz="1600" spc="9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</a:p>
          <a:p>
            <a:pPr marL="0" marR="0">
              <a:lnSpc>
                <a:spcPts val="1699"/>
              </a:lnSpc>
              <a:spcBef>
                <a:spcPts val="55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manusia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bentuk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suara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maupun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9651" y="505707"/>
            <a:ext cx="7413089" cy="3990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263238"/>
                </a:solidFill>
                <a:latin typeface="AMOFAC+Montserrat-Bold"/>
                <a:cs typeface="AMOFAC+Montserrat-Bold"/>
              </a:rPr>
              <a:t>Prinsip</a:t>
            </a:r>
            <a:r>
              <a:rPr dirty="0" sz="2500" spc="-49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5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Natural</a:t>
            </a:r>
            <a:r>
              <a:rPr dirty="0" sz="2500" spc="82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 </a:t>
            </a:r>
            <a:r>
              <a:rPr dirty="0" sz="25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Language</a:t>
            </a:r>
            <a:r>
              <a:rPr dirty="0" sz="2500" spc="82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 </a:t>
            </a:r>
            <a:r>
              <a:rPr dirty="0" sz="25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Processing</a:t>
            </a:r>
            <a:r>
              <a:rPr dirty="0" sz="2500" spc="82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 </a:t>
            </a:r>
            <a:r>
              <a:rPr dirty="0" sz="2500" b="1">
                <a:solidFill>
                  <a:srgbClr val="263238"/>
                </a:solidFill>
                <a:latin typeface="VJFHHI+Montserrat-BoldItalic"/>
                <a:cs typeface="VJFHHI+Montserrat-BoldItalic"/>
              </a:rPr>
              <a:t>(NLP)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0225" y="1416949"/>
            <a:ext cx="5483787" cy="814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NLP</a:t>
            </a:r>
            <a:r>
              <a:rPr dirty="0" sz="1600" spc="127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berkerja</a:t>
            </a:r>
            <a:r>
              <a:rPr dirty="0" sz="1600" spc="122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600" spc="129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membantu</a:t>
            </a:r>
            <a:r>
              <a:rPr dirty="0" sz="1600" spc="128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komputer</a:t>
            </a:r>
            <a:r>
              <a:rPr dirty="0" sz="1600" spc="12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memahami</a:t>
            </a:r>
            <a:r>
              <a:rPr dirty="0" sz="1600" spc="11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  <a:r>
              <a:rPr dirty="0" sz="1600" spc="11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alami</a:t>
            </a:r>
            <a:r>
              <a:rPr dirty="0" sz="1600" spc="11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seperti</a:t>
            </a:r>
            <a:r>
              <a:rPr dirty="0" sz="1600" spc="111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113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dilakukan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manusia.</a:t>
            </a:r>
            <a:r>
              <a:rPr dirty="0" sz="1600" spc="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NLP</a:t>
            </a:r>
            <a:r>
              <a:rPr dirty="0" sz="1600" spc="5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menggunakaan</a:t>
            </a:r>
            <a:r>
              <a:rPr dirty="0" sz="1600" spc="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kecerdasan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buatan</a:t>
            </a:r>
            <a:r>
              <a:rPr dirty="0" sz="1600" spc="7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0225" y="2258197"/>
            <a:ext cx="1493520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mengeksekusi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1655" y="2258197"/>
            <a:ext cx="660400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input,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08855" y="2258197"/>
            <a:ext cx="1662785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memprosesnya,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54019" y="2258197"/>
            <a:ext cx="516128" cy="2538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90225" y="2538613"/>
            <a:ext cx="5479020" cy="534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memahaminya</a:t>
            </a:r>
            <a:r>
              <a:rPr dirty="0" sz="1600" spc="64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600" spc="6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cara</a:t>
            </a:r>
            <a:r>
              <a:rPr dirty="0" sz="1600" spc="61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6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dapat</a:t>
            </a:r>
            <a:r>
              <a:rPr dirty="0" sz="1600" spc="6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600" spc="63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pahami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komputer.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90225" y="3099445"/>
            <a:ext cx="5485529" cy="814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Natural</a:t>
            </a:r>
            <a:r>
              <a:rPr dirty="0" sz="1600" spc="12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Language</a:t>
            </a:r>
            <a:r>
              <a:rPr dirty="0" sz="1600" spc="11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Processing</a:t>
            </a:r>
            <a:r>
              <a:rPr dirty="0" sz="1600" spc="8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(NLP)</a:t>
            </a:r>
            <a:r>
              <a:rPr dirty="0" sz="1600" spc="14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memiliki</a:t>
            </a:r>
            <a:r>
              <a:rPr dirty="0" sz="1600" spc="1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dua</a:t>
            </a:r>
            <a:r>
              <a:rPr dirty="0" sz="1600" spc="1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teknik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utama</a:t>
            </a:r>
            <a:r>
              <a:rPr dirty="0" sz="1600" spc="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600" spc="1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digunakan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600" spc="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pemrosesan</a:t>
            </a:r>
            <a:r>
              <a:rPr dirty="0" sz="1600" spc="-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bahasa</a:t>
            </a:r>
            <a:r>
              <a:rPr dirty="0" sz="1600" spc="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alami</a:t>
            </a:r>
          </a:p>
          <a:p>
            <a:pPr marL="0" marR="0">
              <a:lnSpc>
                <a:spcPts val="1699"/>
              </a:lnSpc>
              <a:spcBef>
                <a:spcPts val="508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(NLP).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4885" y="633927"/>
            <a:ext cx="5103063" cy="442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METODOLOGI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PENELITIAN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5917" y="1461399"/>
            <a:ext cx="7263334" cy="867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Kodingan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dirancang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dikembangkan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menggunakan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metode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Natural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Languange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Processing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mendapatkan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semua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informasi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dikumpulkan</a:t>
            </a:r>
          </a:p>
          <a:p>
            <a:pPr marL="0" marR="0">
              <a:lnSpc>
                <a:spcPts val="148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penulis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Learning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Machine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System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(LMS)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Universitas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Pancasila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Youtube.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Alat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  <a:p>
            <a:pPr marL="0" marR="0">
              <a:lnSpc>
                <a:spcPts val="148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Bahan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kami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gunakan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penelitian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ini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adalah: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5917" y="2474517"/>
            <a:ext cx="1970963" cy="720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JELAQJ+ArialMT"/>
                <a:cs typeface="JELAQJ+ArialMT"/>
              </a:rPr>
              <a:t>•</a:t>
            </a:r>
            <a:r>
              <a:rPr dirty="0" sz="1800" spc="111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Laptop</a:t>
            </a: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JELAQJ+ArialMT"/>
                <a:cs typeface="JELAQJ+ArialMT"/>
              </a:rPr>
              <a:t>•</a:t>
            </a:r>
            <a:r>
              <a:rPr dirty="0" sz="1800" spc="111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Visual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Studio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Code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JELAQJ+ArialMT"/>
                <a:cs typeface="JELAQJ+ArialMT"/>
              </a:rPr>
              <a:t>•</a:t>
            </a:r>
            <a:r>
              <a:rPr dirty="0" sz="1800" spc="1119">
                <a:solidFill>
                  <a:srgbClr val="263238"/>
                </a:solidFill>
                <a:latin typeface="JELAQJ+ArialMT"/>
                <a:cs typeface="JELAQJ+ArialMT"/>
              </a:rPr>
              <a:t> </a:t>
            </a:r>
            <a:r>
              <a:rPr dirty="0" sz="1400">
                <a:solidFill>
                  <a:srgbClr val="263238"/>
                </a:solidFill>
                <a:latin typeface="NGDLJJ+Quicksand-Regular"/>
                <a:cs typeface="NGDLJJ+Quicksand-Regular"/>
              </a:rPr>
              <a:t>XAMPP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21328" y="633927"/>
            <a:ext cx="4463694" cy="442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Hasil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Dan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2800" b="1">
                <a:solidFill>
                  <a:srgbClr val="263238"/>
                </a:solidFill>
                <a:latin typeface="AMOFAC+Montserrat-Bold"/>
                <a:cs typeface="AMOFAC+Montserrat-Bold"/>
              </a:rPr>
              <a:t>Pembahasan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25" y="1448537"/>
            <a:ext cx="2563636" cy="19607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Ada</a:t>
            </a:r>
            <a:r>
              <a:rPr dirty="0" sz="1600" spc="17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beberapa</a:t>
            </a:r>
            <a:r>
              <a:rPr dirty="0" sz="1600" spc="172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600" spc="12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proses</a:t>
            </a:r>
            <a:r>
              <a:rPr dirty="0" sz="1600" spc="12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website.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Tahap-tahap</a:t>
            </a:r>
            <a:r>
              <a:rPr dirty="0" sz="1600" spc="494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699"/>
              </a:lnSpc>
              <a:spcBef>
                <a:spcPts val="27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dilakukan</a:t>
            </a:r>
            <a:r>
              <a:rPr dirty="0" sz="1600" spc="15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antara</a:t>
            </a:r>
            <a:r>
              <a:rPr dirty="0" sz="1600" spc="151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lain,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registerisasi,</a:t>
            </a:r>
            <a:r>
              <a:rPr dirty="0" sz="1600" spc="19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pemrosesan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data,</a:t>
            </a:r>
            <a:r>
              <a:rPr dirty="0" sz="1600" spc="77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hingga</a:t>
            </a:r>
            <a:r>
              <a:rPr dirty="0" sz="1600" spc="76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login</a:t>
            </a:r>
            <a:r>
              <a:rPr dirty="0" sz="1600" spc="73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membuka</a:t>
            </a:r>
            <a:r>
              <a:rPr dirty="0" sz="1600" spc="129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semua</a:t>
            </a:r>
            <a:r>
              <a:rPr dirty="0" sz="1600" spc="129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fitur</a:t>
            </a:r>
          </a:p>
          <a:p>
            <a:pPr marL="0" marR="0">
              <a:lnSpc>
                <a:spcPts val="1699"/>
              </a:lnSpc>
              <a:spcBef>
                <a:spcPts val="220"/>
              </a:spcBef>
              <a:spcAft>
                <a:spcPts val="0"/>
              </a:spcAft>
            </a:pPr>
            <a:r>
              <a:rPr dirty="0" sz="1600">
                <a:solidFill>
                  <a:srgbClr val="263238"/>
                </a:solidFill>
                <a:latin typeface="NGDLJJ+Quicksand-Regular"/>
                <a:cs typeface="NGDLJJ+Quicksand-Regular"/>
              </a:rPr>
              <a:t>website.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03568" y="367425"/>
            <a:ext cx="2301240" cy="1106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Halaman</a:t>
            </a:r>
          </a:p>
          <a:p>
            <a:pPr marL="73863" marR="0">
              <a:lnSpc>
                <a:spcPts val="4093"/>
              </a:lnSpc>
              <a:spcBef>
                <a:spcPts val="226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Register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8" y="1809334"/>
            <a:ext cx="3646263" cy="8295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800" spc="7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registrasi</a:t>
            </a:r>
            <a:r>
              <a:rPr dirty="0" sz="1800" spc="7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merupakan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800" spc="141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800" spc="143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pertama</a:t>
            </a:r>
            <a:r>
              <a:rPr dirty="0" sz="1800" spc="141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kali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muncul.</a:t>
            </a:r>
            <a:r>
              <a:rPr dirty="0" sz="1800" spc="202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800" spc="201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halaman</a:t>
            </a:r>
            <a:r>
              <a:rPr dirty="0" sz="1800" spc="201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ini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138" y="2632294"/>
            <a:ext cx="1238250" cy="280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pengguna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9986" y="2632294"/>
            <a:ext cx="945413" cy="280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diminta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63462" y="2632294"/>
            <a:ext cx="744474" cy="280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6138" y="2906615"/>
            <a:ext cx="3643021" cy="1378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registrasi</a:t>
            </a:r>
            <a:r>
              <a:rPr dirty="0" sz="1800" spc="5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bagi</a:t>
            </a:r>
            <a:r>
              <a:rPr dirty="0" sz="1800" spc="6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para</a:t>
            </a:r>
            <a:r>
              <a:rPr dirty="0" sz="1800" spc="5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800" spc="60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belum</a:t>
            </a:r>
            <a:r>
              <a:rPr dirty="0" sz="1800" spc="178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membuat</a:t>
            </a:r>
            <a:r>
              <a:rPr dirty="0" sz="1800" spc="178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akun</a:t>
            </a:r>
            <a:r>
              <a:rPr dirty="0" sz="1800" spc="179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dan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terdapat</a:t>
            </a:r>
            <a:r>
              <a:rPr dirty="0" sz="1800" spc="1484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pilihan</a:t>
            </a:r>
            <a:r>
              <a:rPr dirty="0" sz="1800" spc="154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login</a:t>
            </a:r>
            <a:r>
              <a:rPr dirty="0" sz="1800" spc="153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untuk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pengguna</a:t>
            </a:r>
            <a:r>
              <a:rPr dirty="0" sz="1800" spc="40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800" spc="43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sudah</a:t>
            </a:r>
            <a:r>
              <a:rPr dirty="0" sz="1800" spc="43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memiliki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akun.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4307" y="597071"/>
            <a:ext cx="4393844" cy="55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Pemrosesan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 </a:t>
            </a:r>
            <a:r>
              <a:rPr dirty="0" sz="3600" b="1">
                <a:solidFill>
                  <a:srgbClr val="263238"/>
                </a:solidFill>
                <a:latin typeface="AMOFAC+Montserrat-Bold"/>
                <a:cs typeface="AMOFAC+Montserrat-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125" y="1773440"/>
            <a:ext cx="8010297" cy="11038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Selanjutnya</a:t>
            </a:r>
            <a:r>
              <a:rPr dirty="0" sz="1800" spc="24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adalah</a:t>
            </a:r>
            <a:r>
              <a:rPr dirty="0" sz="1800" spc="25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</a:t>
            </a:r>
            <a:r>
              <a:rPr dirty="0" sz="1800" spc="2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pemrosesan</a:t>
            </a:r>
            <a:r>
              <a:rPr dirty="0" sz="1800" spc="22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data.</a:t>
            </a:r>
            <a:r>
              <a:rPr dirty="0" sz="1800" spc="2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Pada</a:t>
            </a:r>
            <a:r>
              <a:rPr dirty="0" sz="1800" spc="24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tahap</a:t>
            </a:r>
            <a:r>
              <a:rPr dirty="0" sz="1800" spc="26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ini</a:t>
            </a:r>
            <a:r>
              <a:rPr dirty="0" sz="1800" spc="26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data</a:t>
            </a:r>
            <a:r>
              <a:rPr dirty="0" sz="1800" spc="2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diolah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dengan</a:t>
            </a:r>
            <a:r>
              <a:rPr dirty="0" sz="1800" spc="2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menerapkan</a:t>
            </a:r>
            <a:r>
              <a:rPr dirty="0" sz="1800" spc="-12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PHPmyadmin</a:t>
            </a:r>
            <a:r>
              <a:rPr dirty="0" sz="1800" spc="38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sebagai</a:t>
            </a:r>
            <a:r>
              <a:rPr dirty="0" sz="1800" spc="3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database</a:t>
            </a:r>
            <a:r>
              <a:rPr dirty="0" sz="1800" spc="3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sehingga</a:t>
            </a:r>
            <a:r>
              <a:rPr dirty="0" sz="1800" spc="46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apa</a:t>
            </a:r>
            <a:r>
              <a:rPr dirty="0" sz="1800" spc="40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</a:p>
          <a:p>
            <a:pPr marL="0" marR="0">
              <a:lnSpc>
                <a:spcPts val="1911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telah</a:t>
            </a:r>
            <a:r>
              <a:rPr dirty="0" sz="1800" spc="7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800" spc="7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input</a:t>
            </a:r>
            <a:r>
              <a:rPr dirty="0" sz="1800" spc="7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user</a:t>
            </a:r>
            <a:r>
              <a:rPr dirty="0" sz="1800" spc="7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akan</a:t>
            </a:r>
            <a:r>
              <a:rPr dirty="0" sz="1800" spc="755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tercantum</a:t>
            </a:r>
            <a:r>
              <a:rPr dirty="0" sz="1800" spc="713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</a:t>
            </a:r>
            <a:r>
              <a:rPr dirty="0" sz="1800" spc="771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dalam</a:t>
            </a:r>
            <a:r>
              <a:rPr dirty="0" sz="1800" spc="757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database</a:t>
            </a:r>
            <a:r>
              <a:rPr dirty="0" sz="1800" spc="75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yang</a:t>
            </a:r>
            <a:r>
              <a:rPr dirty="0" sz="1800" spc="769">
                <a:solidFill>
                  <a:srgbClr val="263238"/>
                </a:solidFill>
                <a:latin typeface="NGDLJJ+Quicksand-Regular"/>
                <a:cs typeface="NGDLJJ+Quicksand-Regular"/>
              </a:rPr>
              <a:t> </a:t>
            </a: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telah</a:t>
            </a:r>
          </a:p>
          <a:p>
            <a:pPr marL="0" marR="0">
              <a:lnSpc>
                <a:spcPts val="1911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800">
                <a:solidFill>
                  <a:srgbClr val="263238"/>
                </a:solidFill>
                <a:latin typeface="NGDLJJ+Quicksand-Regular"/>
                <a:cs typeface="NGDLJJ+Quicksand-Regular"/>
              </a:rPr>
              <a:t>disiapkan.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2022-12-19T05:09:30-06:00</dcterms:modified>
</cp:coreProperties>
</file>