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3E3E3E"/>
    <a:srgbClr val="2C2C2C"/>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25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Cizakowsky" userId="9be0c06f-74c7-4a1c-bf4b-a288f1b126fc" providerId="ADAL" clId="{B552F42B-A878-47E0-930A-DAF55D6C6C64}"/>
    <pc:docChg chg="undo custSel modSld">
      <pc:chgData name="Karl Cizakowsky" userId="9be0c06f-74c7-4a1c-bf4b-a288f1b126fc" providerId="ADAL" clId="{B552F42B-A878-47E0-930A-DAF55D6C6C64}" dt="2020-12-11T01:50:42.175" v="132" actId="207"/>
      <pc:docMkLst>
        <pc:docMk/>
      </pc:docMkLst>
      <pc:sldChg chg="modSp mod">
        <pc:chgData name="Karl Cizakowsky" userId="9be0c06f-74c7-4a1c-bf4b-a288f1b126fc" providerId="ADAL" clId="{B552F42B-A878-47E0-930A-DAF55D6C6C64}" dt="2020-12-11T01:29:54.260" v="2" actId="207"/>
        <pc:sldMkLst>
          <pc:docMk/>
          <pc:sldMk cId="0" sldId="256"/>
        </pc:sldMkLst>
        <pc:spChg chg="mod">
          <ac:chgData name="Karl Cizakowsky" userId="9be0c06f-74c7-4a1c-bf4b-a288f1b126fc" providerId="ADAL" clId="{B552F42B-A878-47E0-930A-DAF55D6C6C64}" dt="2020-12-11T01:29:47.768" v="1" actId="207"/>
          <ac:spMkLst>
            <pc:docMk/>
            <pc:sldMk cId="0" sldId="256"/>
            <ac:spMk id="206" creationId="{00000000-0000-0000-0000-000000000000}"/>
          </ac:spMkLst>
        </pc:spChg>
        <pc:spChg chg="mod">
          <ac:chgData name="Karl Cizakowsky" userId="9be0c06f-74c7-4a1c-bf4b-a288f1b126fc" providerId="ADAL" clId="{B552F42B-A878-47E0-930A-DAF55D6C6C64}" dt="2020-12-11T01:29:54.260" v="2" actId="207"/>
          <ac:spMkLst>
            <pc:docMk/>
            <pc:sldMk cId="0" sldId="256"/>
            <ac:spMk id="207" creationId="{00000000-0000-0000-0000-000000000000}"/>
          </ac:spMkLst>
        </pc:spChg>
      </pc:sldChg>
      <pc:sldChg chg="modSp mod">
        <pc:chgData name="Karl Cizakowsky" userId="9be0c06f-74c7-4a1c-bf4b-a288f1b126fc" providerId="ADAL" clId="{B552F42B-A878-47E0-930A-DAF55D6C6C64}" dt="2020-12-11T01:34:10.716" v="21"/>
        <pc:sldMkLst>
          <pc:docMk/>
          <pc:sldMk cId="1977009700" sldId="281"/>
        </pc:sldMkLst>
        <pc:graphicFrameChg chg="modGraphic">
          <ac:chgData name="Karl Cizakowsky" userId="9be0c06f-74c7-4a1c-bf4b-a288f1b126fc" providerId="ADAL" clId="{B552F42B-A878-47E0-930A-DAF55D6C6C64}" dt="2020-12-11T01:34:10.716" v="21"/>
          <ac:graphicFrameMkLst>
            <pc:docMk/>
            <pc:sldMk cId="1977009700" sldId="281"/>
            <ac:graphicFrameMk id="6" creationId="{70D770D4-DF7D-4F9F-B764-DCF35D8D068A}"/>
          </ac:graphicFrameMkLst>
        </pc:graphicFrameChg>
        <pc:picChg chg="mod">
          <ac:chgData name="Karl Cizakowsky" userId="9be0c06f-74c7-4a1c-bf4b-a288f1b126fc" providerId="ADAL" clId="{B552F42B-A878-47E0-930A-DAF55D6C6C64}" dt="2020-12-11T01:30:30.969" v="6" actId="207"/>
          <ac:picMkLst>
            <pc:docMk/>
            <pc:sldMk cId="1977009700" sldId="281"/>
            <ac:picMk id="3" creationId="{66560B5D-9270-4901-A88A-3EEA7EE9F8B2}"/>
          </ac:picMkLst>
        </pc:picChg>
        <pc:picChg chg="mod">
          <ac:chgData name="Karl Cizakowsky" userId="9be0c06f-74c7-4a1c-bf4b-a288f1b126fc" providerId="ADAL" clId="{B552F42B-A878-47E0-930A-DAF55D6C6C64}" dt="2020-12-11T01:30:30.969" v="6" actId="207"/>
          <ac:picMkLst>
            <pc:docMk/>
            <pc:sldMk cId="1977009700" sldId="281"/>
            <ac:picMk id="9" creationId="{DCEB5D7B-1EEF-488C-AFDB-6E0C37409D0A}"/>
          </ac:picMkLst>
        </pc:picChg>
      </pc:sldChg>
      <pc:sldChg chg="modSp mod">
        <pc:chgData name="Karl Cizakowsky" userId="9be0c06f-74c7-4a1c-bf4b-a288f1b126fc" providerId="ADAL" clId="{B552F42B-A878-47E0-930A-DAF55D6C6C64}" dt="2020-12-11T01:35:09.605" v="28" actId="207"/>
        <pc:sldMkLst>
          <pc:docMk/>
          <pc:sldMk cId="1489219734" sldId="305"/>
        </pc:sldMkLst>
        <pc:graphicFrameChg chg="modGraphic">
          <ac:chgData name="Karl Cizakowsky" userId="9be0c06f-74c7-4a1c-bf4b-a288f1b126fc" providerId="ADAL" clId="{B552F42B-A878-47E0-930A-DAF55D6C6C64}" dt="2020-12-11T01:35:09.605" v="28" actId="207"/>
          <ac:graphicFrameMkLst>
            <pc:docMk/>
            <pc:sldMk cId="1489219734" sldId="305"/>
            <ac:graphicFrameMk id="6" creationId="{70D770D4-DF7D-4F9F-B764-DCF35D8D068A}"/>
          </ac:graphicFrameMkLst>
        </pc:graphicFrameChg>
        <pc:picChg chg="mod">
          <ac:chgData name="Karl Cizakowsky" userId="9be0c06f-74c7-4a1c-bf4b-a288f1b126fc" providerId="ADAL" clId="{B552F42B-A878-47E0-930A-DAF55D6C6C64}" dt="2020-12-11T01:34:51.224" v="22" actId="207"/>
          <ac:picMkLst>
            <pc:docMk/>
            <pc:sldMk cId="1489219734" sldId="305"/>
            <ac:picMk id="7" creationId="{3249F008-F3C5-42C4-8FBE-CEAE16C012C9}"/>
          </ac:picMkLst>
        </pc:picChg>
      </pc:sldChg>
      <pc:sldChg chg="modSp mod">
        <pc:chgData name="Karl Cizakowsky" userId="9be0c06f-74c7-4a1c-bf4b-a288f1b126fc" providerId="ADAL" clId="{B552F42B-A878-47E0-930A-DAF55D6C6C64}" dt="2020-12-11T01:43:15.301" v="80" actId="207"/>
        <pc:sldMkLst>
          <pc:docMk/>
          <pc:sldMk cId="1489563582" sldId="306"/>
        </pc:sldMkLst>
        <pc:graphicFrameChg chg="modGraphic">
          <ac:chgData name="Karl Cizakowsky" userId="9be0c06f-74c7-4a1c-bf4b-a288f1b126fc" providerId="ADAL" clId="{B552F42B-A878-47E0-930A-DAF55D6C6C64}" dt="2020-12-11T01:43:15.301" v="80" actId="207"/>
          <ac:graphicFrameMkLst>
            <pc:docMk/>
            <pc:sldMk cId="1489563582" sldId="306"/>
            <ac:graphicFrameMk id="8" creationId="{CBC7B476-18CD-4338-B625-A3EBA6C0643E}"/>
          </ac:graphicFrameMkLst>
        </pc:graphicFrameChg>
        <pc:picChg chg="mod">
          <ac:chgData name="Karl Cizakowsky" userId="9be0c06f-74c7-4a1c-bf4b-a288f1b126fc" providerId="ADAL" clId="{B552F42B-A878-47E0-930A-DAF55D6C6C64}" dt="2020-12-11T01:43:03.515" v="78" actId="207"/>
          <ac:picMkLst>
            <pc:docMk/>
            <pc:sldMk cId="1489563582" sldId="306"/>
            <ac:picMk id="3" creationId="{66560B5D-9270-4901-A88A-3EEA7EE9F8B2}"/>
          </ac:picMkLst>
        </pc:picChg>
        <pc:picChg chg="mod">
          <ac:chgData name="Karl Cizakowsky" userId="9be0c06f-74c7-4a1c-bf4b-a288f1b126fc" providerId="ADAL" clId="{B552F42B-A878-47E0-930A-DAF55D6C6C64}" dt="2020-12-11T01:43:03.515" v="78" actId="207"/>
          <ac:picMkLst>
            <pc:docMk/>
            <pc:sldMk cId="1489563582" sldId="306"/>
            <ac:picMk id="9" creationId="{69E312D8-17AB-4792-828E-F358E4FAB648}"/>
          </ac:picMkLst>
        </pc:picChg>
      </pc:sldChg>
      <pc:sldChg chg="modSp mod">
        <pc:chgData name="Karl Cizakowsky" userId="9be0c06f-74c7-4a1c-bf4b-a288f1b126fc" providerId="ADAL" clId="{B552F42B-A878-47E0-930A-DAF55D6C6C64}" dt="2020-12-11T01:43:27.842" v="83" actId="207"/>
        <pc:sldMkLst>
          <pc:docMk/>
          <pc:sldMk cId="3556703647" sldId="307"/>
        </pc:sldMkLst>
        <pc:graphicFrameChg chg="modGraphic">
          <ac:chgData name="Karl Cizakowsky" userId="9be0c06f-74c7-4a1c-bf4b-a288f1b126fc" providerId="ADAL" clId="{B552F42B-A878-47E0-930A-DAF55D6C6C64}" dt="2020-12-11T01:43:27.842" v="83" actId="207"/>
          <ac:graphicFrameMkLst>
            <pc:docMk/>
            <pc:sldMk cId="3556703647" sldId="307"/>
            <ac:graphicFrameMk id="9" creationId="{94BCC910-A707-4ABA-BAE6-092CA098537E}"/>
          </ac:graphicFrameMkLst>
        </pc:graphicFrameChg>
        <pc:picChg chg="mod">
          <ac:chgData name="Karl Cizakowsky" userId="9be0c06f-74c7-4a1c-bf4b-a288f1b126fc" providerId="ADAL" clId="{B552F42B-A878-47E0-930A-DAF55D6C6C64}" dt="2020-12-11T01:43:20.370" v="81" actId="207"/>
          <ac:picMkLst>
            <pc:docMk/>
            <pc:sldMk cId="3556703647" sldId="307"/>
            <ac:picMk id="7" creationId="{4DF78EF6-A00A-4C85-AF9F-197BC736B3A0}"/>
          </ac:picMkLst>
        </pc:picChg>
      </pc:sldChg>
      <pc:sldChg chg="modSp mod">
        <pc:chgData name="Karl Cizakowsky" userId="9be0c06f-74c7-4a1c-bf4b-a288f1b126fc" providerId="ADAL" clId="{B552F42B-A878-47E0-930A-DAF55D6C6C64}" dt="2020-12-11T01:35:53.542" v="44" actId="207"/>
        <pc:sldMkLst>
          <pc:docMk/>
          <pc:sldMk cId="2987001713" sldId="308"/>
        </pc:sldMkLst>
        <pc:graphicFrameChg chg="modGraphic">
          <ac:chgData name="Karl Cizakowsky" userId="9be0c06f-74c7-4a1c-bf4b-a288f1b126fc" providerId="ADAL" clId="{B552F42B-A878-47E0-930A-DAF55D6C6C64}" dt="2020-12-11T01:35:53.542" v="44" actId="207"/>
          <ac:graphicFrameMkLst>
            <pc:docMk/>
            <pc:sldMk cId="2987001713" sldId="308"/>
            <ac:graphicFrameMk id="6" creationId="{70D770D4-DF7D-4F9F-B764-DCF35D8D068A}"/>
          </ac:graphicFrameMkLst>
        </pc:graphicFrameChg>
        <pc:picChg chg="mod">
          <ac:chgData name="Karl Cizakowsky" userId="9be0c06f-74c7-4a1c-bf4b-a288f1b126fc" providerId="ADAL" clId="{B552F42B-A878-47E0-930A-DAF55D6C6C64}" dt="2020-12-11T01:35:45.301" v="41" actId="207"/>
          <ac:picMkLst>
            <pc:docMk/>
            <pc:sldMk cId="2987001713" sldId="308"/>
            <ac:picMk id="3" creationId="{66560B5D-9270-4901-A88A-3EEA7EE9F8B2}"/>
          </ac:picMkLst>
        </pc:picChg>
        <pc:picChg chg="mod">
          <ac:chgData name="Karl Cizakowsky" userId="9be0c06f-74c7-4a1c-bf4b-a288f1b126fc" providerId="ADAL" clId="{B552F42B-A878-47E0-930A-DAF55D6C6C64}" dt="2020-12-11T01:35:47.648" v="42" actId="207"/>
          <ac:picMkLst>
            <pc:docMk/>
            <pc:sldMk cId="2987001713" sldId="308"/>
            <ac:picMk id="8" creationId="{CFEB1C3D-7DE7-488E-9954-0AE33FE08C57}"/>
          </ac:picMkLst>
        </pc:picChg>
      </pc:sldChg>
      <pc:sldChg chg="modSp mod">
        <pc:chgData name="Karl Cizakowsky" userId="9be0c06f-74c7-4a1c-bf4b-a288f1b126fc" providerId="ADAL" clId="{B552F42B-A878-47E0-930A-DAF55D6C6C64}" dt="2020-12-11T01:36:15.276" v="48" actId="207"/>
        <pc:sldMkLst>
          <pc:docMk/>
          <pc:sldMk cId="1432129794" sldId="309"/>
        </pc:sldMkLst>
        <pc:graphicFrameChg chg="modGraphic">
          <ac:chgData name="Karl Cizakowsky" userId="9be0c06f-74c7-4a1c-bf4b-a288f1b126fc" providerId="ADAL" clId="{B552F42B-A878-47E0-930A-DAF55D6C6C64}" dt="2020-12-11T01:36:15.276" v="48" actId="207"/>
          <ac:graphicFrameMkLst>
            <pc:docMk/>
            <pc:sldMk cId="1432129794" sldId="309"/>
            <ac:graphicFrameMk id="6" creationId="{70D770D4-DF7D-4F9F-B764-DCF35D8D068A}"/>
          </ac:graphicFrameMkLst>
        </pc:graphicFrameChg>
        <pc:picChg chg="mod">
          <ac:chgData name="Karl Cizakowsky" userId="9be0c06f-74c7-4a1c-bf4b-a288f1b126fc" providerId="ADAL" clId="{B552F42B-A878-47E0-930A-DAF55D6C6C64}" dt="2020-12-11T01:35:59.960" v="45" actId="207"/>
          <ac:picMkLst>
            <pc:docMk/>
            <pc:sldMk cId="1432129794" sldId="309"/>
            <ac:picMk id="7" creationId="{ACFB46F1-46CD-454B-A38A-4DE8C84B004F}"/>
          </ac:picMkLst>
        </pc:picChg>
      </pc:sldChg>
      <pc:sldChg chg="modSp mod">
        <pc:chgData name="Karl Cizakowsky" userId="9be0c06f-74c7-4a1c-bf4b-a288f1b126fc" providerId="ADAL" clId="{B552F42B-A878-47E0-930A-DAF55D6C6C64}" dt="2020-12-11T01:42:46.558" v="74" actId="207"/>
        <pc:sldMkLst>
          <pc:docMk/>
          <pc:sldMk cId="3288586547" sldId="310"/>
        </pc:sldMkLst>
        <pc:graphicFrameChg chg="modGraphic">
          <ac:chgData name="Karl Cizakowsky" userId="9be0c06f-74c7-4a1c-bf4b-a288f1b126fc" providerId="ADAL" clId="{B552F42B-A878-47E0-930A-DAF55D6C6C64}" dt="2020-12-11T01:42:46.558" v="74" actId="207"/>
          <ac:graphicFrameMkLst>
            <pc:docMk/>
            <pc:sldMk cId="3288586547" sldId="310"/>
            <ac:graphicFrameMk id="6" creationId="{70D770D4-DF7D-4F9F-B764-DCF35D8D068A}"/>
          </ac:graphicFrameMkLst>
        </pc:graphicFrameChg>
        <pc:picChg chg="mod">
          <ac:chgData name="Karl Cizakowsky" userId="9be0c06f-74c7-4a1c-bf4b-a288f1b126fc" providerId="ADAL" clId="{B552F42B-A878-47E0-930A-DAF55D6C6C64}" dt="2020-12-11T01:42:40.404" v="72" actId="207"/>
          <ac:picMkLst>
            <pc:docMk/>
            <pc:sldMk cId="3288586547" sldId="310"/>
            <ac:picMk id="3" creationId="{66560B5D-9270-4901-A88A-3EEA7EE9F8B2}"/>
          </ac:picMkLst>
        </pc:picChg>
        <pc:picChg chg="mod">
          <ac:chgData name="Karl Cizakowsky" userId="9be0c06f-74c7-4a1c-bf4b-a288f1b126fc" providerId="ADAL" clId="{B552F42B-A878-47E0-930A-DAF55D6C6C64}" dt="2020-12-11T01:42:40.404" v="72" actId="207"/>
          <ac:picMkLst>
            <pc:docMk/>
            <pc:sldMk cId="3288586547" sldId="310"/>
            <ac:picMk id="9" creationId="{582F763D-8E54-4DB9-A650-9A52306B4DF7}"/>
          </ac:picMkLst>
        </pc:picChg>
      </pc:sldChg>
      <pc:sldChg chg="modSp mod">
        <pc:chgData name="Karl Cizakowsky" userId="9be0c06f-74c7-4a1c-bf4b-a288f1b126fc" providerId="ADAL" clId="{B552F42B-A878-47E0-930A-DAF55D6C6C64}" dt="2020-12-11T01:42:57.810" v="77" actId="207"/>
        <pc:sldMkLst>
          <pc:docMk/>
          <pc:sldMk cId="2613222094" sldId="311"/>
        </pc:sldMkLst>
        <pc:graphicFrameChg chg="modGraphic">
          <ac:chgData name="Karl Cizakowsky" userId="9be0c06f-74c7-4a1c-bf4b-a288f1b126fc" providerId="ADAL" clId="{B552F42B-A878-47E0-930A-DAF55D6C6C64}" dt="2020-12-11T01:42:57.810" v="77" actId="207"/>
          <ac:graphicFrameMkLst>
            <pc:docMk/>
            <pc:sldMk cId="2613222094" sldId="311"/>
            <ac:graphicFrameMk id="6" creationId="{70D770D4-DF7D-4F9F-B764-DCF35D8D068A}"/>
          </ac:graphicFrameMkLst>
        </pc:graphicFrameChg>
        <pc:picChg chg="mod">
          <ac:chgData name="Karl Cizakowsky" userId="9be0c06f-74c7-4a1c-bf4b-a288f1b126fc" providerId="ADAL" clId="{B552F42B-A878-47E0-930A-DAF55D6C6C64}" dt="2020-12-11T01:42:50.967" v="75" actId="207"/>
          <ac:picMkLst>
            <pc:docMk/>
            <pc:sldMk cId="2613222094" sldId="311"/>
            <ac:picMk id="7" creationId="{EC3E1035-3C97-4914-A545-4FF2465B69CF}"/>
          </ac:picMkLst>
        </pc:picChg>
      </pc:sldChg>
      <pc:sldChg chg="modSp mod">
        <pc:chgData name="Karl Cizakowsky" userId="9be0c06f-74c7-4a1c-bf4b-a288f1b126fc" providerId="ADAL" clId="{B552F42B-A878-47E0-930A-DAF55D6C6C64}" dt="2020-12-11T01:45:13.223" v="94" actId="207"/>
        <pc:sldMkLst>
          <pc:docMk/>
          <pc:sldMk cId="3767910886" sldId="312"/>
        </pc:sldMkLst>
        <pc:graphicFrameChg chg="modGraphic">
          <ac:chgData name="Karl Cizakowsky" userId="9be0c06f-74c7-4a1c-bf4b-a288f1b126fc" providerId="ADAL" clId="{B552F42B-A878-47E0-930A-DAF55D6C6C64}" dt="2020-12-11T01:45:13.223" v="94" actId="207"/>
          <ac:graphicFrameMkLst>
            <pc:docMk/>
            <pc:sldMk cId="3767910886" sldId="312"/>
            <ac:graphicFrameMk id="6" creationId="{70D770D4-DF7D-4F9F-B764-DCF35D8D068A}"/>
          </ac:graphicFrameMkLst>
        </pc:graphicFrameChg>
        <pc:picChg chg="mod">
          <ac:chgData name="Karl Cizakowsky" userId="9be0c06f-74c7-4a1c-bf4b-a288f1b126fc" providerId="ADAL" clId="{B552F42B-A878-47E0-930A-DAF55D6C6C64}" dt="2020-12-11T01:45:06.331" v="92" actId="207"/>
          <ac:picMkLst>
            <pc:docMk/>
            <pc:sldMk cId="3767910886" sldId="312"/>
            <ac:picMk id="7" creationId="{90A763FD-4A44-4624-8C23-F836589D3F0D}"/>
          </ac:picMkLst>
        </pc:picChg>
        <pc:picChg chg="mod">
          <ac:chgData name="Karl Cizakowsky" userId="9be0c06f-74c7-4a1c-bf4b-a288f1b126fc" providerId="ADAL" clId="{B552F42B-A878-47E0-930A-DAF55D6C6C64}" dt="2020-12-11T01:45:06.331" v="92" actId="207"/>
          <ac:picMkLst>
            <pc:docMk/>
            <pc:sldMk cId="3767910886" sldId="312"/>
            <ac:picMk id="8" creationId="{09D792BE-0261-4925-8B26-2EADB05B934D}"/>
          </ac:picMkLst>
        </pc:picChg>
      </pc:sldChg>
      <pc:sldChg chg="modSp mod">
        <pc:chgData name="Karl Cizakowsky" userId="9be0c06f-74c7-4a1c-bf4b-a288f1b126fc" providerId="ADAL" clId="{B552F42B-A878-47E0-930A-DAF55D6C6C64}" dt="2020-12-11T01:45:24.412" v="97" actId="207"/>
        <pc:sldMkLst>
          <pc:docMk/>
          <pc:sldMk cId="1701085422" sldId="313"/>
        </pc:sldMkLst>
        <pc:graphicFrameChg chg="modGraphic">
          <ac:chgData name="Karl Cizakowsky" userId="9be0c06f-74c7-4a1c-bf4b-a288f1b126fc" providerId="ADAL" clId="{B552F42B-A878-47E0-930A-DAF55D6C6C64}" dt="2020-12-11T01:45:24.412" v="97" actId="207"/>
          <ac:graphicFrameMkLst>
            <pc:docMk/>
            <pc:sldMk cId="1701085422" sldId="313"/>
            <ac:graphicFrameMk id="6" creationId="{70D770D4-DF7D-4F9F-B764-DCF35D8D068A}"/>
          </ac:graphicFrameMkLst>
        </pc:graphicFrameChg>
        <pc:picChg chg="mod">
          <ac:chgData name="Karl Cizakowsky" userId="9be0c06f-74c7-4a1c-bf4b-a288f1b126fc" providerId="ADAL" clId="{B552F42B-A878-47E0-930A-DAF55D6C6C64}" dt="2020-12-11T01:45:18.101" v="95" actId="207"/>
          <ac:picMkLst>
            <pc:docMk/>
            <pc:sldMk cId="1701085422" sldId="313"/>
            <ac:picMk id="7" creationId="{1BD11919-CB0A-44D5-9765-89441890B278}"/>
          </ac:picMkLst>
        </pc:picChg>
      </pc:sldChg>
      <pc:sldChg chg="modSp mod">
        <pc:chgData name="Karl Cizakowsky" userId="9be0c06f-74c7-4a1c-bf4b-a288f1b126fc" providerId="ADAL" clId="{B552F42B-A878-47E0-930A-DAF55D6C6C64}" dt="2020-12-11T01:50:20.945" v="128" actId="207"/>
        <pc:sldMkLst>
          <pc:docMk/>
          <pc:sldMk cId="257061606" sldId="314"/>
        </pc:sldMkLst>
        <pc:graphicFrameChg chg="modGraphic">
          <ac:chgData name="Karl Cizakowsky" userId="9be0c06f-74c7-4a1c-bf4b-a288f1b126fc" providerId="ADAL" clId="{B552F42B-A878-47E0-930A-DAF55D6C6C64}" dt="2020-12-11T01:50:20.945" v="128" actId="207"/>
          <ac:graphicFrameMkLst>
            <pc:docMk/>
            <pc:sldMk cId="257061606" sldId="314"/>
            <ac:graphicFrameMk id="9" creationId="{C27C46EF-631A-43E2-9949-76D84CAC05CD}"/>
          </ac:graphicFrameMkLst>
        </pc:graphicFrameChg>
        <pc:picChg chg="mod">
          <ac:chgData name="Karl Cizakowsky" userId="9be0c06f-74c7-4a1c-bf4b-a288f1b126fc" providerId="ADAL" clId="{B552F42B-A878-47E0-930A-DAF55D6C6C64}" dt="2020-12-11T01:50:05.543" v="124" actId="207"/>
          <ac:picMkLst>
            <pc:docMk/>
            <pc:sldMk cId="257061606" sldId="314"/>
            <ac:picMk id="3" creationId="{66560B5D-9270-4901-A88A-3EEA7EE9F8B2}"/>
          </ac:picMkLst>
        </pc:picChg>
      </pc:sldChg>
      <pc:sldChg chg="modSp mod">
        <pc:chgData name="Karl Cizakowsky" userId="9be0c06f-74c7-4a1c-bf4b-a288f1b126fc" providerId="ADAL" clId="{B552F42B-A878-47E0-930A-DAF55D6C6C64}" dt="2020-12-11T01:50:00.940" v="123" actId="207"/>
        <pc:sldMkLst>
          <pc:docMk/>
          <pc:sldMk cId="918821293" sldId="315"/>
        </pc:sldMkLst>
        <pc:graphicFrameChg chg="modGraphic">
          <ac:chgData name="Karl Cizakowsky" userId="9be0c06f-74c7-4a1c-bf4b-a288f1b126fc" providerId="ADAL" clId="{B552F42B-A878-47E0-930A-DAF55D6C6C64}" dt="2020-12-11T01:50:00.940" v="123" actId="207"/>
          <ac:graphicFrameMkLst>
            <pc:docMk/>
            <pc:sldMk cId="918821293" sldId="315"/>
            <ac:graphicFrameMk id="10" creationId="{A3EC5B52-743D-4CAD-8928-D2B66A09B3F3}"/>
          </ac:graphicFrameMkLst>
        </pc:graphicFrameChg>
        <pc:picChg chg="mod">
          <ac:chgData name="Karl Cizakowsky" userId="9be0c06f-74c7-4a1c-bf4b-a288f1b126fc" providerId="ADAL" clId="{B552F42B-A878-47E0-930A-DAF55D6C6C64}" dt="2020-12-11T01:49:53.863" v="121" actId="207"/>
          <ac:picMkLst>
            <pc:docMk/>
            <pc:sldMk cId="918821293" sldId="315"/>
            <ac:picMk id="7" creationId="{00DBA01E-1D46-4F3B-8706-8ED97B588B75}"/>
          </ac:picMkLst>
        </pc:picChg>
        <pc:picChg chg="mod">
          <ac:chgData name="Karl Cizakowsky" userId="9be0c06f-74c7-4a1c-bf4b-a288f1b126fc" providerId="ADAL" clId="{B552F42B-A878-47E0-930A-DAF55D6C6C64}" dt="2020-12-11T01:49:53.863" v="121" actId="207"/>
          <ac:picMkLst>
            <pc:docMk/>
            <pc:sldMk cId="918821293" sldId="315"/>
            <ac:picMk id="8" creationId="{39C54223-FF74-43FD-825B-0E8A2442583B}"/>
          </ac:picMkLst>
        </pc:picChg>
      </pc:sldChg>
      <pc:sldChg chg="modSp mod">
        <pc:chgData name="Karl Cizakowsky" userId="9be0c06f-74c7-4a1c-bf4b-a288f1b126fc" providerId="ADAL" clId="{B552F42B-A878-47E0-930A-DAF55D6C6C64}" dt="2020-12-11T01:42:20.433" v="68" actId="207"/>
        <pc:sldMkLst>
          <pc:docMk/>
          <pc:sldMk cId="1158235311" sldId="316"/>
        </pc:sldMkLst>
        <pc:graphicFrameChg chg="modGraphic">
          <ac:chgData name="Karl Cizakowsky" userId="9be0c06f-74c7-4a1c-bf4b-a288f1b126fc" providerId="ADAL" clId="{B552F42B-A878-47E0-930A-DAF55D6C6C64}" dt="2020-12-11T01:42:20.433" v="68" actId="207"/>
          <ac:graphicFrameMkLst>
            <pc:docMk/>
            <pc:sldMk cId="1158235311" sldId="316"/>
            <ac:graphicFrameMk id="7" creationId="{E80091F0-C67E-49A2-A4A9-70B5D3E1A22B}"/>
          </ac:graphicFrameMkLst>
        </pc:graphicFrameChg>
        <pc:picChg chg="mod">
          <ac:chgData name="Karl Cizakowsky" userId="9be0c06f-74c7-4a1c-bf4b-a288f1b126fc" providerId="ADAL" clId="{B552F42B-A878-47E0-930A-DAF55D6C6C64}" dt="2020-12-11T01:41:40.570" v="66" actId="207"/>
          <ac:picMkLst>
            <pc:docMk/>
            <pc:sldMk cId="1158235311" sldId="316"/>
            <ac:picMk id="3" creationId="{66560B5D-9270-4901-A88A-3EEA7EE9F8B2}"/>
          </ac:picMkLst>
        </pc:picChg>
        <pc:picChg chg="mod">
          <ac:chgData name="Karl Cizakowsky" userId="9be0c06f-74c7-4a1c-bf4b-a288f1b126fc" providerId="ADAL" clId="{B552F42B-A878-47E0-930A-DAF55D6C6C64}" dt="2020-12-11T01:41:40.570" v="66" actId="207"/>
          <ac:picMkLst>
            <pc:docMk/>
            <pc:sldMk cId="1158235311" sldId="316"/>
            <ac:picMk id="8" creationId="{B5683781-9584-4689-94A6-BF81CC044395}"/>
          </ac:picMkLst>
        </pc:picChg>
      </pc:sldChg>
      <pc:sldChg chg="modSp mod">
        <pc:chgData name="Karl Cizakowsky" userId="9be0c06f-74c7-4a1c-bf4b-a288f1b126fc" providerId="ADAL" clId="{B552F42B-A878-47E0-930A-DAF55D6C6C64}" dt="2020-12-11T01:42:33.912" v="71" actId="207"/>
        <pc:sldMkLst>
          <pc:docMk/>
          <pc:sldMk cId="1766053247" sldId="317"/>
        </pc:sldMkLst>
        <pc:graphicFrameChg chg="modGraphic">
          <ac:chgData name="Karl Cizakowsky" userId="9be0c06f-74c7-4a1c-bf4b-a288f1b126fc" providerId="ADAL" clId="{B552F42B-A878-47E0-930A-DAF55D6C6C64}" dt="2020-12-11T01:42:33.912" v="71" actId="207"/>
          <ac:graphicFrameMkLst>
            <pc:docMk/>
            <pc:sldMk cId="1766053247" sldId="317"/>
            <ac:graphicFrameMk id="11" creationId="{694FAF08-B70D-4F1C-94DF-21F383BDEE7A}"/>
          </ac:graphicFrameMkLst>
        </pc:graphicFrameChg>
        <pc:picChg chg="mod">
          <ac:chgData name="Karl Cizakowsky" userId="9be0c06f-74c7-4a1c-bf4b-a288f1b126fc" providerId="ADAL" clId="{B552F42B-A878-47E0-930A-DAF55D6C6C64}" dt="2020-12-11T01:42:25.738" v="69" actId="207"/>
          <ac:picMkLst>
            <pc:docMk/>
            <pc:sldMk cId="1766053247" sldId="317"/>
            <ac:picMk id="7" creationId="{74B4B2E7-E15E-4A2A-A691-9A5A4611217B}"/>
          </ac:picMkLst>
        </pc:picChg>
      </pc:sldChg>
      <pc:sldChg chg="modSp mod">
        <pc:chgData name="Karl Cizakowsky" userId="9be0c06f-74c7-4a1c-bf4b-a288f1b126fc" providerId="ADAL" clId="{B552F42B-A878-47E0-930A-DAF55D6C6C64}" dt="2020-12-11T01:47:06.386" v="100" actId="207"/>
        <pc:sldMkLst>
          <pc:docMk/>
          <pc:sldMk cId="2572895293" sldId="318"/>
        </pc:sldMkLst>
        <pc:graphicFrameChg chg="modGraphic">
          <ac:chgData name="Karl Cizakowsky" userId="9be0c06f-74c7-4a1c-bf4b-a288f1b126fc" providerId="ADAL" clId="{B552F42B-A878-47E0-930A-DAF55D6C6C64}" dt="2020-12-11T01:47:06.386" v="100" actId="207"/>
          <ac:graphicFrameMkLst>
            <pc:docMk/>
            <pc:sldMk cId="2572895293" sldId="318"/>
            <ac:graphicFrameMk id="6" creationId="{70D770D4-DF7D-4F9F-B764-DCF35D8D068A}"/>
          </ac:graphicFrameMkLst>
        </pc:graphicFrameChg>
        <pc:picChg chg="mod">
          <ac:chgData name="Karl Cizakowsky" userId="9be0c06f-74c7-4a1c-bf4b-a288f1b126fc" providerId="ADAL" clId="{B552F42B-A878-47E0-930A-DAF55D6C6C64}" dt="2020-12-11T01:46:47.436" v="98" actId="207"/>
          <ac:picMkLst>
            <pc:docMk/>
            <pc:sldMk cId="2572895293" sldId="318"/>
            <ac:picMk id="7" creationId="{90A763FD-4A44-4624-8C23-F836589D3F0D}"/>
          </ac:picMkLst>
        </pc:picChg>
        <pc:picChg chg="mod">
          <ac:chgData name="Karl Cizakowsky" userId="9be0c06f-74c7-4a1c-bf4b-a288f1b126fc" providerId="ADAL" clId="{B552F42B-A878-47E0-930A-DAF55D6C6C64}" dt="2020-12-11T01:46:47.436" v="98" actId="207"/>
          <ac:picMkLst>
            <pc:docMk/>
            <pc:sldMk cId="2572895293" sldId="318"/>
            <ac:picMk id="8" creationId="{20EB9A6B-0CF6-4098-91B9-DE7946C52E3A}"/>
          </ac:picMkLst>
        </pc:picChg>
      </pc:sldChg>
      <pc:sldChg chg="modSp mod">
        <pc:chgData name="Karl Cizakowsky" userId="9be0c06f-74c7-4a1c-bf4b-a288f1b126fc" providerId="ADAL" clId="{B552F42B-A878-47E0-930A-DAF55D6C6C64}" dt="2020-12-11T01:48:15.012" v="105" actId="207"/>
        <pc:sldMkLst>
          <pc:docMk/>
          <pc:sldMk cId="3443454182" sldId="319"/>
        </pc:sldMkLst>
        <pc:graphicFrameChg chg="modGraphic">
          <ac:chgData name="Karl Cizakowsky" userId="9be0c06f-74c7-4a1c-bf4b-a288f1b126fc" providerId="ADAL" clId="{B552F42B-A878-47E0-930A-DAF55D6C6C64}" dt="2020-12-11T01:48:15.012" v="105" actId="207"/>
          <ac:graphicFrameMkLst>
            <pc:docMk/>
            <pc:sldMk cId="3443454182" sldId="319"/>
            <ac:graphicFrameMk id="6" creationId="{70D770D4-DF7D-4F9F-B764-DCF35D8D068A}"/>
          </ac:graphicFrameMkLst>
        </pc:graphicFrameChg>
        <pc:graphicFrameChg chg="modGraphic">
          <ac:chgData name="Karl Cizakowsky" userId="9be0c06f-74c7-4a1c-bf4b-a288f1b126fc" providerId="ADAL" clId="{B552F42B-A878-47E0-930A-DAF55D6C6C64}" dt="2020-12-11T01:48:10.308" v="104" actId="207"/>
          <ac:graphicFrameMkLst>
            <pc:docMk/>
            <pc:sldMk cId="3443454182" sldId="319"/>
            <ac:graphicFrameMk id="7" creationId="{17ED986C-58A4-43DE-8009-7538A3A32364}"/>
          </ac:graphicFrameMkLst>
        </pc:graphicFrameChg>
        <pc:picChg chg="mod">
          <ac:chgData name="Karl Cizakowsky" userId="9be0c06f-74c7-4a1c-bf4b-a288f1b126fc" providerId="ADAL" clId="{B552F42B-A878-47E0-930A-DAF55D6C6C64}" dt="2020-12-11T01:47:49.264" v="101" actId="207"/>
          <ac:picMkLst>
            <pc:docMk/>
            <pc:sldMk cId="3443454182" sldId="319"/>
            <ac:picMk id="9" creationId="{6C5B142B-616C-4DB6-82DA-56C114235538}"/>
          </ac:picMkLst>
        </pc:picChg>
      </pc:sldChg>
      <pc:sldChg chg="modSp mod">
        <pc:chgData name="Karl Cizakowsky" userId="9be0c06f-74c7-4a1c-bf4b-a288f1b126fc" providerId="ADAL" clId="{B552F42B-A878-47E0-930A-DAF55D6C6C64}" dt="2020-12-11T01:48:54.832" v="108" actId="207"/>
        <pc:sldMkLst>
          <pc:docMk/>
          <pc:sldMk cId="3193875165" sldId="320"/>
        </pc:sldMkLst>
        <pc:graphicFrameChg chg="modGraphic">
          <ac:chgData name="Karl Cizakowsky" userId="9be0c06f-74c7-4a1c-bf4b-a288f1b126fc" providerId="ADAL" clId="{B552F42B-A878-47E0-930A-DAF55D6C6C64}" dt="2020-12-11T01:48:54.832" v="108" actId="207"/>
          <ac:graphicFrameMkLst>
            <pc:docMk/>
            <pc:sldMk cId="3193875165" sldId="320"/>
            <ac:graphicFrameMk id="9" creationId="{7E3B1693-1AD2-4007-BF81-0BAF2AF41680}"/>
          </ac:graphicFrameMkLst>
        </pc:graphicFrameChg>
        <pc:picChg chg="mod">
          <ac:chgData name="Karl Cizakowsky" userId="9be0c06f-74c7-4a1c-bf4b-a288f1b126fc" providerId="ADAL" clId="{B552F42B-A878-47E0-930A-DAF55D6C6C64}" dt="2020-12-11T01:48:46.673" v="106" actId="207"/>
          <ac:picMkLst>
            <pc:docMk/>
            <pc:sldMk cId="3193875165" sldId="320"/>
            <ac:picMk id="7" creationId="{90A763FD-4A44-4624-8C23-F836589D3F0D}"/>
          </ac:picMkLst>
        </pc:picChg>
        <pc:picChg chg="mod">
          <ac:chgData name="Karl Cizakowsky" userId="9be0c06f-74c7-4a1c-bf4b-a288f1b126fc" providerId="ADAL" clId="{B552F42B-A878-47E0-930A-DAF55D6C6C64}" dt="2020-12-11T01:48:46.673" v="106" actId="207"/>
          <ac:picMkLst>
            <pc:docMk/>
            <pc:sldMk cId="3193875165" sldId="320"/>
            <ac:picMk id="8" creationId="{3C0A420A-6347-40D0-B50E-B680DB3899A4}"/>
          </ac:picMkLst>
        </pc:picChg>
      </pc:sldChg>
      <pc:sldChg chg="modSp mod">
        <pc:chgData name="Karl Cizakowsky" userId="9be0c06f-74c7-4a1c-bf4b-a288f1b126fc" providerId="ADAL" clId="{B552F42B-A878-47E0-930A-DAF55D6C6C64}" dt="2020-12-11T01:49:07.920" v="111" actId="207"/>
        <pc:sldMkLst>
          <pc:docMk/>
          <pc:sldMk cId="3438693093" sldId="321"/>
        </pc:sldMkLst>
        <pc:graphicFrameChg chg="modGraphic">
          <ac:chgData name="Karl Cizakowsky" userId="9be0c06f-74c7-4a1c-bf4b-a288f1b126fc" providerId="ADAL" clId="{B552F42B-A878-47E0-930A-DAF55D6C6C64}" dt="2020-12-11T01:49:07.920" v="111" actId="207"/>
          <ac:graphicFrameMkLst>
            <pc:docMk/>
            <pc:sldMk cId="3438693093" sldId="321"/>
            <ac:graphicFrameMk id="9" creationId="{1D7ED855-7CC2-45D1-992C-113D531A679A}"/>
          </ac:graphicFrameMkLst>
        </pc:graphicFrameChg>
        <pc:picChg chg="mod">
          <ac:chgData name="Karl Cizakowsky" userId="9be0c06f-74c7-4a1c-bf4b-a288f1b126fc" providerId="ADAL" clId="{B552F42B-A878-47E0-930A-DAF55D6C6C64}" dt="2020-12-11T01:48:59.819" v="109" actId="207"/>
          <ac:picMkLst>
            <pc:docMk/>
            <pc:sldMk cId="3438693093" sldId="321"/>
            <ac:picMk id="7" creationId="{224AB57C-E068-4E14-A397-DAF799252B91}"/>
          </ac:picMkLst>
        </pc:picChg>
      </pc:sldChg>
      <pc:sldChg chg="modSp mod">
        <pc:chgData name="Karl Cizakowsky" userId="9be0c06f-74c7-4a1c-bf4b-a288f1b126fc" providerId="ADAL" clId="{B552F42B-A878-47E0-930A-DAF55D6C6C64}" dt="2020-12-11T01:49:37.079" v="117" actId="207"/>
        <pc:sldMkLst>
          <pc:docMk/>
          <pc:sldMk cId="3523741602" sldId="322"/>
        </pc:sldMkLst>
        <pc:graphicFrameChg chg="modGraphic">
          <ac:chgData name="Karl Cizakowsky" userId="9be0c06f-74c7-4a1c-bf4b-a288f1b126fc" providerId="ADAL" clId="{B552F42B-A878-47E0-930A-DAF55D6C6C64}" dt="2020-12-11T01:49:37.079" v="117" actId="207"/>
          <ac:graphicFrameMkLst>
            <pc:docMk/>
            <pc:sldMk cId="3523741602" sldId="322"/>
            <ac:graphicFrameMk id="9" creationId="{65415FE8-D467-43D6-BBAB-6B8520FE9698}"/>
          </ac:graphicFrameMkLst>
        </pc:graphicFrameChg>
        <pc:picChg chg="mod">
          <ac:chgData name="Karl Cizakowsky" userId="9be0c06f-74c7-4a1c-bf4b-a288f1b126fc" providerId="ADAL" clId="{B552F42B-A878-47E0-930A-DAF55D6C6C64}" dt="2020-12-11T01:49:26.411" v="115" actId="207"/>
          <ac:picMkLst>
            <pc:docMk/>
            <pc:sldMk cId="3523741602" sldId="322"/>
            <ac:picMk id="7" creationId="{90A763FD-4A44-4624-8C23-F836589D3F0D}"/>
          </ac:picMkLst>
        </pc:picChg>
        <pc:picChg chg="mod">
          <ac:chgData name="Karl Cizakowsky" userId="9be0c06f-74c7-4a1c-bf4b-a288f1b126fc" providerId="ADAL" clId="{B552F42B-A878-47E0-930A-DAF55D6C6C64}" dt="2020-12-11T01:49:26.411" v="115" actId="207"/>
          <ac:picMkLst>
            <pc:docMk/>
            <pc:sldMk cId="3523741602" sldId="322"/>
            <ac:picMk id="8" creationId="{E242F6F1-1414-4BFE-A491-BBDFC103F172}"/>
          </ac:picMkLst>
        </pc:picChg>
      </pc:sldChg>
      <pc:sldChg chg="modSp mod">
        <pc:chgData name="Karl Cizakowsky" userId="9be0c06f-74c7-4a1c-bf4b-a288f1b126fc" providerId="ADAL" clId="{B552F42B-A878-47E0-930A-DAF55D6C6C64}" dt="2020-12-11T01:49:48.627" v="120" actId="207"/>
        <pc:sldMkLst>
          <pc:docMk/>
          <pc:sldMk cId="95987324" sldId="323"/>
        </pc:sldMkLst>
        <pc:graphicFrameChg chg="modGraphic">
          <ac:chgData name="Karl Cizakowsky" userId="9be0c06f-74c7-4a1c-bf4b-a288f1b126fc" providerId="ADAL" clId="{B552F42B-A878-47E0-930A-DAF55D6C6C64}" dt="2020-12-11T01:49:48.627" v="120" actId="207"/>
          <ac:graphicFrameMkLst>
            <pc:docMk/>
            <pc:sldMk cId="95987324" sldId="323"/>
            <ac:graphicFrameMk id="6" creationId="{70D770D4-DF7D-4F9F-B764-DCF35D8D068A}"/>
          </ac:graphicFrameMkLst>
        </pc:graphicFrameChg>
        <pc:picChg chg="mod">
          <ac:chgData name="Karl Cizakowsky" userId="9be0c06f-74c7-4a1c-bf4b-a288f1b126fc" providerId="ADAL" clId="{B552F42B-A878-47E0-930A-DAF55D6C6C64}" dt="2020-12-11T01:49:43.500" v="118" actId="207"/>
          <ac:picMkLst>
            <pc:docMk/>
            <pc:sldMk cId="95987324" sldId="323"/>
            <ac:picMk id="9" creationId="{F18AFD6B-1DBE-4C21-994C-F2F57DF3DFAA}"/>
          </ac:picMkLst>
        </pc:picChg>
      </pc:sldChg>
      <pc:sldChg chg="modSp mod">
        <pc:chgData name="Karl Cizakowsky" userId="9be0c06f-74c7-4a1c-bf4b-a288f1b126fc" providerId="ADAL" clId="{B552F42B-A878-47E0-930A-DAF55D6C6C64}" dt="2020-12-11T01:37:09.984" v="62" actId="207"/>
        <pc:sldMkLst>
          <pc:docMk/>
          <pc:sldMk cId="798694844" sldId="324"/>
        </pc:sldMkLst>
        <pc:graphicFrameChg chg="modGraphic">
          <ac:chgData name="Karl Cizakowsky" userId="9be0c06f-74c7-4a1c-bf4b-a288f1b126fc" providerId="ADAL" clId="{B552F42B-A878-47E0-930A-DAF55D6C6C64}" dt="2020-12-11T01:37:09.984" v="62" actId="207"/>
          <ac:graphicFrameMkLst>
            <pc:docMk/>
            <pc:sldMk cId="798694844" sldId="324"/>
            <ac:graphicFrameMk id="6" creationId="{70D770D4-DF7D-4F9F-B764-DCF35D8D068A}"/>
          </ac:graphicFrameMkLst>
        </pc:graphicFrameChg>
        <pc:picChg chg="mod">
          <ac:chgData name="Karl Cizakowsky" userId="9be0c06f-74c7-4a1c-bf4b-a288f1b126fc" providerId="ADAL" clId="{B552F42B-A878-47E0-930A-DAF55D6C6C64}" dt="2020-12-11T01:36:57.642" v="58" actId="207"/>
          <ac:picMkLst>
            <pc:docMk/>
            <pc:sldMk cId="798694844" sldId="324"/>
            <ac:picMk id="3" creationId="{66560B5D-9270-4901-A88A-3EEA7EE9F8B2}"/>
          </ac:picMkLst>
        </pc:picChg>
        <pc:picChg chg="mod">
          <ac:chgData name="Karl Cizakowsky" userId="9be0c06f-74c7-4a1c-bf4b-a288f1b126fc" providerId="ADAL" clId="{B552F42B-A878-47E0-930A-DAF55D6C6C64}" dt="2020-12-11T01:36:57.642" v="58" actId="207"/>
          <ac:picMkLst>
            <pc:docMk/>
            <pc:sldMk cId="798694844" sldId="324"/>
            <ac:picMk id="9" creationId="{3C36B7EE-E4AA-493B-B4B1-0FA74DCFEF78}"/>
          </ac:picMkLst>
        </pc:picChg>
      </pc:sldChg>
      <pc:sldChg chg="modSp mod">
        <pc:chgData name="Karl Cizakowsky" userId="9be0c06f-74c7-4a1c-bf4b-a288f1b126fc" providerId="ADAL" clId="{B552F42B-A878-47E0-930A-DAF55D6C6C64}" dt="2020-12-11T01:37:23.376" v="65" actId="207"/>
        <pc:sldMkLst>
          <pc:docMk/>
          <pc:sldMk cId="767455476" sldId="325"/>
        </pc:sldMkLst>
        <pc:graphicFrameChg chg="modGraphic">
          <ac:chgData name="Karl Cizakowsky" userId="9be0c06f-74c7-4a1c-bf4b-a288f1b126fc" providerId="ADAL" clId="{B552F42B-A878-47E0-930A-DAF55D6C6C64}" dt="2020-12-11T01:37:23.376" v="65" actId="207"/>
          <ac:graphicFrameMkLst>
            <pc:docMk/>
            <pc:sldMk cId="767455476" sldId="325"/>
            <ac:graphicFrameMk id="10" creationId="{C9429224-7020-43CB-90F7-406460BCF8B2}"/>
          </ac:graphicFrameMkLst>
        </pc:graphicFrameChg>
        <pc:picChg chg="mod">
          <ac:chgData name="Karl Cizakowsky" userId="9be0c06f-74c7-4a1c-bf4b-a288f1b126fc" providerId="ADAL" clId="{B552F42B-A878-47E0-930A-DAF55D6C6C64}" dt="2020-12-11T01:37:15.524" v="63" actId="207"/>
          <ac:picMkLst>
            <pc:docMk/>
            <pc:sldMk cId="767455476" sldId="325"/>
            <ac:picMk id="9" creationId="{5137BE51-9659-4DB9-868F-9C917CB10E92}"/>
          </ac:picMkLst>
        </pc:picChg>
      </pc:sldChg>
      <pc:sldChg chg="modSp mod">
        <pc:chgData name="Karl Cizakowsky" userId="9be0c06f-74c7-4a1c-bf4b-a288f1b126fc" providerId="ADAL" clId="{B552F42B-A878-47E0-930A-DAF55D6C6C64}" dt="2020-12-11T01:43:47.745" v="88" actId="207"/>
        <pc:sldMkLst>
          <pc:docMk/>
          <pc:sldMk cId="2480760559" sldId="326"/>
        </pc:sldMkLst>
        <pc:graphicFrameChg chg="modGraphic">
          <ac:chgData name="Karl Cizakowsky" userId="9be0c06f-74c7-4a1c-bf4b-a288f1b126fc" providerId="ADAL" clId="{B552F42B-A878-47E0-930A-DAF55D6C6C64}" dt="2020-12-11T01:43:44.792" v="87" actId="207"/>
          <ac:graphicFrameMkLst>
            <pc:docMk/>
            <pc:sldMk cId="2480760559" sldId="326"/>
            <ac:graphicFrameMk id="8" creationId="{14E80E7F-C859-4B3E-98E5-7AA81C0ECB45}"/>
          </ac:graphicFrameMkLst>
        </pc:graphicFrameChg>
        <pc:graphicFrameChg chg="modGraphic">
          <ac:chgData name="Karl Cizakowsky" userId="9be0c06f-74c7-4a1c-bf4b-a288f1b126fc" providerId="ADAL" clId="{B552F42B-A878-47E0-930A-DAF55D6C6C64}" dt="2020-12-11T01:43:47.745" v="88" actId="207"/>
          <ac:graphicFrameMkLst>
            <pc:docMk/>
            <pc:sldMk cId="2480760559" sldId="326"/>
            <ac:graphicFrameMk id="11" creationId="{B2B13CA3-CBE2-4FBF-B94E-135C8DC8610F}"/>
          </ac:graphicFrameMkLst>
        </pc:graphicFrameChg>
        <pc:picChg chg="mod">
          <ac:chgData name="Karl Cizakowsky" userId="9be0c06f-74c7-4a1c-bf4b-a288f1b126fc" providerId="ADAL" clId="{B552F42B-A878-47E0-930A-DAF55D6C6C64}" dt="2020-12-11T01:43:32.592" v="84" actId="207"/>
          <ac:picMkLst>
            <pc:docMk/>
            <pc:sldMk cId="2480760559" sldId="326"/>
            <ac:picMk id="3" creationId="{66560B5D-9270-4901-A88A-3EEA7EE9F8B2}"/>
          </ac:picMkLst>
        </pc:picChg>
        <pc:picChg chg="mod">
          <ac:chgData name="Karl Cizakowsky" userId="9be0c06f-74c7-4a1c-bf4b-a288f1b126fc" providerId="ADAL" clId="{B552F42B-A878-47E0-930A-DAF55D6C6C64}" dt="2020-12-11T01:43:32.592" v="84" actId="207"/>
          <ac:picMkLst>
            <pc:docMk/>
            <pc:sldMk cId="2480760559" sldId="326"/>
            <ac:picMk id="9" creationId="{C102E092-3180-4254-A216-55787388323F}"/>
          </ac:picMkLst>
        </pc:picChg>
      </pc:sldChg>
      <pc:sldChg chg="modSp mod">
        <pc:chgData name="Karl Cizakowsky" userId="9be0c06f-74c7-4a1c-bf4b-a288f1b126fc" providerId="ADAL" clId="{B552F42B-A878-47E0-930A-DAF55D6C6C64}" dt="2020-12-11T01:44:25.675" v="91" actId="207"/>
        <pc:sldMkLst>
          <pc:docMk/>
          <pc:sldMk cId="587695987" sldId="327"/>
        </pc:sldMkLst>
        <pc:graphicFrameChg chg="modGraphic">
          <ac:chgData name="Karl Cizakowsky" userId="9be0c06f-74c7-4a1c-bf4b-a288f1b126fc" providerId="ADAL" clId="{B552F42B-A878-47E0-930A-DAF55D6C6C64}" dt="2020-12-11T01:44:25.675" v="91" actId="207"/>
          <ac:graphicFrameMkLst>
            <pc:docMk/>
            <pc:sldMk cId="587695987" sldId="327"/>
            <ac:graphicFrameMk id="7" creationId="{2E5F0B64-DEFC-4509-B9F3-6BC662A4A575}"/>
          </ac:graphicFrameMkLst>
        </pc:graphicFrameChg>
        <pc:picChg chg="mod">
          <ac:chgData name="Karl Cizakowsky" userId="9be0c06f-74c7-4a1c-bf4b-a288f1b126fc" providerId="ADAL" clId="{B552F42B-A878-47E0-930A-DAF55D6C6C64}" dt="2020-12-11T01:44:18.551" v="89" actId="207"/>
          <ac:picMkLst>
            <pc:docMk/>
            <pc:sldMk cId="587695987" sldId="327"/>
            <ac:picMk id="9" creationId="{B6595806-8C20-4513-A4FC-E8E815CB31A4}"/>
          </ac:picMkLst>
        </pc:picChg>
      </pc:sldChg>
      <pc:sldChg chg="modSp mod">
        <pc:chgData name="Karl Cizakowsky" userId="9be0c06f-74c7-4a1c-bf4b-a288f1b126fc" providerId="ADAL" clId="{B552F42B-A878-47E0-930A-DAF55D6C6C64}" dt="2020-12-11T01:35:25.224" v="34" actId="207"/>
        <pc:sldMkLst>
          <pc:docMk/>
          <pc:sldMk cId="1452089352" sldId="328"/>
        </pc:sldMkLst>
        <pc:graphicFrameChg chg="modGraphic">
          <ac:chgData name="Karl Cizakowsky" userId="9be0c06f-74c7-4a1c-bf4b-a288f1b126fc" providerId="ADAL" clId="{B552F42B-A878-47E0-930A-DAF55D6C6C64}" dt="2020-12-11T01:35:25.224" v="34" actId="207"/>
          <ac:graphicFrameMkLst>
            <pc:docMk/>
            <pc:sldMk cId="1452089352" sldId="328"/>
            <ac:graphicFrameMk id="6" creationId="{70D770D4-DF7D-4F9F-B764-DCF35D8D068A}"/>
          </ac:graphicFrameMkLst>
        </pc:graphicFrameChg>
        <pc:picChg chg="mod">
          <ac:chgData name="Karl Cizakowsky" userId="9be0c06f-74c7-4a1c-bf4b-a288f1b126fc" providerId="ADAL" clId="{B552F42B-A878-47E0-930A-DAF55D6C6C64}" dt="2020-12-11T01:35:16.716" v="30" actId="207"/>
          <ac:picMkLst>
            <pc:docMk/>
            <pc:sldMk cId="1452089352" sldId="328"/>
            <ac:picMk id="7" creationId="{E95AA6FA-1DB6-452F-8DEB-5F485BB9E4F3}"/>
          </ac:picMkLst>
        </pc:picChg>
      </pc:sldChg>
      <pc:sldChg chg="modSp mod">
        <pc:chgData name="Karl Cizakowsky" userId="9be0c06f-74c7-4a1c-bf4b-a288f1b126fc" providerId="ADAL" clId="{B552F42B-A878-47E0-930A-DAF55D6C6C64}" dt="2020-12-11T01:36:33.427" v="53" actId="207"/>
        <pc:sldMkLst>
          <pc:docMk/>
          <pc:sldMk cId="3195909893" sldId="330"/>
        </pc:sldMkLst>
        <pc:graphicFrameChg chg="modGraphic">
          <ac:chgData name="Karl Cizakowsky" userId="9be0c06f-74c7-4a1c-bf4b-a288f1b126fc" providerId="ADAL" clId="{B552F42B-A878-47E0-930A-DAF55D6C6C64}" dt="2020-12-11T01:36:29.330" v="52" actId="207"/>
          <ac:graphicFrameMkLst>
            <pc:docMk/>
            <pc:sldMk cId="3195909893" sldId="330"/>
            <ac:graphicFrameMk id="6" creationId="{70D770D4-DF7D-4F9F-B764-DCF35D8D068A}"/>
          </ac:graphicFrameMkLst>
        </pc:graphicFrameChg>
        <pc:picChg chg="mod">
          <ac:chgData name="Karl Cizakowsky" userId="9be0c06f-74c7-4a1c-bf4b-a288f1b126fc" providerId="ADAL" clId="{B552F42B-A878-47E0-930A-DAF55D6C6C64}" dt="2020-12-11T01:36:33.427" v="53" actId="207"/>
          <ac:picMkLst>
            <pc:docMk/>
            <pc:sldMk cId="3195909893" sldId="330"/>
            <ac:picMk id="8" creationId="{AF6F1BC7-B9D9-4511-941F-EBF776129F48}"/>
          </ac:picMkLst>
        </pc:picChg>
      </pc:sldChg>
      <pc:sldChg chg="modSp mod">
        <pc:chgData name="Karl Cizakowsky" userId="9be0c06f-74c7-4a1c-bf4b-a288f1b126fc" providerId="ADAL" clId="{B552F42B-A878-47E0-930A-DAF55D6C6C64}" dt="2020-12-11T01:30:25.157" v="5" actId="207"/>
        <pc:sldMkLst>
          <pc:docMk/>
          <pc:sldMk cId="930255536" sldId="331"/>
        </pc:sldMkLst>
        <pc:picChg chg="mod">
          <ac:chgData name="Karl Cizakowsky" userId="9be0c06f-74c7-4a1c-bf4b-a288f1b126fc" providerId="ADAL" clId="{B552F42B-A878-47E0-930A-DAF55D6C6C64}" dt="2020-12-11T01:30:25.157" v="5" actId="207"/>
          <ac:picMkLst>
            <pc:docMk/>
            <pc:sldMk cId="930255536" sldId="331"/>
            <ac:picMk id="4" creationId="{B438FEE7-D292-41B8-AED3-0D9AFAE6219F}"/>
          </ac:picMkLst>
        </pc:picChg>
        <pc:picChg chg="mod">
          <ac:chgData name="Karl Cizakowsky" userId="9be0c06f-74c7-4a1c-bf4b-a288f1b126fc" providerId="ADAL" clId="{B552F42B-A878-47E0-930A-DAF55D6C6C64}" dt="2020-12-11T01:30:25.157" v="5" actId="207"/>
          <ac:picMkLst>
            <pc:docMk/>
            <pc:sldMk cId="930255536" sldId="331"/>
            <ac:picMk id="5" creationId="{489FC6F1-D9EC-408C-9EF2-C6AFEAF0DC2A}"/>
          </ac:picMkLst>
        </pc:picChg>
        <pc:picChg chg="mod">
          <ac:chgData name="Karl Cizakowsky" userId="9be0c06f-74c7-4a1c-bf4b-a288f1b126fc" providerId="ADAL" clId="{B552F42B-A878-47E0-930A-DAF55D6C6C64}" dt="2020-12-11T01:30:25.157" v="5" actId="207"/>
          <ac:picMkLst>
            <pc:docMk/>
            <pc:sldMk cId="930255536" sldId="331"/>
            <ac:picMk id="10" creationId="{6BFBFC68-C2D0-42A6-9484-769A11BD2D86}"/>
          </ac:picMkLst>
        </pc:picChg>
        <pc:picChg chg="mod">
          <ac:chgData name="Karl Cizakowsky" userId="9be0c06f-74c7-4a1c-bf4b-a288f1b126fc" providerId="ADAL" clId="{B552F42B-A878-47E0-930A-DAF55D6C6C64}" dt="2020-12-11T01:30:25.157" v="5" actId="207"/>
          <ac:picMkLst>
            <pc:docMk/>
            <pc:sldMk cId="930255536" sldId="331"/>
            <ac:picMk id="11" creationId="{DBC9A7DB-CC26-457E-A7B2-9A3CCAA46D9B}"/>
          </ac:picMkLst>
        </pc:picChg>
        <pc:picChg chg="mod">
          <ac:chgData name="Karl Cizakowsky" userId="9be0c06f-74c7-4a1c-bf4b-a288f1b126fc" providerId="ADAL" clId="{B552F42B-A878-47E0-930A-DAF55D6C6C64}" dt="2020-12-11T01:30:25.157" v="5" actId="207"/>
          <ac:picMkLst>
            <pc:docMk/>
            <pc:sldMk cId="930255536" sldId="331"/>
            <ac:picMk id="12" creationId="{B6086E89-4981-4646-8479-EA40717B99DF}"/>
          </ac:picMkLst>
        </pc:picChg>
        <pc:picChg chg="mod">
          <ac:chgData name="Karl Cizakowsky" userId="9be0c06f-74c7-4a1c-bf4b-a288f1b126fc" providerId="ADAL" clId="{B552F42B-A878-47E0-930A-DAF55D6C6C64}" dt="2020-12-11T01:30:25.157" v="5" actId="207"/>
          <ac:picMkLst>
            <pc:docMk/>
            <pc:sldMk cId="930255536" sldId="331"/>
            <ac:picMk id="13" creationId="{EE46F8F0-5A4D-4E86-9505-52B333ED84C4}"/>
          </ac:picMkLst>
        </pc:picChg>
        <pc:picChg chg="mod">
          <ac:chgData name="Karl Cizakowsky" userId="9be0c06f-74c7-4a1c-bf4b-a288f1b126fc" providerId="ADAL" clId="{B552F42B-A878-47E0-930A-DAF55D6C6C64}" dt="2020-12-11T01:30:25.157" v="5" actId="207"/>
          <ac:picMkLst>
            <pc:docMk/>
            <pc:sldMk cId="930255536" sldId="331"/>
            <ac:picMk id="14" creationId="{78379CE0-D4AE-4C11-AA6C-F81EBB647801}"/>
          </ac:picMkLst>
        </pc:picChg>
        <pc:picChg chg="mod">
          <ac:chgData name="Karl Cizakowsky" userId="9be0c06f-74c7-4a1c-bf4b-a288f1b126fc" providerId="ADAL" clId="{B552F42B-A878-47E0-930A-DAF55D6C6C64}" dt="2020-12-11T01:30:25.157" v="5" actId="207"/>
          <ac:picMkLst>
            <pc:docMk/>
            <pc:sldMk cId="930255536" sldId="331"/>
            <ac:picMk id="16" creationId="{F9892A44-74E0-4CDA-8177-F955B844FB3E}"/>
          </ac:picMkLst>
        </pc:picChg>
        <pc:picChg chg="mod">
          <ac:chgData name="Karl Cizakowsky" userId="9be0c06f-74c7-4a1c-bf4b-a288f1b126fc" providerId="ADAL" clId="{B552F42B-A878-47E0-930A-DAF55D6C6C64}" dt="2020-12-11T01:30:25.157" v="5" actId="207"/>
          <ac:picMkLst>
            <pc:docMk/>
            <pc:sldMk cId="930255536" sldId="331"/>
            <ac:picMk id="17" creationId="{5BF8A4CA-C43D-4A20-9D6B-A931FC3F01E4}"/>
          </ac:picMkLst>
        </pc:picChg>
        <pc:picChg chg="mod">
          <ac:chgData name="Karl Cizakowsky" userId="9be0c06f-74c7-4a1c-bf4b-a288f1b126fc" providerId="ADAL" clId="{B552F42B-A878-47E0-930A-DAF55D6C6C64}" dt="2020-12-11T01:30:25.157" v="5" actId="207"/>
          <ac:picMkLst>
            <pc:docMk/>
            <pc:sldMk cId="930255536" sldId="331"/>
            <ac:picMk id="18" creationId="{4485D5B2-BB5B-4E1F-BF9D-8F5A74916868}"/>
          </ac:picMkLst>
        </pc:picChg>
        <pc:picChg chg="mod">
          <ac:chgData name="Karl Cizakowsky" userId="9be0c06f-74c7-4a1c-bf4b-a288f1b126fc" providerId="ADAL" clId="{B552F42B-A878-47E0-930A-DAF55D6C6C64}" dt="2020-12-11T01:30:25.157" v="5" actId="207"/>
          <ac:picMkLst>
            <pc:docMk/>
            <pc:sldMk cId="930255536" sldId="331"/>
            <ac:picMk id="19" creationId="{F57B3AC6-93B4-4B86-9D37-6B90AA5CAF28}"/>
          </ac:picMkLst>
        </pc:picChg>
        <pc:picChg chg="mod">
          <ac:chgData name="Karl Cizakowsky" userId="9be0c06f-74c7-4a1c-bf4b-a288f1b126fc" providerId="ADAL" clId="{B552F42B-A878-47E0-930A-DAF55D6C6C64}" dt="2020-12-11T01:30:25.157" v="5" actId="207"/>
          <ac:picMkLst>
            <pc:docMk/>
            <pc:sldMk cId="930255536" sldId="331"/>
            <ac:picMk id="20" creationId="{7E5E3E58-61C8-41FF-8E0C-62092F2026E4}"/>
          </ac:picMkLst>
        </pc:picChg>
        <pc:picChg chg="mod">
          <ac:chgData name="Karl Cizakowsky" userId="9be0c06f-74c7-4a1c-bf4b-a288f1b126fc" providerId="ADAL" clId="{B552F42B-A878-47E0-930A-DAF55D6C6C64}" dt="2020-12-11T01:30:02.108" v="3" actId="207"/>
          <ac:picMkLst>
            <pc:docMk/>
            <pc:sldMk cId="930255536" sldId="331"/>
            <ac:picMk id="33" creationId="{B36788B2-1089-43BB-B509-72EF6D2BA19B}"/>
          </ac:picMkLst>
        </pc:picChg>
        <pc:picChg chg="mod">
          <ac:chgData name="Karl Cizakowsky" userId="9be0c06f-74c7-4a1c-bf4b-a288f1b126fc" providerId="ADAL" clId="{B552F42B-A878-47E0-930A-DAF55D6C6C64}" dt="2020-12-11T01:30:06.731" v="4" actId="207"/>
          <ac:picMkLst>
            <pc:docMk/>
            <pc:sldMk cId="930255536" sldId="331"/>
            <ac:picMk id="37" creationId="{1E1FD929-3CD1-405C-847C-E8D2B9964566}"/>
          </ac:picMkLst>
        </pc:picChg>
      </pc:sldChg>
      <pc:sldChg chg="modSp mod">
        <pc:chgData name="Karl Cizakowsky" userId="9be0c06f-74c7-4a1c-bf4b-a288f1b126fc" providerId="ADAL" clId="{B552F42B-A878-47E0-930A-DAF55D6C6C64}" dt="2020-12-11T01:36:47.931" v="57" actId="207"/>
        <pc:sldMkLst>
          <pc:docMk/>
          <pc:sldMk cId="3250481288" sldId="332"/>
        </pc:sldMkLst>
        <pc:graphicFrameChg chg="modGraphic">
          <ac:chgData name="Karl Cizakowsky" userId="9be0c06f-74c7-4a1c-bf4b-a288f1b126fc" providerId="ADAL" clId="{B552F42B-A878-47E0-930A-DAF55D6C6C64}" dt="2020-12-11T01:36:47.931" v="57" actId="207"/>
          <ac:graphicFrameMkLst>
            <pc:docMk/>
            <pc:sldMk cId="3250481288" sldId="332"/>
            <ac:graphicFrameMk id="9" creationId="{86402E3B-48D9-4662-8379-B79E4AE8C531}"/>
          </ac:graphicFrameMkLst>
        </pc:graphicFrameChg>
        <pc:picChg chg="mod">
          <ac:chgData name="Karl Cizakowsky" userId="9be0c06f-74c7-4a1c-bf4b-a288f1b126fc" providerId="ADAL" clId="{B552F42B-A878-47E0-930A-DAF55D6C6C64}" dt="2020-12-11T01:36:39.215" v="54" actId="207"/>
          <ac:picMkLst>
            <pc:docMk/>
            <pc:sldMk cId="3250481288" sldId="332"/>
            <ac:picMk id="3" creationId="{66560B5D-9270-4901-A88A-3EEA7EE9F8B2}"/>
          </ac:picMkLst>
        </pc:picChg>
        <pc:picChg chg="mod">
          <ac:chgData name="Karl Cizakowsky" userId="9be0c06f-74c7-4a1c-bf4b-a288f1b126fc" providerId="ADAL" clId="{B552F42B-A878-47E0-930A-DAF55D6C6C64}" dt="2020-12-11T01:36:39.215" v="54" actId="207"/>
          <ac:picMkLst>
            <pc:docMk/>
            <pc:sldMk cId="3250481288" sldId="332"/>
            <ac:picMk id="8" creationId="{CFEB1C3D-7DE7-488E-9954-0AE33FE08C57}"/>
          </ac:picMkLst>
        </pc:picChg>
      </pc:sldChg>
      <pc:sldChg chg="modSp mod">
        <pc:chgData name="Karl Cizakowsky" userId="9be0c06f-74c7-4a1c-bf4b-a288f1b126fc" providerId="ADAL" clId="{B552F42B-A878-47E0-930A-DAF55D6C6C64}" dt="2020-12-11T01:35:41.115" v="40" actId="207"/>
        <pc:sldMkLst>
          <pc:docMk/>
          <pc:sldMk cId="3678509132" sldId="333"/>
        </pc:sldMkLst>
        <pc:graphicFrameChg chg="modGraphic">
          <ac:chgData name="Karl Cizakowsky" userId="9be0c06f-74c7-4a1c-bf4b-a288f1b126fc" providerId="ADAL" clId="{B552F42B-A878-47E0-930A-DAF55D6C6C64}" dt="2020-12-11T01:35:41.115" v="40" actId="207"/>
          <ac:graphicFrameMkLst>
            <pc:docMk/>
            <pc:sldMk cId="3678509132" sldId="333"/>
            <ac:graphicFrameMk id="6" creationId="{70D770D4-DF7D-4F9F-B764-DCF35D8D068A}"/>
          </ac:graphicFrameMkLst>
        </pc:graphicFrameChg>
        <pc:picChg chg="mod">
          <ac:chgData name="Karl Cizakowsky" userId="9be0c06f-74c7-4a1c-bf4b-a288f1b126fc" providerId="ADAL" clId="{B552F42B-A878-47E0-930A-DAF55D6C6C64}" dt="2020-12-11T01:35:29.466" v="35" actId="207"/>
          <ac:picMkLst>
            <pc:docMk/>
            <pc:sldMk cId="3678509132" sldId="333"/>
            <ac:picMk id="7" creationId="{E95AA6FA-1DB6-452F-8DEB-5F485BB9E4F3}"/>
          </ac:picMkLst>
        </pc:picChg>
      </pc:sldChg>
      <pc:sldChg chg="modSp mod">
        <pc:chgData name="Karl Cizakowsky" userId="9be0c06f-74c7-4a1c-bf4b-a288f1b126fc" providerId="ADAL" clId="{B552F42B-A878-47E0-930A-DAF55D6C6C64}" dt="2020-12-11T01:49:19.729" v="114" actId="207"/>
        <pc:sldMkLst>
          <pc:docMk/>
          <pc:sldMk cId="2330016934" sldId="334"/>
        </pc:sldMkLst>
        <pc:graphicFrameChg chg="modGraphic">
          <ac:chgData name="Karl Cizakowsky" userId="9be0c06f-74c7-4a1c-bf4b-a288f1b126fc" providerId="ADAL" clId="{B552F42B-A878-47E0-930A-DAF55D6C6C64}" dt="2020-12-11T01:49:19.729" v="114" actId="207"/>
          <ac:graphicFrameMkLst>
            <pc:docMk/>
            <pc:sldMk cId="2330016934" sldId="334"/>
            <ac:graphicFrameMk id="9" creationId="{1D7ED855-7CC2-45D1-992C-113D531A679A}"/>
          </ac:graphicFrameMkLst>
        </pc:graphicFrameChg>
        <pc:picChg chg="mod">
          <ac:chgData name="Karl Cizakowsky" userId="9be0c06f-74c7-4a1c-bf4b-a288f1b126fc" providerId="ADAL" clId="{B552F42B-A878-47E0-930A-DAF55D6C6C64}" dt="2020-12-11T01:49:12.118" v="112" actId="207"/>
          <ac:picMkLst>
            <pc:docMk/>
            <pc:sldMk cId="2330016934" sldId="334"/>
            <ac:picMk id="7" creationId="{224AB57C-E068-4E14-A397-DAF799252B91}"/>
          </ac:picMkLst>
        </pc:picChg>
      </pc:sldChg>
      <pc:sldChg chg="modSp mod">
        <pc:chgData name="Karl Cizakowsky" userId="9be0c06f-74c7-4a1c-bf4b-a288f1b126fc" providerId="ADAL" clId="{B552F42B-A878-47E0-930A-DAF55D6C6C64}" dt="2020-12-11T01:50:42.175" v="132" actId="207"/>
        <pc:sldMkLst>
          <pc:docMk/>
          <pc:sldMk cId="514392617" sldId="335"/>
        </pc:sldMkLst>
        <pc:graphicFrameChg chg="modGraphic">
          <ac:chgData name="Karl Cizakowsky" userId="9be0c06f-74c7-4a1c-bf4b-a288f1b126fc" providerId="ADAL" clId="{B552F42B-A878-47E0-930A-DAF55D6C6C64}" dt="2020-12-11T01:50:42.175" v="132" actId="207"/>
          <ac:graphicFrameMkLst>
            <pc:docMk/>
            <pc:sldMk cId="514392617" sldId="335"/>
            <ac:graphicFrameMk id="9" creationId="{C27C46EF-631A-43E2-9949-76D84CAC05CD}"/>
          </ac:graphicFrameMkLst>
        </pc:graphicFrameChg>
        <pc:picChg chg="mod">
          <ac:chgData name="Karl Cizakowsky" userId="9be0c06f-74c7-4a1c-bf4b-a288f1b126fc" providerId="ADAL" clId="{B552F42B-A878-47E0-930A-DAF55D6C6C64}" dt="2020-12-11T01:50:30.536" v="130" actId="207"/>
          <ac:picMkLst>
            <pc:docMk/>
            <pc:sldMk cId="514392617" sldId="335"/>
            <ac:picMk id="4" creationId="{0A77B7AC-DB65-4E83-A22D-9128E3AD61FB}"/>
          </ac:picMkLst>
        </pc:picChg>
        <pc:picChg chg="mod">
          <ac:chgData name="Karl Cizakowsky" userId="9be0c06f-74c7-4a1c-bf4b-a288f1b126fc" providerId="ADAL" clId="{B552F42B-A878-47E0-930A-DAF55D6C6C64}" dt="2020-12-11T01:50:30.536" v="130" actId="207"/>
          <ac:picMkLst>
            <pc:docMk/>
            <pc:sldMk cId="514392617" sldId="335"/>
            <ac:picMk id="8" creationId="{81250DFD-A4C6-4124-98A1-70399DA0DA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 Id="rId9" Type="http://schemas.openxmlformats.org/officeDocument/2006/relationships/image" Target="../media/image32.JP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www.ranker.com/list/hideo-kojima-games-list/reference" TargetMode="External"/><Relationship Id="rId7"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hyperlink" Target="https://gamicus.fandom.com/wiki/List_of_Nintendo_games_created_by_Shigeru_Miyamoto#:~:text=List%20of%20Nintendo%20games%20created%20by%20Shigeru%20Miyamoto,%20General%20Producer%20%2038%20more%20rows%20" TargetMode="External"/><Relationship Id="rId9" Type="http://schemas.openxmlformats.org/officeDocument/2006/relationships/image" Target="../media/image2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hyperlink" Target="https://www.seek.com.au/job/52079552?type=standout#searchRequestToken=7e6f3ac2-ed83-49c4-9458-15fa984545d2" TargetMode="External"/><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12.sv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pPr lvl="0"/>
            <a:r>
              <a:rPr lang="en-AU" sz="3600" b="0" i="0" u="none" strike="noStrike" cap="none" dirty="0">
                <a:solidFill>
                  <a:srgbClr val="00B0F0"/>
                </a:solidFill>
                <a:latin typeface="Roboto"/>
                <a:ea typeface="Roboto"/>
                <a:cs typeface="Roboto"/>
                <a:sym typeface="Roboto"/>
              </a:rPr>
              <a:t>Professional Practice Development</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chemeClr val="accent6">
                    <a:lumMod val="75000"/>
                  </a:schemeClr>
                </a:solidFill>
                <a:latin typeface="Roboto"/>
                <a:ea typeface="Roboto"/>
                <a:cs typeface="Roboto"/>
                <a:sym typeface="Roboto"/>
              </a:rPr>
              <a:t>Student Name</a:t>
            </a:r>
            <a:endParaRPr dirty="0">
              <a:solidFill>
                <a:schemeClr val="accent6">
                  <a:lumMod val="75000"/>
                </a:schemeClr>
              </a:solidFill>
            </a:endParaRPr>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chemeClr val="bg1"/>
                </a:solidFill>
                <a:latin typeface="Roboto"/>
                <a:ea typeface="Roboto"/>
                <a:cs typeface="Roboto"/>
                <a:sym typeface="Roboto"/>
              </a:rPr>
              <a:t>DUE DATE:</a:t>
            </a:r>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a:t>
            </a:r>
            <a:r>
              <a:rPr lang="en-AU" sz="3000" dirty="0">
                <a:solidFill>
                  <a:srgbClr val="8CB3E3"/>
                </a:solidFill>
                <a:latin typeface="Roboto"/>
                <a:ea typeface="Roboto"/>
                <a:cs typeface="Roboto"/>
                <a:sym typeface="Roboto"/>
              </a:rPr>
              <a:t>Personal vs Team</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words make 2 lists.  </a:t>
            </a:r>
          </a:p>
          <a:p>
            <a:pPr marL="171450" indent="-171450">
              <a:spcBef>
                <a:spcPts val="0"/>
              </a:spcBef>
              <a:buClr>
                <a:schemeClr val="accent6">
                  <a:lumMod val="75000"/>
                </a:schemeClr>
              </a:buClr>
              <a:buSzPct val="100000"/>
            </a:pPr>
            <a:r>
              <a:rPr lang="en-US" sz="900" dirty="0">
                <a:solidFill>
                  <a:srgbClr val="B7B7B7"/>
                </a:solidFill>
                <a:latin typeface="Roboto"/>
                <a:ea typeface="Roboto"/>
                <a:cs typeface="Roboto"/>
                <a:sym typeface="Roboto"/>
              </a:rPr>
              <a:t>One list of soft skills that are largely personal </a:t>
            </a:r>
          </a:p>
          <a:p>
            <a:pPr marL="171450" indent="-171450">
              <a:spcBef>
                <a:spcPts val="0"/>
              </a:spcBef>
              <a:buClr>
                <a:schemeClr val="accent6">
                  <a:lumMod val="75000"/>
                </a:schemeClr>
              </a:buClr>
              <a:buSzPct val="100000"/>
            </a:pPr>
            <a:r>
              <a:rPr lang="en-US" sz="900" dirty="0">
                <a:solidFill>
                  <a:srgbClr val="B7B7B7"/>
                </a:solidFill>
                <a:latin typeface="Roboto"/>
                <a:ea typeface="Roboto"/>
                <a:cs typeface="Roboto"/>
                <a:sym typeface="Roboto"/>
              </a:rPr>
              <a:t>One list of soft skills focused on teams in a workplace context.</a:t>
            </a:r>
          </a:p>
          <a:p>
            <a:pPr marL="171450" lvl="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69927257"/>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Personal focus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Creativity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Problem solving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Work ethic</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Conflict resolution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Critical thinking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Motivation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Dependability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Leadership</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Communication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Teamwork</a:t>
                      </a:r>
                      <a:endParaRPr lang="en-AU" sz="900" i="0" u="none" strike="noStrike" cap="none"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Time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Positivity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a:t>
            </a:r>
            <a:r>
              <a:rPr lang="en-AU" sz="3000" dirty="0">
                <a:solidFill>
                  <a:srgbClr val="8CB3E3"/>
                </a:solidFill>
                <a:latin typeface="Roboto"/>
                <a:ea typeface="Roboto"/>
                <a:cs typeface="Roboto"/>
                <a:sym typeface="Roboto"/>
              </a:rPr>
              <a:t>Identify</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Take a screen shot of a 2 job adverts.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1692338742"/>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Job advertisement #2</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4" name="Picture 3" descr="Text&#10;&#10;Description automatically generated">
            <a:extLst>
              <a:ext uri="{FF2B5EF4-FFF2-40B4-BE49-F238E27FC236}">
                <a16:creationId xmlns:a16="http://schemas.microsoft.com/office/drawing/2014/main" id="{431CA1AD-2EB2-407B-A5DB-C215ADB85A8A}"/>
              </a:ext>
            </a:extLst>
          </p:cNvPr>
          <p:cNvPicPr>
            <a:picLocks noChangeAspect="1"/>
          </p:cNvPicPr>
          <p:nvPr/>
        </p:nvPicPr>
        <p:blipFill>
          <a:blip r:embed="rId8"/>
          <a:stretch>
            <a:fillRect/>
          </a:stretch>
        </p:blipFill>
        <p:spPr>
          <a:xfrm>
            <a:off x="4345388" y="1208741"/>
            <a:ext cx="3738769" cy="3648193"/>
          </a:xfrm>
          <a:prstGeom prst="rect">
            <a:avLst/>
          </a:prstGeom>
        </p:spPr>
      </p:pic>
      <p:pic>
        <p:nvPicPr>
          <p:cNvPr id="6" name="Picture 5" descr="Text, letter&#10;&#10;Description automatically generated">
            <a:extLst>
              <a:ext uri="{FF2B5EF4-FFF2-40B4-BE49-F238E27FC236}">
                <a16:creationId xmlns:a16="http://schemas.microsoft.com/office/drawing/2014/main" id="{39A868B1-0DB6-473B-B0ED-84A9173F6F8C}"/>
              </a:ext>
            </a:extLst>
          </p:cNvPr>
          <p:cNvPicPr>
            <a:picLocks noChangeAspect="1"/>
          </p:cNvPicPr>
          <p:nvPr/>
        </p:nvPicPr>
        <p:blipFill>
          <a:blip r:embed="rId9"/>
          <a:stretch>
            <a:fillRect/>
          </a:stretch>
        </p:blipFill>
        <p:spPr>
          <a:xfrm>
            <a:off x="284260" y="2286323"/>
            <a:ext cx="4061128" cy="1995036"/>
          </a:xfrm>
          <a:prstGeom prst="rect">
            <a:avLst/>
          </a:prstGeom>
        </p:spPr>
      </p:pic>
      <p:cxnSp>
        <p:nvCxnSpPr>
          <p:cNvPr id="10" name="Straight Connector 9">
            <a:extLst>
              <a:ext uri="{FF2B5EF4-FFF2-40B4-BE49-F238E27FC236}">
                <a16:creationId xmlns:a16="http://schemas.microsoft.com/office/drawing/2014/main" id="{694DC468-7AF3-471F-85F3-B18C739836F8}"/>
              </a:ext>
            </a:extLst>
          </p:cNvPr>
          <p:cNvCxnSpPr/>
          <p:nvPr/>
        </p:nvCxnSpPr>
        <p:spPr>
          <a:xfrm>
            <a:off x="524435" y="3429000"/>
            <a:ext cx="3583641"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2A1653E2-2855-4491-A285-03EF88EC6E0D}"/>
              </a:ext>
            </a:extLst>
          </p:cNvPr>
          <p:cNvCxnSpPr/>
          <p:nvPr/>
        </p:nvCxnSpPr>
        <p:spPr>
          <a:xfrm>
            <a:off x="4572000" y="4281359"/>
            <a:ext cx="1472453"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98C0F1CC-6FEF-45EE-8BC8-A6562417C640}"/>
              </a:ext>
            </a:extLst>
          </p:cNvPr>
          <p:cNvCxnSpPr/>
          <p:nvPr/>
        </p:nvCxnSpPr>
        <p:spPr>
          <a:xfrm>
            <a:off x="4572000" y="4377018"/>
            <a:ext cx="88078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0BC8A552-AB9C-4D5F-8C32-F6520C6EEAEE}"/>
              </a:ext>
            </a:extLst>
          </p:cNvPr>
          <p:cNvCxnSpPr/>
          <p:nvPr/>
        </p:nvCxnSpPr>
        <p:spPr>
          <a:xfrm>
            <a:off x="4572000" y="4572000"/>
            <a:ext cx="880782"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7D5CD420-D399-4020-8B5B-D4718631A395}"/>
              </a:ext>
            </a:extLst>
          </p:cNvPr>
          <p:cNvCxnSpPr/>
          <p:nvPr/>
        </p:nvCxnSpPr>
        <p:spPr>
          <a:xfrm>
            <a:off x="524435" y="3738282"/>
            <a:ext cx="2783541"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Straight Connector 22">
            <a:extLst>
              <a:ext uri="{FF2B5EF4-FFF2-40B4-BE49-F238E27FC236}">
                <a16:creationId xmlns:a16="http://schemas.microsoft.com/office/drawing/2014/main" id="{D687DEB3-C6D9-4DD9-90BA-FCDE7613E437}"/>
              </a:ext>
            </a:extLst>
          </p:cNvPr>
          <p:cNvCxnSpPr/>
          <p:nvPr/>
        </p:nvCxnSpPr>
        <p:spPr>
          <a:xfrm>
            <a:off x="524435" y="3933265"/>
            <a:ext cx="3112994"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Straight Connector 24">
            <a:extLst>
              <a:ext uri="{FF2B5EF4-FFF2-40B4-BE49-F238E27FC236}">
                <a16:creationId xmlns:a16="http://schemas.microsoft.com/office/drawing/2014/main" id="{613B2CB1-B9C2-465C-AE81-06E3DAB40CE1}"/>
              </a:ext>
            </a:extLst>
          </p:cNvPr>
          <p:cNvCxnSpPr/>
          <p:nvPr/>
        </p:nvCxnSpPr>
        <p:spPr>
          <a:xfrm>
            <a:off x="4572000" y="3489512"/>
            <a:ext cx="2635624"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04E96B15-2DF7-4A7D-85DE-3B16B72B72DE}"/>
              </a:ext>
            </a:extLst>
          </p:cNvPr>
          <p:cNvCxnSpPr/>
          <p:nvPr/>
        </p:nvCxnSpPr>
        <p:spPr>
          <a:xfrm>
            <a:off x="4572000" y="3112994"/>
            <a:ext cx="3442447"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AD613650-0C44-48CB-BFAD-0A7D4DB9AFC4}"/>
              </a:ext>
            </a:extLst>
          </p:cNvPr>
          <p:cNvCxnSpPr/>
          <p:nvPr/>
        </p:nvCxnSpPr>
        <p:spPr>
          <a:xfrm>
            <a:off x="4572000" y="3200400"/>
            <a:ext cx="1580029"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a:t>
            </a:r>
            <a:r>
              <a:rPr lang="en-AU" sz="3000" dirty="0">
                <a:solidFill>
                  <a:srgbClr val="8CB3E3"/>
                </a:solidFill>
                <a:latin typeface="Roboto"/>
                <a:ea typeface="Roboto"/>
                <a:cs typeface="Roboto"/>
                <a:sym typeface="Roboto"/>
              </a:rPr>
              <a:t>Cool people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234362956"/>
              </p:ext>
            </p:extLst>
          </p:nvPr>
        </p:nvGraphicFramePr>
        <p:xfrm>
          <a:off x="454725" y="2016003"/>
          <a:ext cx="8026874" cy="220971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Link to work examples</a:t>
                      </a:r>
                      <a:endParaRPr lang="en-AU"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lang="en-AU"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endParaRPr lang="en-AU" sz="900" b="0" i="0" u="none" strike="noStrike" cap="none" dirty="0">
                        <a:solidFill>
                          <a:srgbClr val="9E9E9E"/>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Hideo Kojima</a:t>
                      </a: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US" sz="900">
                          <a:hlinkClick r:id="rId3"/>
                        </a:rPr>
                        <a:t>Hideo Kojima Games List - All Video Games Made by Hideo Kojima (ranker.com)</a:t>
                      </a: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He created games that people loved, and caused a generation to grow up with some of his games influencing the shape of games today.</a:t>
                      </a: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Shigeru Miyamoto</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US" sz="900" dirty="0">
                          <a:hlinkClick r:id="rId4"/>
                        </a:rPr>
                        <a:t>List of Nintendo games created by Shigeru Miyamoto - Codex </a:t>
                      </a:r>
                      <a:r>
                        <a:rPr lang="en-US" sz="900" dirty="0" err="1">
                          <a:hlinkClick r:id="rId4"/>
                        </a:rPr>
                        <a:t>Gamicus</a:t>
                      </a:r>
                      <a:r>
                        <a:rPr lang="en-US" sz="900" dirty="0">
                          <a:hlinkClick r:id="rId4"/>
                        </a:rPr>
                        <a:t> - Humanity's collective gaming knowledge at your fingertips. (fandom.com)</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He had a slump of a game where he wasn’t happy with the quality and how it turned out, so instead of leaving he worked harder and put even more time into his next big game.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416000" y="93133"/>
            <a:ext cx="914400" cy="914400"/>
          </a:xfrm>
          <a:prstGeom prst="rect">
            <a:avLst/>
          </a:prstGeom>
        </p:spPr>
      </p:pic>
      <p:pic>
        <p:nvPicPr>
          <p:cNvPr id="9" name="Graphic 8" descr="Home">
            <a:hlinkClick r:id="rId7"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a:t>
            </a:r>
            <a:r>
              <a:rPr lang="en-AU" sz="3000" dirty="0">
                <a:solidFill>
                  <a:srgbClr val="8CB3E3"/>
                </a:solidFill>
                <a:latin typeface="Roboto"/>
                <a:ea typeface="Roboto"/>
                <a:cs typeface="Roboto"/>
                <a:sym typeface="Roboto"/>
              </a:rPr>
              <a:t>Pro Skills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soft skills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2330726045"/>
              </p:ext>
            </p:extLst>
          </p:nvPr>
        </p:nvGraphicFramePr>
        <p:xfrm>
          <a:off x="454725" y="2571750"/>
          <a:ext cx="7875675" cy="140199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Leadership</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Time management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Maya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The Decima Engine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Game Designer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Cool pro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Public speaking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Presentation</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Nintendo game engine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Max or Maya</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Game Designer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a:t>
            </a:r>
            <a:r>
              <a:rPr lang="en-AU" sz="3000" dirty="0">
                <a:solidFill>
                  <a:srgbClr val="8CB3E3"/>
                </a:solidFill>
                <a:latin typeface="Roboto"/>
                <a:ea typeface="Roboto"/>
                <a:cs typeface="Roboto"/>
                <a:sym typeface="Roboto"/>
              </a:rPr>
              <a:t>Software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3151830791"/>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Why does it interest you?</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Software #1</a:t>
                      </a: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Maya</a:t>
                      </a: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Creates Models </a:t>
                      </a: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It’s a new program that is used by most game studios.</a:t>
                      </a: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Unity</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accent6">
                              <a:lumMod val="75000"/>
                            </a:schemeClr>
                          </a:solidFill>
                          <a:latin typeface="Roboto"/>
                          <a:ea typeface="Roboto"/>
                          <a:cs typeface="Roboto"/>
                          <a:sym typeface="Roboto"/>
                        </a:rPr>
                        <a:t>Game engine</a:t>
                      </a: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It’s a easy to learn game engine that allows my visions come true.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a:t>
            </a:r>
            <a:r>
              <a:rPr lang="en-AU" sz="3000" dirty="0">
                <a:solidFill>
                  <a:srgbClr val="8CB3E3"/>
                </a:solidFill>
                <a:latin typeface="Roboto"/>
                <a:ea typeface="Roboto"/>
                <a:cs typeface="Roboto"/>
                <a:sym typeface="Roboto"/>
              </a:rPr>
              <a:t>Software developers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3300423375"/>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168542">
                  <a:extLst>
                    <a:ext uri="{9D8B030D-6E8A-4147-A177-3AD203B41FA5}">
                      <a16:colId xmlns:a16="http://schemas.microsoft.com/office/drawing/2014/main" val="20000"/>
                    </a:ext>
                  </a:extLst>
                </a:gridCol>
                <a:gridCol w="1707147">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Do they have an active social media presence?</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Adobe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Basic tips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Yes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No</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Unity Technologies</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Full tutorial</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Yes</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No</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a:t>
            </a:r>
            <a:r>
              <a:rPr lang="en-AU" sz="3000" dirty="0">
                <a:solidFill>
                  <a:srgbClr val="8CB3E3"/>
                </a:solidFill>
                <a:latin typeface="Roboto"/>
                <a:ea typeface="Roboto"/>
                <a:cs typeface="Roboto"/>
                <a:sym typeface="Roboto"/>
              </a:rPr>
              <a:t>Job Roles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3 studio job roles.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34536841"/>
              </p:ext>
            </p:extLst>
          </p:nvPr>
        </p:nvGraphicFramePr>
        <p:xfrm>
          <a:off x="454724" y="2016003"/>
          <a:ext cx="7731676" cy="198108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Arial"/>
                          <a:sym typeface="Arial"/>
                        </a:rPr>
                        <a:t>Description of job role</a:t>
                      </a:r>
                      <a:endParaRPr sz="1000" b="1" i="0" u="none" strike="noStrike" cap="none" dirty="0">
                        <a:solidFill>
                          <a:schemeClr val="bg1"/>
                        </a:solidFill>
                        <a:latin typeface="Roboto"/>
                        <a:ea typeface="Roboto"/>
                        <a:cs typeface="Arial"/>
                        <a:sym typeface="Aria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Level Designer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A level designer designs and builds a level and make it look nice and</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Narrative Design</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A narrative designer is a story teller, someone who writes the story for the game.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Sound Design</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A sound designer is the one who makes the sounds you hear in the game, from button pushes to music.</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a:t>
            </a:r>
            <a:r>
              <a:rPr lang="en-AU" sz="3000" dirty="0">
                <a:solidFill>
                  <a:srgbClr val="8CB3E3"/>
                </a:solidFill>
                <a:latin typeface="Roboto"/>
                <a:ea typeface="Roboto"/>
                <a:cs typeface="Roboto"/>
                <a:sym typeface="Roboto"/>
              </a:rPr>
              <a:t>Job Roles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111515930"/>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Job advertisement #2</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153746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chemeClr val="accent6">
                              <a:lumMod val="75000"/>
                            </a:schemeClr>
                          </a:solidFill>
                          <a:latin typeface="Roboto"/>
                          <a:ea typeface="Roboto"/>
                          <a:cs typeface="Roboto"/>
                          <a:sym typeface="Roboto"/>
                          <a:hlinkClick r:id="rId3"/>
                        </a:rPr>
                        <a:t>https://www.seek.com.au/job/52079552?type=standout#searchRequestToken=7e6f3ac2-ed83-49c4-9458-15fa984545d2</a:t>
                      </a: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https://www.seek.com.au/job/51942169?type=standard#searchRequestToken=39c2edb6-92a4-42f9-9fda-d87d9977bd5a</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416000" y="93133"/>
            <a:ext cx="914400" cy="914400"/>
          </a:xfrm>
          <a:prstGeom prst="rect">
            <a:avLst/>
          </a:prstGeom>
        </p:spPr>
      </p:pic>
      <p:pic>
        <p:nvPicPr>
          <p:cNvPr id="3" name="Picture 2" descr="Text&#10;&#10;Description automatically generated">
            <a:extLst>
              <a:ext uri="{FF2B5EF4-FFF2-40B4-BE49-F238E27FC236}">
                <a16:creationId xmlns:a16="http://schemas.microsoft.com/office/drawing/2014/main" id="{2C1B9781-B33B-4414-AEDE-2936B36CC114}"/>
              </a:ext>
            </a:extLst>
          </p:cNvPr>
          <p:cNvPicPr>
            <a:picLocks noChangeAspect="1"/>
          </p:cNvPicPr>
          <p:nvPr/>
        </p:nvPicPr>
        <p:blipFill>
          <a:blip r:embed="rId6"/>
          <a:stretch>
            <a:fillRect/>
          </a:stretch>
        </p:blipFill>
        <p:spPr>
          <a:xfrm>
            <a:off x="4342458" y="1952986"/>
            <a:ext cx="1283545" cy="1887966"/>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BF896B47-32F2-4C38-AA2C-6EAAE04AF283}"/>
              </a:ext>
            </a:extLst>
          </p:cNvPr>
          <p:cNvPicPr>
            <a:picLocks noChangeAspect="1"/>
          </p:cNvPicPr>
          <p:nvPr/>
        </p:nvPicPr>
        <p:blipFill>
          <a:blip r:embed="rId7"/>
          <a:stretch>
            <a:fillRect/>
          </a:stretch>
        </p:blipFill>
        <p:spPr>
          <a:xfrm>
            <a:off x="454725" y="1963083"/>
            <a:ext cx="1133094" cy="1877869"/>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Tech skills|</a:t>
            </a:r>
            <a:r>
              <a:rPr lang="en-AU" sz="3000" dirty="0">
                <a:solidFill>
                  <a:srgbClr val="8CB3E3"/>
                </a:solidFill>
                <a:latin typeface="Roboto"/>
                <a:ea typeface="Roboto"/>
                <a:cs typeface="Roboto"/>
                <a:sym typeface="Roboto"/>
              </a:rPr>
              <a:t>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2626279480"/>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Arial"/>
                          <a:sym typeface="Arial"/>
                        </a:rPr>
                        <a:t>Difficult and poor technical skill</a:t>
                      </a:r>
                      <a:endParaRPr sz="1000" b="1" i="0" u="none" strike="noStrike" cap="none" dirty="0">
                        <a:solidFill>
                          <a:schemeClr val="bg1"/>
                        </a:solidFill>
                        <a:latin typeface="Roboto"/>
                        <a:ea typeface="Roboto"/>
                        <a:cs typeface="Arial"/>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Animation in unity</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I find it extremely easy to use and simple. As well as its all easy to understand.</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Modelling</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This is difficult to me as I'm still new and learning it and have a lot to understand with it. The tools sometimes doesn’t make sense as well.</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Tech skills|</a:t>
            </a:r>
            <a:r>
              <a:rPr lang="en-AU" sz="3000" dirty="0">
                <a:solidFill>
                  <a:srgbClr val="8CB3E3"/>
                </a:solidFill>
                <a:latin typeface="Roboto"/>
                <a:ea typeface="Roboto"/>
                <a:cs typeface="Roboto"/>
                <a:sym typeface="Roboto"/>
              </a:rPr>
              <a:t>List</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Take a screen shot of 2 job advertisements.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and highlight some of the technical skills in each advertisement.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2220513681"/>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Job advertisement – Tech skills #2</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Picture 2" descr="Graphical user interface, text&#10;&#10;Description automatically generated">
            <a:extLst>
              <a:ext uri="{FF2B5EF4-FFF2-40B4-BE49-F238E27FC236}">
                <a16:creationId xmlns:a16="http://schemas.microsoft.com/office/drawing/2014/main" id="{17F49FE5-56AE-4EEE-98F1-B650A9D73DDD}"/>
              </a:ext>
            </a:extLst>
          </p:cNvPr>
          <p:cNvPicPr>
            <a:picLocks noChangeAspect="1"/>
          </p:cNvPicPr>
          <p:nvPr/>
        </p:nvPicPr>
        <p:blipFill>
          <a:blip r:embed="rId5"/>
          <a:stretch>
            <a:fillRect/>
          </a:stretch>
        </p:blipFill>
        <p:spPr>
          <a:xfrm>
            <a:off x="4345388" y="2287333"/>
            <a:ext cx="3744609" cy="1751281"/>
          </a:xfrm>
          <a:prstGeom prst="rect">
            <a:avLst/>
          </a:prstGeom>
        </p:spPr>
      </p:pic>
      <p:pic>
        <p:nvPicPr>
          <p:cNvPr id="5" name="Picture 4" descr="Text&#10;&#10;Description automatically generated">
            <a:extLst>
              <a:ext uri="{FF2B5EF4-FFF2-40B4-BE49-F238E27FC236}">
                <a16:creationId xmlns:a16="http://schemas.microsoft.com/office/drawing/2014/main" id="{CBB06562-B1AD-48D0-8070-8AA085D1348A}"/>
              </a:ext>
            </a:extLst>
          </p:cNvPr>
          <p:cNvPicPr>
            <a:picLocks noChangeAspect="1"/>
          </p:cNvPicPr>
          <p:nvPr/>
        </p:nvPicPr>
        <p:blipFill>
          <a:blip r:embed="rId6"/>
          <a:stretch>
            <a:fillRect/>
          </a:stretch>
        </p:blipFill>
        <p:spPr>
          <a:xfrm>
            <a:off x="454725" y="2275202"/>
            <a:ext cx="2770106" cy="1769790"/>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chemeClr val="accent6">
                  <a:lumMod val="75000"/>
                </a:schemeClr>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chemeClr val="accent6">
                  <a:lumMod val="75000"/>
                </a:schemeClr>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chemeClr val="accent6">
                  <a:lumMod val="75000"/>
                </a:schemeClr>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chemeClr val="accent6">
                  <a:lumMod val="75000"/>
                </a:schemeClr>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chemeClr val="accent6">
                  <a:lumMod val="75000"/>
                </a:schemeClr>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chemeClr val="accent6">
                  <a:lumMod val="75000"/>
                </a:schemeClr>
              </a:buClr>
              <a:buSzPts val="900"/>
              <a:buFont typeface="Roboto"/>
              <a:buChar char="•"/>
            </a:pPr>
            <a:r>
              <a:rPr lang="en-AU" sz="900" i="0" u="none" strike="noStrike" cap="none" dirty="0">
                <a:solidFill>
                  <a:srgbClr val="B7B7B7"/>
                </a:solidFill>
                <a:latin typeface="Roboto"/>
                <a:ea typeface="Roboto"/>
                <a:cs typeface="Roboto"/>
                <a:sym typeface="Roboto"/>
              </a:rPr>
              <a:t>All sections marked in</a:t>
            </a:r>
            <a:r>
              <a:rPr lang="en-AU" sz="900" i="0" u="none" strike="noStrike" cap="none" dirty="0">
                <a:solidFill>
                  <a:schemeClr val="accent6">
                    <a:lumMod val="75000"/>
                  </a:schemeClr>
                </a:solidFill>
                <a:latin typeface="Roboto"/>
                <a:ea typeface="Roboto"/>
                <a:cs typeface="Roboto"/>
                <a:sym typeface="Roboto"/>
              </a:rPr>
              <a:t> </a:t>
            </a:r>
            <a:r>
              <a:rPr lang="en-AU" sz="900" dirty="0">
                <a:solidFill>
                  <a:schemeClr val="accent6">
                    <a:lumMod val="75000"/>
                  </a:schemeClr>
                </a:solidFill>
                <a:latin typeface="Roboto"/>
                <a:ea typeface="Roboto"/>
                <a:cs typeface="Roboto"/>
                <a:sym typeface="Roboto"/>
              </a:rPr>
              <a:t>orange</a:t>
            </a:r>
            <a:r>
              <a:rPr lang="en-AU" sz="900" i="0" u="none" strike="noStrike" cap="none" dirty="0">
                <a:solidFill>
                  <a:schemeClr val="accent6">
                    <a:lumMod val="75000"/>
                  </a:schemeClr>
                </a:solidFill>
                <a:latin typeface="Roboto"/>
                <a:ea typeface="Roboto"/>
                <a:cs typeface="Roboto"/>
                <a:sym typeface="Roboto"/>
              </a:rPr>
              <a:t> </a:t>
            </a:r>
            <a:r>
              <a:rPr lang="en-AU" sz="900" i="0" u="none" strike="noStrike" cap="none" dirty="0">
                <a:solidFill>
                  <a:srgbClr val="B7B7B7"/>
                </a:solidFill>
                <a:latin typeface="Roboto"/>
                <a:ea typeface="Roboto"/>
                <a:cs typeface="Roboto"/>
                <a:sym typeface="Roboto"/>
              </a:rPr>
              <a:t>must be edited/filled out by you.</a:t>
            </a:r>
          </a:p>
          <a:p>
            <a:pPr marL="342900" lvl="0" indent="-228600" rtl="0">
              <a:lnSpc>
                <a:spcPct val="115000"/>
              </a:lnSpc>
              <a:spcBef>
                <a:spcPts val="0"/>
              </a:spcBef>
              <a:spcAft>
                <a:spcPts val="0"/>
              </a:spcAft>
              <a:buClr>
                <a:schemeClr val="accent6">
                  <a:lumMod val="75000"/>
                </a:schemeClr>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Studios|</a:t>
            </a:r>
            <a:r>
              <a:rPr lang="en-AU" sz="3000" dirty="0">
                <a:solidFill>
                  <a:srgbClr val="8CB3E3"/>
                </a:solidFill>
                <a:latin typeface="Roboto"/>
                <a:ea typeface="Roboto"/>
                <a:cs typeface="Roboto"/>
                <a:sym typeface="Roboto"/>
              </a:rPr>
              <a:t>Studio 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735929222"/>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studio website</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Chaos Theory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https://www.chaostheorygames.com/</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Reach Game Studios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https://www.reachgamestudios.com/#intro</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Mode Games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https://mode-games.com/</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1860640266"/>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studio website</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CD Projekt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https://en.cdprojektred.com/</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Bethesda</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https://bethesda.net/en/dashboard</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Valve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https://www.valvesoftware.com/en/</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Studio|</a:t>
            </a:r>
            <a:r>
              <a:rPr lang="en-AU" sz="3000" dirty="0">
                <a:solidFill>
                  <a:srgbClr val="8CB3E3"/>
                </a:solidFill>
                <a:latin typeface="Roboto"/>
                <a:ea typeface="Roboto"/>
                <a:cs typeface="Roboto"/>
                <a:sym typeface="Roboto"/>
              </a:rPr>
              <a:t>Studio review</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24221039"/>
              </p:ext>
            </p:extLst>
          </p:nvPr>
        </p:nvGraphicFramePr>
        <p:xfrm>
          <a:off x="425925" y="2327389"/>
          <a:ext cx="7904475" cy="166107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Chaos Theory Games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Game engine is Unity and unreal</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Uses the HTC Vive for VR</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Work with a wide range of brands.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CD Projekt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1,111 Employees (2019)</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Develop/code in C++</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Use of Maya and photoshop</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51526195"/>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Personal close network (approximate size)</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Approximate number of close contacts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Approximate number of close contacts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Approximate number of close contacts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03939907"/>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Extended network</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346897474"/>
              </p:ext>
            </p:extLst>
          </p:nvPr>
        </p:nvGraphicFramePr>
        <p:xfrm>
          <a:off x="454725" y="2887203"/>
          <a:ext cx="7904475" cy="118751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Close / local community</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Online community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591322070"/>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Total cost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Link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date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4118165094"/>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Why would it be worth attending?</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Information|</a:t>
            </a:r>
            <a:r>
              <a:rPr lang="en-AU" sz="3000" dirty="0">
                <a:solidFill>
                  <a:srgbClr val="8CB3E3"/>
                </a:solidFill>
                <a:latin typeface="Roboto"/>
                <a:ea typeface="Roboto"/>
                <a:cs typeface="Roboto"/>
                <a:sym typeface="Roboto"/>
              </a:rPr>
              <a:t>Sources News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231613204"/>
              </p:ext>
            </p:extLst>
          </p:nvPr>
        </p:nvGraphicFramePr>
        <p:xfrm>
          <a:off x="454724" y="2887203"/>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Why is it a “good quality” source?</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a:t>
            </a:r>
            <a:r>
              <a:rPr lang="en-AU" sz="3000" dirty="0">
                <a:solidFill>
                  <a:srgbClr val="8CB3E3"/>
                </a:solidFill>
                <a:latin typeface="Roboto"/>
                <a:ea typeface="Roboto"/>
                <a:cs typeface="Roboto"/>
                <a:sym typeface="Roboto"/>
              </a:rPr>
              <a:t>Sources Skills and tools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Unity and Level Design.</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1515318523"/>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Why is it a “good quality” source?</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Skill  / tool set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a:t>
            </a:r>
            <a:r>
              <a:rPr lang="en-AU" sz="3000" dirty="0">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Development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769823077"/>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Financial|</a:t>
            </a:r>
            <a:r>
              <a:rPr lang="en-AU" sz="3000" dirty="0">
                <a:solidFill>
                  <a:srgbClr val="8CB3E3"/>
                </a:solidFill>
                <a:latin typeface="Roboto"/>
                <a:ea typeface="Roboto"/>
                <a:cs typeface="Roboto"/>
                <a:sym typeface="Roboto"/>
              </a:rPr>
              <a:t>Costs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suite of software should include both 2D and 3D editing tools as well as some additional software for tasks such as design or editing.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1266942658"/>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Cost of professional licence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Link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Name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Link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Name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chemeClr val="accent6">
                              <a:lumMod val="75000"/>
                            </a:schemeClr>
                          </a:solidFill>
                          <a:latin typeface="Roboto"/>
                          <a:ea typeface="Roboto"/>
                          <a:cs typeface="Roboto"/>
                          <a:sym typeface="Roboto"/>
                        </a:rPr>
                        <a:t>Link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chemeClr val="accent6">
                              <a:lumMod val="75000"/>
                            </a:schemeClr>
                          </a:solidFill>
                          <a:latin typeface="Roboto"/>
                          <a:ea typeface="Roboto"/>
                          <a:cs typeface="Roboto"/>
                          <a:sym typeface="Roboto"/>
                        </a:rPr>
                        <a: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Name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chemeClr val="accent6">
                              <a:lumMod val="75000"/>
                            </a:schemeClr>
                          </a:solidFill>
                          <a:latin typeface="Roboto"/>
                          <a:ea typeface="Roboto"/>
                          <a:cs typeface="Roboto"/>
                          <a:sym typeface="Roboto"/>
                        </a:rPr>
                        <a:t>Link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chemeClr val="accent6">
                              <a:lumMod val="75000"/>
                            </a:schemeClr>
                          </a:solidFill>
                          <a:latin typeface="Roboto"/>
                          <a:ea typeface="Roboto"/>
                          <a:cs typeface="Roboto"/>
                          <a:sym typeface="Roboto"/>
                        </a:rPr>
                        <a: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buFont typeface="Arial" panose="020B0604020202020204" pitchFamily="34" charset="0"/>
              <a:buChar char="•"/>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171450" indent="-171450">
              <a:spcBef>
                <a:spcPts val="0"/>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a:p>
            <a:pPr marL="171450" indent="-171450">
              <a:lnSpc>
                <a:spcPct val="150000"/>
              </a:lnSpc>
              <a:spcBef>
                <a:spcPts val="518"/>
              </a:spcBef>
              <a:buClr>
                <a:schemeClr val="accent6">
                  <a:lumMod val="75000"/>
                </a:schemeClr>
              </a:buClr>
              <a:buFont typeface="Arial" panose="020B0604020202020204" pitchFamily="34" charset="0"/>
              <a:buChar char="•"/>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Clr>
                <a:schemeClr val="accent6">
                  <a:lumMod val="75000"/>
                </a:schemeClr>
              </a:buClr>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Financial|</a:t>
            </a:r>
            <a:r>
              <a:rPr lang="en-AU" sz="3000" dirty="0">
                <a:solidFill>
                  <a:srgbClr val="8CB3E3"/>
                </a:solidFill>
                <a:latin typeface="Roboto"/>
                <a:ea typeface="Roboto"/>
                <a:cs typeface="Roboto"/>
                <a:sym typeface="Roboto"/>
              </a:rPr>
              <a:t>Hourly rate</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64437539"/>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Answers</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Designers.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Job Adverts|</a:t>
            </a:r>
            <a:r>
              <a:rPr lang="en-AU" sz="3000" dirty="0">
                <a:solidFill>
                  <a:srgbClr val="8CB3E3"/>
                </a:solidFill>
                <a:latin typeface="Roboto"/>
                <a:ea typeface="Roboto"/>
                <a:cs typeface="Roboto"/>
                <a:sym typeface="Roboto"/>
              </a:rPr>
              <a:t>Find and list</a:t>
            </a:r>
            <a:endParaRPr dirty="0"/>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6812670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Why is it a “good quality” source?</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Job Adverts|</a:t>
            </a:r>
            <a:r>
              <a:rPr lang="en-AU" sz="3000" dirty="0">
                <a:solidFill>
                  <a:srgbClr val="8CB3E3"/>
                </a:solidFill>
                <a:latin typeface="Roboto"/>
                <a:ea typeface="Roboto"/>
                <a:cs typeface="Roboto"/>
                <a:sym typeface="Roboto"/>
              </a:rPr>
              <a:t>Choose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advertisements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3145496567"/>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endParaRPr lang="en-AU" sz="90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Conclusion|</a:t>
            </a:r>
            <a:r>
              <a:rPr lang="en-AU" sz="3000" dirty="0">
                <a:solidFill>
                  <a:srgbClr val="8CB3E3"/>
                </a:solidFill>
                <a:latin typeface="Roboto"/>
                <a:ea typeface="Roboto"/>
                <a:cs typeface="Roboto"/>
                <a:sym typeface="Roboto"/>
              </a:rPr>
              <a:t>Where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analyse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918376515"/>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endParaRPr lang="en-AU" sz="90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6">
                            <a:lumMod val="75000"/>
                          </a:schemeClr>
                        </a:buClr>
                        <a:buSzPts val="900"/>
                        <a:buFont typeface="Arial" panose="020B0604020202020204" pitchFamily="34" charset="0"/>
                        <a:buChar char="•"/>
                        <a:tabLst/>
                        <a:defRPr/>
                      </a:pPr>
                      <a:r>
                        <a:rPr lang="en-AU" sz="900" i="0" u="none" strike="noStrike" cap="none" dirty="0">
                          <a:solidFill>
                            <a:schemeClr val="accent6">
                              <a:lumMod val="75000"/>
                            </a:schemeClr>
                          </a:solidFill>
                          <a:latin typeface="Roboto"/>
                          <a:ea typeface="Roboto"/>
                          <a:cs typeface="Roboto"/>
                          <a:sym typeface="Roboto"/>
                        </a:rPr>
                        <a:t>Answer here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dirty="0" err="1">
                <a:solidFill>
                  <a:srgbClr val="92D050"/>
                </a:solidFill>
                <a:latin typeface="Roboto"/>
                <a:ea typeface="Roboto"/>
                <a:cs typeface="Roboto"/>
                <a:sym typeface="Roboto"/>
              </a:rPr>
              <a:t>YourName</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96381764"/>
              </p:ext>
            </p:extLst>
          </p:nvPr>
        </p:nvGraphicFramePr>
        <p:xfrm>
          <a:off x="454725" y="2016003"/>
          <a:ext cx="7904475" cy="3213268"/>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accent6">
                            <a:lumMod val="75000"/>
                          </a:schemeClr>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Why are you studying at AIE?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To peruse a dream of mine to become a game designer</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hobbies do you have that are closely related to your AIE course work.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Playing video games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Being a dungeon master in Dungeons and Dragons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Coding</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have hobbies that are not at all related to your course work?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AFL</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Racing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5958675"/>
                  </a:ext>
                </a:extLst>
              </a:tr>
              <a:tr h="53216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“artistic” side to your character?</a:t>
                      </a:r>
                      <a:endParaRPr lang="en-AU" sz="1000" dirty="0">
                        <a:solidFill>
                          <a:schemeClr val="bg1"/>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chemeClr val="accent6">
                              <a:lumMod val="75000"/>
                            </a:schemeClr>
                          </a:solidFill>
                          <a:latin typeface="Roboto"/>
                          <a:ea typeface="Roboto"/>
                          <a:cs typeface="Roboto"/>
                          <a:sym typeface="Roboto"/>
                        </a:rPr>
                        <a:t>Yes, I like to create worlds and give others a creative outlet.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7956935"/>
                  </a:ext>
                </a:extLst>
              </a:tr>
              <a:tr h="71526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solidFill>
                          <a:schemeClr val="bg1"/>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Yes, I like to build things like computers and do some coding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212013988"/>
              </p:ext>
            </p:extLst>
          </p:nvPr>
        </p:nvGraphicFramePr>
        <p:xfrm>
          <a:off x="454724" y="1063379"/>
          <a:ext cx="7904475" cy="39012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know I’m a creative person because I made a world in D&amp;D and made it my own way with a version to ensure my players had fun even if it’s the same mission they did not long ago.</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Level design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love being able to create areas and worlds where I have to either create emotion or get the player to do a certain objective without them knowing.</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Maya, as I have never used it to a high level before and learning a new program is a big step to my goal.</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Realistic work amounts. I have a very creative mind where I can dream up massive ideas but I can also make an idea that can be big, but start small and fun that can become a large project.</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become very tired after a while of working, and my productivity slows down at the end of the day and week.</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12436309"/>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am a quick worker when I am focused, and I become hyper focused to the point I forget about time and my surroundings, doing this doesn’t make me tired for the rest of the day.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am distracted by things easily and when something keeps distracting me from my work, I wont be able to focus for most of the day.</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accent6">
                              <a:lumMod val="75000"/>
                            </a:schemeClr>
                          </a:solidFill>
                          <a:latin typeface="Roboto"/>
                          <a:ea typeface="Roboto"/>
                          <a:cs typeface="Roboto"/>
                          <a:sym typeface="Roboto"/>
                        </a:rPr>
                        <a:t>Both, I like to be left alone but I also enjoy talking with people and going out.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This depends on if I have the idea clear in my own head, if I know what I'm talking about there's no doubt ill be able to tell others clearly in a way they will understand and change the way I talk on the fly in case they don’t understand. But my anxiety will stop me from telling people in the first place.</a:t>
                      </a:r>
                      <a:endParaRPr lang="en-AU" sz="900" dirty="0">
                        <a:solidFill>
                          <a:schemeClr val="accent6">
                            <a:lumMod val="75000"/>
                          </a:schemeClr>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384061859"/>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can write well and creatively, but the only thing holding me back is spelling and using words on paper to get other people to understand what I'm saying.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accent6">
                              <a:lumMod val="75000"/>
                            </a:schemeClr>
                          </a:solidFill>
                          <a:latin typeface="Roboto"/>
                          <a:ea typeface="Roboto"/>
                          <a:cs typeface="Roboto"/>
                          <a:sym typeface="Roboto"/>
                        </a:rPr>
                        <a:t>I like to think I'm good at math, (a*b(10+6)/x)</a:t>
                      </a:r>
                      <a:r>
                        <a:rPr lang="en-AU" sz="900" baseline="30000" dirty="0">
                          <a:solidFill>
                            <a:schemeClr val="accent6">
                              <a:lumMod val="75000"/>
                            </a:schemeClr>
                          </a:solidFill>
                          <a:latin typeface="Roboto"/>
                          <a:ea typeface="Roboto"/>
                          <a:cs typeface="Roboto"/>
                          <a:sym typeface="Roboto"/>
                        </a:rPr>
                        <a:t>2</a:t>
                      </a:r>
                      <a:r>
                        <a:rPr lang="en-AU" sz="900" dirty="0">
                          <a:solidFill>
                            <a:schemeClr val="accent6">
                              <a:lumMod val="75000"/>
                            </a:schemeClr>
                          </a:solidFill>
                          <a:latin typeface="Roboto"/>
                          <a:ea typeface="Roboto"/>
                          <a:cs typeface="Roboto"/>
                          <a:sym typeface="Roboto"/>
                        </a:rPr>
                        <a:t> = 4096</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accent6">
                              <a:lumMod val="75000"/>
                            </a:schemeClr>
                          </a:solidFill>
                          <a:latin typeface="Roboto"/>
                          <a:ea typeface="Roboto"/>
                          <a:cs typeface="Roboto"/>
                          <a:sym typeface="Roboto"/>
                        </a:rPr>
                        <a:t>Answer:| </a:t>
                      </a:r>
                      <a:r>
                        <a:rPr lang="en-AU" sz="900" dirty="0">
                          <a:solidFill>
                            <a:schemeClr val="tx1">
                              <a:lumMod val="75000"/>
                              <a:lumOff val="25000"/>
                            </a:schemeClr>
                          </a:solidFill>
                          <a:latin typeface="Roboto"/>
                          <a:ea typeface="Roboto"/>
                          <a:cs typeface="Roboto"/>
                          <a:sym typeface="Roboto"/>
                        </a:rPr>
                        <a:t>(</a:t>
                      </a:r>
                      <a:r>
                        <a:rPr lang="en-AU" sz="900" dirty="0">
                          <a:solidFill>
                            <a:srgbClr val="3E3E3E"/>
                          </a:solidFill>
                          <a:latin typeface="Roboto"/>
                          <a:ea typeface="Roboto"/>
                          <a:cs typeface="Roboto"/>
                          <a:sym typeface="Roboto"/>
                        </a:rPr>
                        <a:t>4*2(10+6)/2)</a:t>
                      </a:r>
                      <a:r>
                        <a:rPr lang="en-AU" sz="900" baseline="30000" dirty="0">
                          <a:solidFill>
                            <a:srgbClr val="3E3E3E"/>
                          </a:solidFill>
                          <a:latin typeface="Roboto"/>
                          <a:ea typeface="Roboto"/>
                          <a:cs typeface="Roboto"/>
                          <a:sym typeface="Roboto"/>
                        </a:rPr>
                        <a:t>2</a:t>
                      </a:r>
                      <a:r>
                        <a:rPr lang="en-AU" sz="900" dirty="0">
                          <a:solidFill>
                            <a:srgbClr val="3E3E3E"/>
                          </a:solidFill>
                          <a:latin typeface="Roboto"/>
                          <a:ea typeface="Roboto"/>
                          <a:cs typeface="Roboto"/>
                          <a:sym typeface="Roboto"/>
                        </a:rPr>
                        <a:t> = 4096</a:t>
                      </a:r>
                      <a:r>
                        <a:rPr lang="en-AU" sz="900" dirty="0">
                          <a:solidFill>
                            <a:schemeClr val="accent6">
                              <a:lumMod val="75000"/>
                            </a:schemeClr>
                          </a:solidFill>
                          <a:latin typeface="Roboto"/>
                          <a:ea typeface="Roboto"/>
                          <a:cs typeface="Roboto"/>
                          <a:sym typeface="Roboto"/>
                        </a:rPr>
                        <a:t>|</a:t>
                      </a:r>
                      <a:endParaRPr lang="en-AU" sz="900" dirty="0">
                        <a:solidFill>
                          <a:srgbClr val="3E3E3E"/>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chemeClr val="accent6">
                              <a:lumMod val="75000"/>
                            </a:schemeClr>
                          </a:solidFill>
                          <a:latin typeface="Roboto"/>
                          <a:ea typeface="Roboto"/>
                          <a:cs typeface="Roboto"/>
                          <a:sym typeface="Roboto"/>
                        </a:rPr>
                        <a:t>I have used python which I understand pretty well. And I understand a small amount of C#.</a:t>
                      </a:r>
                      <a:endParaRPr lang="en-AU" sz="900" dirty="0">
                        <a:solidFill>
                          <a:schemeClr val="accent6">
                            <a:lumMod val="75000"/>
                          </a:schemeClr>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chemeClr val="accent6">
                              <a:lumMod val="75000"/>
                            </a:schemeClr>
                          </a:solidFill>
                          <a:latin typeface="Roboto"/>
                          <a:ea typeface="Roboto"/>
                          <a:cs typeface="Roboto"/>
                          <a:sym typeface="Roboto"/>
                        </a:rPr>
                        <a:t>I don’t have any true skills in art, I've been practicing lately, still a lot to learn.</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a:t>
            </a:r>
            <a:r>
              <a:rPr lang="en-AU" sz="3000" dirty="0">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097284859"/>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The meaning of the term Soft Skills in a work context.</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973186">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Soft skills are everyday skills also known as people skills, the ability to communicate with others about topics as workload and progress.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a:t>
            </a:r>
            <a:r>
              <a:rPr lang="en-AU" sz="3000" dirty="0">
                <a:solidFill>
                  <a:srgbClr val="8CB3E3"/>
                </a:solidFill>
                <a:latin typeface="Roboto"/>
                <a:ea typeface="Roboto"/>
                <a:cs typeface="Roboto"/>
                <a:sym typeface="Roboto"/>
              </a:rPr>
              <a:t>List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90354457"/>
              </p:ext>
            </p:extLst>
          </p:nvPr>
        </p:nvGraphicFramePr>
        <p:xfrm>
          <a:off x="426675" y="1729789"/>
          <a:ext cx="7904475" cy="326574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Types of soft skills</a:t>
                      </a:r>
                      <a:endParaRPr lang="en-AU" sz="1000" b="1" i="0" u="none" strike="noStrike" cap="none" dirty="0">
                        <a:solidFill>
                          <a:schemeClr val="bg1"/>
                        </a:solidFill>
                        <a:latin typeface="Roboto"/>
                        <a:ea typeface="Roboto"/>
                        <a:sym typeface="Aria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Different words used describe the same type of soft skill</a:t>
                      </a:r>
                      <a:endParaRPr dirty="0">
                        <a:solidFill>
                          <a:schemeClr val="bg1"/>
                        </a:solidFill>
                      </a:endParaRP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Public speaking</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Presentations and group meetings are also forms of public speaking the ability to talk confidently Infront of others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Adaptability</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The ability to change to a situation that has happened and rising to the task of doing the new task.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8251395"/>
                  </a:ext>
                </a:extLst>
              </a:tr>
              <a:tr h="40519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Teamwork</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The ability to work and get along with others in any situation and help those without issues, all for one and one for all.</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Time management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The ability to allocate your time correctly and factor in other situations, knowing what you can do in x amount of time.</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Problem solving</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The ability to think of a solution and find any problems that could get in the way of your work, this also includes planning ahead and planning for the past.</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Work Ethic</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Your ability to work and how much you work, how fast you work, and how you work with others. </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chemeClr val="accent6">
                              <a:lumMod val="75000"/>
                            </a:schemeClr>
                          </a:solidFill>
                          <a:latin typeface="Roboto"/>
                          <a:ea typeface="Roboto"/>
                          <a:cs typeface="Roboto"/>
                          <a:sym typeface="Roboto"/>
                        </a:rPr>
                        <a:t>Communication</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chemeClr val="accent6">
                              <a:lumMod val="75000"/>
                            </a:schemeClr>
                          </a:solidFill>
                          <a:effectLst/>
                          <a:uLnTx/>
                          <a:uFillTx/>
                          <a:latin typeface="Roboto"/>
                          <a:ea typeface="Roboto"/>
                          <a:cs typeface="Roboto"/>
                          <a:sym typeface="Roboto"/>
                        </a:rPr>
                        <a:t>Speaking to others about anything, weather it be a person issue, or work related advice, the ability to talk with others.</a:t>
                      </a:r>
                    </a:p>
                  </a:txBody>
                  <a:tcPr marL="91425" marR="91425" marT="91425" marB="91425">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dirty="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dirty="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dirty="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DEB001-F8F4-4A09-826B-74792085B860}">
  <ds:schemaRefs>
    <ds:schemaRef ds:uri="6ac566f0-206d-4bc5-bcec-ce830458d3f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4ba0a89f-8d28-45b8-8c8a-cf56563c9d8a"/>
    <ds:schemaRef ds:uri="http://www.w3.org/XML/1998/namespace"/>
  </ds:schemaRefs>
</ds:datastoreItem>
</file>

<file path=customXml/itemProps2.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3.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167</TotalTime>
  <Words>3972</Words>
  <Application>Microsoft Office PowerPoint</Application>
  <PresentationFormat>On-screen Show (16:9)</PresentationFormat>
  <Paragraphs>565</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Roboto</vt:lpstr>
      <vt:lpstr>Arial</vt:lpstr>
      <vt:lpstr>Calibri</vt:lpstr>
      <vt:lpstr>Office Theme1</vt:lpstr>
      <vt:lpstr>Professional Practice Development</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Karl</dc:creator>
  <cp:lastModifiedBy>Robert Mason</cp:lastModifiedBy>
  <cp:revision>22</cp:revision>
  <dcterms:modified xsi:type="dcterms:W3CDTF">2021-04-25T23:41:59Z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