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Lst>
  <p:notesMasterIdLst>
    <p:notesMasterId r:id="rId39"/>
  </p:notesMasterIdLst>
  <p:sldIdLst>
    <p:sldId id="256" r:id="rId5"/>
    <p:sldId id="257" r:id="rId6"/>
    <p:sldId id="331" r:id="rId7"/>
    <p:sldId id="281" r:id="rId8"/>
    <p:sldId id="305" r:id="rId9"/>
    <p:sldId id="328" r:id="rId10"/>
    <p:sldId id="333" r:id="rId11"/>
    <p:sldId id="308" r:id="rId12"/>
    <p:sldId id="309" r:id="rId13"/>
    <p:sldId id="330" r:id="rId14"/>
    <p:sldId id="332" r:id="rId15"/>
    <p:sldId id="324" r:id="rId16"/>
    <p:sldId id="325" r:id="rId17"/>
    <p:sldId id="316" r:id="rId18"/>
    <p:sldId id="317" r:id="rId19"/>
    <p:sldId id="310" r:id="rId20"/>
    <p:sldId id="311" r:id="rId21"/>
    <p:sldId id="306" r:id="rId22"/>
    <p:sldId id="307" r:id="rId23"/>
    <p:sldId id="326" r:id="rId24"/>
    <p:sldId id="327" r:id="rId25"/>
    <p:sldId id="312" r:id="rId26"/>
    <p:sldId id="313" r:id="rId27"/>
    <p:sldId id="318" r:id="rId28"/>
    <p:sldId id="319" r:id="rId29"/>
    <p:sldId id="320" r:id="rId30"/>
    <p:sldId id="321" r:id="rId31"/>
    <p:sldId id="334" r:id="rId32"/>
    <p:sldId id="322" r:id="rId33"/>
    <p:sldId id="323" r:id="rId34"/>
    <p:sldId id="315" r:id="rId35"/>
    <p:sldId id="314" r:id="rId36"/>
    <p:sldId id="335" r:id="rId37"/>
    <p:sldId id="279" r:id="rId38"/>
  </p:sldIdLst>
  <p:sldSz cx="9144000" cy="5143500" type="screen16x9"/>
  <p:notesSz cx="6858000" cy="9144000"/>
  <p:embeddedFontLst>
    <p:embeddedFont>
      <p:font typeface="Calibri" panose="020F0502020204030204" pitchFamily="34" charset="0"/>
      <p:regular r:id="rId40"/>
      <p:bold r:id="rId41"/>
      <p:italic r:id="rId42"/>
      <p:boldItalic r:id="rId43"/>
    </p:embeddedFont>
    <p:embeddedFont>
      <p:font typeface="Roboto"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Honegger" initials="SH" lastIdx="16" clrIdx="0">
    <p:extLst>
      <p:ext uri="{19B8F6BF-5375-455C-9EA6-DF929625EA0E}">
        <p15:presenceInfo xmlns:p15="http://schemas.microsoft.com/office/powerpoint/2012/main" userId="S::stephenh@aie.edu.au::1b118b49-a315-49ab-ae75-6912d743057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3E3E3E"/>
    <a:srgbClr val="2C2C2C"/>
    <a:srgbClr val="599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E40A0A-F175-4DEE-BA99-264EB937CA04}">
  <a:tblStyle styleId="{2DE40A0A-F175-4DEE-BA99-264EB937CA0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5.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7.fntdata"/><Relationship Id="rId20" Type="http://schemas.openxmlformats.org/officeDocument/2006/relationships/slide" Target="slides/slide16.xml"/><Relationship Id="rId41"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l Cizakowsky" userId="9be0c06f-74c7-4a1c-bf4b-a288f1b126fc" providerId="ADAL" clId="{B552F42B-A878-47E0-930A-DAF55D6C6C64}"/>
    <pc:docChg chg="undo custSel modSld">
      <pc:chgData name="Karl Cizakowsky" userId="9be0c06f-74c7-4a1c-bf4b-a288f1b126fc" providerId="ADAL" clId="{B552F42B-A878-47E0-930A-DAF55D6C6C64}" dt="2020-12-11T01:50:42.175" v="132" actId="207"/>
      <pc:docMkLst>
        <pc:docMk/>
      </pc:docMkLst>
      <pc:sldChg chg="modSp mod">
        <pc:chgData name="Karl Cizakowsky" userId="9be0c06f-74c7-4a1c-bf4b-a288f1b126fc" providerId="ADAL" clId="{B552F42B-A878-47E0-930A-DAF55D6C6C64}" dt="2020-12-11T01:29:54.260" v="2" actId="207"/>
        <pc:sldMkLst>
          <pc:docMk/>
          <pc:sldMk cId="0" sldId="256"/>
        </pc:sldMkLst>
        <pc:spChg chg="mod">
          <ac:chgData name="Karl Cizakowsky" userId="9be0c06f-74c7-4a1c-bf4b-a288f1b126fc" providerId="ADAL" clId="{B552F42B-A878-47E0-930A-DAF55D6C6C64}" dt="2020-12-11T01:29:47.768" v="1" actId="207"/>
          <ac:spMkLst>
            <pc:docMk/>
            <pc:sldMk cId="0" sldId="256"/>
            <ac:spMk id="206" creationId="{00000000-0000-0000-0000-000000000000}"/>
          </ac:spMkLst>
        </pc:spChg>
        <pc:spChg chg="mod">
          <ac:chgData name="Karl Cizakowsky" userId="9be0c06f-74c7-4a1c-bf4b-a288f1b126fc" providerId="ADAL" clId="{B552F42B-A878-47E0-930A-DAF55D6C6C64}" dt="2020-12-11T01:29:54.260" v="2" actId="207"/>
          <ac:spMkLst>
            <pc:docMk/>
            <pc:sldMk cId="0" sldId="256"/>
            <ac:spMk id="207" creationId="{00000000-0000-0000-0000-000000000000}"/>
          </ac:spMkLst>
        </pc:spChg>
      </pc:sldChg>
      <pc:sldChg chg="modSp mod">
        <pc:chgData name="Karl Cizakowsky" userId="9be0c06f-74c7-4a1c-bf4b-a288f1b126fc" providerId="ADAL" clId="{B552F42B-A878-47E0-930A-DAF55D6C6C64}" dt="2020-12-11T01:34:10.716" v="21"/>
        <pc:sldMkLst>
          <pc:docMk/>
          <pc:sldMk cId="1977009700" sldId="281"/>
        </pc:sldMkLst>
        <pc:graphicFrameChg chg="modGraphic">
          <ac:chgData name="Karl Cizakowsky" userId="9be0c06f-74c7-4a1c-bf4b-a288f1b126fc" providerId="ADAL" clId="{B552F42B-A878-47E0-930A-DAF55D6C6C64}" dt="2020-12-11T01:34:10.716" v="21"/>
          <ac:graphicFrameMkLst>
            <pc:docMk/>
            <pc:sldMk cId="1977009700" sldId="281"/>
            <ac:graphicFrameMk id="6" creationId="{70D770D4-DF7D-4F9F-B764-DCF35D8D068A}"/>
          </ac:graphicFrameMkLst>
        </pc:graphicFrameChg>
        <pc:picChg chg="mod">
          <ac:chgData name="Karl Cizakowsky" userId="9be0c06f-74c7-4a1c-bf4b-a288f1b126fc" providerId="ADAL" clId="{B552F42B-A878-47E0-930A-DAF55D6C6C64}" dt="2020-12-11T01:30:30.969" v="6" actId="207"/>
          <ac:picMkLst>
            <pc:docMk/>
            <pc:sldMk cId="1977009700" sldId="281"/>
            <ac:picMk id="3" creationId="{66560B5D-9270-4901-A88A-3EEA7EE9F8B2}"/>
          </ac:picMkLst>
        </pc:picChg>
        <pc:picChg chg="mod">
          <ac:chgData name="Karl Cizakowsky" userId="9be0c06f-74c7-4a1c-bf4b-a288f1b126fc" providerId="ADAL" clId="{B552F42B-A878-47E0-930A-DAF55D6C6C64}" dt="2020-12-11T01:30:30.969" v="6" actId="207"/>
          <ac:picMkLst>
            <pc:docMk/>
            <pc:sldMk cId="1977009700" sldId="281"/>
            <ac:picMk id="9" creationId="{DCEB5D7B-1EEF-488C-AFDB-6E0C37409D0A}"/>
          </ac:picMkLst>
        </pc:picChg>
      </pc:sldChg>
      <pc:sldChg chg="modSp mod">
        <pc:chgData name="Karl Cizakowsky" userId="9be0c06f-74c7-4a1c-bf4b-a288f1b126fc" providerId="ADAL" clId="{B552F42B-A878-47E0-930A-DAF55D6C6C64}" dt="2020-12-11T01:35:09.605" v="28" actId="207"/>
        <pc:sldMkLst>
          <pc:docMk/>
          <pc:sldMk cId="1489219734" sldId="305"/>
        </pc:sldMkLst>
        <pc:graphicFrameChg chg="modGraphic">
          <ac:chgData name="Karl Cizakowsky" userId="9be0c06f-74c7-4a1c-bf4b-a288f1b126fc" providerId="ADAL" clId="{B552F42B-A878-47E0-930A-DAF55D6C6C64}" dt="2020-12-11T01:35:09.605" v="28" actId="207"/>
          <ac:graphicFrameMkLst>
            <pc:docMk/>
            <pc:sldMk cId="1489219734" sldId="305"/>
            <ac:graphicFrameMk id="6" creationId="{70D770D4-DF7D-4F9F-B764-DCF35D8D068A}"/>
          </ac:graphicFrameMkLst>
        </pc:graphicFrameChg>
        <pc:picChg chg="mod">
          <ac:chgData name="Karl Cizakowsky" userId="9be0c06f-74c7-4a1c-bf4b-a288f1b126fc" providerId="ADAL" clId="{B552F42B-A878-47E0-930A-DAF55D6C6C64}" dt="2020-12-11T01:34:51.224" v="22" actId="207"/>
          <ac:picMkLst>
            <pc:docMk/>
            <pc:sldMk cId="1489219734" sldId="305"/>
            <ac:picMk id="7" creationId="{3249F008-F3C5-42C4-8FBE-CEAE16C012C9}"/>
          </ac:picMkLst>
        </pc:picChg>
      </pc:sldChg>
      <pc:sldChg chg="modSp mod">
        <pc:chgData name="Karl Cizakowsky" userId="9be0c06f-74c7-4a1c-bf4b-a288f1b126fc" providerId="ADAL" clId="{B552F42B-A878-47E0-930A-DAF55D6C6C64}" dt="2020-12-11T01:43:15.301" v="80" actId="207"/>
        <pc:sldMkLst>
          <pc:docMk/>
          <pc:sldMk cId="1489563582" sldId="306"/>
        </pc:sldMkLst>
        <pc:graphicFrameChg chg="modGraphic">
          <ac:chgData name="Karl Cizakowsky" userId="9be0c06f-74c7-4a1c-bf4b-a288f1b126fc" providerId="ADAL" clId="{B552F42B-A878-47E0-930A-DAF55D6C6C64}" dt="2020-12-11T01:43:15.301" v="80" actId="207"/>
          <ac:graphicFrameMkLst>
            <pc:docMk/>
            <pc:sldMk cId="1489563582" sldId="306"/>
            <ac:graphicFrameMk id="8" creationId="{CBC7B476-18CD-4338-B625-A3EBA6C0643E}"/>
          </ac:graphicFrameMkLst>
        </pc:graphicFrameChg>
        <pc:picChg chg="mod">
          <ac:chgData name="Karl Cizakowsky" userId="9be0c06f-74c7-4a1c-bf4b-a288f1b126fc" providerId="ADAL" clId="{B552F42B-A878-47E0-930A-DAF55D6C6C64}" dt="2020-12-11T01:43:03.515" v="78" actId="207"/>
          <ac:picMkLst>
            <pc:docMk/>
            <pc:sldMk cId="1489563582" sldId="306"/>
            <ac:picMk id="3" creationId="{66560B5D-9270-4901-A88A-3EEA7EE9F8B2}"/>
          </ac:picMkLst>
        </pc:picChg>
        <pc:picChg chg="mod">
          <ac:chgData name="Karl Cizakowsky" userId="9be0c06f-74c7-4a1c-bf4b-a288f1b126fc" providerId="ADAL" clId="{B552F42B-A878-47E0-930A-DAF55D6C6C64}" dt="2020-12-11T01:43:03.515" v="78" actId="207"/>
          <ac:picMkLst>
            <pc:docMk/>
            <pc:sldMk cId="1489563582" sldId="306"/>
            <ac:picMk id="9" creationId="{69E312D8-17AB-4792-828E-F358E4FAB648}"/>
          </ac:picMkLst>
        </pc:picChg>
      </pc:sldChg>
      <pc:sldChg chg="modSp mod">
        <pc:chgData name="Karl Cizakowsky" userId="9be0c06f-74c7-4a1c-bf4b-a288f1b126fc" providerId="ADAL" clId="{B552F42B-A878-47E0-930A-DAF55D6C6C64}" dt="2020-12-11T01:43:27.842" v="83" actId="207"/>
        <pc:sldMkLst>
          <pc:docMk/>
          <pc:sldMk cId="3556703647" sldId="307"/>
        </pc:sldMkLst>
        <pc:graphicFrameChg chg="modGraphic">
          <ac:chgData name="Karl Cizakowsky" userId="9be0c06f-74c7-4a1c-bf4b-a288f1b126fc" providerId="ADAL" clId="{B552F42B-A878-47E0-930A-DAF55D6C6C64}" dt="2020-12-11T01:43:27.842" v="83" actId="207"/>
          <ac:graphicFrameMkLst>
            <pc:docMk/>
            <pc:sldMk cId="3556703647" sldId="307"/>
            <ac:graphicFrameMk id="9" creationId="{94BCC910-A707-4ABA-BAE6-092CA098537E}"/>
          </ac:graphicFrameMkLst>
        </pc:graphicFrameChg>
        <pc:picChg chg="mod">
          <ac:chgData name="Karl Cizakowsky" userId="9be0c06f-74c7-4a1c-bf4b-a288f1b126fc" providerId="ADAL" clId="{B552F42B-A878-47E0-930A-DAF55D6C6C64}" dt="2020-12-11T01:43:20.370" v="81" actId="207"/>
          <ac:picMkLst>
            <pc:docMk/>
            <pc:sldMk cId="3556703647" sldId="307"/>
            <ac:picMk id="7" creationId="{4DF78EF6-A00A-4C85-AF9F-197BC736B3A0}"/>
          </ac:picMkLst>
        </pc:picChg>
      </pc:sldChg>
      <pc:sldChg chg="modSp mod">
        <pc:chgData name="Karl Cizakowsky" userId="9be0c06f-74c7-4a1c-bf4b-a288f1b126fc" providerId="ADAL" clId="{B552F42B-A878-47E0-930A-DAF55D6C6C64}" dt="2020-12-11T01:35:53.542" v="44" actId="207"/>
        <pc:sldMkLst>
          <pc:docMk/>
          <pc:sldMk cId="2987001713" sldId="308"/>
        </pc:sldMkLst>
        <pc:graphicFrameChg chg="modGraphic">
          <ac:chgData name="Karl Cizakowsky" userId="9be0c06f-74c7-4a1c-bf4b-a288f1b126fc" providerId="ADAL" clId="{B552F42B-A878-47E0-930A-DAF55D6C6C64}" dt="2020-12-11T01:35:53.542" v="44" actId="207"/>
          <ac:graphicFrameMkLst>
            <pc:docMk/>
            <pc:sldMk cId="2987001713" sldId="308"/>
            <ac:graphicFrameMk id="6" creationId="{70D770D4-DF7D-4F9F-B764-DCF35D8D068A}"/>
          </ac:graphicFrameMkLst>
        </pc:graphicFrameChg>
        <pc:picChg chg="mod">
          <ac:chgData name="Karl Cizakowsky" userId="9be0c06f-74c7-4a1c-bf4b-a288f1b126fc" providerId="ADAL" clId="{B552F42B-A878-47E0-930A-DAF55D6C6C64}" dt="2020-12-11T01:35:45.301" v="41" actId="207"/>
          <ac:picMkLst>
            <pc:docMk/>
            <pc:sldMk cId="2987001713" sldId="308"/>
            <ac:picMk id="3" creationId="{66560B5D-9270-4901-A88A-3EEA7EE9F8B2}"/>
          </ac:picMkLst>
        </pc:picChg>
        <pc:picChg chg="mod">
          <ac:chgData name="Karl Cizakowsky" userId="9be0c06f-74c7-4a1c-bf4b-a288f1b126fc" providerId="ADAL" clId="{B552F42B-A878-47E0-930A-DAF55D6C6C64}" dt="2020-12-11T01:35:47.648" v="42" actId="207"/>
          <ac:picMkLst>
            <pc:docMk/>
            <pc:sldMk cId="2987001713" sldId="308"/>
            <ac:picMk id="8" creationId="{CFEB1C3D-7DE7-488E-9954-0AE33FE08C57}"/>
          </ac:picMkLst>
        </pc:picChg>
      </pc:sldChg>
      <pc:sldChg chg="modSp mod">
        <pc:chgData name="Karl Cizakowsky" userId="9be0c06f-74c7-4a1c-bf4b-a288f1b126fc" providerId="ADAL" clId="{B552F42B-A878-47E0-930A-DAF55D6C6C64}" dt="2020-12-11T01:36:15.276" v="48" actId="207"/>
        <pc:sldMkLst>
          <pc:docMk/>
          <pc:sldMk cId="1432129794" sldId="309"/>
        </pc:sldMkLst>
        <pc:graphicFrameChg chg="modGraphic">
          <ac:chgData name="Karl Cizakowsky" userId="9be0c06f-74c7-4a1c-bf4b-a288f1b126fc" providerId="ADAL" clId="{B552F42B-A878-47E0-930A-DAF55D6C6C64}" dt="2020-12-11T01:36:15.276" v="48" actId="207"/>
          <ac:graphicFrameMkLst>
            <pc:docMk/>
            <pc:sldMk cId="1432129794" sldId="309"/>
            <ac:graphicFrameMk id="6" creationId="{70D770D4-DF7D-4F9F-B764-DCF35D8D068A}"/>
          </ac:graphicFrameMkLst>
        </pc:graphicFrameChg>
        <pc:picChg chg="mod">
          <ac:chgData name="Karl Cizakowsky" userId="9be0c06f-74c7-4a1c-bf4b-a288f1b126fc" providerId="ADAL" clId="{B552F42B-A878-47E0-930A-DAF55D6C6C64}" dt="2020-12-11T01:35:59.960" v="45" actId="207"/>
          <ac:picMkLst>
            <pc:docMk/>
            <pc:sldMk cId="1432129794" sldId="309"/>
            <ac:picMk id="7" creationId="{ACFB46F1-46CD-454B-A38A-4DE8C84B004F}"/>
          </ac:picMkLst>
        </pc:picChg>
      </pc:sldChg>
      <pc:sldChg chg="modSp mod">
        <pc:chgData name="Karl Cizakowsky" userId="9be0c06f-74c7-4a1c-bf4b-a288f1b126fc" providerId="ADAL" clId="{B552F42B-A878-47E0-930A-DAF55D6C6C64}" dt="2020-12-11T01:42:46.558" v="74" actId="207"/>
        <pc:sldMkLst>
          <pc:docMk/>
          <pc:sldMk cId="3288586547" sldId="310"/>
        </pc:sldMkLst>
        <pc:graphicFrameChg chg="modGraphic">
          <ac:chgData name="Karl Cizakowsky" userId="9be0c06f-74c7-4a1c-bf4b-a288f1b126fc" providerId="ADAL" clId="{B552F42B-A878-47E0-930A-DAF55D6C6C64}" dt="2020-12-11T01:42:46.558" v="74" actId="207"/>
          <ac:graphicFrameMkLst>
            <pc:docMk/>
            <pc:sldMk cId="3288586547" sldId="310"/>
            <ac:graphicFrameMk id="6" creationId="{70D770D4-DF7D-4F9F-B764-DCF35D8D068A}"/>
          </ac:graphicFrameMkLst>
        </pc:graphicFrameChg>
        <pc:picChg chg="mod">
          <ac:chgData name="Karl Cizakowsky" userId="9be0c06f-74c7-4a1c-bf4b-a288f1b126fc" providerId="ADAL" clId="{B552F42B-A878-47E0-930A-DAF55D6C6C64}" dt="2020-12-11T01:42:40.404" v="72" actId="207"/>
          <ac:picMkLst>
            <pc:docMk/>
            <pc:sldMk cId="3288586547" sldId="310"/>
            <ac:picMk id="3" creationId="{66560B5D-9270-4901-A88A-3EEA7EE9F8B2}"/>
          </ac:picMkLst>
        </pc:picChg>
        <pc:picChg chg="mod">
          <ac:chgData name="Karl Cizakowsky" userId="9be0c06f-74c7-4a1c-bf4b-a288f1b126fc" providerId="ADAL" clId="{B552F42B-A878-47E0-930A-DAF55D6C6C64}" dt="2020-12-11T01:42:40.404" v="72" actId="207"/>
          <ac:picMkLst>
            <pc:docMk/>
            <pc:sldMk cId="3288586547" sldId="310"/>
            <ac:picMk id="9" creationId="{582F763D-8E54-4DB9-A650-9A52306B4DF7}"/>
          </ac:picMkLst>
        </pc:picChg>
      </pc:sldChg>
      <pc:sldChg chg="modSp mod">
        <pc:chgData name="Karl Cizakowsky" userId="9be0c06f-74c7-4a1c-bf4b-a288f1b126fc" providerId="ADAL" clId="{B552F42B-A878-47E0-930A-DAF55D6C6C64}" dt="2020-12-11T01:42:57.810" v="77" actId="207"/>
        <pc:sldMkLst>
          <pc:docMk/>
          <pc:sldMk cId="2613222094" sldId="311"/>
        </pc:sldMkLst>
        <pc:graphicFrameChg chg="modGraphic">
          <ac:chgData name="Karl Cizakowsky" userId="9be0c06f-74c7-4a1c-bf4b-a288f1b126fc" providerId="ADAL" clId="{B552F42B-A878-47E0-930A-DAF55D6C6C64}" dt="2020-12-11T01:42:57.810" v="77" actId="207"/>
          <ac:graphicFrameMkLst>
            <pc:docMk/>
            <pc:sldMk cId="2613222094" sldId="311"/>
            <ac:graphicFrameMk id="6" creationId="{70D770D4-DF7D-4F9F-B764-DCF35D8D068A}"/>
          </ac:graphicFrameMkLst>
        </pc:graphicFrameChg>
        <pc:picChg chg="mod">
          <ac:chgData name="Karl Cizakowsky" userId="9be0c06f-74c7-4a1c-bf4b-a288f1b126fc" providerId="ADAL" clId="{B552F42B-A878-47E0-930A-DAF55D6C6C64}" dt="2020-12-11T01:42:50.967" v="75" actId="207"/>
          <ac:picMkLst>
            <pc:docMk/>
            <pc:sldMk cId="2613222094" sldId="311"/>
            <ac:picMk id="7" creationId="{EC3E1035-3C97-4914-A545-4FF2465B69CF}"/>
          </ac:picMkLst>
        </pc:picChg>
      </pc:sldChg>
      <pc:sldChg chg="modSp mod">
        <pc:chgData name="Karl Cizakowsky" userId="9be0c06f-74c7-4a1c-bf4b-a288f1b126fc" providerId="ADAL" clId="{B552F42B-A878-47E0-930A-DAF55D6C6C64}" dt="2020-12-11T01:45:13.223" v="94" actId="207"/>
        <pc:sldMkLst>
          <pc:docMk/>
          <pc:sldMk cId="3767910886" sldId="312"/>
        </pc:sldMkLst>
        <pc:graphicFrameChg chg="modGraphic">
          <ac:chgData name="Karl Cizakowsky" userId="9be0c06f-74c7-4a1c-bf4b-a288f1b126fc" providerId="ADAL" clId="{B552F42B-A878-47E0-930A-DAF55D6C6C64}" dt="2020-12-11T01:45:13.223" v="94" actId="207"/>
          <ac:graphicFrameMkLst>
            <pc:docMk/>
            <pc:sldMk cId="3767910886" sldId="312"/>
            <ac:graphicFrameMk id="6" creationId="{70D770D4-DF7D-4F9F-B764-DCF35D8D068A}"/>
          </ac:graphicFrameMkLst>
        </pc:graphicFrameChg>
        <pc:picChg chg="mod">
          <ac:chgData name="Karl Cizakowsky" userId="9be0c06f-74c7-4a1c-bf4b-a288f1b126fc" providerId="ADAL" clId="{B552F42B-A878-47E0-930A-DAF55D6C6C64}" dt="2020-12-11T01:45:06.331" v="92" actId="207"/>
          <ac:picMkLst>
            <pc:docMk/>
            <pc:sldMk cId="3767910886" sldId="312"/>
            <ac:picMk id="7" creationId="{90A763FD-4A44-4624-8C23-F836589D3F0D}"/>
          </ac:picMkLst>
        </pc:picChg>
        <pc:picChg chg="mod">
          <ac:chgData name="Karl Cizakowsky" userId="9be0c06f-74c7-4a1c-bf4b-a288f1b126fc" providerId="ADAL" clId="{B552F42B-A878-47E0-930A-DAF55D6C6C64}" dt="2020-12-11T01:45:06.331" v="92" actId="207"/>
          <ac:picMkLst>
            <pc:docMk/>
            <pc:sldMk cId="3767910886" sldId="312"/>
            <ac:picMk id="8" creationId="{09D792BE-0261-4925-8B26-2EADB05B934D}"/>
          </ac:picMkLst>
        </pc:picChg>
      </pc:sldChg>
      <pc:sldChg chg="modSp mod">
        <pc:chgData name="Karl Cizakowsky" userId="9be0c06f-74c7-4a1c-bf4b-a288f1b126fc" providerId="ADAL" clId="{B552F42B-A878-47E0-930A-DAF55D6C6C64}" dt="2020-12-11T01:45:24.412" v="97" actId="207"/>
        <pc:sldMkLst>
          <pc:docMk/>
          <pc:sldMk cId="1701085422" sldId="313"/>
        </pc:sldMkLst>
        <pc:graphicFrameChg chg="modGraphic">
          <ac:chgData name="Karl Cizakowsky" userId="9be0c06f-74c7-4a1c-bf4b-a288f1b126fc" providerId="ADAL" clId="{B552F42B-A878-47E0-930A-DAF55D6C6C64}" dt="2020-12-11T01:45:24.412" v="97" actId="207"/>
          <ac:graphicFrameMkLst>
            <pc:docMk/>
            <pc:sldMk cId="1701085422" sldId="313"/>
            <ac:graphicFrameMk id="6" creationId="{70D770D4-DF7D-4F9F-B764-DCF35D8D068A}"/>
          </ac:graphicFrameMkLst>
        </pc:graphicFrameChg>
        <pc:picChg chg="mod">
          <ac:chgData name="Karl Cizakowsky" userId="9be0c06f-74c7-4a1c-bf4b-a288f1b126fc" providerId="ADAL" clId="{B552F42B-A878-47E0-930A-DAF55D6C6C64}" dt="2020-12-11T01:45:18.101" v="95" actId="207"/>
          <ac:picMkLst>
            <pc:docMk/>
            <pc:sldMk cId="1701085422" sldId="313"/>
            <ac:picMk id="7" creationId="{1BD11919-CB0A-44D5-9765-89441890B278}"/>
          </ac:picMkLst>
        </pc:picChg>
      </pc:sldChg>
      <pc:sldChg chg="modSp mod">
        <pc:chgData name="Karl Cizakowsky" userId="9be0c06f-74c7-4a1c-bf4b-a288f1b126fc" providerId="ADAL" clId="{B552F42B-A878-47E0-930A-DAF55D6C6C64}" dt="2020-12-11T01:50:20.945" v="128" actId="207"/>
        <pc:sldMkLst>
          <pc:docMk/>
          <pc:sldMk cId="257061606" sldId="314"/>
        </pc:sldMkLst>
        <pc:graphicFrameChg chg="modGraphic">
          <ac:chgData name="Karl Cizakowsky" userId="9be0c06f-74c7-4a1c-bf4b-a288f1b126fc" providerId="ADAL" clId="{B552F42B-A878-47E0-930A-DAF55D6C6C64}" dt="2020-12-11T01:50:20.945" v="128" actId="207"/>
          <ac:graphicFrameMkLst>
            <pc:docMk/>
            <pc:sldMk cId="257061606" sldId="314"/>
            <ac:graphicFrameMk id="9" creationId="{C27C46EF-631A-43E2-9949-76D84CAC05CD}"/>
          </ac:graphicFrameMkLst>
        </pc:graphicFrameChg>
        <pc:picChg chg="mod">
          <ac:chgData name="Karl Cizakowsky" userId="9be0c06f-74c7-4a1c-bf4b-a288f1b126fc" providerId="ADAL" clId="{B552F42B-A878-47E0-930A-DAF55D6C6C64}" dt="2020-12-11T01:50:05.543" v="124" actId="207"/>
          <ac:picMkLst>
            <pc:docMk/>
            <pc:sldMk cId="257061606" sldId="314"/>
            <ac:picMk id="3" creationId="{66560B5D-9270-4901-A88A-3EEA7EE9F8B2}"/>
          </ac:picMkLst>
        </pc:picChg>
      </pc:sldChg>
      <pc:sldChg chg="modSp mod">
        <pc:chgData name="Karl Cizakowsky" userId="9be0c06f-74c7-4a1c-bf4b-a288f1b126fc" providerId="ADAL" clId="{B552F42B-A878-47E0-930A-DAF55D6C6C64}" dt="2020-12-11T01:50:00.940" v="123" actId="207"/>
        <pc:sldMkLst>
          <pc:docMk/>
          <pc:sldMk cId="918821293" sldId="315"/>
        </pc:sldMkLst>
        <pc:graphicFrameChg chg="modGraphic">
          <ac:chgData name="Karl Cizakowsky" userId="9be0c06f-74c7-4a1c-bf4b-a288f1b126fc" providerId="ADAL" clId="{B552F42B-A878-47E0-930A-DAF55D6C6C64}" dt="2020-12-11T01:50:00.940" v="123" actId="207"/>
          <ac:graphicFrameMkLst>
            <pc:docMk/>
            <pc:sldMk cId="918821293" sldId="315"/>
            <ac:graphicFrameMk id="10" creationId="{A3EC5B52-743D-4CAD-8928-D2B66A09B3F3}"/>
          </ac:graphicFrameMkLst>
        </pc:graphicFrameChg>
        <pc:picChg chg="mod">
          <ac:chgData name="Karl Cizakowsky" userId="9be0c06f-74c7-4a1c-bf4b-a288f1b126fc" providerId="ADAL" clId="{B552F42B-A878-47E0-930A-DAF55D6C6C64}" dt="2020-12-11T01:49:53.863" v="121" actId="207"/>
          <ac:picMkLst>
            <pc:docMk/>
            <pc:sldMk cId="918821293" sldId="315"/>
            <ac:picMk id="7" creationId="{00DBA01E-1D46-4F3B-8706-8ED97B588B75}"/>
          </ac:picMkLst>
        </pc:picChg>
        <pc:picChg chg="mod">
          <ac:chgData name="Karl Cizakowsky" userId="9be0c06f-74c7-4a1c-bf4b-a288f1b126fc" providerId="ADAL" clId="{B552F42B-A878-47E0-930A-DAF55D6C6C64}" dt="2020-12-11T01:49:53.863" v="121" actId="207"/>
          <ac:picMkLst>
            <pc:docMk/>
            <pc:sldMk cId="918821293" sldId="315"/>
            <ac:picMk id="8" creationId="{39C54223-FF74-43FD-825B-0E8A2442583B}"/>
          </ac:picMkLst>
        </pc:picChg>
      </pc:sldChg>
      <pc:sldChg chg="modSp mod">
        <pc:chgData name="Karl Cizakowsky" userId="9be0c06f-74c7-4a1c-bf4b-a288f1b126fc" providerId="ADAL" clId="{B552F42B-A878-47E0-930A-DAF55D6C6C64}" dt="2020-12-11T01:42:20.433" v="68" actId="207"/>
        <pc:sldMkLst>
          <pc:docMk/>
          <pc:sldMk cId="1158235311" sldId="316"/>
        </pc:sldMkLst>
        <pc:graphicFrameChg chg="modGraphic">
          <ac:chgData name="Karl Cizakowsky" userId="9be0c06f-74c7-4a1c-bf4b-a288f1b126fc" providerId="ADAL" clId="{B552F42B-A878-47E0-930A-DAF55D6C6C64}" dt="2020-12-11T01:42:20.433" v="68" actId="207"/>
          <ac:graphicFrameMkLst>
            <pc:docMk/>
            <pc:sldMk cId="1158235311" sldId="316"/>
            <ac:graphicFrameMk id="7" creationId="{E80091F0-C67E-49A2-A4A9-70B5D3E1A22B}"/>
          </ac:graphicFrameMkLst>
        </pc:graphicFrameChg>
        <pc:picChg chg="mod">
          <ac:chgData name="Karl Cizakowsky" userId="9be0c06f-74c7-4a1c-bf4b-a288f1b126fc" providerId="ADAL" clId="{B552F42B-A878-47E0-930A-DAF55D6C6C64}" dt="2020-12-11T01:41:40.570" v="66" actId="207"/>
          <ac:picMkLst>
            <pc:docMk/>
            <pc:sldMk cId="1158235311" sldId="316"/>
            <ac:picMk id="3" creationId="{66560B5D-9270-4901-A88A-3EEA7EE9F8B2}"/>
          </ac:picMkLst>
        </pc:picChg>
        <pc:picChg chg="mod">
          <ac:chgData name="Karl Cizakowsky" userId="9be0c06f-74c7-4a1c-bf4b-a288f1b126fc" providerId="ADAL" clId="{B552F42B-A878-47E0-930A-DAF55D6C6C64}" dt="2020-12-11T01:41:40.570" v="66" actId="207"/>
          <ac:picMkLst>
            <pc:docMk/>
            <pc:sldMk cId="1158235311" sldId="316"/>
            <ac:picMk id="8" creationId="{B5683781-9584-4689-94A6-BF81CC044395}"/>
          </ac:picMkLst>
        </pc:picChg>
      </pc:sldChg>
      <pc:sldChg chg="modSp mod">
        <pc:chgData name="Karl Cizakowsky" userId="9be0c06f-74c7-4a1c-bf4b-a288f1b126fc" providerId="ADAL" clId="{B552F42B-A878-47E0-930A-DAF55D6C6C64}" dt="2020-12-11T01:42:33.912" v="71" actId="207"/>
        <pc:sldMkLst>
          <pc:docMk/>
          <pc:sldMk cId="1766053247" sldId="317"/>
        </pc:sldMkLst>
        <pc:graphicFrameChg chg="modGraphic">
          <ac:chgData name="Karl Cizakowsky" userId="9be0c06f-74c7-4a1c-bf4b-a288f1b126fc" providerId="ADAL" clId="{B552F42B-A878-47E0-930A-DAF55D6C6C64}" dt="2020-12-11T01:42:33.912" v="71" actId="207"/>
          <ac:graphicFrameMkLst>
            <pc:docMk/>
            <pc:sldMk cId="1766053247" sldId="317"/>
            <ac:graphicFrameMk id="11" creationId="{694FAF08-B70D-4F1C-94DF-21F383BDEE7A}"/>
          </ac:graphicFrameMkLst>
        </pc:graphicFrameChg>
        <pc:picChg chg="mod">
          <ac:chgData name="Karl Cizakowsky" userId="9be0c06f-74c7-4a1c-bf4b-a288f1b126fc" providerId="ADAL" clId="{B552F42B-A878-47E0-930A-DAF55D6C6C64}" dt="2020-12-11T01:42:25.738" v="69" actId="207"/>
          <ac:picMkLst>
            <pc:docMk/>
            <pc:sldMk cId="1766053247" sldId="317"/>
            <ac:picMk id="7" creationId="{74B4B2E7-E15E-4A2A-A691-9A5A4611217B}"/>
          </ac:picMkLst>
        </pc:picChg>
      </pc:sldChg>
      <pc:sldChg chg="modSp mod">
        <pc:chgData name="Karl Cizakowsky" userId="9be0c06f-74c7-4a1c-bf4b-a288f1b126fc" providerId="ADAL" clId="{B552F42B-A878-47E0-930A-DAF55D6C6C64}" dt="2020-12-11T01:47:06.386" v="100" actId="207"/>
        <pc:sldMkLst>
          <pc:docMk/>
          <pc:sldMk cId="2572895293" sldId="318"/>
        </pc:sldMkLst>
        <pc:graphicFrameChg chg="modGraphic">
          <ac:chgData name="Karl Cizakowsky" userId="9be0c06f-74c7-4a1c-bf4b-a288f1b126fc" providerId="ADAL" clId="{B552F42B-A878-47E0-930A-DAF55D6C6C64}" dt="2020-12-11T01:47:06.386" v="100" actId="207"/>
          <ac:graphicFrameMkLst>
            <pc:docMk/>
            <pc:sldMk cId="2572895293" sldId="318"/>
            <ac:graphicFrameMk id="6" creationId="{70D770D4-DF7D-4F9F-B764-DCF35D8D068A}"/>
          </ac:graphicFrameMkLst>
        </pc:graphicFrameChg>
        <pc:picChg chg="mod">
          <ac:chgData name="Karl Cizakowsky" userId="9be0c06f-74c7-4a1c-bf4b-a288f1b126fc" providerId="ADAL" clId="{B552F42B-A878-47E0-930A-DAF55D6C6C64}" dt="2020-12-11T01:46:47.436" v="98" actId="207"/>
          <ac:picMkLst>
            <pc:docMk/>
            <pc:sldMk cId="2572895293" sldId="318"/>
            <ac:picMk id="7" creationId="{90A763FD-4A44-4624-8C23-F836589D3F0D}"/>
          </ac:picMkLst>
        </pc:picChg>
        <pc:picChg chg="mod">
          <ac:chgData name="Karl Cizakowsky" userId="9be0c06f-74c7-4a1c-bf4b-a288f1b126fc" providerId="ADAL" clId="{B552F42B-A878-47E0-930A-DAF55D6C6C64}" dt="2020-12-11T01:46:47.436" v="98" actId="207"/>
          <ac:picMkLst>
            <pc:docMk/>
            <pc:sldMk cId="2572895293" sldId="318"/>
            <ac:picMk id="8" creationId="{20EB9A6B-0CF6-4098-91B9-DE7946C52E3A}"/>
          </ac:picMkLst>
        </pc:picChg>
      </pc:sldChg>
      <pc:sldChg chg="modSp mod">
        <pc:chgData name="Karl Cizakowsky" userId="9be0c06f-74c7-4a1c-bf4b-a288f1b126fc" providerId="ADAL" clId="{B552F42B-A878-47E0-930A-DAF55D6C6C64}" dt="2020-12-11T01:48:15.012" v="105" actId="207"/>
        <pc:sldMkLst>
          <pc:docMk/>
          <pc:sldMk cId="3443454182" sldId="319"/>
        </pc:sldMkLst>
        <pc:graphicFrameChg chg="modGraphic">
          <ac:chgData name="Karl Cizakowsky" userId="9be0c06f-74c7-4a1c-bf4b-a288f1b126fc" providerId="ADAL" clId="{B552F42B-A878-47E0-930A-DAF55D6C6C64}" dt="2020-12-11T01:48:15.012" v="105" actId="207"/>
          <ac:graphicFrameMkLst>
            <pc:docMk/>
            <pc:sldMk cId="3443454182" sldId="319"/>
            <ac:graphicFrameMk id="6" creationId="{70D770D4-DF7D-4F9F-B764-DCF35D8D068A}"/>
          </ac:graphicFrameMkLst>
        </pc:graphicFrameChg>
        <pc:graphicFrameChg chg="modGraphic">
          <ac:chgData name="Karl Cizakowsky" userId="9be0c06f-74c7-4a1c-bf4b-a288f1b126fc" providerId="ADAL" clId="{B552F42B-A878-47E0-930A-DAF55D6C6C64}" dt="2020-12-11T01:48:10.308" v="104" actId="207"/>
          <ac:graphicFrameMkLst>
            <pc:docMk/>
            <pc:sldMk cId="3443454182" sldId="319"/>
            <ac:graphicFrameMk id="7" creationId="{17ED986C-58A4-43DE-8009-7538A3A32364}"/>
          </ac:graphicFrameMkLst>
        </pc:graphicFrameChg>
        <pc:picChg chg="mod">
          <ac:chgData name="Karl Cizakowsky" userId="9be0c06f-74c7-4a1c-bf4b-a288f1b126fc" providerId="ADAL" clId="{B552F42B-A878-47E0-930A-DAF55D6C6C64}" dt="2020-12-11T01:47:49.264" v="101" actId="207"/>
          <ac:picMkLst>
            <pc:docMk/>
            <pc:sldMk cId="3443454182" sldId="319"/>
            <ac:picMk id="9" creationId="{6C5B142B-616C-4DB6-82DA-56C114235538}"/>
          </ac:picMkLst>
        </pc:picChg>
      </pc:sldChg>
      <pc:sldChg chg="modSp mod">
        <pc:chgData name="Karl Cizakowsky" userId="9be0c06f-74c7-4a1c-bf4b-a288f1b126fc" providerId="ADAL" clId="{B552F42B-A878-47E0-930A-DAF55D6C6C64}" dt="2020-12-11T01:48:54.832" v="108" actId="207"/>
        <pc:sldMkLst>
          <pc:docMk/>
          <pc:sldMk cId="3193875165" sldId="320"/>
        </pc:sldMkLst>
        <pc:graphicFrameChg chg="modGraphic">
          <ac:chgData name="Karl Cizakowsky" userId="9be0c06f-74c7-4a1c-bf4b-a288f1b126fc" providerId="ADAL" clId="{B552F42B-A878-47E0-930A-DAF55D6C6C64}" dt="2020-12-11T01:48:54.832" v="108" actId="207"/>
          <ac:graphicFrameMkLst>
            <pc:docMk/>
            <pc:sldMk cId="3193875165" sldId="320"/>
            <ac:graphicFrameMk id="9" creationId="{7E3B1693-1AD2-4007-BF81-0BAF2AF41680}"/>
          </ac:graphicFrameMkLst>
        </pc:graphicFrameChg>
        <pc:picChg chg="mod">
          <ac:chgData name="Karl Cizakowsky" userId="9be0c06f-74c7-4a1c-bf4b-a288f1b126fc" providerId="ADAL" clId="{B552F42B-A878-47E0-930A-DAF55D6C6C64}" dt="2020-12-11T01:48:46.673" v="106" actId="207"/>
          <ac:picMkLst>
            <pc:docMk/>
            <pc:sldMk cId="3193875165" sldId="320"/>
            <ac:picMk id="7" creationId="{90A763FD-4A44-4624-8C23-F836589D3F0D}"/>
          </ac:picMkLst>
        </pc:picChg>
        <pc:picChg chg="mod">
          <ac:chgData name="Karl Cizakowsky" userId="9be0c06f-74c7-4a1c-bf4b-a288f1b126fc" providerId="ADAL" clId="{B552F42B-A878-47E0-930A-DAF55D6C6C64}" dt="2020-12-11T01:48:46.673" v="106" actId="207"/>
          <ac:picMkLst>
            <pc:docMk/>
            <pc:sldMk cId="3193875165" sldId="320"/>
            <ac:picMk id="8" creationId="{3C0A420A-6347-40D0-B50E-B680DB3899A4}"/>
          </ac:picMkLst>
        </pc:picChg>
      </pc:sldChg>
      <pc:sldChg chg="modSp mod">
        <pc:chgData name="Karl Cizakowsky" userId="9be0c06f-74c7-4a1c-bf4b-a288f1b126fc" providerId="ADAL" clId="{B552F42B-A878-47E0-930A-DAF55D6C6C64}" dt="2020-12-11T01:49:07.920" v="111" actId="207"/>
        <pc:sldMkLst>
          <pc:docMk/>
          <pc:sldMk cId="3438693093" sldId="321"/>
        </pc:sldMkLst>
        <pc:graphicFrameChg chg="modGraphic">
          <ac:chgData name="Karl Cizakowsky" userId="9be0c06f-74c7-4a1c-bf4b-a288f1b126fc" providerId="ADAL" clId="{B552F42B-A878-47E0-930A-DAF55D6C6C64}" dt="2020-12-11T01:49:07.920" v="111" actId="207"/>
          <ac:graphicFrameMkLst>
            <pc:docMk/>
            <pc:sldMk cId="3438693093" sldId="321"/>
            <ac:graphicFrameMk id="9" creationId="{1D7ED855-7CC2-45D1-992C-113D531A679A}"/>
          </ac:graphicFrameMkLst>
        </pc:graphicFrameChg>
        <pc:picChg chg="mod">
          <ac:chgData name="Karl Cizakowsky" userId="9be0c06f-74c7-4a1c-bf4b-a288f1b126fc" providerId="ADAL" clId="{B552F42B-A878-47E0-930A-DAF55D6C6C64}" dt="2020-12-11T01:48:59.819" v="109" actId="207"/>
          <ac:picMkLst>
            <pc:docMk/>
            <pc:sldMk cId="3438693093" sldId="321"/>
            <ac:picMk id="7" creationId="{224AB57C-E068-4E14-A397-DAF799252B91}"/>
          </ac:picMkLst>
        </pc:picChg>
      </pc:sldChg>
      <pc:sldChg chg="modSp mod">
        <pc:chgData name="Karl Cizakowsky" userId="9be0c06f-74c7-4a1c-bf4b-a288f1b126fc" providerId="ADAL" clId="{B552F42B-A878-47E0-930A-DAF55D6C6C64}" dt="2020-12-11T01:49:37.079" v="117" actId="207"/>
        <pc:sldMkLst>
          <pc:docMk/>
          <pc:sldMk cId="3523741602" sldId="322"/>
        </pc:sldMkLst>
        <pc:graphicFrameChg chg="modGraphic">
          <ac:chgData name="Karl Cizakowsky" userId="9be0c06f-74c7-4a1c-bf4b-a288f1b126fc" providerId="ADAL" clId="{B552F42B-A878-47E0-930A-DAF55D6C6C64}" dt="2020-12-11T01:49:37.079" v="117" actId="207"/>
          <ac:graphicFrameMkLst>
            <pc:docMk/>
            <pc:sldMk cId="3523741602" sldId="322"/>
            <ac:graphicFrameMk id="9" creationId="{65415FE8-D467-43D6-BBAB-6B8520FE9698}"/>
          </ac:graphicFrameMkLst>
        </pc:graphicFrameChg>
        <pc:picChg chg="mod">
          <ac:chgData name="Karl Cizakowsky" userId="9be0c06f-74c7-4a1c-bf4b-a288f1b126fc" providerId="ADAL" clId="{B552F42B-A878-47E0-930A-DAF55D6C6C64}" dt="2020-12-11T01:49:26.411" v="115" actId="207"/>
          <ac:picMkLst>
            <pc:docMk/>
            <pc:sldMk cId="3523741602" sldId="322"/>
            <ac:picMk id="7" creationId="{90A763FD-4A44-4624-8C23-F836589D3F0D}"/>
          </ac:picMkLst>
        </pc:picChg>
        <pc:picChg chg="mod">
          <ac:chgData name="Karl Cizakowsky" userId="9be0c06f-74c7-4a1c-bf4b-a288f1b126fc" providerId="ADAL" clId="{B552F42B-A878-47E0-930A-DAF55D6C6C64}" dt="2020-12-11T01:49:26.411" v="115" actId="207"/>
          <ac:picMkLst>
            <pc:docMk/>
            <pc:sldMk cId="3523741602" sldId="322"/>
            <ac:picMk id="8" creationId="{E242F6F1-1414-4BFE-A491-BBDFC103F172}"/>
          </ac:picMkLst>
        </pc:picChg>
      </pc:sldChg>
      <pc:sldChg chg="modSp mod">
        <pc:chgData name="Karl Cizakowsky" userId="9be0c06f-74c7-4a1c-bf4b-a288f1b126fc" providerId="ADAL" clId="{B552F42B-A878-47E0-930A-DAF55D6C6C64}" dt="2020-12-11T01:49:48.627" v="120" actId="207"/>
        <pc:sldMkLst>
          <pc:docMk/>
          <pc:sldMk cId="95987324" sldId="323"/>
        </pc:sldMkLst>
        <pc:graphicFrameChg chg="modGraphic">
          <ac:chgData name="Karl Cizakowsky" userId="9be0c06f-74c7-4a1c-bf4b-a288f1b126fc" providerId="ADAL" clId="{B552F42B-A878-47E0-930A-DAF55D6C6C64}" dt="2020-12-11T01:49:48.627" v="120" actId="207"/>
          <ac:graphicFrameMkLst>
            <pc:docMk/>
            <pc:sldMk cId="95987324" sldId="323"/>
            <ac:graphicFrameMk id="6" creationId="{70D770D4-DF7D-4F9F-B764-DCF35D8D068A}"/>
          </ac:graphicFrameMkLst>
        </pc:graphicFrameChg>
        <pc:picChg chg="mod">
          <ac:chgData name="Karl Cizakowsky" userId="9be0c06f-74c7-4a1c-bf4b-a288f1b126fc" providerId="ADAL" clId="{B552F42B-A878-47E0-930A-DAF55D6C6C64}" dt="2020-12-11T01:49:43.500" v="118" actId="207"/>
          <ac:picMkLst>
            <pc:docMk/>
            <pc:sldMk cId="95987324" sldId="323"/>
            <ac:picMk id="9" creationId="{F18AFD6B-1DBE-4C21-994C-F2F57DF3DFAA}"/>
          </ac:picMkLst>
        </pc:picChg>
      </pc:sldChg>
      <pc:sldChg chg="modSp mod">
        <pc:chgData name="Karl Cizakowsky" userId="9be0c06f-74c7-4a1c-bf4b-a288f1b126fc" providerId="ADAL" clId="{B552F42B-A878-47E0-930A-DAF55D6C6C64}" dt="2020-12-11T01:37:09.984" v="62" actId="207"/>
        <pc:sldMkLst>
          <pc:docMk/>
          <pc:sldMk cId="798694844" sldId="324"/>
        </pc:sldMkLst>
        <pc:graphicFrameChg chg="modGraphic">
          <ac:chgData name="Karl Cizakowsky" userId="9be0c06f-74c7-4a1c-bf4b-a288f1b126fc" providerId="ADAL" clId="{B552F42B-A878-47E0-930A-DAF55D6C6C64}" dt="2020-12-11T01:37:09.984" v="62" actId="207"/>
          <ac:graphicFrameMkLst>
            <pc:docMk/>
            <pc:sldMk cId="798694844" sldId="324"/>
            <ac:graphicFrameMk id="6" creationId="{70D770D4-DF7D-4F9F-B764-DCF35D8D068A}"/>
          </ac:graphicFrameMkLst>
        </pc:graphicFrameChg>
        <pc:picChg chg="mod">
          <ac:chgData name="Karl Cizakowsky" userId="9be0c06f-74c7-4a1c-bf4b-a288f1b126fc" providerId="ADAL" clId="{B552F42B-A878-47E0-930A-DAF55D6C6C64}" dt="2020-12-11T01:36:57.642" v="58" actId="207"/>
          <ac:picMkLst>
            <pc:docMk/>
            <pc:sldMk cId="798694844" sldId="324"/>
            <ac:picMk id="3" creationId="{66560B5D-9270-4901-A88A-3EEA7EE9F8B2}"/>
          </ac:picMkLst>
        </pc:picChg>
        <pc:picChg chg="mod">
          <ac:chgData name="Karl Cizakowsky" userId="9be0c06f-74c7-4a1c-bf4b-a288f1b126fc" providerId="ADAL" clId="{B552F42B-A878-47E0-930A-DAF55D6C6C64}" dt="2020-12-11T01:36:57.642" v="58" actId="207"/>
          <ac:picMkLst>
            <pc:docMk/>
            <pc:sldMk cId="798694844" sldId="324"/>
            <ac:picMk id="9" creationId="{3C36B7EE-E4AA-493B-B4B1-0FA74DCFEF78}"/>
          </ac:picMkLst>
        </pc:picChg>
      </pc:sldChg>
      <pc:sldChg chg="modSp mod">
        <pc:chgData name="Karl Cizakowsky" userId="9be0c06f-74c7-4a1c-bf4b-a288f1b126fc" providerId="ADAL" clId="{B552F42B-A878-47E0-930A-DAF55D6C6C64}" dt="2020-12-11T01:37:23.376" v="65" actId="207"/>
        <pc:sldMkLst>
          <pc:docMk/>
          <pc:sldMk cId="767455476" sldId="325"/>
        </pc:sldMkLst>
        <pc:graphicFrameChg chg="modGraphic">
          <ac:chgData name="Karl Cizakowsky" userId="9be0c06f-74c7-4a1c-bf4b-a288f1b126fc" providerId="ADAL" clId="{B552F42B-A878-47E0-930A-DAF55D6C6C64}" dt="2020-12-11T01:37:23.376" v="65" actId="207"/>
          <ac:graphicFrameMkLst>
            <pc:docMk/>
            <pc:sldMk cId="767455476" sldId="325"/>
            <ac:graphicFrameMk id="10" creationId="{C9429224-7020-43CB-90F7-406460BCF8B2}"/>
          </ac:graphicFrameMkLst>
        </pc:graphicFrameChg>
        <pc:picChg chg="mod">
          <ac:chgData name="Karl Cizakowsky" userId="9be0c06f-74c7-4a1c-bf4b-a288f1b126fc" providerId="ADAL" clId="{B552F42B-A878-47E0-930A-DAF55D6C6C64}" dt="2020-12-11T01:37:15.524" v="63" actId="207"/>
          <ac:picMkLst>
            <pc:docMk/>
            <pc:sldMk cId="767455476" sldId="325"/>
            <ac:picMk id="9" creationId="{5137BE51-9659-4DB9-868F-9C917CB10E92}"/>
          </ac:picMkLst>
        </pc:picChg>
      </pc:sldChg>
      <pc:sldChg chg="modSp mod">
        <pc:chgData name="Karl Cizakowsky" userId="9be0c06f-74c7-4a1c-bf4b-a288f1b126fc" providerId="ADAL" clId="{B552F42B-A878-47E0-930A-DAF55D6C6C64}" dt="2020-12-11T01:43:47.745" v="88" actId="207"/>
        <pc:sldMkLst>
          <pc:docMk/>
          <pc:sldMk cId="2480760559" sldId="326"/>
        </pc:sldMkLst>
        <pc:graphicFrameChg chg="modGraphic">
          <ac:chgData name="Karl Cizakowsky" userId="9be0c06f-74c7-4a1c-bf4b-a288f1b126fc" providerId="ADAL" clId="{B552F42B-A878-47E0-930A-DAF55D6C6C64}" dt="2020-12-11T01:43:44.792" v="87" actId="207"/>
          <ac:graphicFrameMkLst>
            <pc:docMk/>
            <pc:sldMk cId="2480760559" sldId="326"/>
            <ac:graphicFrameMk id="8" creationId="{14E80E7F-C859-4B3E-98E5-7AA81C0ECB45}"/>
          </ac:graphicFrameMkLst>
        </pc:graphicFrameChg>
        <pc:graphicFrameChg chg="modGraphic">
          <ac:chgData name="Karl Cizakowsky" userId="9be0c06f-74c7-4a1c-bf4b-a288f1b126fc" providerId="ADAL" clId="{B552F42B-A878-47E0-930A-DAF55D6C6C64}" dt="2020-12-11T01:43:47.745" v="88" actId="207"/>
          <ac:graphicFrameMkLst>
            <pc:docMk/>
            <pc:sldMk cId="2480760559" sldId="326"/>
            <ac:graphicFrameMk id="11" creationId="{B2B13CA3-CBE2-4FBF-B94E-135C8DC8610F}"/>
          </ac:graphicFrameMkLst>
        </pc:graphicFrameChg>
        <pc:picChg chg="mod">
          <ac:chgData name="Karl Cizakowsky" userId="9be0c06f-74c7-4a1c-bf4b-a288f1b126fc" providerId="ADAL" clId="{B552F42B-A878-47E0-930A-DAF55D6C6C64}" dt="2020-12-11T01:43:32.592" v="84" actId="207"/>
          <ac:picMkLst>
            <pc:docMk/>
            <pc:sldMk cId="2480760559" sldId="326"/>
            <ac:picMk id="3" creationId="{66560B5D-9270-4901-A88A-3EEA7EE9F8B2}"/>
          </ac:picMkLst>
        </pc:picChg>
        <pc:picChg chg="mod">
          <ac:chgData name="Karl Cizakowsky" userId="9be0c06f-74c7-4a1c-bf4b-a288f1b126fc" providerId="ADAL" clId="{B552F42B-A878-47E0-930A-DAF55D6C6C64}" dt="2020-12-11T01:43:32.592" v="84" actId="207"/>
          <ac:picMkLst>
            <pc:docMk/>
            <pc:sldMk cId="2480760559" sldId="326"/>
            <ac:picMk id="9" creationId="{C102E092-3180-4254-A216-55787388323F}"/>
          </ac:picMkLst>
        </pc:picChg>
      </pc:sldChg>
      <pc:sldChg chg="modSp mod">
        <pc:chgData name="Karl Cizakowsky" userId="9be0c06f-74c7-4a1c-bf4b-a288f1b126fc" providerId="ADAL" clId="{B552F42B-A878-47E0-930A-DAF55D6C6C64}" dt="2020-12-11T01:44:25.675" v="91" actId="207"/>
        <pc:sldMkLst>
          <pc:docMk/>
          <pc:sldMk cId="587695987" sldId="327"/>
        </pc:sldMkLst>
        <pc:graphicFrameChg chg="modGraphic">
          <ac:chgData name="Karl Cizakowsky" userId="9be0c06f-74c7-4a1c-bf4b-a288f1b126fc" providerId="ADAL" clId="{B552F42B-A878-47E0-930A-DAF55D6C6C64}" dt="2020-12-11T01:44:25.675" v="91" actId="207"/>
          <ac:graphicFrameMkLst>
            <pc:docMk/>
            <pc:sldMk cId="587695987" sldId="327"/>
            <ac:graphicFrameMk id="7" creationId="{2E5F0B64-DEFC-4509-B9F3-6BC662A4A575}"/>
          </ac:graphicFrameMkLst>
        </pc:graphicFrameChg>
        <pc:picChg chg="mod">
          <ac:chgData name="Karl Cizakowsky" userId="9be0c06f-74c7-4a1c-bf4b-a288f1b126fc" providerId="ADAL" clId="{B552F42B-A878-47E0-930A-DAF55D6C6C64}" dt="2020-12-11T01:44:18.551" v="89" actId="207"/>
          <ac:picMkLst>
            <pc:docMk/>
            <pc:sldMk cId="587695987" sldId="327"/>
            <ac:picMk id="9" creationId="{B6595806-8C20-4513-A4FC-E8E815CB31A4}"/>
          </ac:picMkLst>
        </pc:picChg>
      </pc:sldChg>
      <pc:sldChg chg="modSp mod">
        <pc:chgData name="Karl Cizakowsky" userId="9be0c06f-74c7-4a1c-bf4b-a288f1b126fc" providerId="ADAL" clId="{B552F42B-A878-47E0-930A-DAF55D6C6C64}" dt="2020-12-11T01:35:25.224" v="34" actId="207"/>
        <pc:sldMkLst>
          <pc:docMk/>
          <pc:sldMk cId="1452089352" sldId="328"/>
        </pc:sldMkLst>
        <pc:graphicFrameChg chg="modGraphic">
          <ac:chgData name="Karl Cizakowsky" userId="9be0c06f-74c7-4a1c-bf4b-a288f1b126fc" providerId="ADAL" clId="{B552F42B-A878-47E0-930A-DAF55D6C6C64}" dt="2020-12-11T01:35:25.224" v="34" actId="207"/>
          <ac:graphicFrameMkLst>
            <pc:docMk/>
            <pc:sldMk cId="1452089352" sldId="328"/>
            <ac:graphicFrameMk id="6" creationId="{70D770D4-DF7D-4F9F-B764-DCF35D8D068A}"/>
          </ac:graphicFrameMkLst>
        </pc:graphicFrameChg>
        <pc:picChg chg="mod">
          <ac:chgData name="Karl Cizakowsky" userId="9be0c06f-74c7-4a1c-bf4b-a288f1b126fc" providerId="ADAL" clId="{B552F42B-A878-47E0-930A-DAF55D6C6C64}" dt="2020-12-11T01:35:16.716" v="30" actId="207"/>
          <ac:picMkLst>
            <pc:docMk/>
            <pc:sldMk cId="1452089352" sldId="328"/>
            <ac:picMk id="7" creationId="{E95AA6FA-1DB6-452F-8DEB-5F485BB9E4F3}"/>
          </ac:picMkLst>
        </pc:picChg>
      </pc:sldChg>
      <pc:sldChg chg="modSp mod">
        <pc:chgData name="Karl Cizakowsky" userId="9be0c06f-74c7-4a1c-bf4b-a288f1b126fc" providerId="ADAL" clId="{B552F42B-A878-47E0-930A-DAF55D6C6C64}" dt="2020-12-11T01:36:33.427" v="53" actId="207"/>
        <pc:sldMkLst>
          <pc:docMk/>
          <pc:sldMk cId="3195909893" sldId="330"/>
        </pc:sldMkLst>
        <pc:graphicFrameChg chg="modGraphic">
          <ac:chgData name="Karl Cizakowsky" userId="9be0c06f-74c7-4a1c-bf4b-a288f1b126fc" providerId="ADAL" clId="{B552F42B-A878-47E0-930A-DAF55D6C6C64}" dt="2020-12-11T01:36:29.330" v="52" actId="207"/>
          <ac:graphicFrameMkLst>
            <pc:docMk/>
            <pc:sldMk cId="3195909893" sldId="330"/>
            <ac:graphicFrameMk id="6" creationId="{70D770D4-DF7D-4F9F-B764-DCF35D8D068A}"/>
          </ac:graphicFrameMkLst>
        </pc:graphicFrameChg>
        <pc:picChg chg="mod">
          <ac:chgData name="Karl Cizakowsky" userId="9be0c06f-74c7-4a1c-bf4b-a288f1b126fc" providerId="ADAL" clId="{B552F42B-A878-47E0-930A-DAF55D6C6C64}" dt="2020-12-11T01:36:33.427" v="53" actId="207"/>
          <ac:picMkLst>
            <pc:docMk/>
            <pc:sldMk cId="3195909893" sldId="330"/>
            <ac:picMk id="8" creationId="{AF6F1BC7-B9D9-4511-941F-EBF776129F48}"/>
          </ac:picMkLst>
        </pc:picChg>
      </pc:sldChg>
      <pc:sldChg chg="modSp mod">
        <pc:chgData name="Karl Cizakowsky" userId="9be0c06f-74c7-4a1c-bf4b-a288f1b126fc" providerId="ADAL" clId="{B552F42B-A878-47E0-930A-DAF55D6C6C64}" dt="2020-12-11T01:30:25.157" v="5" actId="207"/>
        <pc:sldMkLst>
          <pc:docMk/>
          <pc:sldMk cId="930255536" sldId="331"/>
        </pc:sldMkLst>
        <pc:picChg chg="mod">
          <ac:chgData name="Karl Cizakowsky" userId="9be0c06f-74c7-4a1c-bf4b-a288f1b126fc" providerId="ADAL" clId="{B552F42B-A878-47E0-930A-DAF55D6C6C64}" dt="2020-12-11T01:30:25.157" v="5" actId="207"/>
          <ac:picMkLst>
            <pc:docMk/>
            <pc:sldMk cId="930255536" sldId="331"/>
            <ac:picMk id="4" creationId="{B438FEE7-D292-41B8-AED3-0D9AFAE6219F}"/>
          </ac:picMkLst>
        </pc:picChg>
        <pc:picChg chg="mod">
          <ac:chgData name="Karl Cizakowsky" userId="9be0c06f-74c7-4a1c-bf4b-a288f1b126fc" providerId="ADAL" clId="{B552F42B-A878-47E0-930A-DAF55D6C6C64}" dt="2020-12-11T01:30:25.157" v="5" actId="207"/>
          <ac:picMkLst>
            <pc:docMk/>
            <pc:sldMk cId="930255536" sldId="331"/>
            <ac:picMk id="5" creationId="{489FC6F1-D9EC-408C-9EF2-C6AFEAF0DC2A}"/>
          </ac:picMkLst>
        </pc:picChg>
        <pc:picChg chg="mod">
          <ac:chgData name="Karl Cizakowsky" userId="9be0c06f-74c7-4a1c-bf4b-a288f1b126fc" providerId="ADAL" clId="{B552F42B-A878-47E0-930A-DAF55D6C6C64}" dt="2020-12-11T01:30:25.157" v="5" actId="207"/>
          <ac:picMkLst>
            <pc:docMk/>
            <pc:sldMk cId="930255536" sldId="331"/>
            <ac:picMk id="10" creationId="{6BFBFC68-C2D0-42A6-9484-769A11BD2D86}"/>
          </ac:picMkLst>
        </pc:picChg>
        <pc:picChg chg="mod">
          <ac:chgData name="Karl Cizakowsky" userId="9be0c06f-74c7-4a1c-bf4b-a288f1b126fc" providerId="ADAL" clId="{B552F42B-A878-47E0-930A-DAF55D6C6C64}" dt="2020-12-11T01:30:25.157" v="5" actId="207"/>
          <ac:picMkLst>
            <pc:docMk/>
            <pc:sldMk cId="930255536" sldId="331"/>
            <ac:picMk id="11" creationId="{DBC9A7DB-CC26-457E-A7B2-9A3CCAA46D9B}"/>
          </ac:picMkLst>
        </pc:picChg>
        <pc:picChg chg="mod">
          <ac:chgData name="Karl Cizakowsky" userId="9be0c06f-74c7-4a1c-bf4b-a288f1b126fc" providerId="ADAL" clId="{B552F42B-A878-47E0-930A-DAF55D6C6C64}" dt="2020-12-11T01:30:25.157" v="5" actId="207"/>
          <ac:picMkLst>
            <pc:docMk/>
            <pc:sldMk cId="930255536" sldId="331"/>
            <ac:picMk id="12" creationId="{B6086E89-4981-4646-8479-EA40717B99DF}"/>
          </ac:picMkLst>
        </pc:picChg>
        <pc:picChg chg="mod">
          <ac:chgData name="Karl Cizakowsky" userId="9be0c06f-74c7-4a1c-bf4b-a288f1b126fc" providerId="ADAL" clId="{B552F42B-A878-47E0-930A-DAF55D6C6C64}" dt="2020-12-11T01:30:25.157" v="5" actId="207"/>
          <ac:picMkLst>
            <pc:docMk/>
            <pc:sldMk cId="930255536" sldId="331"/>
            <ac:picMk id="13" creationId="{EE46F8F0-5A4D-4E86-9505-52B333ED84C4}"/>
          </ac:picMkLst>
        </pc:picChg>
        <pc:picChg chg="mod">
          <ac:chgData name="Karl Cizakowsky" userId="9be0c06f-74c7-4a1c-bf4b-a288f1b126fc" providerId="ADAL" clId="{B552F42B-A878-47E0-930A-DAF55D6C6C64}" dt="2020-12-11T01:30:25.157" v="5" actId="207"/>
          <ac:picMkLst>
            <pc:docMk/>
            <pc:sldMk cId="930255536" sldId="331"/>
            <ac:picMk id="14" creationId="{78379CE0-D4AE-4C11-AA6C-F81EBB647801}"/>
          </ac:picMkLst>
        </pc:picChg>
        <pc:picChg chg="mod">
          <ac:chgData name="Karl Cizakowsky" userId="9be0c06f-74c7-4a1c-bf4b-a288f1b126fc" providerId="ADAL" clId="{B552F42B-A878-47E0-930A-DAF55D6C6C64}" dt="2020-12-11T01:30:25.157" v="5" actId="207"/>
          <ac:picMkLst>
            <pc:docMk/>
            <pc:sldMk cId="930255536" sldId="331"/>
            <ac:picMk id="16" creationId="{F9892A44-74E0-4CDA-8177-F955B844FB3E}"/>
          </ac:picMkLst>
        </pc:picChg>
        <pc:picChg chg="mod">
          <ac:chgData name="Karl Cizakowsky" userId="9be0c06f-74c7-4a1c-bf4b-a288f1b126fc" providerId="ADAL" clId="{B552F42B-A878-47E0-930A-DAF55D6C6C64}" dt="2020-12-11T01:30:25.157" v="5" actId="207"/>
          <ac:picMkLst>
            <pc:docMk/>
            <pc:sldMk cId="930255536" sldId="331"/>
            <ac:picMk id="17" creationId="{5BF8A4CA-C43D-4A20-9D6B-A931FC3F01E4}"/>
          </ac:picMkLst>
        </pc:picChg>
        <pc:picChg chg="mod">
          <ac:chgData name="Karl Cizakowsky" userId="9be0c06f-74c7-4a1c-bf4b-a288f1b126fc" providerId="ADAL" clId="{B552F42B-A878-47E0-930A-DAF55D6C6C64}" dt="2020-12-11T01:30:25.157" v="5" actId="207"/>
          <ac:picMkLst>
            <pc:docMk/>
            <pc:sldMk cId="930255536" sldId="331"/>
            <ac:picMk id="18" creationId="{4485D5B2-BB5B-4E1F-BF9D-8F5A74916868}"/>
          </ac:picMkLst>
        </pc:picChg>
        <pc:picChg chg="mod">
          <ac:chgData name="Karl Cizakowsky" userId="9be0c06f-74c7-4a1c-bf4b-a288f1b126fc" providerId="ADAL" clId="{B552F42B-A878-47E0-930A-DAF55D6C6C64}" dt="2020-12-11T01:30:25.157" v="5" actId="207"/>
          <ac:picMkLst>
            <pc:docMk/>
            <pc:sldMk cId="930255536" sldId="331"/>
            <ac:picMk id="19" creationId="{F57B3AC6-93B4-4B86-9D37-6B90AA5CAF28}"/>
          </ac:picMkLst>
        </pc:picChg>
        <pc:picChg chg="mod">
          <ac:chgData name="Karl Cizakowsky" userId="9be0c06f-74c7-4a1c-bf4b-a288f1b126fc" providerId="ADAL" clId="{B552F42B-A878-47E0-930A-DAF55D6C6C64}" dt="2020-12-11T01:30:25.157" v="5" actId="207"/>
          <ac:picMkLst>
            <pc:docMk/>
            <pc:sldMk cId="930255536" sldId="331"/>
            <ac:picMk id="20" creationId="{7E5E3E58-61C8-41FF-8E0C-62092F2026E4}"/>
          </ac:picMkLst>
        </pc:picChg>
        <pc:picChg chg="mod">
          <ac:chgData name="Karl Cizakowsky" userId="9be0c06f-74c7-4a1c-bf4b-a288f1b126fc" providerId="ADAL" clId="{B552F42B-A878-47E0-930A-DAF55D6C6C64}" dt="2020-12-11T01:30:02.108" v="3" actId="207"/>
          <ac:picMkLst>
            <pc:docMk/>
            <pc:sldMk cId="930255536" sldId="331"/>
            <ac:picMk id="33" creationId="{B36788B2-1089-43BB-B509-72EF6D2BA19B}"/>
          </ac:picMkLst>
        </pc:picChg>
        <pc:picChg chg="mod">
          <ac:chgData name="Karl Cizakowsky" userId="9be0c06f-74c7-4a1c-bf4b-a288f1b126fc" providerId="ADAL" clId="{B552F42B-A878-47E0-930A-DAF55D6C6C64}" dt="2020-12-11T01:30:06.731" v="4" actId="207"/>
          <ac:picMkLst>
            <pc:docMk/>
            <pc:sldMk cId="930255536" sldId="331"/>
            <ac:picMk id="37" creationId="{1E1FD929-3CD1-405C-847C-E8D2B9964566}"/>
          </ac:picMkLst>
        </pc:picChg>
      </pc:sldChg>
      <pc:sldChg chg="modSp mod">
        <pc:chgData name="Karl Cizakowsky" userId="9be0c06f-74c7-4a1c-bf4b-a288f1b126fc" providerId="ADAL" clId="{B552F42B-A878-47E0-930A-DAF55D6C6C64}" dt="2020-12-11T01:36:47.931" v="57" actId="207"/>
        <pc:sldMkLst>
          <pc:docMk/>
          <pc:sldMk cId="3250481288" sldId="332"/>
        </pc:sldMkLst>
        <pc:graphicFrameChg chg="modGraphic">
          <ac:chgData name="Karl Cizakowsky" userId="9be0c06f-74c7-4a1c-bf4b-a288f1b126fc" providerId="ADAL" clId="{B552F42B-A878-47E0-930A-DAF55D6C6C64}" dt="2020-12-11T01:36:47.931" v="57" actId="207"/>
          <ac:graphicFrameMkLst>
            <pc:docMk/>
            <pc:sldMk cId="3250481288" sldId="332"/>
            <ac:graphicFrameMk id="9" creationId="{86402E3B-48D9-4662-8379-B79E4AE8C531}"/>
          </ac:graphicFrameMkLst>
        </pc:graphicFrameChg>
        <pc:picChg chg="mod">
          <ac:chgData name="Karl Cizakowsky" userId="9be0c06f-74c7-4a1c-bf4b-a288f1b126fc" providerId="ADAL" clId="{B552F42B-A878-47E0-930A-DAF55D6C6C64}" dt="2020-12-11T01:36:39.215" v="54" actId="207"/>
          <ac:picMkLst>
            <pc:docMk/>
            <pc:sldMk cId="3250481288" sldId="332"/>
            <ac:picMk id="3" creationId="{66560B5D-9270-4901-A88A-3EEA7EE9F8B2}"/>
          </ac:picMkLst>
        </pc:picChg>
        <pc:picChg chg="mod">
          <ac:chgData name="Karl Cizakowsky" userId="9be0c06f-74c7-4a1c-bf4b-a288f1b126fc" providerId="ADAL" clId="{B552F42B-A878-47E0-930A-DAF55D6C6C64}" dt="2020-12-11T01:36:39.215" v="54" actId="207"/>
          <ac:picMkLst>
            <pc:docMk/>
            <pc:sldMk cId="3250481288" sldId="332"/>
            <ac:picMk id="8" creationId="{CFEB1C3D-7DE7-488E-9954-0AE33FE08C57}"/>
          </ac:picMkLst>
        </pc:picChg>
      </pc:sldChg>
      <pc:sldChg chg="modSp mod">
        <pc:chgData name="Karl Cizakowsky" userId="9be0c06f-74c7-4a1c-bf4b-a288f1b126fc" providerId="ADAL" clId="{B552F42B-A878-47E0-930A-DAF55D6C6C64}" dt="2020-12-11T01:35:41.115" v="40" actId="207"/>
        <pc:sldMkLst>
          <pc:docMk/>
          <pc:sldMk cId="3678509132" sldId="333"/>
        </pc:sldMkLst>
        <pc:graphicFrameChg chg="modGraphic">
          <ac:chgData name="Karl Cizakowsky" userId="9be0c06f-74c7-4a1c-bf4b-a288f1b126fc" providerId="ADAL" clId="{B552F42B-A878-47E0-930A-DAF55D6C6C64}" dt="2020-12-11T01:35:41.115" v="40" actId="207"/>
          <ac:graphicFrameMkLst>
            <pc:docMk/>
            <pc:sldMk cId="3678509132" sldId="333"/>
            <ac:graphicFrameMk id="6" creationId="{70D770D4-DF7D-4F9F-B764-DCF35D8D068A}"/>
          </ac:graphicFrameMkLst>
        </pc:graphicFrameChg>
        <pc:picChg chg="mod">
          <ac:chgData name="Karl Cizakowsky" userId="9be0c06f-74c7-4a1c-bf4b-a288f1b126fc" providerId="ADAL" clId="{B552F42B-A878-47E0-930A-DAF55D6C6C64}" dt="2020-12-11T01:35:29.466" v="35" actId="207"/>
          <ac:picMkLst>
            <pc:docMk/>
            <pc:sldMk cId="3678509132" sldId="333"/>
            <ac:picMk id="7" creationId="{E95AA6FA-1DB6-452F-8DEB-5F485BB9E4F3}"/>
          </ac:picMkLst>
        </pc:picChg>
      </pc:sldChg>
      <pc:sldChg chg="modSp mod">
        <pc:chgData name="Karl Cizakowsky" userId="9be0c06f-74c7-4a1c-bf4b-a288f1b126fc" providerId="ADAL" clId="{B552F42B-A878-47E0-930A-DAF55D6C6C64}" dt="2020-12-11T01:49:19.729" v="114" actId="207"/>
        <pc:sldMkLst>
          <pc:docMk/>
          <pc:sldMk cId="2330016934" sldId="334"/>
        </pc:sldMkLst>
        <pc:graphicFrameChg chg="modGraphic">
          <ac:chgData name="Karl Cizakowsky" userId="9be0c06f-74c7-4a1c-bf4b-a288f1b126fc" providerId="ADAL" clId="{B552F42B-A878-47E0-930A-DAF55D6C6C64}" dt="2020-12-11T01:49:19.729" v="114" actId="207"/>
          <ac:graphicFrameMkLst>
            <pc:docMk/>
            <pc:sldMk cId="2330016934" sldId="334"/>
            <ac:graphicFrameMk id="9" creationId="{1D7ED855-7CC2-45D1-992C-113D531A679A}"/>
          </ac:graphicFrameMkLst>
        </pc:graphicFrameChg>
        <pc:picChg chg="mod">
          <ac:chgData name="Karl Cizakowsky" userId="9be0c06f-74c7-4a1c-bf4b-a288f1b126fc" providerId="ADAL" clId="{B552F42B-A878-47E0-930A-DAF55D6C6C64}" dt="2020-12-11T01:49:12.118" v="112" actId="207"/>
          <ac:picMkLst>
            <pc:docMk/>
            <pc:sldMk cId="2330016934" sldId="334"/>
            <ac:picMk id="7" creationId="{224AB57C-E068-4E14-A397-DAF799252B91}"/>
          </ac:picMkLst>
        </pc:picChg>
      </pc:sldChg>
      <pc:sldChg chg="modSp mod">
        <pc:chgData name="Karl Cizakowsky" userId="9be0c06f-74c7-4a1c-bf4b-a288f1b126fc" providerId="ADAL" clId="{B552F42B-A878-47E0-930A-DAF55D6C6C64}" dt="2020-12-11T01:50:42.175" v="132" actId="207"/>
        <pc:sldMkLst>
          <pc:docMk/>
          <pc:sldMk cId="514392617" sldId="335"/>
        </pc:sldMkLst>
        <pc:graphicFrameChg chg="modGraphic">
          <ac:chgData name="Karl Cizakowsky" userId="9be0c06f-74c7-4a1c-bf4b-a288f1b126fc" providerId="ADAL" clId="{B552F42B-A878-47E0-930A-DAF55D6C6C64}" dt="2020-12-11T01:50:42.175" v="132" actId="207"/>
          <ac:graphicFrameMkLst>
            <pc:docMk/>
            <pc:sldMk cId="514392617" sldId="335"/>
            <ac:graphicFrameMk id="9" creationId="{C27C46EF-631A-43E2-9949-76D84CAC05CD}"/>
          </ac:graphicFrameMkLst>
        </pc:graphicFrameChg>
        <pc:picChg chg="mod">
          <ac:chgData name="Karl Cizakowsky" userId="9be0c06f-74c7-4a1c-bf4b-a288f1b126fc" providerId="ADAL" clId="{B552F42B-A878-47E0-930A-DAF55D6C6C64}" dt="2020-12-11T01:50:30.536" v="130" actId="207"/>
          <ac:picMkLst>
            <pc:docMk/>
            <pc:sldMk cId="514392617" sldId="335"/>
            <ac:picMk id="4" creationId="{0A77B7AC-DB65-4E83-A22D-9128E3AD61FB}"/>
          </ac:picMkLst>
        </pc:picChg>
        <pc:picChg chg="mod">
          <ac:chgData name="Karl Cizakowsky" userId="9be0c06f-74c7-4a1c-bf4b-a288f1b126fc" providerId="ADAL" clId="{B552F42B-A878-47E0-930A-DAF55D6C6C64}" dt="2020-12-11T01:50:30.536" v="130" actId="207"/>
          <ac:picMkLst>
            <pc:docMk/>
            <pc:sldMk cId="514392617" sldId="335"/>
            <ac:picMk id="8" creationId="{81250DFD-A4C6-4124-98A1-70399DA0DAC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03" name="Google Shape;203;p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3083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6097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145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2514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18244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8913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6021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9759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29699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7679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449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5553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0967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3145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7798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6799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21101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1524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1727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6964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8731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367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68571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4390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0704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
        <p:nvSpPr>
          <p:cNvPr id="370" name="Google Shape;370;p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7211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5358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6640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05990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286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4506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9053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755575" y="771550"/>
            <a:ext cx="7632848" cy="1728191"/>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48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2" name="Google Shape;12;p2"/>
          <p:cNvSpPr txBox="1">
            <a:spLocks noGrp="1"/>
          </p:cNvSpPr>
          <p:nvPr>
            <p:ph type="subTitle" idx="1"/>
          </p:nvPr>
        </p:nvSpPr>
        <p:spPr>
          <a:xfrm>
            <a:off x="755575" y="2571750"/>
            <a:ext cx="6400799" cy="131444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3" name="Google Shape;13;p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7" name="Google Shape;77;p1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1792288" y="3600450"/>
            <a:ext cx="5486399" cy="425053"/>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86" name="Google Shape;86;p14"/>
          <p:cNvSpPr>
            <a:spLocks noGrp="1"/>
          </p:cNvSpPr>
          <p:nvPr>
            <p:ph type="pic" idx="2"/>
          </p:nvPr>
        </p:nvSpPr>
        <p:spPr>
          <a:xfrm>
            <a:off x="1792288" y="459581"/>
            <a:ext cx="5486399" cy="30860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640"/>
              </a:spcBef>
              <a:spcAft>
                <a:spcPts val="0"/>
              </a:spcAft>
              <a:buClr>
                <a:srgbClr val="92D050"/>
              </a:buClr>
              <a:buSzPts val="1400"/>
              <a:buFont typeface="Arial"/>
              <a:buNone/>
              <a:defRPr sz="3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560"/>
              </a:spcBef>
              <a:spcAft>
                <a:spcPts val="0"/>
              </a:spcAft>
              <a:buClr>
                <a:srgbClr val="00B0F0"/>
              </a:buClr>
              <a:buSzPts val="1400"/>
              <a:buFont typeface="Arial"/>
              <a:buNone/>
              <a:defRPr sz="2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480"/>
              </a:spcBef>
              <a:spcAft>
                <a:spcPts val="0"/>
              </a:spcAft>
              <a:buClr>
                <a:schemeClr val="lt1"/>
              </a:buClr>
              <a:buSzPts val="1400"/>
              <a:buFont typeface="Arial"/>
              <a:buNone/>
              <a:defRPr sz="24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7" name="Google Shape;87;p14"/>
          <p:cNvSpPr txBox="1">
            <a:spLocks noGrp="1"/>
          </p:cNvSpPr>
          <p:nvPr>
            <p:ph type="body" idx="1"/>
          </p:nvPr>
        </p:nvSpPr>
        <p:spPr>
          <a:xfrm>
            <a:off x="1792288" y="4025503"/>
            <a:ext cx="5486399" cy="60364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8" name="Google Shape;88;p14"/>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4"/>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4"/>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3" name="Google Shape;93;p15"/>
          <p:cNvSpPr txBox="1">
            <a:spLocks noGrp="1"/>
          </p:cNvSpPr>
          <p:nvPr>
            <p:ph type="body" idx="1"/>
          </p:nvPr>
        </p:nvSpPr>
        <p:spPr>
          <a:xfrm rot="5400000">
            <a:off x="2703240" y="-1248122"/>
            <a:ext cx="2739750" cy="7499176"/>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4" name="Google Shape;94;p15"/>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5"/>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15"/>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rot="5400000">
            <a:off x="6012655" y="771525"/>
            <a:ext cx="3290888" cy="20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9" name="Google Shape;99;p16"/>
          <p:cNvSpPr txBox="1">
            <a:spLocks noGrp="1"/>
          </p:cNvSpPr>
          <p:nvPr>
            <p:ph type="body" idx="1"/>
          </p:nvPr>
        </p:nvSpPr>
        <p:spPr>
          <a:xfrm rot="5400000">
            <a:off x="1821656" y="-1209674"/>
            <a:ext cx="3290888" cy="6019799"/>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0" name="Google Shape;100;p1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1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1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8" name="Google Shape;18;p3"/>
          <p:cNvSpPr txBox="1">
            <a:spLocks noGrp="1"/>
          </p:cNvSpPr>
          <p:nvPr>
            <p:ph type="body" idx="1"/>
          </p:nvPr>
        </p:nvSpPr>
        <p:spPr>
          <a:xfrm>
            <a:off x="323528" y="1200150"/>
            <a:ext cx="8064896"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1">
  <p:cSld name="Two Content 1">
    <p:bg>
      <p:bgPr>
        <a:blipFill rotWithShape="1">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4" name="Google Shape;24;p4"/>
          <p:cNvSpPr txBox="1">
            <a:spLocks noGrp="1"/>
          </p:cNvSpPr>
          <p:nvPr>
            <p:ph type="body" idx="1"/>
          </p:nvPr>
        </p:nvSpPr>
        <p:spPr>
          <a:xfrm>
            <a:off x="323528"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sldNum" idx="12"/>
          </p:nvPr>
        </p:nvSpPr>
        <p:spPr>
          <a:xfrm>
            <a:off x="6804247" y="4731989"/>
            <a:ext cx="19443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28" name="Google Shape;28;p4"/>
          <p:cNvSpPr txBox="1">
            <a:spLocks noGrp="1"/>
          </p:cNvSpPr>
          <p:nvPr>
            <p:ph type="body" idx="2"/>
          </p:nvPr>
        </p:nvSpPr>
        <p:spPr>
          <a:xfrm>
            <a:off x="4582344"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04786"/>
            <a:ext cx="3008313" cy="871538"/>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38" name="Google Shape;38;p6"/>
          <p:cNvSpPr txBox="1">
            <a:spLocks noGrp="1"/>
          </p:cNvSpPr>
          <p:nvPr>
            <p:ph type="body" idx="1"/>
          </p:nvPr>
        </p:nvSpPr>
        <p:spPr>
          <a:xfrm>
            <a:off x="3575050" y="1076325"/>
            <a:ext cx="5111750" cy="3518297"/>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457200" y="1076325"/>
            <a:ext cx="3008313" cy="351829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45" name="Google Shape;45;p7"/>
          <p:cNvSpPr txBox="1">
            <a:spLocks noGrp="1"/>
          </p:cNvSpPr>
          <p:nvPr>
            <p:ph type="body" idx="1"/>
          </p:nvPr>
        </p:nvSpPr>
        <p:spPr>
          <a:xfrm>
            <a:off x="323528" y="1200150"/>
            <a:ext cx="80649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67543" y="1608658"/>
            <a:ext cx="7772400" cy="1021555"/>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B0F0"/>
              </a:buClr>
              <a:buSzPts val="1400"/>
              <a:buFont typeface="Calibri"/>
              <a:buNone/>
              <a:defRPr sz="4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1" name="Google Shape;51;p8"/>
          <p:cNvSpPr txBox="1">
            <a:spLocks noGrp="1"/>
          </p:cNvSpPr>
          <p:nvPr>
            <p:ph type="body" idx="1"/>
          </p:nvPr>
        </p:nvSpPr>
        <p:spPr>
          <a:xfrm>
            <a:off x="467543" y="483518"/>
            <a:ext cx="7772400" cy="112514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92D050"/>
              </a:buClr>
              <a:buSzPts val="28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B0F0"/>
              </a:buClr>
              <a:buSzPts val="24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20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52" name="Google Shape;52;p8"/>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7" name="Google Shape;57;p9"/>
          <p:cNvSpPr txBox="1">
            <a:spLocks noGrp="1"/>
          </p:cNvSpPr>
          <p:nvPr>
            <p:ph type="body" idx="1"/>
          </p:nvPr>
        </p:nvSpPr>
        <p:spPr>
          <a:xfrm>
            <a:off x="323528"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804247" y="4731989"/>
            <a:ext cx="1944216" cy="273843"/>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61" name="Google Shape;61;p9"/>
          <p:cNvSpPr txBox="1">
            <a:spLocks noGrp="1"/>
          </p:cNvSpPr>
          <p:nvPr>
            <p:ph type="body" idx="2"/>
          </p:nvPr>
        </p:nvSpPr>
        <p:spPr>
          <a:xfrm>
            <a:off x="4582344"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62"/>
        <p:cNvGrpSpPr/>
        <p:nvPr/>
      </p:nvGrpSpPr>
      <p:grpSpPr>
        <a:xfrm>
          <a:off x="0" y="0"/>
          <a:ext cx="0" cy="0"/>
          <a:chOff x="0" y="0"/>
          <a:chExt cx="0" cy="0"/>
        </a:xfrm>
      </p:grpSpPr>
      <p:sp>
        <p:nvSpPr>
          <p:cNvPr id="63" name="Google Shape;63;p10"/>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6"/>
        <p:cNvGrpSpPr/>
        <p:nvPr/>
      </p:nvGrpSpPr>
      <p:grpSpPr>
        <a:xfrm>
          <a:off x="0" y="0"/>
          <a:ext cx="0" cy="0"/>
          <a:chOff x="0" y="0"/>
          <a:chExt cx="0" cy="0"/>
        </a:xfrm>
      </p:grpSpPr>
      <p:sp>
        <p:nvSpPr>
          <p:cNvPr id="67" name="Google Shape;67;p11"/>
          <p:cNvSpPr txBox="1">
            <a:spLocks noGrp="1"/>
          </p:cNvSpPr>
          <p:nvPr>
            <p:ph type="body" idx="1"/>
          </p:nvPr>
        </p:nvSpPr>
        <p:spPr>
          <a:xfrm>
            <a:off x="4645026"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2"/>
          </p:nvPr>
        </p:nvSpPr>
        <p:spPr>
          <a:xfrm>
            <a:off x="4645026"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9" name="Google Shape;69;p1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72" name="Google Shape;72;p1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3" name="Google Shape;73;p11"/>
          <p:cNvSpPr txBox="1">
            <a:spLocks noGrp="1"/>
          </p:cNvSpPr>
          <p:nvPr>
            <p:ph type="body" idx="3"/>
          </p:nvPr>
        </p:nvSpPr>
        <p:spPr>
          <a:xfrm>
            <a:off x="323528"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4"/>
          </p:nvPr>
        </p:nvSpPr>
        <p:spPr>
          <a:xfrm>
            <a:off x="323528"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 name="Google Shape;7;p1"/>
          <p:cNvSpPr txBox="1">
            <a:spLocks noGrp="1"/>
          </p:cNvSpPr>
          <p:nvPr>
            <p:ph type="body" idx="1"/>
          </p:nvPr>
        </p:nvSpPr>
        <p:spPr>
          <a:xfrm>
            <a:off x="323528" y="1200150"/>
            <a:ext cx="8363272"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8" Type="http://schemas.openxmlformats.org/officeDocument/2006/relationships/image" Target="../media/image31.JPG"/><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6.svg"/><Relationship Id="rId9" Type="http://schemas.openxmlformats.org/officeDocument/2006/relationships/image" Target="../media/image32.JP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s://www.ranker.com/list/hideo-kojima-games-list/reference" TargetMode="External"/><Relationship Id="rId7" Type="http://schemas.openxmlformats.org/officeDocument/2006/relationships/slide" Target="slide3.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hyperlink" Target="https://gamicus.fandom.com/wiki/List_of_Nintendo_games_created_by_Shigeru_Miyamoto#:~:text=List%20of%20Nintendo%20games%20created%20by%20Shigeru%20Miyamoto,%20General%20Producer%20%2038%20more%20rows%20" TargetMode="External"/><Relationship Id="rId9" Type="http://schemas.openxmlformats.org/officeDocument/2006/relationships/image" Target="../media/image28.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8.sv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8.sv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2.sv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2.sv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8.sv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4.sv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8.sv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6.sv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8.sv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8.sv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8.sv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8.sv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0.sv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0.sv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8.sv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2.sv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8.sv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4.svg"/></Relationships>
</file>

<file path=ppt/slides/_rels/slide3.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slide" Target="slide18.xml"/><Relationship Id="rId26" Type="http://schemas.openxmlformats.org/officeDocument/2006/relationships/image" Target="../media/image18.svg"/><Relationship Id="rId39" Type="http://schemas.openxmlformats.org/officeDocument/2006/relationships/slide" Target="slide2.xml"/><Relationship Id="rId21" Type="http://schemas.openxmlformats.org/officeDocument/2006/relationships/slide" Target="slide20.xml"/><Relationship Id="rId34" Type="http://schemas.openxmlformats.org/officeDocument/2006/relationships/image" Target="../media/image23.png"/><Relationship Id="rId42" Type="http://schemas.openxmlformats.org/officeDocument/2006/relationships/slide" Target="slide33.xml"/><Relationship Id="rId7" Type="http://schemas.openxmlformats.org/officeDocument/2006/relationships/image" Target="../media/image5.png"/><Relationship Id="rId2" Type="http://schemas.openxmlformats.org/officeDocument/2006/relationships/notesSlide" Target="../notesSlides/notesSlide3.xml"/><Relationship Id="rId16" Type="http://schemas.openxmlformats.org/officeDocument/2006/relationships/image" Target="../media/image11.png"/><Relationship Id="rId20" Type="http://schemas.openxmlformats.org/officeDocument/2006/relationships/image" Target="../media/image14.svg"/><Relationship Id="rId29" Type="http://schemas.openxmlformats.org/officeDocument/2006/relationships/image" Target="../media/image20.svg"/><Relationship Id="rId41" Type="http://schemas.openxmlformats.org/officeDocument/2006/relationships/image" Target="../media/image28.svg"/><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image" Target="../media/image8.svg"/><Relationship Id="rId24" Type="http://schemas.openxmlformats.org/officeDocument/2006/relationships/slide" Target="slide22.xml"/><Relationship Id="rId32" Type="http://schemas.openxmlformats.org/officeDocument/2006/relationships/image" Target="../media/image22.svg"/><Relationship Id="rId37" Type="http://schemas.openxmlformats.org/officeDocument/2006/relationships/image" Target="../media/image25.png"/><Relationship Id="rId40" Type="http://schemas.openxmlformats.org/officeDocument/2006/relationships/image" Target="../media/image27.png"/><Relationship Id="rId5" Type="http://schemas.openxmlformats.org/officeDocument/2006/relationships/image" Target="../media/image4.svg"/><Relationship Id="rId15" Type="http://schemas.openxmlformats.org/officeDocument/2006/relationships/slide" Target="slide16.xml"/><Relationship Id="rId23" Type="http://schemas.openxmlformats.org/officeDocument/2006/relationships/image" Target="../media/image16.svg"/><Relationship Id="rId28" Type="http://schemas.openxmlformats.org/officeDocument/2006/relationships/image" Target="../media/image19.png"/><Relationship Id="rId36" Type="http://schemas.openxmlformats.org/officeDocument/2006/relationships/slide" Target="slide31.xml"/><Relationship Id="rId10" Type="http://schemas.openxmlformats.org/officeDocument/2006/relationships/image" Target="../media/image7.png"/><Relationship Id="rId19" Type="http://schemas.openxmlformats.org/officeDocument/2006/relationships/image" Target="../media/image13.png"/><Relationship Id="rId31" Type="http://schemas.openxmlformats.org/officeDocument/2006/relationships/image" Target="../media/image21.png"/><Relationship Id="rId44" Type="http://schemas.openxmlformats.org/officeDocument/2006/relationships/image" Target="../media/image30.svg"/><Relationship Id="rId4" Type="http://schemas.openxmlformats.org/officeDocument/2006/relationships/image" Target="../media/image3.png"/><Relationship Id="rId9" Type="http://schemas.openxmlformats.org/officeDocument/2006/relationships/slide" Target="slide12.xml"/><Relationship Id="rId14" Type="http://schemas.openxmlformats.org/officeDocument/2006/relationships/image" Target="../media/image10.svg"/><Relationship Id="rId22" Type="http://schemas.openxmlformats.org/officeDocument/2006/relationships/image" Target="../media/image15.png"/><Relationship Id="rId27" Type="http://schemas.openxmlformats.org/officeDocument/2006/relationships/slide" Target="slide24.xml"/><Relationship Id="rId30" Type="http://schemas.openxmlformats.org/officeDocument/2006/relationships/slide" Target="slide26.xml"/><Relationship Id="rId35" Type="http://schemas.openxmlformats.org/officeDocument/2006/relationships/image" Target="../media/image24.svg"/><Relationship Id="rId43" Type="http://schemas.openxmlformats.org/officeDocument/2006/relationships/image" Target="../media/image29.png"/><Relationship Id="rId8" Type="http://schemas.openxmlformats.org/officeDocument/2006/relationships/image" Target="../media/image6.svg"/><Relationship Id="rId3" Type="http://schemas.openxmlformats.org/officeDocument/2006/relationships/slide" Target="slide4.xml"/><Relationship Id="rId12" Type="http://schemas.openxmlformats.org/officeDocument/2006/relationships/slide" Target="slide14.xml"/><Relationship Id="rId17" Type="http://schemas.openxmlformats.org/officeDocument/2006/relationships/image" Target="../media/image12.svg"/><Relationship Id="rId25" Type="http://schemas.openxmlformats.org/officeDocument/2006/relationships/image" Target="../media/image17.png"/><Relationship Id="rId33" Type="http://schemas.openxmlformats.org/officeDocument/2006/relationships/slide" Target="slide29.xml"/><Relationship Id="rId38" Type="http://schemas.openxmlformats.org/officeDocument/2006/relationships/image" Target="../media/image26.sv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4.sv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sv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6.sv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6.svg"/></Relationships>
</file>

<file path=ppt/slides/_rels/slide33.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30.sv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ctrTitle"/>
          </p:nvPr>
        </p:nvSpPr>
        <p:spPr>
          <a:xfrm>
            <a:off x="755575" y="771550"/>
            <a:ext cx="7898826" cy="1800200"/>
          </a:xfrm>
          <a:prstGeom prst="rect">
            <a:avLst/>
          </a:prstGeom>
          <a:noFill/>
          <a:ln>
            <a:noFill/>
          </a:ln>
        </p:spPr>
        <p:txBody>
          <a:bodyPr spcFirstLastPara="1" wrap="square" lIns="91425" tIns="45700" rIns="91425" bIns="45700" anchor="t" anchorCtr="0">
            <a:noAutofit/>
          </a:bodyPr>
          <a:lstStyle/>
          <a:p>
            <a:pPr lvl="0"/>
            <a:r>
              <a:rPr lang="en-AU" sz="3600" b="0" i="0" u="none" strike="noStrike" cap="none" dirty="0">
                <a:solidFill>
                  <a:srgbClr val="00B0F0"/>
                </a:solidFill>
                <a:latin typeface="Roboto"/>
                <a:ea typeface="Roboto"/>
                <a:cs typeface="Roboto"/>
                <a:sym typeface="Roboto"/>
              </a:rPr>
              <a:t>Professional Practice Development</a:t>
            </a:r>
            <a:endParaRPr sz="3600" dirty="0"/>
          </a:p>
        </p:txBody>
      </p:sp>
      <p:sp>
        <p:nvSpPr>
          <p:cNvPr id="206" name="Google Shape;206;p33"/>
          <p:cNvSpPr txBox="1">
            <a:spLocks noGrp="1"/>
          </p:cNvSpPr>
          <p:nvPr>
            <p:ph type="subTitle" idx="1"/>
          </p:nvPr>
        </p:nvSpPr>
        <p:spPr>
          <a:xfrm>
            <a:off x="755575" y="2571750"/>
            <a:ext cx="6400800" cy="1314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2D050"/>
              </a:buClr>
              <a:buSzPts val="2800"/>
              <a:buFont typeface="Arial"/>
              <a:buNone/>
            </a:pPr>
            <a:r>
              <a:rPr lang="en-AU" sz="2400" b="0" i="0" u="none" strike="noStrike" cap="none" dirty="0">
                <a:solidFill>
                  <a:schemeClr val="accent6">
                    <a:lumMod val="75000"/>
                  </a:schemeClr>
                </a:solidFill>
                <a:latin typeface="Roboto"/>
                <a:ea typeface="Roboto"/>
                <a:cs typeface="Roboto"/>
                <a:sym typeface="Roboto"/>
              </a:rPr>
              <a:t>Student Name</a:t>
            </a:r>
            <a:endParaRPr dirty="0">
              <a:solidFill>
                <a:schemeClr val="accent6">
                  <a:lumMod val="75000"/>
                </a:schemeClr>
              </a:solidFill>
            </a:endParaRPr>
          </a:p>
        </p:txBody>
      </p:sp>
      <p:sp>
        <p:nvSpPr>
          <p:cNvPr id="207" name="Google Shape;207;p33"/>
          <p:cNvSpPr txBox="1"/>
          <p:nvPr/>
        </p:nvSpPr>
        <p:spPr>
          <a:xfrm>
            <a:off x="755575" y="4226300"/>
            <a:ext cx="3516075" cy="40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C0504D"/>
              </a:buClr>
              <a:buSzPts val="1400"/>
              <a:buFont typeface="Roboto"/>
              <a:buNone/>
            </a:pPr>
            <a:r>
              <a:rPr lang="en-AU" sz="1400" b="0" i="0" u="none" strike="noStrike" cap="none" dirty="0">
                <a:solidFill>
                  <a:schemeClr val="bg1"/>
                </a:solidFill>
                <a:latin typeface="Roboto"/>
                <a:ea typeface="Roboto"/>
                <a:cs typeface="Roboto"/>
                <a:sym typeface="Roboto"/>
              </a:rPr>
              <a:t>DUE DATE:</a:t>
            </a:r>
            <a:endParaRPr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skills|</a:t>
            </a:r>
            <a:r>
              <a:rPr lang="en-AU" sz="3000" dirty="0">
                <a:solidFill>
                  <a:srgbClr val="8CB3E3"/>
                </a:solidFill>
                <a:latin typeface="Roboto"/>
                <a:ea typeface="Roboto"/>
                <a:cs typeface="Roboto"/>
                <a:sym typeface="Roboto"/>
              </a:rPr>
              <a:t>Personal vs Team</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Research soft skills that have a team focus and ones that have a personal focus.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your own words make 2 lists.  </a:t>
            </a:r>
          </a:p>
          <a:p>
            <a:pPr marL="171450" indent="-171450">
              <a:spcBef>
                <a:spcPts val="0"/>
              </a:spcBef>
              <a:buClr>
                <a:schemeClr val="accent6">
                  <a:lumMod val="75000"/>
                </a:schemeClr>
              </a:buClr>
              <a:buSzPct val="100000"/>
            </a:pPr>
            <a:r>
              <a:rPr lang="en-US" sz="900" dirty="0">
                <a:solidFill>
                  <a:srgbClr val="B7B7B7"/>
                </a:solidFill>
                <a:latin typeface="Roboto"/>
                <a:ea typeface="Roboto"/>
                <a:cs typeface="Roboto"/>
                <a:sym typeface="Roboto"/>
              </a:rPr>
              <a:t>One list of soft skills that are largely personal </a:t>
            </a:r>
          </a:p>
          <a:p>
            <a:pPr marL="171450" indent="-171450">
              <a:spcBef>
                <a:spcPts val="0"/>
              </a:spcBef>
              <a:buClr>
                <a:schemeClr val="accent6">
                  <a:lumMod val="75000"/>
                </a:schemeClr>
              </a:buClr>
              <a:buSzPct val="100000"/>
            </a:pPr>
            <a:r>
              <a:rPr lang="en-US" sz="900" dirty="0">
                <a:solidFill>
                  <a:srgbClr val="B7B7B7"/>
                </a:solidFill>
                <a:latin typeface="Roboto"/>
                <a:ea typeface="Roboto"/>
                <a:cs typeface="Roboto"/>
                <a:sym typeface="Roboto"/>
              </a:rPr>
              <a:t>One list of soft skills focused on teams in a workplace context.</a:t>
            </a:r>
          </a:p>
          <a:p>
            <a:pPr marL="171450" lvl="0" indent="-171450">
              <a:spcBef>
                <a:spcPts val="0"/>
              </a:spcBef>
              <a:buClr>
                <a:schemeClr val="accent6">
                  <a:lumMod val="75000"/>
                </a:schemeClr>
              </a:buClr>
              <a:buFont typeface="Arial" panose="020B0604020202020204" pitchFamily="34" charset="0"/>
              <a:buChar char="•"/>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269927257"/>
              </p:ext>
            </p:extLst>
          </p:nvPr>
        </p:nvGraphicFramePr>
        <p:xfrm>
          <a:off x="454724" y="1872660"/>
          <a:ext cx="7818076" cy="2501097"/>
        </p:xfrm>
        <a:graphic>
          <a:graphicData uri="http://schemas.openxmlformats.org/drawingml/2006/table">
            <a:tbl>
              <a:tblPr>
                <a:noFill/>
                <a:tableStyleId>{2DE40A0A-F175-4DEE-BA99-264EB937CA04}</a:tableStyleId>
              </a:tblPr>
              <a:tblGrid>
                <a:gridCol w="3901276">
                  <a:extLst>
                    <a:ext uri="{9D8B030D-6E8A-4147-A177-3AD203B41FA5}">
                      <a16:colId xmlns:a16="http://schemas.microsoft.com/office/drawing/2014/main" val="20000"/>
                    </a:ext>
                  </a:extLst>
                </a:gridCol>
                <a:gridCol w="3916800">
                  <a:extLst>
                    <a:ext uri="{9D8B030D-6E8A-4147-A177-3AD203B41FA5}">
                      <a16:colId xmlns:a16="http://schemas.microsoft.com/office/drawing/2014/main" val="3527566179"/>
                    </a:ext>
                  </a:extLst>
                </a:gridCol>
              </a:tblGrid>
              <a:tr h="402540">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dirty="0">
                          <a:solidFill>
                            <a:schemeClr val="bg1"/>
                          </a:solidFill>
                          <a:latin typeface="Roboto"/>
                          <a:ea typeface="Roboto"/>
                          <a:cs typeface="Roboto"/>
                          <a:sym typeface="Roboto"/>
                        </a:rPr>
                        <a:t>Soft Skills – Personal focus</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dirty="0">
                          <a:solidFill>
                            <a:schemeClr val="bg1"/>
                          </a:solidFill>
                          <a:latin typeface="Roboto"/>
                          <a:ea typeface="Roboto"/>
                          <a:cs typeface="Roboto"/>
                          <a:sym typeface="Roboto"/>
                        </a:rPr>
                        <a:t>Soft Skills – Team focus</a:t>
                      </a:r>
                    </a:p>
                    <a:p>
                      <a:pPr marL="0" marR="0" lvl="0" indent="0" algn="l" rtl="0">
                        <a:lnSpc>
                          <a:spcPct val="100000"/>
                        </a:lnSpc>
                        <a:spcBef>
                          <a:spcPts val="0"/>
                        </a:spcBef>
                        <a:spcAft>
                          <a:spcPts val="0"/>
                        </a:spcAft>
                        <a:buClr>
                          <a:srgbClr val="D9D9D9"/>
                        </a:buClr>
                        <a:buSzPts val="1000"/>
                        <a:buFont typeface="Roboto"/>
                        <a:buNone/>
                      </a:pP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195248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Creativity</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Problem solving</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Work ethic</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Conflict resolution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Critical thinking</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Motivation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Dependability</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Leadership</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Communication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Teamwork</a:t>
                      </a:r>
                      <a:endParaRPr lang="en-AU" sz="900" i="0" u="none" strike="noStrike" cap="none" dirty="0">
                        <a:solidFill>
                          <a:schemeClr val="accent6">
                            <a:lumMod val="75000"/>
                          </a:schemeClr>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Time management</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Positivity</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8" name="Graphic 7" descr="Stopwatch">
            <a:extLst>
              <a:ext uri="{FF2B5EF4-FFF2-40B4-BE49-F238E27FC236}">
                <a16:creationId xmlns:a16="http://schemas.microsoft.com/office/drawing/2014/main" id="{AF6F1BC7-B9D9-4511-941F-EBF776129F4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3195909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skills|</a:t>
            </a:r>
            <a:r>
              <a:rPr lang="en-AU" sz="3000" dirty="0">
                <a:solidFill>
                  <a:srgbClr val="8CB3E3"/>
                </a:solidFill>
                <a:latin typeface="Roboto"/>
                <a:ea typeface="Roboto"/>
                <a:cs typeface="Roboto"/>
                <a:sym typeface="Roboto"/>
              </a:rPr>
              <a:t>Identify</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49644"/>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Take a screen shot of a 2 job adverts.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Identify and highlight some of the soft skills listed in each advert.</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86402E3B-48D9-4662-8379-B79E4AE8C531}"/>
              </a:ext>
            </a:extLst>
          </p:cNvPr>
          <p:cNvGraphicFramePr/>
          <p:nvPr>
            <p:extLst>
              <p:ext uri="{D42A27DB-BD31-4B8C-83A1-F6EECF244321}">
                <p14:modId xmlns:p14="http://schemas.microsoft.com/office/powerpoint/2010/main" val="1692338742"/>
              </p:ext>
            </p:extLst>
          </p:nvPr>
        </p:nvGraphicFramePr>
        <p:xfrm>
          <a:off x="454725" y="1722882"/>
          <a:ext cx="7781326" cy="2318776"/>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0191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dirty="0">
                          <a:solidFill>
                            <a:schemeClr val="bg1"/>
                          </a:solidFill>
                          <a:latin typeface="Roboto"/>
                          <a:ea typeface="Roboto"/>
                          <a:cs typeface="Roboto"/>
                          <a:sym typeface="Roboto"/>
                        </a:rPr>
                        <a:t>Job advertisement #2</a:t>
                      </a:r>
                      <a:endParaRPr lang="en-AU" sz="1000" b="1" i="0" u="none" strike="noStrike" cap="none" dirty="0">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177016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chemeClr val="accent6">
                              <a:lumMod val="75000"/>
                            </a:schemeClr>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4" name="Picture 3" descr="Text&#10;&#10;Description automatically generated">
            <a:extLst>
              <a:ext uri="{FF2B5EF4-FFF2-40B4-BE49-F238E27FC236}">
                <a16:creationId xmlns:a16="http://schemas.microsoft.com/office/drawing/2014/main" id="{431CA1AD-2EB2-407B-A5DB-C215ADB85A8A}"/>
              </a:ext>
            </a:extLst>
          </p:cNvPr>
          <p:cNvPicPr>
            <a:picLocks noChangeAspect="1"/>
          </p:cNvPicPr>
          <p:nvPr/>
        </p:nvPicPr>
        <p:blipFill>
          <a:blip r:embed="rId8"/>
          <a:stretch>
            <a:fillRect/>
          </a:stretch>
        </p:blipFill>
        <p:spPr>
          <a:xfrm>
            <a:off x="4345388" y="1208741"/>
            <a:ext cx="3738769" cy="3648193"/>
          </a:xfrm>
          <a:prstGeom prst="rect">
            <a:avLst/>
          </a:prstGeom>
        </p:spPr>
      </p:pic>
      <p:pic>
        <p:nvPicPr>
          <p:cNvPr id="6" name="Picture 5" descr="Text, letter&#10;&#10;Description automatically generated">
            <a:extLst>
              <a:ext uri="{FF2B5EF4-FFF2-40B4-BE49-F238E27FC236}">
                <a16:creationId xmlns:a16="http://schemas.microsoft.com/office/drawing/2014/main" id="{39A868B1-0DB6-473B-B0ED-84A9173F6F8C}"/>
              </a:ext>
            </a:extLst>
          </p:cNvPr>
          <p:cNvPicPr>
            <a:picLocks noChangeAspect="1"/>
          </p:cNvPicPr>
          <p:nvPr/>
        </p:nvPicPr>
        <p:blipFill>
          <a:blip r:embed="rId9"/>
          <a:stretch>
            <a:fillRect/>
          </a:stretch>
        </p:blipFill>
        <p:spPr>
          <a:xfrm>
            <a:off x="284260" y="2286323"/>
            <a:ext cx="4061128" cy="1995036"/>
          </a:xfrm>
          <a:prstGeom prst="rect">
            <a:avLst/>
          </a:prstGeom>
        </p:spPr>
      </p:pic>
      <p:cxnSp>
        <p:nvCxnSpPr>
          <p:cNvPr id="10" name="Straight Connector 9">
            <a:extLst>
              <a:ext uri="{FF2B5EF4-FFF2-40B4-BE49-F238E27FC236}">
                <a16:creationId xmlns:a16="http://schemas.microsoft.com/office/drawing/2014/main" id="{694DC468-7AF3-471F-85F3-B18C739836F8}"/>
              </a:ext>
            </a:extLst>
          </p:cNvPr>
          <p:cNvCxnSpPr/>
          <p:nvPr/>
        </p:nvCxnSpPr>
        <p:spPr>
          <a:xfrm>
            <a:off x="524435" y="3429000"/>
            <a:ext cx="3583641"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2A1653E2-2855-4491-A285-03EF88EC6E0D}"/>
              </a:ext>
            </a:extLst>
          </p:cNvPr>
          <p:cNvCxnSpPr/>
          <p:nvPr/>
        </p:nvCxnSpPr>
        <p:spPr>
          <a:xfrm>
            <a:off x="4572000" y="4281359"/>
            <a:ext cx="1472453"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5" name="Straight Connector 14">
            <a:extLst>
              <a:ext uri="{FF2B5EF4-FFF2-40B4-BE49-F238E27FC236}">
                <a16:creationId xmlns:a16="http://schemas.microsoft.com/office/drawing/2014/main" id="{98C0F1CC-6FEF-45EE-8BC8-A6562417C640}"/>
              </a:ext>
            </a:extLst>
          </p:cNvPr>
          <p:cNvCxnSpPr/>
          <p:nvPr/>
        </p:nvCxnSpPr>
        <p:spPr>
          <a:xfrm>
            <a:off x="4572000" y="4377018"/>
            <a:ext cx="880782"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9" name="Straight Connector 18">
            <a:extLst>
              <a:ext uri="{FF2B5EF4-FFF2-40B4-BE49-F238E27FC236}">
                <a16:creationId xmlns:a16="http://schemas.microsoft.com/office/drawing/2014/main" id="{0BC8A552-AB9C-4D5F-8C32-F6520C6EEAEE}"/>
              </a:ext>
            </a:extLst>
          </p:cNvPr>
          <p:cNvCxnSpPr/>
          <p:nvPr/>
        </p:nvCxnSpPr>
        <p:spPr>
          <a:xfrm>
            <a:off x="4572000" y="4572000"/>
            <a:ext cx="880782"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7D5CD420-D399-4020-8B5B-D4718631A395}"/>
              </a:ext>
            </a:extLst>
          </p:cNvPr>
          <p:cNvCxnSpPr/>
          <p:nvPr/>
        </p:nvCxnSpPr>
        <p:spPr>
          <a:xfrm>
            <a:off x="524435" y="3738282"/>
            <a:ext cx="2783541"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23" name="Straight Connector 22">
            <a:extLst>
              <a:ext uri="{FF2B5EF4-FFF2-40B4-BE49-F238E27FC236}">
                <a16:creationId xmlns:a16="http://schemas.microsoft.com/office/drawing/2014/main" id="{D687DEB3-C6D9-4DD9-90BA-FCDE7613E437}"/>
              </a:ext>
            </a:extLst>
          </p:cNvPr>
          <p:cNvCxnSpPr/>
          <p:nvPr/>
        </p:nvCxnSpPr>
        <p:spPr>
          <a:xfrm>
            <a:off x="524435" y="3933265"/>
            <a:ext cx="3112994"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25" name="Straight Connector 24">
            <a:extLst>
              <a:ext uri="{FF2B5EF4-FFF2-40B4-BE49-F238E27FC236}">
                <a16:creationId xmlns:a16="http://schemas.microsoft.com/office/drawing/2014/main" id="{613B2CB1-B9C2-465C-AE81-06E3DAB40CE1}"/>
              </a:ext>
            </a:extLst>
          </p:cNvPr>
          <p:cNvCxnSpPr/>
          <p:nvPr/>
        </p:nvCxnSpPr>
        <p:spPr>
          <a:xfrm>
            <a:off x="4572000" y="3489512"/>
            <a:ext cx="2635624"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04E96B15-2DF7-4A7D-85DE-3B16B72B72DE}"/>
              </a:ext>
            </a:extLst>
          </p:cNvPr>
          <p:cNvCxnSpPr/>
          <p:nvPr/>
        </p:nvCxnSpPr>
        <p:spPr>
          <a:xfrm>
            <a:off x="4572000" y="3112994"/>
            <a:ext cx="3442447"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AD613650-0C44-48CB-BFAD-0A7D4DB9AFC4}"/>
              </a:ext>
            </a:extLst>
          </p:cNvPr>
          <p:cNvCxnSpPr/>
          <p:nvPr/>
        </p:nvCxnSpPr>
        <p:spPr>
          <a:xfrm>
            <a:off x="4572000" y="3200400"/>
            <a:ext cx="1580029"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250481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Hero Reference|</a:t>
            </a:r>
            <a:r>
              <a:rPr lang="en-AU" sz="3000" dirty="0">
                <a:solidFill>
                  <a:srgbClr val="8CB3E3"/>
                </a:solidFill>
                <a:latin typeface="Roboto"/>
                <a:ea typeface="Roboto"/>
                <a:cs typeface="Roboto"/>
                <a:sym typeface="Roboto"/>
              </a:rPr>
              <a:t>Cool people</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40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Research professionals currently working in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Find 2 professionals who's work you find inspirational.</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Post a link to their portfolio or examples of their work and explain what inspires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4234362956"/>
              </p:ext>
            </p:extLst>
          </p:nvPr>
        </p:nvGraphicFramePr>
        <p:xfrm>
          <a:off x="454725" y="2016003"/>
          <a:ext cx="8026874" cy="2209710"/>
        </p:xfrm>
        <a:graphic>
          <a:graphicData uri="http://schemas.openxmlformats.org/drawingml/2006/table">
            <a:tbl>
              <a:tblPr>
                <a:noFill/>
                <a:tableStyleId>{2DE40A0A-F175-4DEE-BA99-264EB937CA04}</a:tableStyleId>
              </a:tblPr>
              <a:tblGrid>
                <a:gridCol w="1777275">
                  <a:extLst>
                    <a:ext uri="{9D8B030D-6E8A-4147-A177-3AD203B41FA5}">
                      <a16:colId xmlns:a16="http://schemas.microsoft.com/office/drawing/2014/main" val="3179543082"/>
                    </a:ext>
                  </a:extLst>
                </a:gridCol>
                <a:gridCol w="2023200">
                  <a:extLst>
                    <a:ext uri="{9D8B030D-6E8A-4147-A177-3AD203B41FA5}">
                      <a16:colId xmlns:a16="http://schemas.microsoft.com/office/drawing/2014/main" val="20000"/>
                    </a:ext>
                  </a:extLst>
                </a:gridCol>
                <a:gridCol w="2332800">
                  <a:extLst>
                    <a:ext uri="{9D8B030D-6E8A-4147-A177-3AD203B41FA5}">
                      <a16:colId xmlns:a16="http://schemas.microsoft.com/office/drawing/2014/main" val="750449114"/>
                    </a:ext>
                  </a:extLst>
                </a:gridCol>
                <a:gridCol w="1893599">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dirty="0">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lang="en-AU" sz="1000" b="1" i="0" u="none" strike="noStrike" cap="none">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Link to work examples</a:t>
                      </a:r>
                      <a:endParaRPr lang="en-AU" sz="1000" b="1" i="0" u="none" strike="noStrike" cap="none" dirty="0">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are you inspired?</a:t>
                      </a:r>
                      <a:endParaRPr lang="en-AU" sz="1000" b="1" i="0" u="none" strike="noStrike" cap="none" dirty="0">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#1</a:t>
                      </a:r>
                      <a:endParaRPr lang="en-AU" sz="900" b="0" i="0" u="none" strike="noStrike" cap="none" dirty="0">
                        <a:solidFill>
                          <a:srgbClr val="9E9E9E"/>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Hideo Kojima</a:t>
                      </a: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US" sz="900">
                          <a:hlinkClick r:id="rId3"/>
                        </a:rPr>
                        <a:t>Hideo Kojima Games List - All Video Games Made by Hideo Kojima (ranker.com)</a:t>
                      </a: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He created games that people loved, and caused a generation to grow up with some of his games influencing the shape of games today.</a:t>
                      </a: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#2</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Shigeru Miyamoto</a:t>
                      </a: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US" sz="900" dirty="0">
                          <a:hlinkClick r:id="rId4"/>
                        </a:rPr>
                        <a:t>List of Nintendo games created by Shigeru Miyamoto - Codex </a:t>
                      </a:r>
                      <a:r>
                        <a:rPr lang="en-US" sz="900" dirty="0" err="1">
                          <a:hlinkClick r:id="rId4"/>
                        </a:rPr>
                        <a:t>Gamicus</a:t>
                      </a:r>
                      <a:r>
                        <a:rPr lang="en-US" sz="900" dirty="0">
                          <a:hlinkClick r:id="rId4"/>
                        </a:rPr>
                        <a:t> - Humanity's collective gaming knowledge at your fingertips. (fandom.com)</a:t>
                      </a: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He had a slump of a game where he wasn’t happy with the quality and how it turned out, so instead of leaving he worked harder and put even more time into his next big game.</a:t>
                      </a: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3" name="Graphic 2" descr="In love face with solid fill">
            <a:extLst>
              <a:ext uri="{FF2B5EF4-FFF2-40B4-BE49-F238E27FC236}">
                <a16:creationId xmlns:a16="http://schemas.microsoft.com/office/drawing/2014/main" id="{66560B5D-9270-4901-A88A-3EEA7EE9F8B2}"/>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416000" y="93133"/>
            <a:ext cx="914400" cy="914400"/>
          </a:xfrm>
          <a:prstGeom prst="rect">
            <a:avLst/>
          </a:prstGeom>
        </p:spPr>
      </p:pic>
      <p:pic>
        <p:nvPicPr>
          <p:cNvPr id="9" name="Graphic 8" descr="Home">
            <a:hlinkClick r:id="rId7" action="ppaction://hlinksldjump"/>
            <a:extLst>
              <a:ext uri="{FF2B5EF4-FFF2-40B4-BE49-F238E27FC236}">
                <a16:creationId xmlns:a16="http://schemas.microsoft.com/office/drawing/2014/main" id="{3C36B7EE-E4AA-493B-B4B1-0FA74DCFEF7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798694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Hero Reference|</a:t>
            </a:r>
            <a:r>
              <a:rPr lang="en-AU" sz="3000" dirty="0">
                <a:solidFill>
                  <a:srgbClr val="8CB3E3"/>
                </a:solidFill>
                <a:latin typeface="Roboto"/>
                <a:ea typeface="Roboto"/>
                <a:cs typeface="Roboto"/>
                <a:sym typeface="Roboto"/>
              </a:rPr>
              <a:t>Pro Skills</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40199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What skills do your chosen pros have?  What soft skills do you think they might need to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software do they use?  If you don’t know the software, they use what software do you expect they use?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job roles do they have?  What job roles could they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your own word write a short description of the skills these people have and the software they use.  Also describe you job title they actually hold or what job title you think they could hold.</a:t>
            </a:r>
          </a:p>
        </p:txBody>
      </p:sp>
      <p:pic>
        <p:nvPicPr>
          <p:cNvPr id="9" name="Graphic 8" descr="In love face with solid fill">
            <a:extLst>
              <a:ext uri="{FF2B5EF4-FFF2-40B4-BE49-F238E27FC236}">
                <a16:creationId xmlns:a16="http://schemas.microsoft.com/office/drawing/2014/main" id="{5137BE51-9659-4DB9-868F-9C917CB10E9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10" name="Google Shape;293;p44">
            <a:extLst>
              <a:ext uri="{FF2B5EF4-FFF2-40B4-BE49-F238E27FC236}">
                <a16:creationId xmlns:a16="http://schemas.microsoft.com/office/drawing/2014/main" id="{C9429224-7020-43CB-90F7-406460BCF8B2}"/>
              </a:ext>
            </a:extLst>
          </p:cNvPr>
          <p:cNvGraphicFramePr/>
          <p:nvPr>
            <p:extLst>
              <p:ext uri="{D42A27DB-BD31-4B8C-83A1-F6EECF244321}">
                <p14:modId xmlns:p14="http://schemas.microsoft.com/office/powerpoint/2010/main" val="2330726045"/>
              </p:ext>
            </p:extLst>
          </p:nvPr>
        </p:nvGraphicFramePr>
        <p:xfrm>
          <a:off x="454725" y="2571750"/>
          <a:ext cx="7875675" cy="1401990"/>
        </p:xfrm>
        <a:graphic>
          <a:graphicData uri="http://schemas.openxmlformats.org/drawingml/2006/table">
            <a:tbl>
              <a:tblPr>
                <a:noFill/>
                <a:tableStyleId>{2DE40A0A-F175-4DEE-BA99-264EB937CA04}</a:tableStyleId>
              </a:tblPr>
              <a:tblGrid>
                <a:gridCol w="1153358">
                  <a:extLst>
                    <a:ext uri="{9D8B030D-6E8A-4147-A177-3AD203B41FA5}">
                      <a16:colId xmlns:a16="http://schemas.microsoft.com/office/drawing/2014/main" val="3179543082"/>
                    </a:ext>
                  </a:extLst>
                </a:gridCol>
                <a:gridCol w="1994338">
                  <a:extLst>
                    <a:ext uri="{9D8B030D-6E8A-4147-A177-3AD203B41FA5}">
                      <a16:colId xmlns:a16="http://schemas.microsoft.com/office/drawing/2014/main" val="20000"/>
                    </a:ext>
                  </a:extLst>
                </a:gridCol>
                <a:gridCol w="2175641">
                  <a:extLst>
                    <a:ext uri="{9D8B030D-6E8A-4147-A177-3AD203B41FA5}">
                      <a16:colId xmlns:a16="http://schemas.microsoft.com/office/drawing/2014/main" val="1320983310"/>
                    </a:ext>
                  </a:extLst>
                </a:gridCol>
                <a:gridCol w="2552338">
                  <a:extLst>
                    <a:ext uri="{9D8B030D-6E8A-4147-A177-3AD203B41FA5}">
                      <a16:colId xmlns:a16="http://schemas.microsoft.com/office/drawing/2014/main" val="1781630341"/>
                    </a:ext>
                  </a:extLst>
                </a:gridCol>
              </a:tblGrid>
              <a:tr h="0">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cs typeface="Roboto"/>
                          <a:sym typeface="Roboto"/>
                        </a:rPr>
                        <a:t>Tech skills and soft skill set</a:t>
                      </a:r>
                      <a:endParaRPr sz="1000" b="1" i="0" u="none" strike="noStrike" cap="none" dirty="0">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dirty="0">
                          <a:solidFill>
                            <a:schemeClr val="bg1"/>
                          </a:solidFill>
                          <a:latin typeface="Roboto"/>
                          <a:ea typeface="Roboto"/>
                          <a:cs typeface="Roboto"/>
                          <a:sym typeface="Roboto"/>
                        </a:rPr>
                        <a:t>Software knowledge</a:t>
                      </a:r>
                      <a:endParaRPr lang="en-AU" sz="1000" b="1" i="0" u="none" strike="noStrike" cap="none" dirty="0">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sz="1000" b="1" i="0" u="none" strike="noStrike" cap="none" dirty="0">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Actual or Possible Job title.</a:t>
                      </a:r>
                      <a:endParaRPr sz="1000" b="1" i="0" u="none" strike="noStrike" cap="none" dirty="0">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#1</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Leadership</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Time management</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Maya</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The Decima Engine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Game Designer</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E9E9E"/>
                          </a:solidFill>
                          <a:latin typeface="Roboto"/>
                          <a:ea typeface="Roboto"/>
                          <a:cs typeface="Roboto"/>
                          <a:sym typeface="Roboto"/>
                        </a:rPr>
                        <a:t>Cool pro #2</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Public speaking</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Presentation</a:t>
                      </a: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Nintendo game engine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Max or Maya</a:t>
                      </a: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Game Designer</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767455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Cool tools|</a:t>
            </a:r>
            <a:r>
              <a:rPr lang="en-AU" sz="3000" dirty="0">
                <a:solidFill>
                  <a:srgbClr val="8CB3E3"/>
                </a:solidFill>
                <a:latin typeface="Roboto"/>
                <a:ea typeface="Roboto"/>
                <a:cs typeface="Roboto"/>
                <a:sym typeface="Roboto"/>
              </a:rPr>
              <a:t>Software</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14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List 2 pieces of software you think are really cool.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explain what the software actually does.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Explain what about the software interests you?</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rowser window">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E80091F0-C67E-49A2-A4A9-70B5D3E1A22B}"/>
              </a:ext>
            </a:extLst>
          </p:cNvPr>
          <p:cNvGraphicFramePr/>
          <p:nvPr>
            <p:extLst>
              <p:ext uri="{D42A27DB-BD31-4B8C-83A1-F6EECF244321}">
                <p14:modId xmlns:p14="http://schemas.microsoft.com/office/powerpoint/2010/main" val="1496174656"/>
              </p:ext>
            </p:extLst>
          </p:nvPr>
        </p:nvGraphicFramePr>
        <p:xfrm>
          <a:off x="454725" y="2016003"/>
          <a:ext cx="8026874" cy="989393"/>
        </p:xfrm>
        <a:graphic>
          <a:graphicData uri="http://schemas.openxmlformats.org/drawingml/2006/table">
            <a:tbl>
              <a:tblPr>
                <a:noFill/>
                <a:tableStyleId>{2DE40A0A-F175-4DEE-BA99-264EB937CA04}</a:tableStyleId>
              </a:tblPr>
              <a:tblGrid>
                <a:gridCol w="1777275">
                  <a:extLst>
                    <a:ext uri="{9D8B030D-6E8A-4147-A177-3AD203B41FA5}">
                      <a16:colId xmlns:a16="http://schemas.microsoft.com/office/drawing/2014/main" val="3179543082"/>
                    </a:ext>
                  </a:extLst>
                </a:gridCol>
                <a:gridCol w="1857600">
                  <a:extLst>
                    <a:ext uri="{9D8B030D-6E8A-4147-A177-3AD203B41FA5}">
                      <a16:colId xmlns:a16="http://schemas.microsoft.com/office/drawing/2014/main" val="20000"/>
                    </a:ext>
                  </a:extLst>
                </a:gridCol>
                <a:gridCol w="1908000">
                  <a:extLst>
                    <a:ext uri="{9D8B030D-6E8A-4147-A177-3AD203B41FA5}">
                      <a16:colId xmlns:a16="http://schemas.microsoft.com/office/drawing/2014/main" val="750449114"/>
                    </a:ext>
                  </a:extLst>
                </a:gridCol>
                <a:gridCol w="2483999">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software tools</a:t>
                      </a:r>
                      <a:endParaRPr lang="en-AU" sz="1000" b="1" i="0" u="none" strike="noStrike" cap="none">
                        <a:solidFill>
                          <a:schemeClr val="bg1"/>
                        </a:solidFill>
                        <a:latin typeface="Roboto"/>
                        <a:ea typeface="Roboto"/>
                        <a:sym typeface="Arial"/>
                      </a:endParaRP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does it do?</a:t>
                      </a:r>
                      <a:endParaRPr sz="1000" b="1" i="0" u="none" strike="noStrike" cap="none">
                        <a:solidFill>
                          <a:schemeClr val="bg1"/>
                        </a:solidFill>
                        <a:latin typeface="Roboto"/>
                        <a:ea typeface="Roboto"/>
                        <a:sym typeface="Arial"/>
                      </a:endParaRP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Why does it interest you?</a:t>
                      </a:r>
                      <a:endParaRPr sz="1000" b="1" i="0" u="none" strike="noStrike" cap="none" dirty="0">
                        <a:solidFill>
                          <a:schemeClr val="bg1"/>
                        </a:solidFill>
                        <a:latin typeface="Roboto"/>
                        <a:ea typeface="Roboto"/>
                        <a:sym typeface="Arial"/>
                      </a:endParaRP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E9E9E"/>
                          </a:solidFill>
                          <a:latin typeface="Roboto"/>
                          <a:ea typeface="Roboto"/>
                          <a:cs typeface="Roboto"/>
                          <a:sym typeface="Roboto"/>
                        </a:rPr>
                        <a:t>Software #1</a:t>
                      </a: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Answer here</a:t>
                      </a: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Answer here</a:t>
                      </a: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Answer here</a:t>
                      </a: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#2</a:t>
                      </a: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Answer here</a:t>
                      </a:r>
                      <a:endParaRPr lang="en-AU" sz="900">
                        <a:solidFill>
                          <a:schemeClr val="accent6">
                            <a:lumMod val="75000"/>
                          </a:schemeClr>
                        </a:solidFill>
                        <a:latin typeface="Roboto"/>
                        <a:ea typeface="Roboto"/>
                        <a:cs typeface="Roboto"/>
                        <a:sym typeface="Roboto"/>
                      </a:endParaRP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Answer here</a:t>
                      </a:r>
                      <a:endParaRPr lang="en-AU" sz="900">
                        <a:solidFill>
                          <a:schemeClr val="accent6">
                            <a:lumMod val="75000"/>
                          </a:schemeClr>
                        </a:solidFill>
                        <a:latin typeface="Roboto"/>
                        <a:ea typeface="Roboto"/>
                        <a:cs typeface="Roboto"/>
                        <a:sym typeface="Roboto"/>
                      </a:endParaRP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Answer here</a:t>
                      </a: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B5683781-9584-4689-94A6-BF81CC0443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15823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Cool tools|</a:t>
            </a:r>
            <a:r>
              <a:rPr lang="en-AU" sz="3000" dirty="0">
                <a:solidFill>
                  <a:srgbClr val="8CB3E3"/>
                </a:solidFill>
                <a:latin typeface="Roboto"/>
                <a:ea typeface="Roboto"/>
                <a:cs typeface="Roboto"/>
                <a:sym typeface="Roboto"/>
              </a:rPr>
              <a:t>Software developers</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26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Who develops the software?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provide support to the user base?  For example, do they post tutorials on their website?  Do they have forums for discussions?  Does the developer post video on YouTube?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have some type of active social media? </a:t>
            </a: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11" name="Google Shape;293;p44">
            <a:extLst>
              <a:ext uri="{FF2B5EF4-FFF2-40B4-BE49-F238E27FC236}">
                <a16:creationId xmlns:a16="http://schemas.microsoft.com/office/drawing/2014/main" id="{694FAF08-B70D-4F1C-94DF-21F383BDEE7A}"/>
              </a:ext>
            </a:extLst>
          </p:cNvPr>
          <p:cNvGraphicFramePr/>
          <p:nvPr>
            <p:extLst>
              <p:ext uri="{D42A27DB-BD31-4B8C-83A1-F6EECF244321}">
                <p14:modId xmlns:p14="http://schemas.microsoft.com/office/powerpoint/2010/main" val="3696520025"/>
              </p:ext>
            </p:extLst>
          </p:nvPr>
        </p:nvGraphicFramePr>
        <p:xfrm>
          <a:off x="454725" y="2304003"/>
          <a:ext cx="8026875" cy="1141793"/>
        </p:xfrm>
        <a:graphic>
          <a:graphicData uri="http://schemas.openxmlformats.org/drawingml/2006/table">
            <a:tbl>
              <a:tblPr>
                <a:noFill/>
                <a:tableStyleId>{2DE40A0A-F175-4DEE-BA99-264EB937CA04}</a:tableStyleId>
              </a:tblPr>
              <a:tblGrid>
                <a:gridCol w="1357258">
                  <a:extLst>
                    <a:ext uri="{9D8B030D-6E8A-4147-A177-3AD203B41FA5}">
                      <a16:colId xmlns:a16="http://schemas.microsoft.com/office/drawing/2014/main" val="3179543082"/>
                    </a:ext>
                  </a:extLst>
                </a:gridCol>
                <a:gridCol w="1099690">
                  <a:extLst>
                    <a:ext uri="{9D8B030D-6E8A-4147-A177-3AD203B41FA5}">
                      <a16:colId xmlns:a16="http://schemas.microsoft.com/office/drawing/2014/main" val="20000"/>
                    </a:ext>
                  </a:extLst>
                </a:gridCol>
                <a:gridCol w="1775999">
                  <a:extLst>
                    <a:ext uri="{9D8B030D-6E8A-4147-A177-3AD203B41FA5}">
                      <a16:colId xmlns:a16="http://schemas.microsoft.com/office/drawing/2014/main" val="750449114"/>
                    </a:ext>
                  </a:extLst>
                </a:gridCol>
                <a:gridCol w="1896964">
                  <a:extLst>
                    <a:ext uri="{9D8B030D-6E8A-4147-A177-3AD203B41FA5}">
                      <a16:colId xmlns:a16="http://schemas.microsoft.com/office/drawing/2014/main" val="4053924109"/>
                    </a:ext>
                  </a:extLst>
                </a:gridCol>
                <a:gridCol w="1896964">
                  <a:extLst>
                    <a:ext uri="{9D8B030D-6E8A-4147-A177-3AD203B41FA5}">
                      <a16:colId xmlns:a16="http://schemas.microsoft.com/office/drawing/2014/main" val="1484632031"/>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software tools </a:t>
                      </a:r>
                      <a:r>
                        <a:rPr lang="en-AU" sz="1000" b="1" i="0" u="none" strike="noStrike" cap="none" err="1">
                          <a:solidFill>
                            <a:schemeClr val="bg1"/>
                          </a:solidFill>
                          <a:latin typeface="Roboto"/>
                          <a:ea typeface="Roboto"/>
                          <a:cs typeface="Roboto"/>
                          <a:sym typeface="Roboto"/>
                        </a:rPr>
                        <a:t>devs</a:t>
                      </a:r>
                      <a:endParaRPr lang="en-AU" sz="1000" b="1" i="0" u="none" strike="noStrike" cap="none">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training support is offered?</a:t>
                      </a:r>
                      <a:endParaRPr sz="1000" b="1" i="0" u="none" strike="noStrike" cap="none">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Are official forums available?</a:t>
                      </a:r>
                      <a:endParaRPr sz="1000" b="1" i="0" u="none" strike="noStrike" cap="none">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Do they have an active social media presence?</a:t>
                      </a:r>
                      <a:endParaRPr sz="1000" b="1" i="0" u="none" strike="noStrike" cap="none" dirty="0">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developer #1</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Answer here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Answer here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Answer here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Answer here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developer #2</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Answer here</a:t>
                      </a:r>
                      <a:endParaRPr lang="en-AU" sz="90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Answer here</a:t>
                      </a:r>
                      <a:endParaRPr lang="en-AU" sz="90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Answer here</a:t>
                      </a:r>
                      <a:endParaRPr lang="en-AU" sz="90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Answer here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Browser window">
            <a:extLst>
              <a:ext uri="{FF2B5EF4-FFF2-40B4-BE49-F238E27FC236}">
                <a16:creationId xmlns:a16="http://schemas.microsoft.com/office/drawing/2014/main" id="{74B4B2E7-E15E-4A2A-A691-9A5A4611217B}"/>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66053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Occupation|</a:t>
            </a:r>
            <a:r>
              <a:rPr lang="en-AU" sz="3000" dirty="0">
                <a:solidFill>
                  <a:srgbClr val="8CB3E3"/>
                </a:solidFill>
                <a:latin typeface="Roboto"/>
                <a:ea typeface="Roboto"/>
                <a:cs typeface="Roboto"/>
                <a:sym typeface="Roboto"/>
              </a:rPr>
              <a:t>Job Roles</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857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3 studio job roles.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3 actual job titles use by professionals and studios.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give a brief description of what that job role is.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4113615222"/>
              </p:ext>
            </p:extLst>
          </p:nvPr>
        </p:nvGraphicFramePr>
        <p:xfrm>
          <a:off x="454724" y="2016003"/>
          <a:ext cx="7731676" cy="1706760"/>
        </p:xfrm>
        <a:graphic>
          <a:graphicData uri="http://schemas.openxmlformats.org/drawingml/2006/table">
            <a:tbl>
              <a:tblPr>
                <a:noFill/>
                <a:tableStyleId>{2DE40A0A-F175-4DEE-BA99-264EB937CA04}</a:tableStyleId>
              </a:tblPr>
              <a:tblGrid>
                <a:gridCol w="3865838">
                  <a:extLst>
                    <a:ext uri="{9D8B030D-6E8A-4147-A177-3AD203B41FA5}">
                      <a16:colId xmlns:a16="http://schemas.microsoft.com/office/drawing/2014/main" val="20000"/>
                    </a:ext>
                  </a:extLst>
                </a:gridCol>
                <a:gridCol w="3865838">
                  <a:extLst>
                    <a:ext uri="{9D8B030D-6E8A-4147-A177-3AD203B41FA5}">
                      <a16:colId xmlns:a16="http://schemas.microsoft.com/office/drawing/2014/main" val="233653387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Job Title</a:t>
                      </a:r>
                      <a:endParaRPr>
                        <a:solidFill>
                          <a:schemeClr val="bg1"/>
                        </a:solidFill>
                      </a:endParaRP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cs typeface="Arial"/>
                          <a:sym typeface="Arial"/>
                        </a:rPr>
                        <a:t>Description of job role</a:t>
                      </a:r>
                      <a:endParaRPr sz="1000" b="1" i="0" u="none" strike="noStrike" cap="none" dirty="0">
                        <a:solidFill>
                          <a:schemeClr val="bg1"/>
                        </a:solidFill>
                        <a:latin typeface="Roboto"/>
                        <a:ea typeface="Roboto"/>
                        <a:cs typeface="Arial"/>
                        <a:sym typeface="Arial"/>
                      </a:endParaRP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a:solidFill>
                            <a:schemeClr val="accent6">
                              <a:lumMod val="75000"/>
                            </a:schemeClr>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a:solidFill>
                          <a:schemeClr val="accent6">
                            <a:lumMod val="75000"/>
                          </a:schemeClr>
                        </a:solidFill>
                        <a:latin typeface="Roboto"/>
                        <a:ea typeface="Roboto"/>
                        <a:cs typeface="Roboto"/>
                        <a:sym typeface="Roboto"/>
                      </a:endParaRP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a:solidFill>
                            <a:schemeClr val="accent6">
                              <a:lumMod val="75000"/>
                            </a:schemeClr>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a:solidFill>
                          <a:schemeClr val="accent6">
                            <a:lumMod val="75000"/>
                          </a:schemeClr>
                        </a:solidFill>
                        <a:latin typeface="Roboto"/>
                        <a:ea typeface="Roboto"/>
                        <a:cs typeface="Roboto"/>
                        <a:sym typeface="Roboto"/>
                      </a:endParaRP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a:solidFill>
                            <a:schemeClr val="accent6">
                              <a:lumMod val="75000"/>
                            </a:schemeClr>
                          </a:solidFill>
                          <a:latin typeface="Roboto"/>
                          <a:ea typeface="Roboto"/>
                          <a:cs typeface="Roboto"/>
                          <a:sym typeface="Roboto"/>
                        </a:rPr>
                        <a:t>Answer here</a:t>
                      </a:r>
                      <a:endParaRPr lang="en-AU" sz="900">
                        <a:solidFill>
                          <a:schemeClr val="accent6">
                            <a:lumMod val="75000"/>
                          </a:schemeClr>
                        </a:solidFill>
                        <a:latin typeface="Roboto"/>
                        <a:ea typeface="Roboto"/>
                        <a:cs typeface="Roboto"/>
                        <a:sym typeface="Roboto"/>
                      </a:endParaRP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a:solidFill>
                            <a:schemeClr val="accent6">
                              <a:lumMod val="75000"/>
                            </a:schemeClr>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a:solidFill>
                          <a:schemeClr val="accent6">
                            <a:lumMod val="75000"/>
                          </a:schemeClr>
                        </a:solidFill>
                        <a:latin typeface="Roboto"/>
                        <a:ea typeface="Roboto"/>
                        <a:cs typeface="Roboto"/>
                        <a:sym typeface="Roboto"/>
                      </a:endParaRP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a:solidFill>
                            <a:schemeClr val="accent6">
                              <a:lumMod val="75000"/>
                            </a:schemeClr>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a:solidFill>
                          <a:schemeClr val="accent6">
                            <a:lumMod val="75000"/>
                          </a:schemeClr>
                        </a:solidFill>
                        <a:latin typeface="Roboto"/>
                        <a:ea typeface="Roboto"/>
                        <a:cs typeface="Roboto"/>
                        <a:sym typeface="Roboto"/>
                      </a:endParaRP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chemeClr val="accent6">
                              <a:lumMod val="75000"/>
                            </a:schemeClr>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extLst>
                  <a:ext uri="{0D108BD9-81ED-4DB2-BD59-A6C34878D82A}">
                    <a16:rowId xmlns:a16="http://schemas.microsoft.com/office/drawing/2014/main" val="634246841"/>
                  </a:ext>
                </a:extLst>
              </a:tr>
            </a:tbl>
          </a:graphicData>
        </a:graphic>
      </p:graphicFrame>
      <p:pic>
        <p:nvPicPr>
          <p:cNvPr id="3" name="Graphic 2" descr="Artist">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582F763D-8E54-4DB9-A650-9A52306B4D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288586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Occupation|</a:t>
            </a:r>
            <a:r>
              <a:rPr lang="en-AU" sz="3000" dirty="0">
                <a:solidFill>
                  <a:srgbClr val="8CB3E3"/>
                </a:solidFill>
                <a:latin typeface="Roboto"/>
                <a:ea typeface="Roboto"/>
                <a:cs typeface="Roboto"/>
                <a:sym typeface="Roboto"/>
              </a:rPr>
              <a:t>Job Roles</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857126258"/>
              </p:ext>
            </p:extLst>
          </p:nvPr>
        </p:nvGraphicFramePr>
        <p:xfrm>
          <a:off x="454725" y="1722882"/>
          <a:ext cx="7781326" cy="3057890"/>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40463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dirty="0">
                          <a:solidFill>
                            <a:schemeClr val="bg1"/>
                          </a:solidFill>
                          <a:latin typeface="Roboto"/>
                          <a:ea typeface="Roboto"/>
                          <a:cs typeface="Roboto"/>
                          <a:sym typeface="Roboto"/>
                        </a:rPr>
                        <a:t>Job advertisement #2</a:t>
                      </a:r>
                      <a:endParaRPr lang="en-AU" sz="1000" b="1" i="0" u="none" strike="noStrike" cap="none" dirty="0">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1537469">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chemeClr val="accent6">
                              <a:lumMod val="75000"/>
                            </a:schemeClr>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971811">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chemeClr val="accent6">
                              <a:lumMod val="75000"/>
                            </a:schemeClr>
                          </a:solidFill>
                          <a:latin typeface="Roboto"/>
                          <a:ea typeface="Roboto"/>
                          <a:cs typeface="Roboto"/>
                          <a:sym typeface="Roboto"/>
                        </a:rPr>
                        <a:t>Link to source # 1</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chemeClr val="accent6">
                              <a:lumMod val="75000"/>
                            </a:schemeClr>
                          </a:solidFill>
                          <a:latin typeface="Roboto"/>
                          <a:ea typeface="Roboto"/>
                          <a:cs typeface="Roboto"/>
                          <a:sym typeface="Roboto"/>
                        </a:rPr>
                        <a:t>Link to source # 2</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666283797"/>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763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Find 2 job advertisements you'd be interested in, each from a different source.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Highlight the source and paste a screen shot of each job advertisement below.</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Also post a link to the source of the job adverts</a:t>
            </a:r>
          </a:p>
        </p:txBody>
      </p:sp>
      <p:pic>
        <p:nvPicPr>
          <p:cNvPr id="7" name="Graphic 6" descr="Artist">
            <a:extLst>
              <a:ext uri="{FF2B5EF4-FFF2-40B4-BE49-F238E27FC236}">
                <a16:creationId xmlns:a16="http://schemas.microsoft.com/office/drawing/2014/main" id="{EC3E1035-3C97-4914-A545-4FF2465B69C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2613222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Tech skills|</a:t>
            </a:r>
            <a:r>
              <a:rPr lang="en-AU" sz="3000" dirty="0">
                <a:solidFill>
                  <a:srgbClr val="8CB3E3"/>
                </a:solidFill>
                <a:latin typeface="Roboto"/>
                <a:ea typeface="Roboto"/>
                <a:cs typeface="Roboto"/>
                <a:sym typeface="Roboto"/>
              </a:rPr>
              <a:t>List</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352790"/>
          </a:xfrm>
          <a:prstGeom prst="rect">
            <a:avLst/>
          </a:prstGeom>
          <a:noFill/>
          <a:ln>
            <a:noFill/>
          </a:ln>
        </p:spPr>
        <p:txBody>
          <a:bodyPr spcFirstLastPara="1" wrap="square" lIns="91425" tIns="45700" rIns="91425" bIns="45700" anchor="t" anchorCtr="0">
            <a:noAutofit/>
          </a:bodyPr>
          <a:lstStyle/>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Compare 2 of your technical skills.  These could be things like animating, modelling, rigging, unwrapping etc.</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one technical skill you feel you are currently “good” at and would find easy to learn more.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one technical skill you feel you are currently “poor” at and would find it difficult to learn more.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why one skill is easy for you and the other is difficult.</a:t>
            </a:r>
          </a:p>
        </p:txBody>
      </p:sp>
      <p:pic>
        <p:nvPicPr>
          <p:cNvPr id="3" name="Graphic 2" descr="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69E312D8-17AB-4792-828E-F358E4FAB64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CBC7B476-18CD-4338-B625-A3EBA6C0643E}"/>
              </a:ext>
            </a:extLst>
          </p:cNvPr>
          <p:cNvGraphicFramePr/>
          <p:nvPr>
            <p:extLst>
              <p:ext uri="{D42A27DB-BD31-4B8C-83A1-F6EECF244321}">
                <p14:modId xmlns:p14="http://schemas.microsoft.com/office/powerpoint/2010/main" val="3797868129"/>
              </p:ext>
            </p:extLst>
          </p:nvPr>
        </p:nvGraphicFramePr>
        <p:xfrm>
          <a:off x="454725" y="2339136"/>
          <a:ext cx="7731676" cy="1764822"/>
        </p:xfrm>
        <a:graphic>
          <a:graphicData uri="http://schemas.openxmlformats.org/drawingml/2006/table">
            <a:tbl>
              <a:tblPr>
                <a:noFill/>
                <a:tableStyleId>{2DE40A0A-F175-4DEE-BA99-264EB937CA04}</a:tableStyleId>
              </a:tblPr>
              <a:tblGrid>
                <a:gridCol w="3865838">
                  <a:extLst>
                    <a:ext uri="{9D8B030D-6E8A-4147-A177-3AD203B41FA5}">
                      <a16:colId xmlns:a16="http://schemas.microsoft.com/office/drawing/2014/main" val="20000"/>
                    </a:ext>
                  </a:extLst>
                </a:gridCol>
                <a:gridCol w="3865838">
                  <a:extLst>
                    <a:ext uri="{9D8B030D-6E8A-4147-A177-3AD203B41FA5}">
                      <a16:colId xmlns:a16="http://schemas.microsoft.com/office/drawing/2014/main" val="2336533870"/>
                    </a:ext>
                  </a:extLst>
                </a:gridCol>
              </a:tblGrid>
              <a:tr h="418464">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Easy and confident skill technical skill</a:t>
                      </a:r>
                      <a:endParaRPr>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cs typeface="Arial"/>
                          <a:sym typeface="Arial"/>
                        </a:rPr>
                        <a:t>Difficult and poor technical skill</a:t>
                      </a:r>
                      <a:endParaRPr sz="1000" b="1" i="0" u="none" strike="noStrike" cap="none" dirty="0">
                        <a:solidFill>
                          <a:schemeClr val="bg1"/>
                        </a:solidFill>
                        <a:latin typeface="Roboto"/>
                        <a:ea typeface="Roboto"/>
                        <a:cs typeface="Arial"/>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1346358">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a:solidFill>
                            <a:schemeClr val="accent6">
                              <a:lumMod val="75000"/>
                            </a:schemeClr>
                          </a:solidFill>
                          <a:latin typeface="Roboto"/>
                          <a:ea typeface="Roboto"/>
                          <a:cs typeface="Roboto"/>
                          <a:sym typeface="Roboto"/>
                        </a:rPr>
                        <a:t>What is the skill and why is it easy?</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chemeClr val="accent6">
                              <a:lumMod val="75000"/>
                            </a:schemeClr>
                          </a:solidFill>
                          <a:latin typeface="Roboto"/>
                          <a:ea typeface="Roboto"/>
                          <a:cs typeface="Roboto"/>
                          <a:sym typeface="Roboto"/>
                        </a:rPr>
                        <a:t>What is the skill and why is it difficult?</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89563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Tech skills|</a:t>
            </a:r>
            <a:r>
              <a:rPr lang="en-AU" sz="3000" dirty="0">
                <a:solidFill>
                  <a:srgbClr val="8CB3E3"/>
                </a:solidFill>
                <a:latin typeface="Roboto"/>
                <a:ea typeface="Roboto"/>
                <a:cs typeface="Roboto"/>
                <a:sym typeface="Roboto"/>
              </a:rPr>
              <a:t>List</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Take a screen shot of 2 job advertisements.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Identify and highlight some of the technical skills in each advertisement.</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Gears">
            <a:extLst>
              <a:ext uri="{FF2B5EF4-FFF2-40B4-BE49-F238E27FC236}">
                <a16:creationId xmlns:a16="http://schemas.microsoft.com/office/drawing/2014/main" id="{4DF78EF6-A00A-4C85-AF9F-197BC736B3A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94BCC910-A707-4ABA-BAE6-092CA098537E}"/>
              </a:ext>
            </a:extLst>
          </p:cNvPr>
          <p:cNvGraphicFramePr/>
          <p:nvPr>
            <p:extLst>
              <p:ext uri="{D42A27DB-BD31-4B8C-83A1-F6EECF244321}">
                <p14:modId xmlns:p14="http://schemas.microsoft.com/office/powerpoint/2010/main" val="2220513681"/>
              </p:ext>
            </p:extLst>
          </p:nvPr>
        </p:nvGraphicFramePr>
        <p:xfrm>
          <a:off x="454725" y="1722882"/>
          <a:ext cx="7781326" cy="2318776"/>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0191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 Tech Skills #1</a:t>
                      </a:r>
                      <a:endParaRPr>
                        <a:solidFill>
                          <a:schemeClr val="bg1"/>
                        </a:solidFill>
                      </a:endParaRP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dirty="0">
                          <a:solidFill>
                            <a:schemeClr val="bg1"/>
                          </a:solidFill>
                          <a:latin typeface="Roboto"/>
                          <a:ea typeface="Roboto"/>
                          <a:cs typeface="Roboto"/>
                          <a:sym typeface="Roboto"/>
                        </a:rPr>
                        <a:t>Job advertisement – Tech skills #2</a:t>
                      </a:r>
                      <a:endParaRPr lang="en-AU" sz="1000" b="1" i="0" u="none" strike="noStrike" cap="none" dirty="0">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dirty="0">
                        <a:solidFill>
                          <a:schemeClr val="bg1"/>
                        </a:solidFill>
                      </a:endParaRP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177016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chemeClr val="accent6">
                            <a:lumMod val="75000"/>
                          </a:schemeClr>
                        </a:solidFill>
                        <a:latin typeface="Roboto"/>
                        <a:ea typeface="Roboto"/>
                        <a:cs typeface="Roboto"/>
                        <a:sym typeface="Roboto"/>
                      </a:endParaRP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chemeClr val="accent6">
                              <a:lumMod val="75000"/>
                            </a:schemeClr>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56703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sp>
        <p:nvSpPr>
          <p:cNvPr id="213" name="Google Shape;213;p34"/>
          <p:cNvSpPr txBox="1">
            <a:spLocks noGrp="1"/>
          </p:cNvSpPr>
          <p:nvPr>
            <p:ph type="body" id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sz="900" dirty="0">
              <a:solidFill>
                <a:srgbClr val="B7B7B7"/>
              </a:solidFill>
              <a:latin typeface="Roboto"/>
              <a:ea typeface="Roboto"/>
              <a:cs typeface="Roboto"/>
              <a:sym typeface="Roboto"/>
            </a:endParaRPr>
          </a:p>
          <a:p>
            <a:pPr marL="0" marR="0" lvl="0" indent="0" algn="l" rtl="0">
              <a:lnSpc>
                <a:spcPct val="115000"/>
              </a:lnSpc>
              <a:spcBef>
                <a:spcPts val="0"/>
              </a:spcBef>
              <a:spcAft>
                <a:spcPts val="0"/>
              </a:spcAft>
              <a:buClr>
                <a:srgbClr val="92D050"/>
              </a:buClr>
              <a:buSzPts val="2800"/>
              <a:buFont typeface="Arial"/>
              <a:buNone/>
            </a:pPr>
            <a:r>
              <a:rPr lang="en-AU" sz="900" b="1" i="0" u="none" strike="noStrike" cap="none" dirty="0">
                <a:solidFill>
                  <a:srgbClr val="D9D9D9"/>
                </a:solidFill>
                <a:latin typeface="Roboto"/>
                <a:ea typeface="Roboto"/>
                <a:cs typeface="Roboto"/>
                <a:sym typeface="Roboto"/>
              </a:rPr>
              <a:t>The assessment will include:</a:t>
            </a:r>
            <a:endParaRPr sz="900" dirty="0">
              <a:latin typeface="Roboto"/>
              <a:ea typeface="Roboto"/>
              <a:cs typeface="Roboto"/>
              <a:sym typeface="Roboto"/>
            </a:endParaRPr>
          </a:p>
          <a:p>
            <a:pPr marL="342900" lvl="0" indent="-228600">
              <a:lnSpc>
                <a:spcPct val="115000"/>
              </a:lnSpc>
              <a:spcBef>
                <a:spcPts val="0"/>
              </a:spcBef>
              <a:buClr>
                <a:schemeClr val="accent6">
                  <a:lumMod val="75000"/>
                </a:schemeClr>
              </a:buClr>
              <a:buSzPts val="900"/>
              <a:buFont typeface="Roboto"/>
              <a:buChar char="•"/>
            </a:pPr>
            <a:r>
              <a:rPr lang="en-US" sz="900" dirty="0">
                <a:solidFill>
                  <a:srgbClr val="B7B7B7"/>
                </a:solidFill>
                <a:latin typeface="Roboto"/>
                <a:ea typeface="Roboto"/>
                <a:cs typeface="Roboto"/>
                <a:sym typeface="Roboto"/>
              </a:rPr>
              <a:t>Nominating career goal.</a:t>
            </a:r>
          </a:p>
          <a:p>
            <a:pPr marL="342900" lvl="0" indent="-228600">
              <a:lnSpc>
                <a:spcPct val="115000"/>
              </a:lnSpc>
              <a:spcBef>
                <a:spcPts val="0"/>
              </a:spcBef>
              <a:buClr>
                <a:schemeClr val="accent6">
                  <a:lumMod val="75000"/>
                </a:schemeClr>
              </a:buClr>
              <a:buSzPts val="900"/>
              <a:buFont typeface="Roboto"/>
              <a:buChar char="•"/>
            </a:pPr>
            <a:r>
              <a:rPr lang="en-US" sz="900" dirty="0">
                <a:solidFill>
                  <a:srgbClr val="B7B7B7"/>
                </a:solidFill>
                <a:latin typeface="Roboto"/>
                <a:ea typeface="Roboto"/>
                <a:cs typeface="Roboto"/>
                <a:sym typeface="Roboto"/>
              </a:rPr>
              <a:t>Listing and undertaking short-term actions</a:t>
            </a:r>
          </a:p>
          <a:p>
            <a:pPr marL="342900" lvl="0" indent="-228600">
              <a:lnSpc>
                <a:spcPct val="115000"/>
              </a:lnSpc>
              <a:spcBef>
                <a:spcPts val="0"/>
              </a:spcBef>
              <a:buClr>
                <a:schemeClr val="accent6">
                  <a:lumMod val="75000"/>
                </a:schemeClr>
              </a:buClr>
              <a:buSzPts val="900"/>
              <a:buFont typeface="Roboto"/>
              <a:buChar char="•"/>
            </a:pPr>
            <a:r>
              <a:rPr lang="en-US" sz="900" dirty="0">
                <a:solidFill>
                  <a:srgbClr val="B7B7B7"/>
                </a:solidFill>
                <a:latin typeface="Roboto"/>
                <a:ea typeface="Roboto"/>
                <a:cs typeface="Roboto"/>
                <a:sym typeface="Roboto"/>
              </a:rPr>
              <a:t>Planning long term actions</a:t>
            </a:r>
          </a:p>
          <a:p>
            <a:pPr marL="342900" lvl="0" indent="-228600">
              <a:lnSpc>
                <a:spcPct val="115000"/>
              </a:lnSpc>
              <a:spcBef>
                <a:spcPts val="0"/>
              </a:spcBef>
              <a:buClr>
                <a:schemeClr val="accent6">
                  <a:lumMod val="75000"/>
                </a:schemeClr>
              </a:buClr>
              <a:buSzPts val="900"/>
              <a:buFont typeface="Roboto"/>
              <a:buChar char="•"/>
            </a:pPr>
            <a:r>
              <a:rPr lang="en-US" sz="900" dirty="0">
                <a:solidFill>
                  <a:srgbClr val="B7B7B7"/>
                </a:solidFill>
                <a:latin typeface="Roboto"/>
                <a:ea typeface="Roboto"/>
                <a:cs typeface="Roboto"/>
                <a:sym typeface="Roboto"/>
              </a:rPr>
              <a:t>Collect feedback on the actions you plan and undertake</a:t>
            </a:r>
          </a:p>
          <a:p>
            <a:pPr marL="342900" lvl="0" indent="-228600">
              <a:lnSpc>
                <a:spcPct val="115000"/>
              </a:lnSpc>
              <a:spcBef>
                <a:spcPts val="0"/>
              </a:spcBef>
              <a:buClr>
                <a:schemeClr val="accent6">
                  <a:lumMod val="75000"/>
                </a:schemeClr>
              </a:buClr>
              <a:buSzPts val="900"/>
              <a:buFont typeface="Roboto"/>
              <a:buChar char="•"/>
            </a:pPr>
            <a:r>
              <a:rPr lang="en-US" sz="900" dirty="0">
                <a:solidFill>
                  <a:srgbClr val="B7B7B7"/>
                </a:solidFill>
                <a:latin typeface="Roboto"/>
                <a:ea typeface="Roboto"/>
                <a:cs typeface="Roboto"/>
                <a:sym typeface="Roboto"/>
              </a:rPr>
              <a:t>Evaluate your processes and actions</a:t>
            </a:r>
          </a:p>
          <a:p>
            <a:pPr marL="0" lvl="0" indent="0" rtl="0">
              <a:lnSpc>
                <a:spcPct val="115000"/>
              </a:lnSpc>
              <a:spcBef>
                <a:spcPts val="0"/>
              </a:spcBef>
              <a:spcAft>
                <a:spcPts val="0"/>
              </a:spcAft>
              <a:buNone/>
            </a:pPr>
            <a:endParaRPr sz="900" b="1" dirty="0">
              <a:solidFill>
                <a:schemeClr val="lt2"/>
              </a:solidFill>
              <a:latin typeface="Roboto"/>
              <a:ea typeface="Roboto"/>
              <a:cs typeface="Roboto"/>
              <a:sym typeface="Roboto"/>
            </a:endParaRPr>
          </a:p>
          <a:p>
            <a:pPr marL="0" lvl="0" indent="0" rtl="0">
              <a:lnSpc>
                <a:spcPct val="115000"/>
              </a:lnSpc>
              <a:spcBef>
                <a:spcPts val="0"/>
              </a:spcBef>
              <a:spcAft>
                <a:spcPts val="0"/>
              </a:spcAft>
              <a:buNone/>
            </a:pPr>
            <a:r>
              <a:rPr lang="en-AU" sz="900" b="1" i="0" u="none" strike="noStrike" cap="none" dirty="0">
                <a:solidFill>
                  <a:schemeClr val="lt2"/>
                </a:solidFill>
                <a:latin typeface="Roboto"/>
                <a:ea typeface="Roboto"/>
                <a:cs typeface="Roboto"/>
                <a:sym typeface="Roboto"/>
              </a:rPr>
              <a:t>The assessment instructions:</a:t>
            </a:r>
            <a:endParaRPr sz="900" b="1" i="0" u="none" strike="noStrike" cap="none" dirty="0">
              <a:solidFill>
                <a:schemeClr val="lt2"/>
              </a:solidFill>
              <a:latin typeface="Roboto"/>
              <a:ea typeface="Roboto"/>
              <a:cs typeface="Roboto"/>
              <a:sym typeface="Roboto"/>
            </a:endParaRPr>
          </a:p>
          <a:p>
            <a:pPr marL="342900" lvl="0" indent="-228600" rtl="0">
              <a:lnSpc>
                <a:spcPct val="115000"/>
              </a:lnSpc>
              <a:spcBef>
                <a:spcPts val="0"/>
              </a:spcBef>
              <a:spcAft>
                <a:spcPts val="0"/>
              </a:spcAft>
              <a:buClr>
                <a:schemeClr val="accent6">
                  <a:lumMod val="75000"/>
                </a:schemeClr>
              </a:buClr>
              <a:buSzPts val="900"/>
              <a:buFont typeface="Roboto"/>
              <a:buChar char="•"/>
            </a:pPr>
            <a:r>
              <a:rPr lang="en-AU" sz="900" i="0" u="none" strike="noStrike" cap="none" dirty="0">
                <a:solidFill>
                  <a:srgbClr val="B7B7B7"/>
                </a:solidFill>
                <a:latin typeface="Roboto"/>
                <a:ea typeface="Roboto"/>
                <a:cs typeface="Roboto"/>
                <a:sym typeface="Roboto"/>
              </a:rPr>
              <a:t>All sections marked in</a:t>
            </a:r>
            <a:r>
              <a:rPr lang="en-AU" sz="900" i="0" u="none" strike="noStrike" cap="none" dirty="0">
                <a:solidFill>
                  <a:schemeClr val="accent6">
                    <a:lumMod val="75000"/>
                  </a:schemeClr>
                </a:solidFill>
                <a:latin typeface="Roboto"/>
                <a:ea typeface="Roboto"/>
                <a:cs typeface="Roboto"/>
                <a:sym typeface="Roboto"/>
              </a:rPr>
              <a:t> </a:t>
            </a:r>
            <a:r>
              <a:rPr lang="en-AU" sz="900" dirty="0">
                <a:solidFill>
                  <a:schemeClr val="accent6">
                    <a:lumMod val="75000"/>
                  </a:schemeClr>
                </a:solidFill>
                <a:latin typeface="Roboto"/>
                <a:ea typeface="Roboto"/>
                <a:cs typeface="Roboto"/>
                <a:sym typeface="Roboto"/>
              </a:rPr>
              <a:t>orange</a:t>
            </a:r>
            <a:r>
              <a:rPr lang="en-AU" sz="900" i="0" u="none" strike="noStrike" cap="none" dirty="0">
                <a:solidFill>
                  <a:schemeClr val="accent6">
                    <a:lumMod val="75000"/>
                  </a:schemeClr>
                </a:solidFill>
                <a:latin typeface="Roboto"/>
                <a:ea typeface="Roboto"/>
                <a:cs typeface="Roboto"/>
                <a:sym typeface="Roboto"/>
              </a:rPr>
              <a:t> </a:t>
            </a:r>
            <a:r>
              <a:rPr lang="en-AU" sz="900" i="0" u="none" strike="noStrike" cap="none" dirty="0">
                <a:solidFill>
                  <a:srgbClr val="B7B7B7"/>
                </a:solidFill>
                <a:latin typeface="Roboto"/>
                <a:ea typeface="Roboto"/>
                <a:cs typeface="Roboto"/>
                <a:sym typeface="Roboto"/>
              </a:rPr>
              <a:t>must be edited/filled out by you.</a:t>
            </a:r>
          </a:p>
          <a:p>
            <a:pPr marL="342900" lvl="0" indent="-228600" rtl="0">
              <a:lnSpc>
                <a:spcPct val="115000"/>
              </a:lnSpc>
              <a:spcBef>
                <a:spcPts val="0"/>
              </a:spcBef>
              <a:spcAft>
                <a:spcPts val="0"/>
              </a:spcAft>
              <a:buClr>
                <a:schemeClr val="accent6">
                  <a:lumMod val="75000"/>
                </a:schemeClr>
              </a:buClr>
              <a:buSzPts val="900"/>
              <a:buFont typeface="Roboto"/>
              <a:buChar char="•"/>
            </a:pPr>
            <a:r>
              <a:rPr lang="en-AU" sz="900" dirty="0">
                <a:solidFill>
                  <a:srgbClr val="B7B7B7"/>
                </a:solidFill>
                <a:latin typeface="Roboto"/>
                <a:ea typeface="Roboto"/>
                <a:cs typeface="Roboto"/>
                <a:sym typeface="Roboto"/>
              </a:rPr>
              <a:t>Screen cap images are requested for some information.  This is to ensure information is not lost due to internet hyperlinks becoming broken.  Please ensure you screen capture information clearly so it can be read and assessed. </a:t>
            </a:r>
            <a:endParaRPr sz="900" dirty="0">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Studios|</a:t>
            </a:r>
            <a:r>
              <a:rPr lang="en-AU" sz="3000" dirty="0">
                <a:solidFill>
                  <a:srgbClr val="8CB3E3"/>
                </a:solidFill>
                <a:latin typeface="Roboto"/>
                <a:ea typeface="Roboto"/>
                <a:cs typeface="Roboto"/>
                <a:sym typeface="Roboto"/>
              </a:rPr>
              <a:t>Studio list</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74344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Identify a few studios near to you (local studios) and post a link to their website.  (3)</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Identify some international studios and post a link to their website.  (3)</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3" name="Graphic 2" descr="Building">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C102E092-3180-4254-A216-5578738832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14E80E7F-C859-4B3E-98E5-7AA81C0ECB45}"/>
              </a:ext>
            </a:extLst>
          </p:cNvPr>
          <p:cNvGraphicFramePr/>
          <p:nvPr>
            <p:extLst>
              <p:ext uri="{D42A27DB-BD31-4B8C-83A1-F6EECF244321}">
                <p14:modId xmlns:p14="http://schemas.microsoft.com/office/powerpoint/2010/main" val="558869879"/>
              </p:ext>
            </p:extLst>
          </p:nvPr>
        </p:nvGraphicFramePr>
        <p:xfrm>
          <a:off x="426675" y="1591244"/>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Local studio name</a:t>
                      </a:r>
                      <a:endParaRPr lang="en-AU" sz="1000" b="1" i="0" u="none" strike="noStrike" cap="none">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studio website</a:t>
                      </a: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chemeClr val="accent6">
                              <a:lumMod val="75000"/>
                            </a:schemeClr>
                          </a:solidFill>
                          <a:latin typeface="Roboto"/>
                          <a:ea typeface="Roboto"/>
                          <a:cs typeface="Roboto"/>
                          <a:sym typeface="Roboto"/>
                        </a:rPr>
                        <a:t>Studio #1</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chemeClr val="accent6">
                              <a:lumMod val="75000"/>
                            </a:schemeClr>
                          </a:solidFill>
                          <a:effectLst/>
                          <a:uLnTx/>
                          <a:uFillTx/>
                          <a:latin typeface="Roboto"/>
                          <a:ea typeface="Roboto"/>
                          <a:cs typeface="Roboto"/>
                          <a:sym typeface="Roboto"/>
                        </a:rPr>
                        <a:t>Link #1</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chemeClr val="accent6">
                              <a:lumMod val="75000"/>
                            </a:schemeClr>
                          </a:solidFill>
                          <a:latin typeface="Roboto"/>
                          <a:ea typeface="Roboto"/>
                          <a:cs typeface="Roboto"/>
                          <a:sym typeface="Roboto"/>
                        </a:rPr>
                        <a:t>Studio #2</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chemeClr val="accent6">
                              <a:lumMod val="75000"/>
                            </a:schemeClr>
                          </a:solidFill>
                          <a:effectLst/>
                          <a:uLnTx/>
                          <a:uFillTx/>
                          <a:latin typeface="Roboto"/>
                          <a:ea typeface="Roboto"/>
                          <a:cs typeface="Roboto"/>
                          <a:sym typeface="Roboto"/>
                        </a:rPr>
                        <a:t>Link #2</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chemeClr val="accent6">
                              <a:lumMod val="75000"/>
                            </a:schemeClr>
                          </a:solidFill>
                          <a:latin typeface="Roboto"/>
                          <a:ea typeface="Roboto"/>
                          <a:cs typeface="Roboto"/>
                          <a:sym typeface="Roboto"/>
                        </a:rPr>
                        <a:t>Studio #3</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chemeClr val="accent6">
                              <a:lumMod val="75000"/>
                            </a:schemeClr>
                          </a:solidFill>
                          <a:effectLst/>
                          <a:uLnTx/>
                          <a:uFillTx/>
                          <a:latin typeface="Roboto"/>
                          <a:ea typeface="Roboto"/>
                          <a:cs typeface="Roboto"/>
                          <a:sym typeface="Roboto"/>
                        </a:rPr>
                        <a:t>Link #3</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graphicFrame>
        <p:nvGraphicFramePr>
          <p:cNvPr id="11" name="Google Shape;293;p44">
            <a:extLst>
              <a:ext uri="{FF2B5EF4-FFF2-40B4-BE49-F238E27FC236}">
                <a16:creationId xmlns:a16="http://schemas.microsoft.com/office/drawing/2014/main" id="{B2B13CA3-CBE2-4FBF-B94E-135C8DC8610F}"/>
              </a:ext>
            </a:extLst>
          </p:cNvPr>
          <p:cNvGraphicFramePr/>
          <p:nvPr>
            <p:extLst>
              <p:ext uri="{D42A27DB-BD31-4B8C-83A1-F6EECF244321}">
                <p14:modId xmlns:p14="http://schemas.microsoft.com/office/powerpoint/2010/main" val="2799329772"/>
              </p:ext>
            </p:extLst>
          </p:nvPr>
        </p:nvGraphicFramePr>
        <p:xfrm>
          <a:off x="425925" y="3175551"/>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International studio name</a:t>
                      </a:r>
                      <a:endParaRPr lang="en-AU" sz="1000" b="1" i="0" u="none" strike="noStrike" cap="none">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studio website</a:t>
                      </a: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chemeClr val="accent6">
                              <a:lumMod val="75000"/>
                            </a:schemeClr>
                          </a:solidFill>
                          <a:latin typeface="Roboto"/>
                          <a:ea typeface="Roboto"/>
                          <a:cs typeface="Roboto"/>
                          <a:sym typeface="Roboto"/>
                        </a:rPr>
                        <a:t>Studio #1</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chemeClr val="accent6">
                              <a:lumMod val="75000"/>
                            </a:schemeClr>
                          </a:solidFill>
                          <a:effectLst/>
                          <a:uLnTx/>
                          <a:uFillTx/>
                          <a:latin typeface="Roboto"/>
                          <a:ea typeface="Roboto"/>
                          <a:cs typeface="Roboto"/>
                          <a:sym typeface="Roboto"/>
                        </a:rPr>
                        <a:t>Link #1</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chemeClr val="accent6">
                              <a:lumMod val="75000"/>
                            </a:schemeClr>
                          </a:solidFill>
                          <a:latin typeface="Roboto"/>
                          <a:ea typeface="Roboto"/>
                          <a:cs typeface="Roboto"/>
                          <a:sym typeface="Roboto"/>
                        </a:rPr>
                        <a:t>Studio #2</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chemeClr val="accent6">
                              <a:lumMod val="75000"/>
                            </a:schemeClr>
                          </a:solidFill>
                          <a:effectLst/>
                          <a:uLnTx/>
                          <a:uFillTx/>
                          <a:latin typeface="Roboto"/>
                          <a:ea typeface="Roboto"/>
                          <a:cs typeface="Roboto"/>
                          <a:sym typeface="Roboto"/>
                        </a:rPr>
                        <a:t>Link #2</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chemeClr val="accent6">
                              <a:lumMod val="75000"/>
                            </a:schemeClr>
                          </a:solidFill>
                          <a:latin typeface="Roboto"/>
                          <a:ea typeface="Roboto"/>
                          <a:cs typeface="Roboto"/>
                          <a:sym typeface="Roboto"/>
                        </a:rPr>
                        <a:t>Studio #3</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chemeClr val="accent6">
                              <a:lumMod val="75000"/>
                            </a:schemeClr>
                          </a:solidFill>
                          <a:effectLst/>
                          <a:uLnTx/>
                          <a:uFillTx/>
                          <a:latin typeface="Roboto"/>
                          <a:ea typeface="Roboto"/>
                          <a:cs typeface="Roboto"/>
                          <a:sym typeface="Roboto"/>
                        </a:rPr>
                        <a:t>Link #3</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spTree>
    <p:extLst>
      <p:ext uri="{BB962C8B-B14F-4D97-AF65-F5344CB8AC3E}">
        <p14:creationId xmlns:p14="http://schemas.microsoft.com/office/powerpoint/2010/main" val="2480760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Studio|</a:t>
            </a:r>
            <a:r>
              <a:rPr lang="en-AU" sz="3000" dirty="0">
                <a:solidFill>
                  <a:srgbClr val="8CB3E3"/>
                </a:solidFill>
                <a:latin typeface="Roboto"/>
                <a:ea typeface="Roboto"/>
                <a:cs typeface="Roboto"/>
                <a:sym typeface="Roboto"/>
              </a:rPr>
              <a:t>Studio review</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one local and one international studio from your list.</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Research them and report on some findings, focusing on what they produce or how they produce it. Ensure you are reporting accurate information.</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what software they use?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how many staff they employ?</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other information about how the studio produces its products?</a:t>
            </a:r>
          </a:p>
        </p:txBody>
      </p:sp>
      <p:pic>
        <p:nvPicPr>
          <p:cNvPr id="9" name="Graphic 8" descr="Building">
            <a:extLst>
              <a:ext uri="{FF2B5EF4-FFF2-40B4-BE49-F238E27FC236}">
                <a16:creationId xmlns:a16="http://schemas.microsoft.com/office/drawing/2014/main" id="{B6595806-8C20-4513-A4FC-E8E815CB31A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2E5F0B64-DEFC-4509-B9F3-6BC662A4A575}"/>
              </a:ext>
            </a:extLst>
          </p:cNvPr>
          <p:cNvGraphicFramePr/>
          <p:nvPr>
            <p:extLst>
              <p:ext uri="{D42A27DB-BD31-4B8C-83A1-F6EECF244321}">
                <p14:modId xmlns:p14="http://schemas.microsoft.com/office/powerpoint/2010/main" val="3206746089"/>
              </p:ext>
            </p:extLst>
          </p:nvPr>
        </p:nvGraphicFramePr>
        <p:xfrm>
          <a:off x="425925" y="2327389"/>
          <a:ext cx="7904475" cy="166107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Studio name</a:t>
                      </a:r>
                      <a:endParaRPr lang="en-AU" sz="1000" b="1" i="0" u="none" strike="noStrike" cap="none">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Production trivia</a:t>
                      </a: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chemeClr val="accent6">
                              <a:lumMod val="75000"/>
                            </a:schemeClr>
                          </a:solidFill>
                          <a:latin typeface="Roboto"/>
                          <a:ea typeface="Roboto"/>
                          <a:cs typeface="Roboto"/>
                          <a:sym typeface="Roboto"/>
                        </a:rPr>
                        <a:t>Local Studio name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chemeClr val="accent6">
                            <a:lumMod val="75000"/>
                          </a:schemeClr>
                        </a:buClr>
                        <a:buSzPts val="900"/>
                        <a:buFont typeface="Arial" panose="020B0604020202020204" pitchFamily="34" charset="0"/>
                        <a:buChar char="•"/>
                        <a:tabLst/>
                        <a:defRPr/>
                      </a:pPr>
                      <a:r>
                        <a:rPr kumimoji="0" lang="en-AU" sz="900" b="0" i="0" u="none" strike="noStrike" kern="0" cap="none" spc="0" normalizeH="0" baseline="0" noProof="0" dirty="0">
                          <a:ln>
                            <a:noFill/>
                          </a:ln>
                          <a:solidFill>
                            <a:schemeClr val="accent6">
                              <a:lumMod val="75000"/>
                            </a:schemeClr>
                          </a:solidFill>
                          <a:effectLst/>
                          <a:uLnTx/>
                          <a:uFillTx/>
                          <a:latin typeface="Roboto"/>
                          <a:ea typeface="Roboto"/>
                          <a:cs typeface="Roboto"/>
                          <a:sym typeface="Roboto"/>
                        </a:rPr>
                        <a:t>Production related information #1</a:t>
                      </a:r>
                    </a:p>
                    <a:p>
                      <a:pPr marL="171450" marR="0" lvl="0" indent="-171450" algn="l" defTabSz="914400" rtl="0" eaLnBrk="1" fontAlgn="auto" latinLnBrk="0" hangingPunct="1">
                        <a:lnSpc>
                          <a:spcPct val="100000"/>
                        </a:lnSpc>
                        <a:spcBef>
                          <a:spcPts val="0"/>
                        </a:spcBef>
                        <a:spcAft>
                          <a:spcPts val="0"/>
                        </a:spcAft>
                        <a:buClr>
                          <a:schemeClr val="accent6">
                            <a:lumMod val="75000"/>
                          </a:schemeClr>
                        </a:buClr>
                        <a:buSzPts val="900"/>
                        <a:buFont typeface="Arial" panose="020B0604020202020204" pitchFamily="34" charset="0"/>
                        <a:buChar char="•"/>
                        <a:tabLst/>
                        <a:defRPr/>
                      </a:pPr>
                      <a:r>
                        <a:rPr kumimoji="0" lang="en-AU" sz="900" b="0" i="0" u="none" strike="noStrike" kern="0" cap="none" spc="0" normalizeH="0" baseline="0" noProof="0" dirty="0">
                          <a:ln>
                            <a:noFill/>
                          </a:ln>
                          <a:solidFill>
                            <a:schemeClr val="accent6">
                              <a:lumMod val="75000"/>
                            </a:schemeClr>
                          </a:solidFill>
                          <a:effectLst/>
                          <a:uLnTx/>
                          <a:uFillTx/>
                          <a:latin typeface="Roboto"/>
                          <a:ea typeface="Roboto"/>
                          <a:cs typeface="Roboto"/>
                          <a:sym typeface="Roboto"/>
                        </a:rPr>
                        <a:t>Production related information #2</a:t>
                      </a:r>
                    </a:p>
                    <a:p>
                      <a:pPr marL="171450" marR="0" lvl="0" indent="-171450" algn="l" defTabSz="914400" rtl="0" eaLnBrk="1" fontAlgn="auto" latinLnBrk="0" hangingPunct="1">
                        <a:lnSpc>
                          <a:spcPct val="100000"/>
                        </a:lnSpc>
                        <a:spcBef>
                          <a:spcPts val="0"/>
                        </a:spcBef>
                        <a:spcAft>
                          <a:spcPts val="0"/>
                        </a:spcAft>
                        <a:buClr>
                          <a:schemeClr val="accent6">
                            <a:lumMod val="75000"/>
                          </a:schemeClr>
                        </a:buClr>
                        <a:buSzPts val="900"/>
                        <a:buFont typeface="Arial" panose="020B0604020202020204" pitchFamily="34" charset="0"/>
                        <a:buChar char="•"/>
                        <a:tabLst/>
                        <a:defRPr/>
                      </a:pPr>
                      <a:r>
                        <a:rPr kumimoji="0" lang="en-AU" sz="900" b="0" i="0" u="none" strike="noStrike" kern="0" cap="none" spc="0" normalizeH="0" baseline="0" noProof="0" dirty="0">
                          <a:ln>
                            <a:noFill/>
                          </a:ln>
                          <a:solidFill>
                            <a:schemeClr val="accent6">
                              <a:lumMod val="75000"/>
                            </a:schemeClr>
                          </a:solidFill>
                          <a:effectLst/>
                          <a:uLnTx/>
                          <a:uFillTx/>
                          <a:latin typeface="Roboto"/>
                          <a:ea typeface="Roboto"/>
                          <a:cs typeface="Roboto"/>
                          <a:sym typeface="Roboto"/>
                        </a:rPr>
                        <a:t>Production related information #3</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chemeClr val="accent6">
                              <a:lumMod val="75000"/>
                            </a:schemeClr>
                          </a:solidFill>
                          <a:latin typeface="Roboto"/>
                          <a:ea typeface="Roboto"/>
                          <a:cs typeface="Roboto"/>
                          <a:sym typeface="Roboto"/>
                        </a:rPr>
                        <a:t>International Studio name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chemeClr val="accent6">
                            <a:lumMod val="75000"/>
                          </a:schemeClr>
                        </a:buClr>
                        <a:buSzPts val="900"/>
                        <a:buFont typeface="Arial" panose="020B0604020202020204" pitchFamily="34" charset="0"/>
                        <a:buChar char="•"/>
                        <a:tabLst/>
                        <a:defRPr/>
                      </a:pPr>
                      <a:r>
                        <a:rPr kumimoji="0" lang="en-AU" sz="900" b="0" i="0" u="none" strike="noStrike" kern="0" cap="none" spc="0" normalizeH="0" baseline="0" noProof="0" dirty="0">
                          <a:ln>
                            <a:noFill/>
                          </a:ln>
                          <a:solidFill>
                            <a:schemeClr val="accent6">
                              <a:lumMod val="75000"/>
                            </a:schemeClr>
                          </a:solidFill>
                          <a:effectLst/>
                          <a:uLnTx/>
                          <a:uFillTx/>
                          <a:latin typeface="Roboto"/>
                          <a:ea typeface="Roboto"/>
                          <a:cs typeface="Roboto"/>
                          <a:sym typeface="Roboto"/>
                        </a:rPr>
                        <a:t>Production related information #1</a:t>
                      </a:r>
                    </a:p>
                    <a:p>
                      <a:pPr marL="171450" marR="0" lvl="0" indent="-171450" algn="l" defTabSz="914400" rtl="0" eaLnBrk="1" fontAlgn="auto" latinLnBrk="0" hangingPunct="1">
                        <a:lnSpc>
                          <a:spcPct val="100000"/>
                        </a:lnSpc>
                        <a:spcBef>
                          <a:spcPts val="0"/>
                        </a:spcBef>
                        <a:spcAft>
                          <a:spcPts val="0"/>
                        </a:spcAft>
                        <a:buClr>
                          <a:schemeClr val="accent6">
                            <a:lumMod val="75000"/>
                          </a:schemeClr>
                        </a:buClr>
                        <a:buSzPts val="900"/>
                        <a:buFont typeface="Arial" panose="020B0604020202020204" pitchFamily="34" charset="0"/>
                        <a:buChar char="•"/>
                        <a:tabLst/>
                        <a:defRPr/>
                      </a:pPr>
                      <a:r>
                        <a:rPr kumimoji="0" lang="en-AU" sz="900" b="0" i="0" u="none" strike="noStrike" kern="0" cap="none" spc="0" normalizeH="0" baseline="0" noProof="0" dirty="0">
                          <a:ln>
                            <a:noFill/>
                          </a:ln>
                          <a:solidFill>
                            <a:schemeClr val="accent6">
                              <a:lumMod val="75000"/>
                            </a:schemeClr>
                          </a:solidFill>
                          <a:effectLst/>
                          <a:uLnTx/>
                          <a:uFillTx/>
                          <a:latin typeface="Roboto"/>
                          <a:ea typeface="Roboto"/>
                          <a:cs typeface="Roboto"/>
                          <a:sym typeface="Roboto"/>
                        </a:rPr>
                        <a:t>Production related information #2</a:t>
                      </a:r>
                    </a:p>
                    <a:p>
                      <a:pPr marL="171450" marR="0" lvl="0" indent="-171450" algn="l" defTabSz="914400" rtl="0" eaLnBrk="1" fontAlgn="auto" latinLnBrk="0" hangingPunct="1">
                        <a:lnSpc>
                          <a:spcPct val="100000"/>
                        </a:lnSpc>
                        <a:spcBef>
                          <a:spcPts val="0"/>
                        </a:spcBef>
                        <a:spcAft>
                          <a:spcPts val="0"/>
                        </a:spcAft>
                        <a:buClr>
                          <a:schemeClr val="accent6">
                            <a:lumMod val="75000"/>
                          </a:schemeClr>
                        </a:buClr>
                        <a:buSzPts val="900"/>
                        <a:buFont typeface="Arial" panose="020B0604020202020204" pitchFamily="34" charset="0"/>
                        <a:buChar char="•"/>
                        <a:tabLst/>
                        <a:defRPr/>
                      </a:pPr>
                      <a:r>
                        <a:rPr kumimoji="0" lang="en-AU" sz="900" b="0" i="0" u="none" strike="noStrike" kern="0" cap="none" spc="0" normalizeH="0" baseline="0" noProof="0" dirty="0">
                          <a:ln>
                            <a:noFill/>
                          </a:ln>
                          <a:solidFill>
                            <a:schemeClr val="accent6">
                              <a:lumMod val="75000"/>
                            </a:schemeClr>
                          </a:solidFill>
                          <a:effectLst/>
                          <a:uLnTx/>
                          <a:uFillTx/>
                          <a:latin typeface="Roboto"/>
                          <a:ea typeface="Roboto"/>
                          <a:cs typeface="Roboto"/>
                          <a:sym typeface="Roboto"/>
                        </a:rPr>
                        <a:t>Production related information #3</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kumimoji="0" lang="en-AU" sz="900" b="0" i="0" u="none" strike="noStrike" kern="0" cap="none" spc="0" normalizeH="0" baseline="0" noProof="0" dirty="0">
                        <a:ln>
                          <a:noFill/>
                        </a:ln>
                        <a:solidFill>
                          <a:schemeClr val="accent6">
                            <a:lumMod val="75000"/>
                          </a:schemeClr>
                        </a:solidFill>
                        <a:effectLst/>
                        <a:uLnTx/>
                        <a:uFillTx/>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587695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Network 1|</a:t>
            </a:r>
            <a:r>
              <a:rPr lang="en-AU" sz="3000">
                <a:solidFill>
                  <a:srgbClr val="8CB3E3"/>
                </a:solidFill>
                <a:latin typeface="Roboto"/>
                <a:ea typeface="Roboto"/>
                <a:cs typeface="Roboto"/>
                <a:sym typeface="Roboto"/>
              </a:rPr>
              <a:t>Personal close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42786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Think about your immediate personal network.  Think about the people who can offer you advice and feedback.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These are people who you can talk directly with.  These people may include family, friends, fellow students, trainers, work colleges, </a:t>
            </a:r>
            <a:r>
              <a:rPr lang="en-US" sz="900" dirty="0" err="1">
                <a:solidFill>
                  <a:srgbClr val="B7B7B7"/>
                </a:solidFill>
                <a:latin typeface="Roboto"/>
                <a:ea typeface="Roboto"/>
                <a:cs typeface="Roboto"/>
                <a:sym typeface="Roboto"/>
              </a:rPr>
              <a:t>etc</a:t>
            </a: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How many people in your immediate personal network could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artistic / technical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soft skills related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employment and job-related matters.</a:t>
            </a: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551526195"/>
              </p:ext>
            </p:extLst>
          </p:nvPr>
        </p:nvGraphicFramePr>
        <p:xfrm>
          <a:off x="2427890" y="2489947"/>
          <a:ext cx="4398580" cy="1812892"/>
        </p:xfrm>
        <a:graphic>
          <a:graphicData uri="http://schemas.openxmlformats.org/drawingml/2006/table">
            <a:tbl>
              <a:tblPr>
                <a:noFill/>
                <a:tableStyleId>{2DE40A0A-F175-4DEE-BA99-264EB937CA04}</a:tableStyleId>
              </a:tblPr>
              <a:tblGrid>
                <a:gridCol w="2166217">
                  <a:extLst>
                    <a:ext uri="{9D8B030D-6E8A-4147-A177-3AD203B41FA5}">
                      <a16:colId xmlns:a16="http://schemas.microsoft.com/office/drawing/2014/main" val="3179543082"/>
                    </a:ext>
                  </a:extLst>
                </a:gridCol>
                <a:gridCol w="2232363">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Personal close network (approximate size)</a:t>
                      </a: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0" i="0" u="none" strike="noStrike" cap="none">
                          <a:solidFill>
                            <a:schemeClr val="bg1">
                              <a:lumMod val="75000"/>
                            </a:schemeClr>
                          </a:solidFill>
                          <a:latin typeface="Roboto"/>
                          <a:ea typeface="Roboto"/>
                          <a:cs typeface="Roboto"/>
                          <a:sym typeface="Roboto"/>
                        </a:rPr>
                        <a:t>Artistic / technical matters</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Approximate number of close contacts</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4109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Soft skill related matters</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Approximate number of close contacts</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Employment / job related matters</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Approximate number of close contacts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3237765255"/>
                  </a:ext>
                </a:extLst>
              </a:tr>
            </a:tbl>
          </a:graphicData>
        </a:graphic>
      </p:graphicFrame>
      <p:pic>
        <p:nvPicPr>
          <p:cNvPr id="7" name="Graphic 6" descr="Social network">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09D792BE-0261-4925-8B26-2EADB05B93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767910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Network 1|</a:t>
            </a:r>
            <a:r>
              <a:rPr lang="en-AU">
                <a:solidFill>
                  <a:srgbClr val="8CB3E3"/>
                </a:solidFill>
                <a:latin typeface="Roboto"/>
                <a:ea typeface="Roboto"/>
                <a:sym typeface="Roboto"/>
              </a:rPr>
              <a:t>Personal </a:t>
            </a:r>
            <a:r>
              <a:rPr lang="en-AU">
                <a:solidFill>
                  <a:srgbClr val="8CB3E3"/>
                </a:solidFill>
                <a:latin typeface="Roboto"/>
                <a:ea typeface="Roboto"/>
                <a:cs typeface="Roboto"/>
                <a:sym typeface="Roboto"/>
              </a:rPr>
              <a:t>Extended</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403939907"/>
              </p:ext>
            </p:extLst>
          </p:nvPr>
        </p:nvGraphicFramePr>
        <p:xfrm>
          <a:off x="425925" y="2802322"/>
          <a:ext cx="7904475" cy="159656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Extended network</a:t>
                      </a: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the extended network you have right now!</a:t>
                      </a:r>
                      <a:endParaRPr lang="en-AU" sz="900">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Answer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Are there any easy steps you could take to expand you current extended network?</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Answer here</a:t>
                      </a:r>
                      <a:endParaRPr lang="en-AU" sz="900" dirty="0">
                        <a:solidFill>
                          <a:schemeClr val="accent6">
                            <a:lumMod val="75000"/>
                          </a:schemeClr>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65042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Your personal extended network is made up of people who you are not in direct contact with.</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This could include people you don’t know in person, but are a member of a group you are a part of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social media group)</a:t>
            </a:r>
          </a:p>
          <a:p>
            <a:pPr marL="0" lvl="0" indent="0">
              <a:spcBef>
                <a:spcPts val="0"/>
              </a:spcBef>
              <a:buNone/>
            </a:pPr>
            <a:r>
              <a:rPr lang="en-US" sz="900">
                <a:solidFill>
                  <a:srgbClr val="B7B7B7"/>
                </a:solidFill>
                <a:latin typeface="Roboto"/>
                <a:ea typeface="Roboto"/>
                <a:cs typeface="Roboto"/>
                <a:sym typeface="Roboto"/>
              </a:rPr>
              <a:t>This could also include people you know of.  You may need to talk “through” other people to make contact.</a:t>
            </a:r>
          </a:p>
          <a:p>
            <a:pPr marL="0" lvl="0" indent="0">
              <a:spcBef>
                <a:spcPts val="0"/>
              </a:spcBef>
              <a:buNone/>
            </a:pPr>
            <a:r>
              <a:rPr lang="en-US" sz="900">
                <a:solidFill>
                  <a:srgbClr val="B7B7B7"/>
                </a:solidFill>
                <a:latin typeface="Roboto"/>
                <a:ea typeface="Roboto"/>
                <a:cs typeface="Roboto"/>
                <a:sym typeface="Roboto"/>
              </a:rPr>
              <a:t>These people are “2 steps” away.</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the box below describe the scope and extent of your personal extended network.</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“know of” some people who could help you develop as a professional?</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access to a group of people who could potentially support you?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Facebook group)</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some form of extended network you can get feedback or even advice from?</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ocial network">
            <a:extLst>
              <a:ext uri="{FF2B5EF4-FFF2-40B4-BE49-F238E27FC236}">
                <a16:creationId xmlns:a16="http://schemas.microsoft.com/office/drawing/2014/main" id="{1BD11919-CB0A-44D5-9765-89441890B27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01085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Network 2|</a:t>
            </a:r>
            <a:r>
              <a:rPr lang="en-AU" sz="3000">
                <a:solidFill>
                  <a:srgbClr val="8CB3E3"/>
                </a:solidFill>
                <a:latin typeface="Roboto"/>
                <a:ea typeface="Roboto"/>
                <a:cs typeface="Roboto"/>
                <a:sym typeface="Roboto"/>
              </a:rPr>
              <a:t>Community close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72827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2 local communities you could personally interact with that could help you develop professionally.  Focus on finding local groups that are near to where you are now, that you could have easy access to.</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community could offer …</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competition</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Interaction with like minded people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Networking</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Feedback</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Answering questions</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a:solidFill>
                  <a:srgbClr val="B7B7B7"/>
                </a:solidFill>
                <a:latin typeface="Roboto"/>
                <a:ea typeface="Roboto"/>
                <a:cs typeface="Roboto"/>
                <a:sym typeface="Roboto"/>
              </a:rPr>
              <a:t>Describe (and link to) the communities in the box below.</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346897474"/>
              </p:ext>
            </p:extLst>
          </p:nvPr>
        </p:nvGraphicFramePr>
        <p:xfrm>
          <a:off x="454725" y="2887203"/>
          <a:ext cx="7904475" cy="1187513"/>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Close / local community</a:t>
                      </a: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Physical community</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Online community</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Answer here</a:t>
                      </a: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Connectio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20EB9A6B-0CF6-4098-91B9-DE7946C52E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572895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Network 2|</a:t>
            </a:r>
            <a:r>
              <a:rPr lang="en-AU">
                <a:solidFill>
                  <a:srgbClr val="8CB3E3"/>
                </a:solidFill>
                <a:latin typeface="Roboto"/>
                <a:ea typeface="Roboto"/>
                <a:cs typeface="Roboto"/>
                <a:sym typeface="Roboto"/>
              </a:rPr>
              <a:t>Community Extended</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591322070"/>
              </p:ext>
            </p:extLst>
          </p:nvPr>
        </p:nvGraphicFramePr>
        <p:xfrm>
          <a:off x="454725" y="2188586"/>
          <a:ext cx="8084477" cy="1249620"/>
        </p:xfrm>
        <a:graphic>
          <a:graphicData uri="http://schemas.openxmlformats.org/drawingml/2006/table">
            <a:tbl>
              <a:tblPr>
                <a:noFill/>
                <a:tableStyleId>{2DE40A0A-F175-4DEE-BA99-264EB937CA04}</a:tableStyleId>
              </a:tblPr>
              <a:tblGrid>
                <a:gridCol w="1280475">
                  <a:extLst>
                    <a:ext uri="{9D8B030D-6E8A-4147-A177-3AD203B41FA5}">
                      <a16:colId xmlns:a16="http://schemas.microsoft.com/office/drawing/2014/main" val="20000"/>
                    </a:ext>
                  </a:extLst>
                </a:gridCol>
                <a:gridCol w="1332000">
                  <a:extLst>
                    <a:ext uri="{9D8B030D-6E8A-4147-A177-3AD203B41FA5}">
                      <a16:colId xmlns:a16="http://schemas.microsoft.com/office/drawing/2014/main" val="3907078399"/>
                    </a:ext>
                  </a:extLst>
                </a:gridCol>
                <a:gridCol w="957600">
                  <a:extLst>
                    <a:ext uri="{9D8B030D-6E8A-4147-A177-3AD203B41FA5}">
                      <a16:colId xmlns:a16="http://schemas.microsoft.com/office/drawing/2014/main" val="2115130546"/>
                    </a:ext>
                  </a:extLst>
                </a:gridCol>
                <a:gridCol w="1029600">
                  <a:extLst>
                    <a:ext uri="{9D8B030D-6E8A-4147-A177-3AD203B41FA5}">
                      <a16:colId xmlns:a16="http://schemas.microsoft.com/office/drawing/2014/main" val="3557372564"/>
                    </a:ext>
                  </a:extLst>
                </a:gridCol>
                <a:gridCol w="885600">
                  <a:extLst>
                    <a:ext uri="{9D8B030D-6E8A-4147-A177-3AD203B41FA5}">
                      <a16:colId xmlns:a16="http://schemas.microsoft.com/office/drawing/2014/main" val="2460464649"/>
                    </a:ext>
                  </a:extLst>
                </a:gridCol>
                <a:gridCol w="892800">
                  <a:extLst>
                    <a:ext uri="{9D8B030D-6E8A-4147-A177-3AD203B41FA5}">
                      <a16:colId xmlns:a16="http://schemas.microsoft.com/office/drawing/2014/main" val="2664203953"/>
                    </a:ext>
                  </a:extLst>
                </a:gridCol>
                <a:gridCol w="864001">
                  <a:extLst>
                    <a:ext uri="{9D8B030D-6E8A-4147-A177-3AD203B41FA5}">
                      <a16:colId xmlns:a16="http://schemas.microsoft.com/office/drawing/2014/main" val="1184907159"/>
                    </a:ext>
                  </a:extLst>
                </a:gridCol>
                <a:gridCol w="842401">
                  <a:extLst>
                    <a:ext uri="{9D8B030D-6E8A-4147-A177-3AD203B41FA5}">
                      <a16:colId xmlns:a16="http://schemas.microsoft.com/office/drawing/2014/main" val="3233817145"/>
                    </a:ext>
                  </a:extLst>
                </a:gridCol>
              </a:tblGrid>
              <a:tr h="40409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event name</a:t>
                      </a:r>
                      <a:endParaRPr lang="en-AU" sz="900">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When is it on</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Ticket prices</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Travel expenses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(approx.)</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Accommodation expenses (approx.)</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Other expenses (approx.)</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Total cost</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Name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chemeClr val="accent6">
                              <a:lumMod val="75000"/>
                            </a:schemeClr>
                          </a:solidFill>
                          <a:latin typeface="Roboto"/>
                          <a:ea typeface="Roboto"/>
                          <a:cs typeface="Roboto"/>
                          <a:sym typeface="Roboto"/>
                        </a:rPr>
                        <a:t>Link</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chemeClr val="accent6">
                              <a:lumMod val="75000"/>
                            </a:schemeClr>
                          </a:solidFill>
                          <a:latin typeface="Roboto"/>
                          <a:ea typeface="Roboto"/>
                          <a:cs typeface="Roboto"/>
                          <a:sym typeface="Roboto"/>
                        </a:rPr>
                        <a:t>date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chemeClr val="accent6">
                              <a:lumMod val="75000"/>
                            </a:schemeClr>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chemeClr val="accent6">
                              <a:lumMod val="75000"/>
                            </a:schemeClr>
                          </a:solidFill>
                          <a:latin typeface="Roboto"/>
                          <a:ea typeface="Roboto"/>
                          <a:cs typeface="Roboto"/>
                          <a:sym typeface="Roboto"/>
                        </a:rPr>
                        <a:t>$...?</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chemeClr val="accent6">
                              <a:lumMod val="75000"/>
                            </a:schemeClr>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chemeClr val="accent6">
                              <a:lumMod val="75000"/>
                            </a:schemeClr>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chemeClr val="accent6">
                              <a:lumMod val="75000"/>
                            </a:schemeClr>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8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Look for a big external event that would be valuable for you to attend.  This could be a conference or expo that hosts industry developers, speakers and community.  Write a short description of why it would be valuable to attend.</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Find out the basic details of the event.</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Link to the website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When is it on this year?</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How much would it cost to attend.  (approx.)  Include ticket prices, travel, accommodation and anything else needed.</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9" name="Graphic 8" descr="Connections">
            <a:extLst>
              <a:ext uri="{FF2B5EF4-FFF2-40B4-BE49-F238E27FC236}">
                <a16:creationId xmlns:a16="http://schemas.microsoft.com/office/drawing/2014/main" id="{6C5B142B-616C-4DB6-82DA-56C11423553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17ED986C-58A4-43DE-8009-7538A3A32364}"/>
              </a:ext>
            </a:extLst>
          </p:cNvPr>
          <p:cNvGraphicFramePr/>
          <p:nvPr>
            <p:extLst>
              <p:ext uri="{D42A27DB-BD31-4B8C-83A1-F6EECF244321}">
                <p14:modId xmlns:p14="http://schemas.microsoft.com/office/powerpoint/2010/main" val="4118165094"/>
              </p:ext>
            </p:extLst>
          </p:nvPr>
        </p:nvGraphicFramePr>
        <p:xfrm>
          <a:off x="454725" y="3762811"/>
          <a:ext cx="8084477" cy="918721"/>
        </p:xfrm>
        <a:graphic>
          <a:graphicData uri="http://schemas.openxmlformats.org/drawingml/2006/table">
            <a:tbl>
              <a:tblPr>
                <a:noFill/>
                <a:tableStyleId>{2DE40A0A-F175-4DEE-BA99-264EB937CA04}</a:tableStyleId>
              </a:tblPr>
              <a:tblGrid>
                <a:gridCol w="8084477">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Why would it be worth attending?</a:t>
                      </a: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Answer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43454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Information|</a:t>
            </a:r>
            <a:r>
              <a:rPr lang="en-AU" sz="3000" dirty="0">
                <a:solidFill>
                  <a:srgbClr val="8CB3E3"/>
                </a:solidFill>
                <a:latin typeface="Roboto"/>
                <a:ea typeface="Roboto"/>
                <a:cs typeface="Roboto"/>
                <a:sym typeface="Roboto"/>
              </a:rPr>
              <a:t>Sources News</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016704"/>
            <a:ext cx="7630873" cy="168329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2 information sources on industry news.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Carefully choose your sources to ensure you get industry news that is of good quality.</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This could be from the following –</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a:solidFill>
                  <a:srgbClr val="B7B7B7"/>
                </a:solidFill>
                <a:latin typeface="Roboto"/>
                <a:ea typeface="Roboto"/>
                <a:cs typeface="Roboto"/>
                <a:sym typeface="Roboto"/>
              </a:rPr>
              <a:t>Briefly describe and link to the sources below.</a:t>
            </a:r>
          </a:p>
        </p:txBody>
      </p:sp>
      <p:pic>
        <p:nvPicPr>
          <p:cNvPr id="7" name="Graphic 6" descr="Cell Tower">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3C0A420A-6347-40D0-B50E-B680DB3899A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7E3B1693-1AD2-4007-BF81-0BAF2AF41680}"/>
              </a:ext>
            </a:extLst>
          </p:cNvPr>
          <p:cNvGraphicFramePr/>
          <p:nvPr>
            <p:extLst>
              <p:ext uri="{D42A27DB-BD31-4B8C-83A1-F6EECF244321}">
                <p14:modId xmlns:p14="http://schemas.microsoft.com/office/powerpoint/2010/main" val="231613204"/>
              </p:ext>
            </p:extLst>
          </p:nvPr>
        </p:nvGraphicFramePr>
        <p:xfrm>
          <a:off x="454724" y="2887203"/>
          <a:ext cx="8070075" cy="127895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744307">
                  <a:extLst>
                    <a:ext uri="{9D8B030D-6E8A-4147-A177-3AD203B41FA5}">
                      <a16:colId xmlns:a16="http://schemas.microsoft.com/office/drawing/2014/main" val="3238216583"/>
                    </a:ext>
                  </a:extLst>
                </a:gridCol>
                <a:gridCol w="2471846">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Why is it a “good quality” source?</a:t>
                      </a:r>
                      <a:endParaRPr sz="1000" b="1" i="0" u="none" strike="noStrike" cap="none" dirty="0">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News source #1</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News source #2</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Answer here</a:t>
                      </a: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193875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Information|</a:t>
            </a:r>
            <a:r>
              <a:rPr lang="en-AU" sz="3000" dirty="0">
                <a:solidFill>
                  <a:srgbClr val="8CB3E3"/>
                </a:solidFill>
                <a:latin typeface="Roboto"/>
                <a:ea typeface="Roboto"/>
                <a:cs typeface="Roboto"/>
                <a:sym typeface="Roboto"/>
              </a:rPr>
              <a:t>Sources Skills and tools</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a skillset and software tool you are interested in.  For example, Unity and Level Design.</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Identify 2 sources of tutorial information for that skill set and software tool combination.  Ensure you are choosing a good quality information sources.  Link and discuss the source below.</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1515318523"/>
              </p:ext>
            </p:extLst>
          </p:nvPr>
        </p:nvGraphicFramePr>
        <p:xfrm>
          <a:off x="454725" y="2177755"/>
          <a:ext cx="8070075" cy="127895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744307">
                  <a:extLst>
                    <a:ext uri="{9D8B030D-6E8A-4147-A177-3AD203B41FA5}">
                      <a16:colId xmlns:a16="http://schemas.microsoft.com/office/drawing/2014/main" val="3238216583"/>
                    </a:ext>
                  </a:extLst>
                </a:gridCol>
                <a:gridCol w="2471846">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a:t>
                      </a: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Why is it a “good quality” source?</a:t>
                      </a:r>
                      <a:endParaRPr sz="1000" b="1" i="0" u="none" strike="noStrike" cap="none" dirty="0">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Skill / tool set #1</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Skill  / tool set #2</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Answer here</a:t>
                      </a: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438693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Information|</a:t>
            </a:r>
            <a:r>
              <a:rPr lang="en-AU" sz="3000" dirty="0">
                <a:solidFill>
                  <a:srgbClr val="8CB3E3"/>
                </a:solidFill>
                <a:latin typeface="Roboto"/>
                <a:ea typeface="Roboto"/>
                <a:cs typeface="Roboto"/>
                <a:sym typeface="Roboto"/>
              </a:rPr>
              <a:t>Future</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Games Development is a fast-moving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Look for some emerging technologies, software tools, processes, hardware or workflow that interest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describe one emerging technology.  Describe a few actions items you might need to take that could move you closer to participating in this new emerging technology.</a:t>
            </a: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2769823077"/>
              </p:ext>
            </p:extLst>
          </p:nvPr>
        </p:nvGraphicFramePr>
        <p:xfrm>
          <a:off x="454725" y="2251761"/>
          <a:ext cx="7737703" cy="792420"/>
        </p:xfrm>
        <a:graphic>
          <a:graphicData uri="http://schemas.openxmlformats.org/drawingml/2006/table">
            <a:tbl>
              <a:tblPr>
                <a:noFill/>
                <a:tableStyleId>{2DE40A0A-F175-4DEE-BA99-264EB937CA04}</a:tableStyleId>
              </a:tblPr>
              <a:tblGrid>
                <a:gridCol w="1379709">
                  <a:extLst>
                    <a:ext uri="{9D8B030D-6E8A-4147-A177-3AD203B41FA5}">
                      <a16:colId xmlns:a16="http://schemas.microsoft.com/office/drawing/2014/main" val="20000"/>
                    </a:ext>
                  </a:extLst>
                </a:gridCol>
                <a:gridCol w="3178997">
                  <a:extLst>
                    <a:ext uri="{9D8B030D-6E8A-4147-A177-3AD203B41FA5}">
                      <a16:colId xmlns:a16="http://schemas.microsoft.com/office/drawing/2014/main" val="3497085799"/>
                    </a:ext>
                  </a:extLst>
                </a:gridCol>
                <a:gridCol w="3178997">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Technology name</a:t>
                      </a: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Describe new technology</a:t>
                      </a:r>
                      <a:endParaRPr sz="1000" b="1" i="0" u="none" strike="noStrike" cap="none" dirty="0">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Action items for participation</a:t>
                      </a:r>
                      <a:endParaRPr sz="1000" b="1" i="0" u="none" strike="noStrike" cap="none" dirty="0">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chemeClr val="accent6">
                            <a:lumMod val="75000"/>
                          </a:schemeClr>
                        </a:buClr>
                        <a:buSzPts val="900"/>
                        <a:buFont typeface="Arial" panose="020B0604020202020204" pitchFamily="34" charset="0"/>
                        <a:buChar char="•"/>
                        <a:tabLst/>
                        <a:defRPr/>
                      </a:pPr>
                      <a:r>
                        <a:rPr lang="en-AU" sz="900" i="0" u="none" strike="noStrike" cap="none" dirty="0">
                          <a:solidFill>
                            <a:schemeClr val="accent6">
                              <a:lumMod val="75000"/>
                            </a:schemeClr>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chemeClr val="accent6">
                            <a:lumMod val="75000"/>
                          </a:schemeClr>
                        </a:buClr>
                        <a:buSzPts val="900"/>
                        <a:buFont typeface="Arial" panose="020B0604020202020204" pitchFamily="34" charset="0"/>
                        <a:buChar char="•"/>
                        <a:tabLst/>
                        <a:defRPr/>
                      </a:pP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chemeClr val="accent6">
                            <a:lumMod val="75000"/>
                          </a:schemeClr>
                        </a:buClr>
                        <a:buSzPts val="900"/>
                        <a:buFont typeface="Arial" panose="020B0604020202020204" pitchFamily="34" charset="0"/>
                        <a:buChar char="•"/>
                        <a:tabLst/>
                        <a:defRPr/>
                      </a:pPr>
                      <a:r>
                        <a:rPr lang="en-AU" sz="900" i="0" u="none" strike="noStrike" cap="none" dirty="0">
                          <a:solidFill>
                            <a:schemeClr val="accent6">
                              <a:lumMod val="75000"/>
                            </a:schemeClr>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chemeClr val="accent6">
                            <a:lumMod val="75000"/>
                          </a:schemeClr>
                        </a:buClr>
                        <a:buSzPts val="900"/>
                        <a:buFont typeface="Arial" panose="020B0604020202020204" pitchFamily="34" charset="0"/>
                        <a:buChar char="•"/>
                        <a:tabLst/>
                        <a:defRPr/>
                      </a:pP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30016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Financial|</a:t>
            </a:r>
            <a:r>
              <a:rPr lang="en-AU" sz="3000" dirty="0">
                <a:solidFill>
                  <a:srgbClr val="8CB3E3"/>
                </a:solidFill>
                <a:latin typeface="Roboto"/>
                <a:ea typeface="Roboto"/>
                <a:cs typeface="Roboto"/>
                <a:sym typeface="Roboto"/>
              </a:rPr>
              <a:t>Costs</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722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Select a small suite of software that could make the core of your professional home studio.</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The suite of software should include both 2D and 3D editing tools as well as some additional software for tasks such as design or editing.</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Ensure you are considering software licensing for professional (paid) work.</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oi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E242F6F1-1414-4BFE-A491-BBDFC103F1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65415FE8-D467-43D6-BBAB-6B8520FE9698}"/>
              </a:ext>
            </a:extLst>
          </p:cNvPr>
          <p:cNvGraphicFramePr/>
          <p:nvPr>
            <p:extLst>
              <p:ext uri="{D42A27DB-BD31-4B8C-83A1-F6EECF244321}">
                <p14:modId xmlns:p14="http://schemas.microsoft.com/office/powerpoint/2010/main" val="1266942658"/>
              </p:ext>
            </p:extLst>
          </p:nvPr>
        </p:nvGraphicFramePr>
        <p:xfrm>
          <a:off x="454725" y="2410199"/>
          <a:ext cx="7559722" cy="2248537"/>
        </p:xfrm>
        <a:graphic>
          <a:graphicData uri="http://schemas.openxmlformats.org/drawingml/2006/table">
            <a:tbl>
              <a:tblPr>
                <a:noFill/>
                <a:tableStyleId>{2DE40A0A-F175-4DEE-BA99-264EB937CA04}</a:tableStyleId>
              </a:tblPr>
              <a:tblGrid>
                <a:gridCol w="2657835">
                  <a:extLst>
                    <a:ext uri="{9D8B030D-6E8A-4147-A177-3AD203B41FA5}">
                      <a16:colId xmlns:a16="http://schemas.microsoft.com/office/drawing/2014/main" val="20000"/>
                    </a:ext>
                  </a:extLst>
                </a:gridCol>
                <a:gridCol w="2764784">
                  <a:extLst>
                    <a:ext uri="{9D8B030D-6E8A-4147-A177-3AD203B41FA5}">
                      <a16:colId xmlns:a16="http://schemas.microsoft.com/office/drawing/2014/main" val="3907078399"/>
                    </a:ext>
                  </a:extLst>
                </a:gridCol>
                <a:gridCol w="2137103">
                  <a:extLst>
                    <a:ext uri="{9D8B030D-6E8A-4147-A177-3AD203B41FA5}">
                      <a16:colId xmlns:a16="http://schemas.microsoft.com/office/drawing/2014/main" val="3557372564"/>
                    </a:ext>
                  </a:extLst>
                </a:gridCol>
              </a:tblGrid>
              <a:tr h="43916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Software name</a:t>
                      </a:r>
                      <a:endParaRPr lang="en-AU" sz="900">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Cost of professional licence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Name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chemeClr val="accent6">
                              <a:lumMod val="75000"/>
                            </a:schemeClr>
                          </a:solidFill>
                          <a:latin typeface="Roboto"/>
                          <a:ea typeface="Roboto"/>
                          <a:cs typeface="Roboto"/>
                          <a:sym typeface="Roboto"/>
                        </a:rPr>
                        <a:t>Link</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chemeClr val="accent6">
                              <a:lumMod val="75000"/>
                            </a:schemeClr>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Name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chemeClr val="accent6">
                              <a:lumMod val="75000"/>
                            </a:schemeClr>
                          </a:solidFill>
                          <a:latin typeface="Roboto"/>
                          <a:ea typeface="Roboto"/>
                          <a:cs typeface="Roboto"/>
                          <a:sym typeface="Roboto"/>
                        </a:rPr>
                        <a:t>Link</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chemeClr val="accent6">
                              <a:lumMod val="75000"/>
                            </a:schemeClr>
                          </a:solidFill>
                          <a:latin typeface="Roboto"/>
                          <a:ea typeface="Roboto"/>
                          <a:cs typeface="Roboto"/>
                          <a:sym typeface="Roboto"/>
                        </a:rPr>
                        <a:t>$...?</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380775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Name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chemeClr val="accent6">
                              <a:lumMod val="75000"/>
                            </a:schemeClr>
                          </a:solidFill>
                          <a:latin typeface="Roboto"/>
                          <a:ea typeface="Roboto"/>
                          <a:cs typeface="Roboto"/>
                          <a:sym typeface="Roboto"/>
                        </a:rPr>
                        <a:t>Link</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chemeClr val="accent6">
                              <a:lumMod val="75000"/>
                            </a:schemeClr>
                          </a:solidFill>
                          <a:latin typeface="Roboto"/>
                          <a:ea typeface="Roboto"/>
                          <a:cs typeface="Roboto"/>
                          <a:sym typeface="Roboto"/>
                        </a:rPr>
                        <a:t>$...?</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3369791339"/>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Name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chemeClr val="accent6">
                              <a:lumMod val="75000"/>
                            </a:schemeClr>
                          </a:solidFill>
                          <a:latin typeface="Roboto"/>
                          <a:ea typeface="Roboto"/>
                          <a:cs typeface="Roboto"/>
                          <a:sym typeface="Roboto"/>
                        </a:rPr>
                        <a:t>Link</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chemeClr val="accent6">
                              <a:lumMod val="75000"/>
                            </a:schemeClr>
                          </a:solidFill>
                          <a:latin typeface="Roboto"/>
                          <a:ea typeface="Roboto"/>
                          <a:cs typeface="Roboto"/>
                          <a:sym typeface="Roboto"/>
                        </a:rPr>
                        <a:t>$...?</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318836039"/>
                  </a:ext>
                </a:extLst>
              </a:tr>
            </a:tbl>
          </a:graphicData>
        </a:graphic>
      </p:graphicFrame>
    </p:spTree>
    <p:extLst>
      <p:ext uri="{BB962C8B-B14F-4D97-AF65-F5344CB8AC3E}">
        <p14:creationId xmlns:p14="http://schemas.microsoft.com/office/powerpoint/2010/main" val="3523741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pic>
        <p:nvPicPr>
          <p:cNvPr id="4" name="Graphic 3" descr="Head with gears">
            <a:hlinkClick r:id="rId3" action="ppaction://hlinksldjump"/>
            <a:extLst>
              <a:ext uri="{FF2B5EF4-FFF2-40B4-BE49-F238E27FC236}">
                <a16:creationId xmlns:a16="http://schemas.microsoft.com/office/drawing/2014/main" id="{B438FEE7-D292-41B8-AED3-0D9AFAE621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9183" y="2000649"/>
            <a:ext cx="594360" cy="594360"/>
          </a:xfrm>
          <a:prstGeom prst="rect">
            <a:avLst/>
          </a:prstGeom>
        </p:spPr>
      </p:pic>
      <p:pic>
        <p:nvPicPr>
          <p:cNvPr id="5" name="Graphic 4" descr="Stopwatch">
            <a:hlinkClick r:id="rId6" action="ppaction://hlinksldjump"/>
            <a:extLst>
              <a:ext uri="{FF2B5EF4-FFF2-40B4-BE49-F238E27FC236}">
                <a16:creationId xmlns:a16="http://schemas.microsoft.com/office/drawing/2014/main" id="{489FC6F1-D9EC-408C-9EF2-C6AFEAF0DC2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79183" y="2692428"/>
            <a:ext cx="594360" cy="594360"/>
          </a:xfrm>
          <a:prstGeom prst="rect">
            <a:avLst/>
          </a:prstGeom>
        </p:spPr>
      </p:pic>
      <p:pic>
        <p:nvPicPr>
          <p:cNvPr id="10" name="Graphic 9" descr="In love face with solid fill">
            <a:hlinkClick r:id="rId9" action="ppaction://hlinksldjump"/>
            <a:extLst>
              <a:ext uri="{FF2B5EF4-FFF2-40B4-BE49-F238E27FC236}">
                <a16:creationId xmlns:a16="http://schemas.microsoft.com/office/drawing/2014/main" id="{6BFBFC68-C2D0-42A6-9484-769A11BD2D86}"/>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769054" y="3380402"/>
            <a:ext cx="594360" cy="594360"/>
          </a:xfrm>
          <a:prstGeom prst="rect">
            <a:avLst/>
          </a:prstGeom>
        </p:spPr>
      </p:pic>
      <p:pic>
        <p:nvPicPr>
          <p:cNvPr id="11" name="Graphic 10" descr="Browser window">
            <a:hlinkClick r:id="rId12" action="ppaction://hlinksldjump"/>
            <a:extLst>
              <a:ext uri="{FF2B5EF4-FFF2-40B4-BE49-F238E27FC236}">
                <a16:creationId xmlns:a16="http://schemas.microsoft.com/office/drawing/2014/main" id="{DBC9A7DB-CC26-457E-A7B2-9A3CCAA46D9B}"/>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79183" y="4047879"/>
            <a:ext cx="594360" cy="594360"/>
          </a:xfrm>
          <a:prstGeom prst="rect">
            <a:avLst/>
          </a:prstGeom>
        </p:spPr>
      </p:pic>
      <p:pic>
        <p:nvPicPr>
          <p:cNvPr id="12" name="Graphic 11" descr="Artist">
            <a:hlinkClick r:id="rId15" action="ppaction://hlinksldjump"/>
            <a:extLst>
              <a:ext uri="{FF2B5EF4-FFF2-40B4-BE49-F238E27FC236}">
                <a16:creationId xmlns:a16="http://schemas.microsoft.com/office/drawing/2014/main" id="{B6086E89-4981-4646-8479-EA40717B99DF}"/>
              </a:ext>
            </a:extLst>
          </p:cNvPr>
          <p:cNvPicPr>
            <a:picLocks noChangeAspect="1"/>
          </p:cNvPicPr>
          <p:nvPr/>
        </p:nvPicPr>
        <p:blipFill>
          <a:blip r:embed="rId16">
            <a:extLst>
              <a:ext uri="{96DAC541-7B7A-43D3-8B79-37D633B846F1}">
                <asvg:svgBlip xmlns:asvg="http://schemas.microsoft.com/office/drawing/2016/SVG/main" r:embed="rId17"/>
              </a:ext>
            </a:extLst>
          </a:blip>
          <a:srcRect/>
          <a:stretch/>
        </p:blipFill>
        <p:spPr>
          <a:xfrm>
            <a:off x="3454817" y="1994482"/>
            <a:ext cx="594360" cy="594360"/>
          </a:xfrm>
          <a:prstGeom prst="rect">
            <a:avLst/>
          </a:prstGeom>
        </p:spPr>
      </p:pic>
      <p:pic>
        <p:nvPicPr>
          <p:cNvPr id="13" name="Graphic 12" descr="Gears">
            <a:hlinkClick r:id="rId18" action="ppaction://hlinksldjump"/>
            <a:extLst>
              <a:ext uri="{FF2B5EF4-FFF2-40B4-BE49-F238E27FC236}">
                <a16:creationId xmlns:a16="http://schemas.microsoft.com/office/drawing/2014/main" id="{EE46F8F0-5A4D-4E86-9505-52B333ED84C4}"/>
              </a:ext>
            </a:extLst>
          </p:cNvPr>
          <p:cNvPicPr>
            <a:picLocks noChangeAspect="1"/>
          </p:cNvPicPr>
          <p:nvPr/>
        </p:nvPicPr>
        <p:blipFill>
          <a:blip r:embed="rId19">
            <a:extLst>
              <a:ext uri="{96DAC541-7B7A-43D3-8B79-37D633B846F1}">
                <asvg:svgBlip xmlns:asvg="http://schemas.microsoft.com/office/drawing/2016/SVG/main" r:embed="rId20"/>
              </a:ext>
            </a:extLst>
          </a:blip>
          <a:srcRect/>
          <a:stretch/>
        </p:blipFill>
        <p:spPr>
          <a:xfrm>
            <a:off x="3454817" y="2649798"/>
            <a:ext cx="594360" cy="594360"/>
          </a:xfrm>
          <a:prstGeom prst="rect">
            <a:avLst/>
          </a:prstGeom>
        </p:spPr>
      </p:pic>
      <p:pic>
        <p:nvPicPr>
          <p:cNvPr id="14" name="Graphic 13" descr="Building">
            <a:hlinkClick r:id="rId21" action="ppaction://hlinksldjump"/>
            <a:extLst>
              <a:ext uri="{FF2B5EF4-FFF2-40B4-BE49-F238E27FC236}">
                <a16:creationId xmlns:a16="http://schemas.microsoft.com/office/drawing/2014/main" id="{78379CE0-D4AE-4C11-AA6C-F81EBB647801}"/>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3434014" y="3359262"/>
            <a:ext cx="594360" cy="594360"/>
          </a:xfrm>
          <a:prstGeom prst="rect">
            <a:avLst/>
          </a:prstGeom>
        </p:spPr>
      </p:pic>
      <p:sp>
        <p:nvSpPr>
          <p:cNvPr id="15" name="Google Shape;213;p34">
            <a:extLst>
              <a:ext uri="{FF2B5EF4-FFF2-40B4-BE49-F238E27FC236}">
                <a16:creationId xmlns:a16="http://schemas.microsoft.com/office/drawing/2014/main" id="{D6A51E75-FB56-4CD7-9863-521C0548617E}"/>
              </a:ext>
            </a:extLst>
          </p:cNvPr>
          <p:cNvSpPr txBox="1">
            <a:spLocks noGrp="1"/>
          </p:cNvSpPr>
          <p:nvPr>
            <p:ph type="body" idx="1"/>
          </p:nvPr>
        </p:nvSpPr>
        <p:spPr>
          <a:xfrm>
            <a:off x="323528" y="955198"/>
            <a:ext cx="4545838" cy="6700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pic>
        <p:nvPicPr>
          <p:cNvPr id="16" name="Graphic 15" descr="Social network">
            <a:hlinkClick r:id="rId24" action="ppaction://hlinksldjump"/>
            <a:extLst>
              <a:ext uri="{FF2B5EF4-FFF2-40B4-BE49-F238E27FC236}">
                <a16:creationId xmlns:a16="http://schemas.microsoft.com/office/drawing/2014/main" id="{F9892A44-74E0-4CDA-8177-F955B844FB3E}"/>
              </a:ext>
            </a:extLst>
          </p:cNvPr>
          <p:cNvPicPr>
            <a:picLocks noChangeAspect="1"/>
          </p:cNvPicPr>
          <p:nvPr/>
        </p:nvPicPr>
        <p:blipFill>
          <a:blip r:embed="rId25">
            <a:extLst>
              <a:ext uri="{96DAC541-7B7A-43D3-8B79-37D633B846F1}">
                <asvg:svgBlip xmlns:asvg="http://schemas.microsoft.com/office/drawing/2016/SVG/main" r:embed="rId26"/>
              </a:ext>
            </a:extLst>
          </a:blip>
          <a:srcRect/>
          <a:stretch/>
        </p:blipFill>
        <p:spPr>
          <a:xfrm>
            <a:off x="3448414" y="4019563"/>
            <a:ext cx="594360" cy="594360"/>
          </a:xfrm>
          <a:prstGeom prst="rect">
            <a:avLst/>
          </a:prstGeom>
        </p:spPr>
      </p:pic>
      <p:pic>
        <p:nvPicPr>
          <p:cNvPr id="17" name="Graphic 16" descr="Connections">
            <a:hlinkClick r:id="rId27" action="ppaction://hlinksldjump"/>
            <a:extLst>
              <a:ext uri="{FF2B5EF4-FFF2-40B4-BE49-F238E27FC236}">
                <a16:creationId xmlns:a16="http://schemas.microsoft.com/office/drawing/2014/main" id="{5BF8A4CA-C43D-4A20-9D6B-A931FC3F01E4}"/>
              </a:ext>
            </a:extLst>
          </p:cNvPr>
          <p:cNvPicPr>
            <a:picLocks noChangeAspect="1"/>
          </p:cNvPicPr>
          <p:nvPr/>
        </p:nvPicPr>
        <p:blipFill>
          <a:blip r:embed="rId28">
            <a:extLst>
              <a:ext uri="{96DAC541-7B7A-43D3-8B79-37D633B846F1}">
                <asvg:svgBlip xmlns:asvg="http://schemas.microsoft.com/office/drawing/2016/SVG/main" r:embed="rId29"/>
              </a:ext>
            </a:extLst>
          </a:blip>
          <a:srcRect/>
          <a:stretch/>
        </p:blipFill>
        <p:spPr>
          <a:xfrm>
            <a:off x="6130451" y="1988081"/>
            <a:ext cx="594360" cy="594360"/>
          </a:xfrm>
          <a:prstGeom prst="rect">
            <a:avLst/>
          </a:prstGeom>
        </p:spPr>
      </p:pic>
      <p:pic>
        <p:nvPicPr>
          <p:cNvPr id="18" name="Graphic 17" descr="Cell Tower">
            <a:hlinkClick r:id="rId30" action="ppaction://hlinksldjump"/>
            <a:extLst>
              <a:ext uri="{FF2B5EF4-FFF2-40B4-BE49-F238E27FC236}">
                <a16:creationId xmlns:a16="http://schemas.microsoft.com/office/drawing/2014/main" id="{4485D5B2-BB5B-4E1F-BF9D-8F5A74916868}"/>
              </a:ext>
            </a:extLst>
          </p:cNvPr>
          <p:cNvPicPr>
            <a:picLocks noChangeAspect="1"/>
          </p:cNvPicPr>
          <p:nvPr/>
        </p:nvPicPr>
        <p:blipFill>
          <a:blip r:embed="rId31">
            <a:extLst>
              <a:ext uri="{96DAC541-7B7A-43D3-8B79-37D633B846F1}">
                <asvg:svgBlip xmlns:asvg="http://schemas.microsoft.com/office/drawing/2016/SVG/main" r:embed="rId32"/>
              </a:ext>
            </a:extLst>
          </a:blip>
          <a:srcRect/>
          <a:stretch/>
        </p:blipFill>
        <p:spPr>
          <a:xfrm>
            <a:off x="6130451" y="2649798"/>
            <a:ext cx="594360" cy="594360"/>
          </a:xfrm>
          <a:prstGeom prst="rect">
            <a:avLst/>
          </a:prstGeom>
        </p:spPr>
      </p:pic>
      <p:pic>
        <p:nvPicPr>
          <p:cNvPr id="19" name="Graphic 18" descr="Coins">
            <a:hlinkClick r:id="rId33" action="ppaction://hlinksldjump"/>
            <a:extLst>
              <a:ext uri="{FF2B5EF4-FFF2-40B4-BE49-F238E27FC236}">
                <a16:creationId xmlns:a16="http://schemas.microsoft.com/office/drawing/2014/main" id="{F57B3AC6-93B4-4B86-9D37-6B90AA5CAF28}"/>
              </a:ext>
            </a:extLst>
          </p:cNvPr>
          <p:cNvPicPr>
            <a:picLocks noChangeAspect="1"/>
          </p:cNvPicPr>
          <p:nvPr/>
        </p:nvPicPr>
        <p:blipFill>
          <a:blip r:embed="rId34">
            <a:extLst>
              <a:ext uri="{96DAC541-7B7A-43D3-8B79-37D633B846F1}">
                <asvg:svgBlip xmlns:asvg="http://schemas.microsoft.com/office/drawing/2016/SVG/main" r:embed="rId35"/>
              </a:ext>
            </a:extLst>
          </a:blip>
          <a:srcRect/>
          <a:stretch/>
        </p:blipFill>
        <p:spPr>
          <a:xfrm>
            <a:off x="6130451" y="3311514"/>
            <a:ext cx="594360" cy="594360"/>
          </a:xfrm>
          <a:prstGeom prst="rect">
            <a:avLst/>
          </a:prstGeom>
        </p:spPr>
      </p:pic>
      <p:pic>
        <p:nvPicPr>
          <p:cNvPr id="20" name="Graphic 19" descr="Newspaper">
            <a:hlinkClick r:id="rId36" action="ppaction://hlinksldjump"/>
            <a:extLst>
              <a:ext uri="{FF2B5EF4-FFF2-40B4-BE49-F238E27FC236}">
                <a16:creationId xmlns:a16="http://schemas.microsoft.com/office/drawing/2014/main" id="{7E5E3E58-61C8-41FF-8E0C-62092F2026E4}"/>
              </a:ext>
            </a:extLst>
          </p:cNvPr>
          <p:cNvPicPr>
            <a:picLocks noChangeAspect="1"/>
          </p:cNvPicPr>
          <p:nvPr/>
        </p:nvPicPr>
        <p:blipFill>
          <a:blip r:embed="rId37">
            <a:extLst>
              <a:ext uri="{96DAC541-7B7A-43D3-8B79-37D633B846F1}">
                <asvg:svgBlip xmlns:asvg="http://schemas.microsoft.com/office/drawing/2016/SVG/main" r:embed="rId38"/>
              </a:ext>
            </a:extLst>
          </a:blip>
          <a:srcRect/>
          <a:stretch/>
        </p:blipFill>
        <p:spPr>
          <a:xfrm>
            <a:off x="6130451" y="4036224"/>
            <a:ext cx="594360" cy="594360"/>
          </a:xfrm>
          <a:prstGeom prst="rect">
            <a:avLst/>
          </a:prstGeom>
        </p:spPr>
      </p:pic>
      <p:sp>
        <p:nvSpPr>
          <p:cNvPr id="21" name="Google Shape;213;p34">
            <a:extLst>
              <a:ext uri="{FF2B5EF4-FFF2-40B4-BE49-F238E27FC236}">
                <a16:creationId xmlns:a16="http://schemas.microsoft.com/office/drawing/2014/main" id="{84D26C95-0D26-477D-B7B3-62B53C1C0D05}"/>
              </a:ext>
            </a:extLst>
          </p:cNvPr>
          <p:cNvSpPr txBox="1">
            <a:spLocks/>
          </p:cNvSpPr>
          <p:nvPr/>
        </p:nvSpPr>
        <p:spPr>
          <a:xfrm>
            <a:off x="1304963" y="219310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Clr>
                <a:schemeClr val="accent6">
                  <a:lumMod val="75000"/>
                </a:schemeClr>
              </a:buClr>
              <a:buSzPct val="100000"/>
              <a:buFont typeface="Arial" panose="020B0604020202020204" pitchFamily="34" charset="0"/>
              <a:buChar char="•"/>
            </a:pPr>
            <a:r>
              <a:rPr lang="en-US" sz="900" b="1" dirty="0">
                <a:solidFill>
                  <a:srgbClr val="D9D9D9"/>
                </a:solidFill>
                <a:latin typeface="Roboto"/>
                <a:ea typeface="Roboto"/>
                <a:cs typeface="Roboto"/>
                <a:sym typeface="Roboto"/>
              </a:rPr>
              <a:t>Self Evaluation – 4 - 7</a:t>
            </a:r>
            <a:endParaRPr lang="en-US" sz="900" dirty="0">
              <a:latin typeface="Roboto"/>
              <a:ea typeface="Roboto"/>
              <a:cs typeface="Roboto"/>
              <a:sym typeface="Roboto"/>
            </a:endParaRPr>
          </a:p>
          <a:p>
            <a:pPr marL="171450" indent="-171450">
              <a:spcBef>
                <a:spcPts val="0"/>
              </a:spcBef>
              <a:buClr>
                <a:schemeClr val="accent6">
                  <a:lumMod val="75000"/>
                </a:schemeClr>
              </a:buClr>
              <a:buFont typeface="Arial" panose="020B0604020202020204" pitchFamily="34" charset="0"/>
              <a:buChar char="•"/>
            </a:pPr>
            <a:endParaRPr lang="en-US" sz="900" dirty="0">
              <a:solidFill>
                <a:srgbClr val="B7B7B7"/>
              </a:solidFill>
              <a:latin typeface="Roboto"/>
              <a:ea typeface="Roboto"/>
              <a:cs typeface="Roboto"/>
              <a:sym typeface="Roboto"/>
            </a:endParaRPr>
          </a:p>
          <a:p>
            <a:pPr marL="171450" indent="-171450">
              <a:lnSpc>
                <a:spcPct val="150000"/>
              </a:lnSpc>
              <a:spcBef>
                <a:spcPts val="518"/>
              </a:spcBef>
              <a:buClr>
                <a:schemeClr val="accent6">
                  <a:lumMod val="75000"/>
                </a:schemeClr>
              </a:buClr>
              <a:buFont typeface="Arial" panose="020B0604020202020204" pitchFamily="34" charset="0"/>
              <a:buChar char="•"/>
            </a:pPr>
            <a:endParaRPr lang="en-US" sz="900" dirty="0">
              <a:solidFill>
                <a:srgbClr val="B7B7B7"/>
              </a:solidFill>
              <a:latin typeface="Roboto"/>
              <a:ea typeface="Roboto"/>
              <a:cs typeface="Roboto"/>
              <a:sym typeface="Roboto"/>
            </a:endParaRPr>
          </a:p>
        </p:txBody>
      </p:sp>
      <p:sp>
        <p:nvSpPr>
          <p:cNvPr id="22" name="Google Shape;213;p34">
            <a:extLst>
              <a:ext uri="{FF2B5EF4-FFF2-40B4-BE49-F238E27FC236}">
                <a16:creationId xmlns:a16="http://schemas.microsoft.com/office/drawing/2014/main" id="{4DA3C4A3-6A26-46F7-84DC-2D95E5DCE0C2}"/>
              </a:ext>
            </a:extLst>
          </p:cNvPr>
          <p:cNvSpPr txBox="1">
            <a:spLocks/>
          </p:cNvSpPr>
          <p:nvPr/>
        </p:nvSpPr>
        <p:spPr>
          <a:xfrm>
            <a:off x="1294834"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Clr>
                <a:schemeClr val="accent6">
                  <a:lumMod val="75000"/>
                </a:schemeClr>
              </a:buClr>
              <a:buSzPct val="100000"/>
              <a:buFont typeface="Arial" panose="020B0604020202020204" pitchFamily="34" charset="0"/>
              <a:buChar char="•"/>
            </a:pPr>
            <a:r>
              <a:rPr lang="en-US" sz="900" b="1" dirty="0">
                <a:solidFill>
                  <a:srgbClr val="D9D9D9"/>
                </a:solidFill>
                <a:latin typeface="Roboto"/>
                <a:ea typeface="Roboto"/>
                <a:cs typeface="Roboto"/>
                <a:sym typeface="Roboto"/>
              </a:rPr>
              <a:t>Soft skills – 8 - 11</a:t>
            </a:r>
            <a:endParaRPr lang="en-US" sz="900" dirty="0">
              <a:latin typeface="Roboto"/>
              <a:ea typeface="Roboto"/>
              <a:cs typeface="Roboto"/>
              <a:sym typeface="Roboto"/>
            </a:endParaRPr>
          </a:p>
          <a:p>
            <a:pPr marL="171450" indent="-171450">
              <a:spcBef>
                <a:spcPts val="0"/>
              </a:spcBef>
              <a:buClr>
                <a:schemeClr val="accent6">
                  <a:lumMod val="75000"/>
                </a:schemeClr>
              </a:buClr>
              <a:buFont typeface="Arial" panose="020B0604020202020204" pitchFamily="34" charset="0"/>
              <a:buChar char="•"/>
            </a:pPr>
            <a:endParaRPr lang="en-US" sz="900" dirty="0">
              <a:solidFill>
                <a:srgbClr val="B7B7B7"/>
              </a:solidFill>
              <a:latin typeface="Roboto"/>
              <a:ea typeface="Roboto"/>
              <a:cs typeface="Roboto"/>
              <a:sym typeface="Roboto"/>
            </a:endParaRPr>
          </a:p>
          <a:p>
            <a:pPr marL="171450" indent="-171450">
              <a:lnSpc>
                <a:spcPct val="150000"/>
              </a:lnSpc>
              <a:spcBef>
                <a:spcPts val="518"/>
              </a:spcBef>
              <a:buClr>
                <a:schemeClr val="accent6">
                  <a:lumMod val="75000"/>
                </a:schemeClr>
              </a:buClr>
              <a:buFont typeface="Arial" panose="020B0604020202020204" pitchFamily="34" charset="0"/>
              <a:buChar char="•"/>
            </a:pPr>
            <a:endParaRPr lang="en-US" sz="900" dirty="0">
              <a:solidFill>
                <a:srgbClr val="B7B7B7"/>
              </a:solidFill>
              <a:latin typeface="Roboto"/>
              <a:ea typeface="Roboto"/>
              <a:cs typeface="Roboto"/>
              <a:sym typeface="Roboto"/>
            </a:endParaRPr>
          </a:p>
        </p:txBody>
      </p:sp>
      <p:sp>
        <p:nvSpPr>
          <p:cNvPr id="23" name="Google Shape;213;p34">
            <a:extLst>
              <a:ext uri="{FF2B5EF4-FFF2-40B4-BE49-F238E27FC236}">
                <a16:creationId xmlns:a16="http://schemas.microsoft.com/office/drawing/2014/main" id="{1750F693-4E07-4B0D-9A76-A8F05C1D8B57}"/>
              </a:ext>
            </a:extLst>
          </p:cNvPr>
          <p:cNvSpPr txBox="1">
            <a:spLocks/>
          </p:cNvSpPr>
          <p:nvPr/>
        </p:nvSpPr>
        <p:spPr>
          <a:xfrm>
            <a:off x="1304962" y="3566795"/>
            <a:ext cx="1929055"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Clr>
                <a:schemeClr val="accent6">
                  <a:lumMod val="75000"/>
                </a:schemeClr>
              </a:buClr>
              <a:buSzPct val="100000"/>
              <a:buFont typeface="Arial" panose="020B0604020202020204" pitchFamily="34" charset="0"/>
              <a:buChar char="•"/>
            </a:pPr>
            <a:r>
              <a:rPr lang="en-US" sz="900" b="1">
                <a:solidFill>
                  <a:srgbClr val="D9D9D9"/>
                </a:solidFill>
                <a:latin typeface="Roboto"/>
                <a:ea typeface="Roboto"/>
                <a:cs typeface="Roboto"/>
                <a:sym typeface="Roboto"/>
              </a:rPr>
              <a:t>Hero reference – 12 - 13</a:t>
            </a:r>
            <a:endParaRPr lang="en-US" sz="900">
              <a:latin typeface="Roboto"/>
              <a:ea typeface="Roboto"/>
              <a:cs typeface="Roboto"/>
              <a:sym typeface="Roboto"/>
            </a:endParaRPr>
          </a:p>
          <a:p>
            <a:pPr marL="171450" indent="-171450">
              <a:spcBef>
                <a:spcPts val="0"/>
              </a:spcBef>
              <a:buClr>
                <a:schemeClr val="accent6">
                  <a:lumMod val="75000"/>
                </a:schemeClr>
              </a:buClr>
              <a:buFont typeface="Arial" panose="020B0604020202020204" pitchFamily="34" charset="0"/>
              <a:buChar char="•"/>
            </a:pPr>
            <a:endParaRPr lang="en-US" sz="900">
              <a:solidFill>
                <a:srgbClr val="B7B7B7"/>
              </a:solidFill>
              <a:latin typeface="Roboto"/>
              <a:ea typeface="Roboto"/>
              <a:cs typeface="Roboto"/>
              <a:sym typeface="Roboto"/>
            </a:endParaRPr>
          </a:p>
          <a:p>
            <a:pPr marL="171450" indent="-171450">
              <a:lnSpc>
                <a:spcPct val="150000"/>
              </a:lnSpc>
              <a:spcBef>
                <a:spcPts val="518"/>
              </a:spcBef>
              <a:buClr>
                <a:schemeClr val="accent6">
                  <a:lumMod val="75000"/>
                </a:schemeClr>
              </a:buClr>
              <a:buFont typeface="Arial" panose="020B0604020202020204" pitchFamily="34" charset="0"/>
              <a:buChar char="•"/>
            </a:pPr>
            <a:endParaRPr lang="en-US" sz="900">
              <a:solidFill>
                <a:srgbClr val="B7B7B7"/>
              </a:solidFill>
              <a:latin typeface="Roboto"/>
              <a:ea typeface="Roboto"/>
              <a:cs typeface="Roboto"/>
              <a:sym typeface="Roboto"/>
            </a:endParaRPr>
          </a:p>
        </p:txBody>
      </p:sp>
      <p:sp>
        <p:nvSpPr>
          <p:cNvPr id="24" name="Google Shape;213;p34">
            <a:extLst>
              <a:ext uri="{FF2B5EF4-FFF2-40B4-BE49-F238E27FC236}">
                <a16:creationId xmlns:a16="http://schemas.microsoft.com/office/drawing/2014/main" id="{819B5914-E159-4308-89F8-E54BB8837059}"/>
              </a:ext>
            </a:extLst>
          </p:cNvPr>
          <p:cNvSpPr txBox="1">
            <a:spLocks/>
          </p:cNvSpPr>
          <p:nvPr/>
        </p:nvSpPr>
        <p:spPr>
          <a:xfrm>
            <a:off x="1304963" y="423484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Clr>
                <a:schemeClr val="accent6">
                  <a:lumMod val="75000"/>
                </a:schemeClr>
              </a:buClr>
              <a:buSzPct val="100000"/>
              <a:buFont typeface="Arial" panose="020B0604020202020204" pitchFamily="34" charset="0"/>
              <a:buChar char="•"/>
            </a:pPr>
            <a:r>
              <a:rPr lang="en-US" sz="900" b="1">
                <a:solidFill>
                  <a:srgbClr val="D9D9D9"/>
                </a:solidFill>
                <a:latin typeface="Roboto"/>
                <a:ea typeface="Roboto"/>
                <a:cs typeface="Roboto"/>
                <a:sym typeface="Roboto"/>
              </a:rPr>
              <a:t>Cool tools – 14 - 15</a:t>
            </a:r>
            <a:endParaRPr lang="en-US" sz="900">
              <a:latin typeface="Roboto"/>
              <a:ea typeface="Roboto"/>
              <a:cs typeface="Roboto"/>
              <a:sym typeface="Roboto"/>
            </a:endParaRPr>
          </a:p>
          <a:p>
            <a:pPr marL="171450" indent="-171450">
              <a:spcBef>
                <a:spcPts val="0"/>
              </a:spcBef>
              <a:buClr>
                <a:schemeClr val="accent6">
                  <a:lumMod val="75000"/>
                </a:schemeClr>
              </a:buClr>
              <a:buFont typeface="Arial" panose="020B0604020202020204" pitchFamily="34" charset="0"/>
              <a:buChar char="•"/>
            </a:pPr>
            <a:endParaRPr lang="en-US" sz="900">
              <a:solidFill>
                <a:srgbClr val="B7B7B7"/>
              </a:solidFill>
              <a:latin typeface="Roboto"/>
              <a:ea typeface="Roboto"/>
              <a:cs typeface="Roboto"/>
              <a:sym typeface="Roboto"/>
            </a:endParaRPr>
          </a:p>
          <a:p>
            <a:pPr marL="171450" indent="-171450">
              <a:lnSpc>
                <a:spcPct val="150000"/>
              </a:lnSpc>
              <a:spcBef>
                <a:spcPts val="518"/>
              </a:spcBef>
              <a:buClr>
                <a:schemeClr val="accent6">
                  <a:lumMod val="75000"/>
                </a:schemeClr>
              </a:buClr>
              <a:buFont typeface="Arial" panose="020B0604020202020204" pitchFamily="34" charset="0"/>
              <a:buChar char="•"/>
            </a:pPr>
            <a:endParaRPr lang="en-US" sz="900">
              <a:solidFill>
                <a:srgbClr val="B7B7B7"/>
              </a:solidFill>
              <a:latin typeface="Roboto"/>
              <a:ea typeface="Roboto"/>
              <a:cs typeface="Roboto"/>
              <a:sym typeface="Roboto"/>
            </a:endParaRPr>
          </a:p>
        </p:txBody>
      </p:sp>
      <p:sp>
        <p:nvSpPr>
          <p:cNvPr id="25" name="Google Shape;213;p34">
            <a:extLst>
              <a:ext uri="{FF2B5EF4-FFF2-40B4-BE49-F238E27FC236}">
                <a16:creationId xmlns:a16="http://schemas.microsoft.com/office/drawing/2014/main" id="{3B919797-0749-4059-A691-7AE972B87884}"/>
              </a:ext>
            </a:extLst>
          </p:cNvPr>
          <p:cNvSpPr txBox="1">
            <a:spLocks/>
          </p:cNvSpPr>
          <p:nvPr/>
        </p:nvSpPr>
        <p:spPr>
          <a:xfrm>
            <a:off x="3980597" y="2193105"/>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Clr>
                <a:schemeClr val="accent6">
                  <a:lumMod val="75000"/>
                </a:schemeClr>
              </a:buClr>
              <a:buSzPct val="100000"/>
              <a:buFont typeface="Arial" panose="020B0604020202020204" pitchFamily="34" charset="0"/>
              <a:buChar char="•"/>
            </a:pPr>
            <a:r>
              <a:rPr lang="en-US" sz="900" b="1" dirty="0">
                <a:solidFill>
                  <a:srgbClr val="D9D9D9"/>
                </a:solidFill>
                <a:latin typeface="Roboto"/>
                <a:ea typeface="Roboto"/>
                <a:cs typeface="Roboto"/>
                <a:sym typeface="Roboto"/>
              </a:rPr>
              <a:t>Occupations – 16 - 17</a:t>
            </a:r>
            <a:endParaRPr lang="en-US" sz="900" dirty="0">
              <a:latin typeface="Roboto"/>
              <a:ea typeface="Roboto"/>
              <a:cs typeface="Roboto"/>
              <a:sym typeface="Roboto"/>
            </a:endParaRPr>
          </a:p>
          <a:p>
            <a:pPr marL="171450" indent="-171450">
              <a:spcBef>
                <a:spcPts val="0"/>
              </a:spcBef>
              <a:buClr>
                <a:schemeClr val="accent6">
                  <a:lumMod val="75000"/>
                </a:schemeClr>
              </a:buClr>
              <a:buFont typeface="Arial" panose="020B0604020202020204" pitchFamily="34" charset="0"/>
              <a:buChar char="•"/>
            </a:pPr>
            <a:endParaRPr lang="en-US" sz="900" dirty="0">
              <a:solidFill>
                <a:srgbClr val="B7B7B7"/>
              </a:solidFill>
              <a:latin typeface="Roboto"/>
              <a:ea typeface="Roboto"/>
              <a:cs typeface="Roboto"/>
              <a:sym typeface="Roboto"/>
            </a:endParaRPr>
          </a:p>
          <a:p>
            <a:pPr marL="171450" indent="-171450">
              <a:lnSpc>
                <a:spcPct val="150000"/>
              </a:lnSpc>
              <a:spcBef>
                <a:spcPts val="518"/>
              </a:spcBef>
              <a:buClr>
                <a:schemeClr val="accent6">
                  <a:lumMod val="75000"/>
                </a:schemeClr>
              </a:buClr>
              <a:buFont typeface="Arial" panose="020B0604020202020204" pitchFamily="34" charset="0"/>
              <a:buChar char="•"/>
            </a:pPr>
            <a:endParaRPr lang="en-US" sz="900" dirty="0">
              <a:solidFill>
                <a:srgbClr val="B7B7B7"/>
              </a:solidFill>
              <a:latin typeface="Roboto"/>
              <a:ea typeface="Roboto"/>
              <a:cs typeface="Roboto"/>
              <a:sym typeface="Roboto"/>
            </a:endParaRPr>
          </a:p>
        </p:txBody>
      </p:sp>
      <p:sp>
        <p:nvSpPr>
          <p:cNvPr id="26" name="Google Shape;213;p34">
            <a:extLst>
              <a:ext uri="{FF2B5EF4-FFF2-40B4-BE49-F238E27FC236}">
                <a16:creationId xmlns:a16="http://schemas.microsoft.com/office/drawing/2014/main" id="{32D7479E-7364-4A09-88E0-C34B749E70E4}"/>
              </a:ext>
            </a:extLst>
          </p:cNvPr>
          <p:cNvSpPr txBox="1">
            <a:spLocks/>
          </p:cNvSpPr>
          <p:nvPr/>
        </p:nvSpPr>
        <p:spPr>
          <a:xfrm>
            <a:off x="3980597"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Clr>
                <a:schemeClr val="accent6">
                  <a:lumMod val="75000"/>
                </a:schemeClr>
              </a:buClr>
              <a:buSzPct val="100000"/>
              <a:buFont typeface="Arial" panose="020B0604020202020204" pitchFamily="34" charset="0"/>
              <a:buChar char="•"/>
            </a:pPr>
            <a:r>
              <a:rPr lang="en-US" sz="900" b="1">
                <a:solidFill>
                  <a:srgbClr val="D9D9D9"/>
                </a:solidFill>
                <a:latin typeface="Roboto"/>
                <a:ea typeface="Roboto"/>
                <a:cs typeface="Roboto"/>
                <a:sym typeface="Roboto"/>
              </a:rPr>
              <a:t>Tech skills – 18 - 19</a:t>
            </a:r>
            <a:endParaRPr lang="en-US" sz="900">
              <a:latin typeface="Roboto"/>
              <a:ea typeface="Roboto"/>
              <a:cs typeface="Roboto"/>
              <a:sym typeface="Roboto"/>
            </a:endParaRPr>
          </a:p>
          <a:p>
            <a:pPr marL="171450" indent="-171450">
              <a:spcBef>
                <a:spcPts val="0"/>
              </a:spcBef>
              <a:buClr>
                <a:schemeClr val="accent6">
                  <a:lumMod val="75000"/>
                </a:schemeClr>
              </a:buClr>
              <a:buFont typeface="Arial" panose="020B0604020202020204" pitchFamily="34" charset="0"/>
              <a:buChar char="•"/>
            </a:pPr>
            <a:endParaRPr lang="en-US" sz="900">
              <a:solidFill>
                <a:srgbClr val="B7B7B7"/>
              </a:solidFill>
              <a:latin typeface="Roboto"/>
              <a:ea typeface="Roboto"/>
              <a:cs typeface="Roboto"/>
              <a:sym typeface="Roboto"/>
            </a:endParaRPr>
          </a:p>
          <a:p>
            <a:pPr marL="171450" indent="-171450">
              <a:lnSpc>
                <a:spcPct val="150000"/>
              </a:lnSpc>
              <a:spcBef>
                <a:spcPts val="518"/>
              </a:spcBef>
              <a:buClr>
                <a:schemeClr val="accent6">
                  <a:lumMod val="75000"/>
                </a:schemeClr>
              </a:buClr>
              <a:buFont typeface="Arial" panose="020B0604020202020204" pitchFamily="34" charset="0"/>
              <a:buChar char="•"/>
            </a:pPr>
            <a:endParaRPr lang="en-US" sz="900">
              <a:solidFill>
                <a:srgbClr val="B7B7B7"/>
              </a:solidFill>
              <a:latin typeface="Roboto"/>
              <a:ea typeface="Roboto"/>
              <a:cs typeface="Roboto"/>
              <a:sym typeface="Roboto"/>
            </a:endParaRPr>
          </a:p>
        </p:txBody>
      </p:sp>
      <p:sp>
        <p:nvSpPr>
          <p:cNvPr id="27" name="Google Shape;213;p34">
            <a:extLst>
              <a:ext uri="{FF2B5EF4-FFF2-40B4-BE49-F238E27FC236}">
                <a16:creationId xmlns:a16="http://schemas.microsoft.com/office/drawing/2014/main" id="{12DC836F-7CDA-46A1-A1A1-4769F229285D}"/>
              </a:ext>
            </a:extLst>
          </p:cNvPr>
          <p:cNvSpPr txBox="1">
            <a:spLocks/>
          </p:cNvSpPr>
          <p:nvPr/>
        </p:nvSpPr>
        <p:spPr>
          <a:xfrm>
            <a:off x="3980597" y="358899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Clr>
                <a:schemeClr val="accent6">
                  <a:lumMod val="75000"/>
                </a:schemeClr>
              </a:buClr>
              <a:buSzPct val="100000"/>
              <a:buFont typeface="Arial" panose="020B0604020202020204" pitchFamily="34" charset="0"/>
              <a:buChar char="•"/>
            </a:pPr>
            <a:r>
              <a:rPr lang="en-US" sz="900" b="1">
                <a:solidFill>
                  <a:srgbClr val="D9D9D9"/>
                </a:solidFill>
                <a:latin typeface="Roboto"/>
                <a:ea typeface="Roboto"/>
                <a:cs typeface="Roboto"/>
                <a:sym typeface="Roboto"/>
              </a:rPr>
              <a:t>Studios – 20 - 21</a:t>
            </a:r>
            <a:endParaRPr lang="en-US" sz="900">
              <a:latin typeface="Roboto"/>
              <a:ea typeface="Roboto"/>
              <a:cs typeface="Roboto"/>
              <a:sym typeface="Roboto"/>
            </a:endParaRPr>
          </a:p>
          <a:p>
            <a:pPr marL="171450" indent="-171450">
              <a:spcBef>
                <a:spcPts val="0"/>
              </a:spcBef>
              <a:buClr>
                <a:schemeClr val="accent6">
                  <a:lumMod val="75000"/>
                </a:schemeClr>
              </a:buClr>
              <a:buFont typeface="Arial" panose="020B0604020202020204" pitchFamily="34" charset="0"/>
              <a:buChar char="•"/>
            </a:pPr>
            <a:endParaRPr lang="en-US" sz="900">
              <a:solidFill>
                <a:srgbClr val="B7B7B7"/>
              </a:solidFill>
              <a:latin typeface="Roboto"/>
              <a:ea typeface="Roboto"/>
              <a:cs typeface="Roboto"/>
              <a:sym typeface="Roboto"/>
            </a:endParaRPr>
          </a:p>
          <a:p>
            <a:pPr marL="171450" indent="-171450">
              <a:lnSpc>
                <a:spcPct val="150000"/>
              </a:lnSpc>
              <a:spcBef>
                <a:spcPts val="518"/>
              </a:spcBef>
              <a:buClr>
                <a:schemeClr val="accent6">
                  <a:lumMod val="75000"/>
                </a:schemeClr>
              </a:buClr>
              <a:buFont typeface="Arial" panose="020B0604020202020204" pitchFamily="34" charset="0"/>
              <a:buChar char="•"/>
            </a:pPr>
            <a:endParaRPr lang="en-US" sz="900">
              <a:solidFill>
                <a:srgbClr val="B7B7B7"/>
              </a:solidFill>
              <a:latin typeface="Roboto"/>
              <a:ea typeface="Roboto"/>
              <a:cs typeface="Roboto"/>
              <a:sym typeface="Roboto"/>
            </a:endParaRPr>
          </a:p>
        </p:txBody>
      </p:sp>
      <p:sp>
        <p:nvSpPr>
          <p:cNvPr id="28" name="Google Shape;213;p34">
            <a:extLst>
              <a:ext uri="{FF2B5EF4-FFF2-40B4-BE49-F238E27FC236}">
                <a16:creationId xmlns:a16="http://schemas.microsoft.com/office/drawing/2014/main" id="{09245DA6-6D0F-420F-A51C-48A2717B1EF4}"/>
              </a:ext>
            </a:extLst>
          </p:cNvPr>
          <p:cNvSpPr txBox="1">
            <a:spLocks/>
          </p:cNvSpPr>
          <p:nvPr/>
        </p:nvSpPr>
        <p:spPr>
          <a:xfrm>
            <a:off x="3980597" y="4210444"/>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Clr>
                <a:schemeClr val="accent6">
                  <a:lumMod val="75000"/>
                </a:schemeClr>
              </a:buClr>
              <a:buSzPct val="100000"/>
              <a:buFont typeface="Arial" panose="020B0604020202020204" pitchFamily="34" charset="0"/>
              <a:buChar char="•"/>
            </a:pPr>
            <a:r>
              <a:rPr lang="en-US" sz="900" b="1" dirty="0">
                <a:solidFill>
                  <a:srgbClr val="D9D9D9"/>
                </a:solidFill>
                <a:latin typeface="Roboto"/>
                <a:ea typeface="Roboto"/>
                <a:cs typeface="Roboto"/>
                <a:sym typeface="Roboto"/>
              </a:rPr>
              <a:t>Networks 1 – 22 - 23</a:t>
            </a:r>
            <a:endParaRPr lang="en-US" sz="900" dirty="0">
              <a:latin typeface="Roboto"/>
              <a:ea typeface="Roboto"/>
              <a:cs typeface="Roboto"/>
              <a:sym typeface="Roboto"/>
            </a:endParaRPr>
          </a:p>
          <a:p>
            <a:pPr marL="171450" indent="-171450">
              <a:spcBef>
                <a:spcPts val="0"/>
              </a:spcBef>
              <a:buClr>
                <a:schemeClr val="accent6">
                  <a:lumMod val="75000"/>
                </a:schemeClr>
              </a:buClr>
              <a:buFont typeface="Arial" panose="020B0604020202020204" pitchFamily="34" charset="0"/>
              <a:buChar char="•"/>
            </a:pPr>
            <a:endParaRPr lang="en-US" sz="900" dirty="0">
              <a:solidFill>
                <a:srgbClr val="B7B7B7"/>
              </a:solidFill>
              <a:latin typeface="Roboto"/>
              <a:ea typeface="Roboto"/>
              <a:cs typeface="Roboto"/>
              <a:sym typeface="Roboto"/>
            </a:endParaRPr>
          </a:p>
          <a:p>
            <a:pPr marL="171450" indent="-171450">
              <a:lnSpc>
                <a:spcPct val="150000"/>
              </a:lnSpc>
              <a:spcBef>
                <a:spcPts val="518"/>
              </a:spcBef>
              <a:buClr>
                <a:schemeClr val="accent6">
                  <a:lumMod val="75000"/>
                </a:schemeClr>
              </a:buClr>
              <a:buFont typeface="Arial" panose="020B0604020202020204" pitchFamily="34" charset="0"/>
              <a:buChar char="•"/>
            </a:pPr>
            <a:endParaRPr lang="en-US" sz="900" dirty="0">
              <a:solidFill>
                <a:srgbClr val="B7B7B7"/>
              </a:solidFill>
              <a:latin typeface="Roboto"/>
              <a:ea typeface="Roboto"/>
              <a:cs typeface="Roboto"/>
              <a:sym typeface="Roboto"/>
            </a:endParaRPr>
          </a:p>
        </p:txBody>
      </p:sp>
      <p:sp>
        <p:nvSpPr>
          <p:cNvPr id="29" name="Google Shape;213;p34">
            <a:extLst>
              <a:ext uri="{FF2B5EF4-FFF2-40B4-BE49-F238E27FC236}">
                <a16:creationId xmlns:a16="http://schemas.microsoft.com/office/drawing/2014/main" id="{4696256F-258E-4316-88AD-FC596519767C}"/>
              </a:ext>
            </a:extLst>
          </p:cNvPr>
          <p:cNvSpPr txBox="1">
            <a:spLocks/>
          </p:cNvSpPr>
          <p:nvPr/>
        </p:nvSpPr>
        <p:spPr>
          <a:xfrm>
            <a:off x="6666360" y="213015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Clr>
                <a:schemeClr val="accent6">
                  <a:lumMod val="75000"/>
                </a:schemeClr>
              </a:buClr>
              <a:buSzPct val="100000"/>
              <a:buFont typeface="Arial" panose="020B0604020202020204" pitchFamily="34" charset="0"/>
              <a:buChar char="•"/>
            </a:pPr>
            <a:r>
              <a:rPr lang="en-US" sz="900" b="1" dirty="0">
                <a:solidFill>
                  <a:srgbClr val="D9D9D9"/>
                </a:solidFill>
                <a:latin typeface="Roboto"/>
                <a:ea typeface="Roboto"/>
                <a:cs typeface="Roboto"/>
                <a:sym typeface="Roboto"/>
              </a:rPr>
              <a:t>Networks 2 – 24 -25</a:t>
            </a:r>
            <a:endParaRPr lang="en-US" sz="900" dirty="0">
              <a:latin typeface="Roboto"/>
              <a:ea typeface="Roboto"/>
              <a:cs typeface="Roboto"/>
              <a:sym typeface="Roboto"/>
            </a:endParaRPr>
          </a:p>
          <a:p>
            <a:pPr marL="171450" indent="-171450">
              <a:spcBef>
                <a:spcPts val="0"/>
              </a:spcBef>
              <a:buClr>
                <a:schemeClr val="accent6">
                  <a:lumMod val="75000"/>
                </a:schemeClr>
              </a:buClr>
              <a:buFont typeface="Arial" panose="020B0604020202020204" pitchFamily="34" charset="0"/>
              <a:buChar char="•"/>
            </a:pPr>
            <a:endParaRPr lang="en-US" sz="900" dirty="0">
              <a:solidFill>
                <a:srgbClr val="B7B7B7"/>
              </a:solidFill>
              <a:latin typeface="Roboto"/>
              <a:ea typeface="Roboto"/>
              <a:cs typeface="Roboto"/>
              <a:sym typeface="Roboto"/>
            </a:endParaRPr>
          </a:p>
          <a:p>
            <a:pPr marL="171450" indent="-171450">
              <a:lnSpc>
                <a:spcPct val="150000"/>
              </a:lnSpc>
              <a:spcBef>
                <a:spcPts val="518"/>
              </a:spcBef>
              <a:buClr>
                <a:schemeClr val="accent6">
                  <a:lumMod val="75000"/>
                </a:schemeClr>
              </a:buClr>
              <a:buFont typeface="Arial" panose="020B0604020202020204" pitchFamily="34" charset="0"/>
              <a:buChar char="•"/>
            </a:pPr>
            <a:endParaRPr lang="en-US" sz="900" dirty="0">
              <a:solidFill>
                <a:srgbClr val="B7B7B7"/>
              </a:solidFill>
              <a:latin typeface="Roboto"/>
              <a:ea typeface="Roboto"/>
              <a:cs typeface="Roboto"/>
              <a:sym typeface="Roboto"/>
            </a:endParaRPr>
          </a:p>
        </p:txBody>
      </p:sp>
      <p:sp>
        <p:nvSpPr>
          <p:cNvPr id="30" name="Google Shape;213;p34">
            <a:extLst>
              <a:ext uri="{FF2B5EF4-FFF2-40B4-BE49-F238E27FC236}">
                <a16:creationId xmlns:a16="http://schemas.microsoft.com/office/drawing/2014/main" id="{6AFF9EC5-EC0E-43BB-B057-87BA2F8BD1B7}"/>
              </a:ext>
            </a:extLst>
          </p:cNvPr>
          <p:cNvSpPr txBox="1">
            <a:spLocks/>
          </p:cNvSpPr>
          <p:nvPr/>
        </p:nvSpPr>
        <p:spPr>
          <a:xfrm>
            <a:off x="6666360" y="342428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Clr>
                <a:schemeClr val="accent6">
                  <a:lumMod val="75000"/>
                </a:schemeClr>
              </a:buClr>
              <a:buSzPct val="100000"/>
              <a:buFont typeface="Arial" panose="020B0604020202020204" pitchFamily="34" charset="0"/>
              <a:buChar char="•"/>
            </a:pPr>
            <a:r>
              <a:rPr lang="en-US" sz="900" b="1" dirty="0">
                <a:solidFill>
                  <a:srgbClr val="D9D9D9"/>
                </a:solidFill>
                <a:latin typeface="Roboto"/>
                <a:ea typeface="Roboto"/>
                <a:cs typeface="Roboto"/>
                <a:sym typeface="Roboto"/>
              </a:rPr>
              <a:t>Financials – 29 - 30</a:t>
            </a:r>
            <a:endParaRPr lang="en-US" sz="900" dirty="0">
              <a:latin typeface="Roboto"/>
              <a:ea typeface="Roboto"/>
              <a:cs typeface="Roboto"/>
              <a:sym typeface="Roboto"/>
            </a:endParaRPr>
          </a:p>
          <a:p>
            <a:pPr marL="171450" indent="-171450">
              <a:spcBef>
                <a:spcPts val="0"/>
              </a:spcBef>
              <a:buClr>
                <a:schemeClr val="accent6">
                  <a:lumMod val="75000"/>
                </a:schemeClr>
              </a:buClr>
              <a:buFont typeface="Arial" panose="020B0604020202020204" pitchFamily="34" charset="0"/>
              <a:buChar char="•"/>
            </a:pPr>
            <a:endParaRPr lang="en-US" sz="900" dirty="0">
              <a:solidFill>
                <a:srgbClr val="B7B7B7"/>
              </a:solidFill>
              <a:latin typeface="Roboto"/>
              <a:ea typeface="Roboto"/>
              <a:cs typeface="Roboto"/>
              <a:sym typeface="Roboto"/>
            </a:endParaRPr>
          </a:p>
          <a:p>
            <a:pPr marL="171450" indent="-171450">
              <a:lnSpc>
                <a:spcPct val="150000"/>
              </a:lnSpc>
              <a:spcBef>
                <a:spcPts val="518"/>
              </a:spcBef>
              <a:buClr>
                <a:schemeClr val="accent6">
                  <a:lumMod val="75000"/>
                </a:schemeClr>
              </a:buClr>
              <a:buFont typeface="Arial" panose="020B0604020202020204" pitchFamily="34" charset="0"/>
              <a:buChar char="•"/>
            </a:pPr>
            <a:endParaRPr lang="en-US" sz="900" dirty="0">
              <a:solidFill>
                <a:srgbClr val="B7B7B7"/>
              </a:solidFill>
              <a:latin typeface="Roboto"/>
              <a:ea typeface="Roboto"/>
              <a:cs typeface="Roboto"/>
              <a:sym typeface="Roboto"/>
            </a:endParaRPr>
          </a:p>
        </p:txBody>
      </p:sp>
      <p:sp>
        <p:nvSpPr>
          <p:cNvPr id="31" name="Google Shape;213;p34">
            <a:extLst>
              <a:ext uri="{FF2B5EF4-FFF2-40B4-BE49-F238E27FC236}">
                <a16:creationId xmlns:a16="http://schemas.microsoft.com/office/drawing/2014/main" id="{75E7056C-185E-42B1-B024-F7BFE35A71B3}"/>
              </a:ext>
            </a:extLst>
          </p:cNvPr>
          <p:cNvSpPr txBox="1">
            <a:spLocks/>
          </p:cNvSpPr>
          <p:nvPr/>
        </p:nvSpPr>
        <p:spPr>
          <a:xfrm>
            <a:off x="6666360" y="2848420"/>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Clr>
                <a:schemeClr val="accent6">
                  <a:lumMod val="75000"/>
                </a:schemeClr>
              </a:buClr>
              <a:buSzPct val="100000"/>
              <a:buFont typeface="Arial" panose="020B0604020202020204" pitchFamily="34" charset="0"/>
              <a:buChar char="•"/>
            </a:pPr>
            <a:r>
              <a:rPr lang="en-US" sz="900" b="1" dirty="0">
                <a:solidFill>
                  <a:srgbClr val="D9D9D9"/>
                </a:solidFill>
                <a:latin typeface="Roboto"/>
                <a:ea typeface="Roboto"/>
                <a:cs typeface="Roboto"/>
                <a:sym typeface="Roboto"/>
              </a:rPr>
              <a:t>Information –  26 - 28</a:t>
            </a:r>
            <a:endParaRPr lang="en-US" sz="900" dirty="0">
              <a:latin typeface="Roboto"/>
              <a:ea typeface="Roboto"/>
              <a:cs typeface="Roboto"/>
              <a:sym typeface="Roboto"/>
            </a:endParaRPr>
          </a:p>
          <a:p>
            <a:pPr marL="171450" indent="-171450">
              <a:spcBef>
                <a:spcPts val="0"/>
              </a:spcBef>
              <a:buClr>
                <a:schemeClr val="accent6">
                  <a:lumMod val="75000"/>
                </a:schemeClr>
              </a:buClr>
              <a:buFont typeface="Arial" panose="020B0604020202020204" pitchFamily="34" charset="0"/>
              <a:buChar char="•"/>
            </a:pPr>
            <a:endParaRPr lang="en-US" sz="900" dirty="0">
              <a:solidFill>
                <a:srgbClr val="B7B7B7"/>
              </a:solidFill>
              <a:latin typeface="Roboto"/>
              <a:ea typeface="Roboto"/>
              <a:cs typeface="Roboto"/>
              <a:sym typeface="Roboto"/>
            </a:endParaRPr>
          </a:p>
          <a:p>
            <a:pPr marL="171450" indent="-171450">
              <a:lnSpc>
                <a:spcPct val="150000"/>
              </a:lnSpc>
              <a:spcBef>
                <a:spcPts val="518"/>
              </a:spcBef>
              <a:buClr>
                <a:schemeClr val="accent6">
                  <a:lumMod val="75000"/>
                </a:schemeClr>
              </a:buClr>
              <a:buFont typeface="Arial" panose="020B0604020202020204" pitchFamily="34" charset="0"/>
              <a:buChar char="•"/>
            </a:pPr>
            <a:endParaRPr lang="en-US" sz="900" dirty="0">
              <a:solidFill>
                <a:srgbClr val="B7B7B7"/>
              </a:solidFill>
              <a:latin typeface="Roboto"/>
              <a:ea typeface="Roboto"/>
              <a:cs typeface="Roboto"/>
              <a:sym typeface="Roboto"/>
            </a:endParaRPr>
          </a:p>
        </p:txBody>
      </p:sp>
      <p:sp>
        <p:nvSpPr>
          <p:cNvPr id="32" name="Google Shape;213;p34">
            <a:extLst>
              <a:ext uri="{FF2B5EF4-FFF2-40B4-BE49-F238E27FC236}">
                <a16:creationId xmlns:a16="http://schemas.microsoft.com/office/drawing/2014/main" id="{E724BE40-D7AF-4D4F-9100-DE1AF20D1BCF}"/>
              </a:ext>
            </a:extLst>
          </p:cNvPr>
          <p:cNvSpPr txBox="1">
            <a:spLocks/>
          </p:cNvSpPr>
          <p:nvPr/>
        </p:nvSpPr>
        <p:spPr>
          <a:xfrm>
            <a:off x="6666360" y="418095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Clr>
                <a:schemeClr val="accent6">
                  <a:lumMod val="75000"/>
                </a:schemeClr>
              </a:buClr>
              <a:buSzPct val="100000"/>
              <a:buFont typeface="Arial" panose="020B0604020202020204" pitchFamily="34" charset="0"/>
              <a:buChar char="•"/>
            </a:pPr>
            <a:r>
              <a:rPr lang="en-US" sz="900" b="1" dirty="0">
                <a:solidFill>
                  <a:srgbClr val="D9D9D9"/>
                </a:solidFill>
                <a:latin typeface="Roboto"/>
                <a:ea typeface="Roboto"/>
                <a:cs typeface="Roboto"/>
                <a:sym typeface="Roboto"/>
              </a:rPr>
              <a:t>Job Adverts – 31 - 32</a:t>
            </a:r>
            <a:endParaRPr lang="en-US" sz="900" dirty="0">
              <a:latin typeface="Roboto"/>
              <a:ea typeface="Roboto"/>
              <a:cs typeface="Roboto"/>
              <a:sym typeface="Roboto"/>
            </a:endParaRPr>
          </a:p>
          <a:p>
            <a:pPr marL="171450" indent="-171450">
              <a:spcBef>
                <a:spcPts val="0"/>
              </a:spcBef>
              <a:buClr>
                <a:schemeClr val="accent6">
                  <a:lumMod val="75000"/>
                </a:schemeClr>
              </a:buClr>
              <a:buFont typeface="Arial" panose="020B0604020202020204" pitchFamily="34" charset="0"/>
              <a:buChar char="•"/>
            </a:pPr>
            <a:endParaRPr lang="en-US" sz="900" dirty="0">
              <a:solidFill>
                <a:srgbClr val="B7B7B7"/>
              </a:solidFill>
              <a:latin typeface="Roboto"/>
              <a:ea typeface="Roboto"/>
              <a:cs typeface="Roboto"/>
              <a:sym typeface="Roboto"/>
            </a:endParaRPr>
          </a:p>
          <a:p>
            <a:pPr marL="171450" indent="-171450">
              <a:lnSpc>
                <a:spcPct val="150000"/>
              </a:lnSpc>
              <a:spcBef>
                <a:spcPts val="518"/>
              </a:spcBef>
              <a:buClr>
                <a:schemeClr val="accent6">
                  <a:lumMod val="75000"/>
                </a:schemeClr>
              </a:buClr>
              <a:buFont typeface="Arial" panose="020B0604020202020204" pitchFamily="34" charset="0"/>
              <a:buChar char="•"/>
            </a:pPr>
            <a:endParaRPr lang="en-US" sz="900" dirty="0">
              <a:solidFill>
                <a:srgbClr val="B7B7B7"/>
              </a:solidFill>
              <a:latin typeface="Roboto"/>
              <a:ea typeface="Roboto"/>
              <a:cs typeface="Roboto"/>
              <a:sym typeface="Roboto"/>
            </a:endParaRPr>
          </a:p>
        </p:txBody>
      </p:sp>
      <p:pic>
        <p:nvPicPr>
          <p:cNvPr id="33" name="Graphic 32" descr="Home">
            <a:hlinkClick r:id="rId39" action="ppaction://hlinksldjump"/>
            <a:extLst>
              <a:ext uri="{FF2B5EF4-FFF2-40B4-BE49-F238E27FC236}">
                <a16:creationId xmlns:a16="http://schemas.microsoft.com/office/drawing/2014/main" id="{B36788B2-1089-43BB-B509-72EF6D2BA19B}"/>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6602272" y="83961"/>
            <a:ext cx="914400" cy="914400"/>
          </a:xfrm>
          <a:prstGeom prst="rect">
            <a:avLst/>
          </a:prstGeom>
        </p:spPr>
      </p:pic>
      <p:pic>
        <p:nvPicPr>
          <p:cNvPr id="37" name="Graphic 36" descr="Magnifying glass">
            <a:hlinkClick r:id="rId42" action="ppaction://hlinksldjump"/>
            <a:extLst>
              <a:ext uri="{FF2B5EF4-FFF2-40B4-BE49-F238E27FC236}">
                <a16:creationId xmlns:a16="http://schemas.microsoft.com/office/drawing/2014/main" id="{1E1FD929-3CD1-405C-847C-E8D2B9964566}"/>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6788193" y="999977"/>
            <a:ext cx="751428" cy="751428"/>
          </a:xfrm>
          <a:prstGeom prst="rect">
            <a:avLst/>
          </a:prstGeom>
        </p:spPr>
      </p:pic>
      <p:sp>
        <p:nvSpPr>
          <p:cNvPr id="38" name="Google Shape;213;p34">
            <a:extLst>
              <a:ext uri="{FF2B5EF4-FFF2-40B4-BE49-F238E27FC236}">
                <a16:creationId xmlns:a16="http://schemas.microsoft.com/office/drawing/2014/main" id="{C05F8D01-AB04-4DDC-9096-D9669767723D}"/>
              </a:ext>
            </a:extLst>
          </p:cNvPr>
          <p:cNvSpPr txBox="1">
            <a:spLocks/>
          </p:cNvSpPr>
          <p:nvPr/>
        </p:nvSpPr>
        <p:spPr>
          <a:xfrm>
            <a:off x="7357089" y="1141939"/>
            <a:ext cx="1329839"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Clr>
                <a:schemeClr val="accent6">
                  <a:lumMod val="75000"/>
                </a:schemeClr>
              </a:buClr>
              <a:buSzPct val="100000"/>
            </a:pPr>
            <a:r>
              <a:rPr lang="en-US" sz="900" b="1" dirty="0">
                <a:solidFill>
                  <a:srgbClr val="D9D9D9"/>
                </a:solidFill>
                <a:latin typeface="Roboto"/>
                <a:ea typeface="Roboto"/>
                <a:cs typeface="Roboto"/>
                <a:sym typeface="Roboto"/>
              </a:rPr>
              <a:t>Conclusion – 33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Tree>
    <p:extLst>
      <p:ext uri="{BB962C8B-B14F-4D97-AF65-F5344CB8AC3E}">
        <p14:creationId xmlns:p14="http://schemas.microsoft.com/office/powerpoint/2010/main" val="930255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Financial|</a:t>
            </a:r>
            <a:r>
              <a:rPr lang="en-AU" sz="3000" dirty="0">
                <a:solidFill>
                  <a:srgbClr val="8CB3E3"/>
                </a:solidFill>
                <a:latin typeface="Roboto"/>
                <a:ea typeface="Roboto"/>
                <a:cs typeface="Roboto"/>
                <a:sym typeface="Roboto"/>
              </a:rPr>
              <a:t>Hourly rate</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164437539"/>
              </p:ext>
            </p:extLst>
          </p:nvPr>
        </p:nvGraphicFramePr>
        <p:xfrm>
          <a:off x="426675" y="2571750"/>
          <a:ext cx="7904475" cy="148931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Answers</a:t>
                      </a: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Nominate an hourly rate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Answer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Discussion of how you chose that rate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Answer here</a:t>
                      </a:r>
                      <a:endParaRPr lang="en-AU" sz="900" dirty="0">
                        <a:solidFill>
                          <a:schemeClr val="accent6">
                            <a:lumMod val="75000"/>
                          </a:schemeClr>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426675" y="1148762"/>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Do some research on hourly rates for freelance Designers.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Nominate an approximate figure you think is fair as an hourly rate.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Briefly discuss how you arrived at that figure.</a:t>
            </a:r>
          </a:p>
        </p:txBody>
      </p:sp>
      <p:pic>
        <p:nvPicPr>
          <p:cNvPr id="9" name="Graphic 8" descr="Coins">
            <a:extLst>
              <a:ext uri="{FF2B5EF4-FFF2-40B4-BE49-F238E27FC236}">
                <a16:creationId xmlns:a16="http://schemas.microsoft.com/office/drawing/2014/main" id="{F18AFD6B-1DBE-4C21-994C-F2F57DF3DFA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95987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Job Adverts|</a:t>
            </a:r>
            <a:r>
              <a:rPr lang="en-AU" sz="3000" dirty="0">
                <a:solidFill>
                  <a:srgbClr val="8CB3E3"/>
                </a:solidFill>
                <a:latin typeface="Roboto"/>
                <a:ea typeface="Roboto"/>
                <a:cs typeface="Roboto"/>
                <a:sym typeface="Roboto"/>
              </a:rPr>
              <a:t>Find and list</a:t>
            </a:r>
            <a:endParaRPr dirty="0"/>
          </a:p>
        </p:txBody>
      </p:sp>
      <p:pic>
        <p:nvPicPr>
          <p:cNvPr id="7" name="Graphic 6" descr="Newspaper">
            <a:extLst>
              <a:ext uri="{FF2B5EF4-FFF2-40B4-BE49-F238E27FC236}">
                <a16:creationId xmlns:a16="http://schemas.microsoft.com/office/drawing/2014/main" id="{00DBA01E-1D46-4F3B-8706-8ED97B588B7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
        <p:nvSpPr>
          <p:cNvPr id="9" name="Google Shape;292;p44">
            <a:extLst>
              <a:ext uri="{FF2B5EF4-FFF2-40B4-BE49-F238E27FC236}">
                <a16:creationId xmlns:a16="http://schemas.microsoft.com/office/drawing/2014/main" id="{2AB39BD9-DD2E-464E-A436-52B299CC75E4}"/>
              </a:ext>
            </a:extLst>
          </p:cNvPr>
          <p:cNvSpPr txBox="1">
            <a:spLocks/>
          </p:cNvSpPr>
          <p:nvPr/>
        </p:nvSpPr>
        <p:spPr>
          <a:xfrm>
            <a:off x="383574" y="1016705"/>
            <a:ext cx="7630873" cy="13880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a:solidFill>
                  <a:srgbClr val="B7B7B7"/>
                </a:solidFill>
                <a:latin typeface="Roboto"/>
                <a:ea typeface="Roboto"/>
                <a:cs typeface="Roboto"/>
                <a:sym typeface="Roboto"/>
              </a:rPr>
              <a:t>Look for 2 information sources that host industry job adverts.</a:t>
            </a: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r>
              <a:rPr lang="en-US" sz="900">
                <a:solidFill>
                  <a:srgbClr val="B7B7B7"/>
                </a:solidFill>
                <a:latin typeface="Roboto"/>
                <a:ea typeface="Roboto"/>
                <a:cs typeface="Roboto"/>
                <a:sym typeface="Roboto"/>
              </a:rPr>
              <a:t>Carefully choose your sources to ensure they are legitimate.</a:t>
            </a: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r>
              <a:rPr lang="en-US" sz="900">
                <a:solidFill>
                  <a:srgbClr val="B7B7B7"/>
                </a:solidFill>
                <a:latin typeface="Roboto"/>
                <a:ea typeface="Roboto"/>
                <a:cs typeface="Roboto"/>
                <a:sym typeface="Roboto"/>
              </a:rPr>
              <a:t>This could be from the following –</a:t>
            </a:r>
          </a:p>
          <a:p>
            <a:pPr marL="0" indent="0">
              <a:spcBef>
                <a:spcPts val="0"/>
              </a:spcBef>
              <a:buFont typeface="Arial"/>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Font typeface="Arial"/>
              <a:buNone/>
            </a:pPr>
            <a:r>
              <a:rPr lang="en-US" sz="900">
                <a:solidFill>
                  <a:srgbClr val="B7B7B7"/>
                </a:solidFill>
                <a:latin typeface="Roboto"/>
                <a:ea typeface="Roboto"/>
                <a:cs typeface="Roboto"/>
                <a:sym typeface="Roboto"/>
              </a:rPr>
              <a:t>Briefly describe and link to the sources below.</a:t>
            </a:r>
          </a:p>
        </p:txBody>
      </p:sp>
      <p:graphicFrame>
        <p:nvGraphicFramePr>
          <p:cNvPr id="10" name="Google Shape;293;p44">
            <a:extLst>
              <a:ext uri="{FF2B5EF4-FFF2-40B4-BE49-F238E27FC236}">
                <a16:creationId xmlns:a16="http://schemas.microsoft.com/office/drawing/2014/main" id="{A3EC5B52-743D-4CAD-8928-D2B66A09B3F3}"/>
              </a:ext>
            </a:extLst>
          </p:cNvPr>
          <p:cNvGraphicFramePr/>
          <p:nvPr>
            <p:extLst>
              <p:ext uri="{D42A27DB-BD31-4B8C-83A1-F6EECF244321}">
                <p14:modId xmlns:p14="http://schemas.microsoft.com/office/powerpoint/2010/main" val="68126707"/>
              </p:ext>
            </p:extLst>
          </p:nvPr>
        </p:nvGraphicFramePr>
        <p:xfrm>
          <a:off x="454724" y="2887203"/>
          <a:ext cx="8070075" cy="118751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1504800">
                  <a:extLst>
                    <a:ext uri="{9D8B030D-6E8A-4147-A177-3AD203B41FA5}">
                      <a16:colId xmlns:a16="http://schemas.microsoft.com/office/drawing/2014/main" val="3238216583"/>
                    </a:ext>
                  </a:extLst>
                </a:gridCol>
                <a:gridCol w="1711353">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Why is it a “good quality” source?</a:t>
                      </a:r>
                      <a:endParaRPr sz="1000" b="1" i="0" u="none" strike="noStrike" cap="none" dirty="0">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Job advert source #1</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chemeClr val="accent6">
                              <a:lumMod val="75000"/>
                            </a:schemeClr>
                          </a:solidFill>
                          <a:latin typeface="Roboto"/>
                          <a:ea typeface="Roboto"/>
                          <a:cs typeface="Roboto"/>
                          <a:sym typeface="Roboto"/>
                        </a:rPr>
                        <a:t>Answer here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chemeClr val="accent6">
                              <a:lumMod val="75000"/>
                            </a:schemeClr>
                          </a:solidFill>
                          <a:latin typeface="Roboto"/>
                          <a:ea typeface="Roboto"/>
                          <a:cs typeface="Roboto"/>
                          <a:sym typeface="Roboto"/>
                        </a:rPr>
                        <a:t>Answer here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chemeClr val="accent6">
                              <a:lumMod val="75000"/>
                            </a:schemeClr>
                          </a:solidFill>
                          <a:latin typeface="Roboto"/>
                          <a:ea typeface="Roboto"/>
                          <a:cs typeface="Roboto"/>
                          <a:sym typeface="Roboto"/>
                        </a:rPr>
                        <a:t>Answer here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Job advert source #2</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Answer here</a:t>
                      </a:r>
                      <a:endParaRPr lang="en-AU" sz="90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Answer here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Answer here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Answer here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39C54223-FF74-43FD-825B-0E8A244258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918821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Job Adverts|</a:t>
            </a:r>
            <a:r>
              <a:rPr lang="en-AU" sz="3000" dirty="0">
                <a:solidFill>
                  <a:srgbClr val="8CB3E3"/>
                </a:solidFill>
                <a:latin typeface="Roboto"/>
                <a:ea typeface="Roboto"/>
                <a:cs typeface="Roboto"/>
                <a:sym typeface="Roboto"/>
              </a:rPr>
              <a:t>Choose</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Select 2 job adverts that you find interesting.  Choose an advert for the type of job you’d like to see yourself in the future.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Ensure you are selecting from a good source.  Preferably this is an info source you have reviewed and checked for quality before.</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Describe why the chosen job advertisements are appealing to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Identify what you think are the key soft skills and tech skills the job requires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3" name="Graphic 2" descr="Newspaper">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3145496567"/>
              </p:ext>
            </p:extLst>
          </p:nvPr>
        </p:nvGraphicFramePr>
        <p:xfrm>
          <a:off x="454724" y="2887203"/>
          <a:ext cx="7759109" cy="1310550"/>
        </p:xfrm>
        <a:graphic>
          <a:graphicData uri="http://schemas.openxmlformats.org/drawingml/2006/table">
            <a:tbl>
              <a:tblPr>
                <a:noFill/>
                <a:tableStyleId>{2DE40A0A-F175-4DEE-BA99-264EB937CA04}</a:tableStyleId>
              </a:tblPr>
              <a:tblGrid>
                <a:gridCol w="1173629">
                  <a:extLst>
                    <a:ext uri="{9D8B030D-6E8A-4147-A177-3AD203B41FA5}">
                      <a16:colId xmlns:a16="http://schemas.microsoft.com/office/drawing/2014/main" val="3179543082"/>
                    </a:ext>
                  </a:extLst>
                </a:gridCol>
                <a:gridCol w="1267364">
                  <a:extLst>
                    <a:ext uri="{9D8B030D-6E8A-4147-A177-3AD203B41FA5}">
                      <a16:colId xmlns:a16="http://schemas.microsoft.com/office/drawing/2014/main" val="20000"/>
                    </a:ext>
                  </a:extLst>
                </a:gridCol>
                <a:gridCol w="1355598">
                  <a:extLst>
                    <a:ext uri="{9D8B030D-6E8A-4147-A177-3AD203B41FA5}">
                      <a16:colId xmlns:a16="http://schemas.microsoft.com/office/drawing/2014/main" val="3238216583"/>
                    </a:ext>
                  </a:extLst>
                </a:gridCol>
                <a:gridCol w="1981259">
                  <a:extLst>
                    <a:ext uri="{9D8B030D-6E8A-4147-A177-3AD203B41FA5}">
                      <a16:colId xmlns:a16="http://schemas.microsoft.com/office/drawing/2014/main" val="3497085799"/>
                    </a:ext>
                  </a:extLst>
                </a:gridCol>
                <a:gridCol w="1981259">
                  <a:extLst>
                    <a:ext uri="{9D8B030D-6E8A-4147-A177-3AD203B41FA5}">
                      <a16:colId xmlns:a16="http://schemas.microsoft.com/office/drawing/2014/main" val="3701564548"/>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Title of position</a:t>
                      </a:r>
                      <a:endParaRPr sz="1000" b="1" i="0" u="none" strike="noStrike" cap="none">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why it interests you</a:t>
                      </a:r>
                      <a:endParaRPr sz="1000" b="1" i="0" u="none" strike="noStrike" cap="none">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Soft skills and Tech skills</a:t>
                      </a:r>
                      <a:endParaRPr sz="1000" b="1" i="0" u="none" strike="noStrike" cap="none" dirty="0">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Job advert #1</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chemeClr val="accent6">
                              <a:lumMod val="75000"/>
                            </a:schemeClr>
                          </a:solidFill>
                          <a:latin typeface="Roboto"/>
                          <a:ea typeface="Roboto"/>
                          <a:cs typeface="Roboto"/>
                          <a:sym typeface="Roboto"/>
                        </a:rPr>
                        <a:t>Answer here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chemeClr val="accent6">
                              <a:lumMod val="75000"/>
                            </a:schemeClr>
                          </a:solidFill>
                          <a:latin typeface="Roboto"/>
                          <a:ea typeface="Roboto"/>
                          <a:cs typeface="Roboto"/>
                          <a:sym typeface="Roboto"/>
                        </a:rPr>
                        <a:t>Answer here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chemeClr val="accent6">
                              <a:lumMod val="75000"/>
                            </a:schemeClr>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Job advert #2</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Answer here</a:t>
                      </a:r>
                      <a:endParaRPr lang="en-AU" sz="90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Answer here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Answer here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chemeClr val="accent6">
                              <a:lumMod val="75000"/>
                            </a:schemeClr>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257061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Conclusion|</a:t>
            </a:r>
            <a:r>
              <a:rPr lang="en-AU" sz="3000" dirty="0">
                <a:solidFill>
                  <a:srgbClr val="8CB3E3"/>
                </a:solidFill>
                <a:latin typeface="Roboto"/>
                <a:ea typeface="Roboto"/>
                <a:cs typeface="Roboto"/>
                <a:sym typeface="Roboto"/>
              </a:rPr>
              <a:t>Where to next?</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This document is designed to help you explore and plan your professional development.</a:t>
            </a:r>
          </a:p>
          <a:p>
            <a:pPr marL="0" lvl="0" indent="0">
              <a:spcBef>
                <a:spcPts val="0"/>
              </a:spcBef>
              <a:buNone/>
            </a:pPr>
            <a:r>
              <a:rPr lang="en-US" sz="900" dirty="0">
                <a:solidFill>
                  <a:srgbClr val="B7B7B7"/>
                </a:solidFill>
                <a:latin typeface="Roboto"/>
                <a:ea typeface="Roboto"/>
                <a:cs typeface="Roboto"/>
                <a:sym typeface="Roboto"/>
              </a:rPr>
              <a:t>You have added a lot of data to this document.  Make use of this data and draw a conclusion.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Review and analyse the information above and summaries into a few key conclusions.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8" name="Graphic 7" descr="Home">
            <a:hlinkClick r:id="rId3" action="ppaction://hlinksldjump"/>
            <a:extLst>
              <a:ext uri="{FF2B5EF4-FFF2-40B4-BE49-F238E27FC236}">
                <a16:creationId xmlns:a16="http://schemas.microsoft.com/office/drawing/2014/main" id="{81250DFD-A4C6-4124-98A1-70399DA0DA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2918376515"/>
              </p:ext>
            </p:extLst>
          </p:nvPr>
        </p:nvGraphicFramePr>
        <p:xfrm>
          <a:off x="454725" y="1977993"/>
          <a:ext cx="7722836" cy="2818073"/>
        </p:xfrm>
        <a:graphic>
          <a:graphicData uri="http://schemas.openxmlformats.org/drawingml/2006/table">
            <a:tbl>
              <a:tblPr>
                <a:noFill/>
                <a:tableStyleId>{2DE40A0A-F175-4DEE-BA99-264EB937CA04}</a:tableStyleId>
              </a:tblPr>
              <a:tblGrid>
                <a:gridCol w="2221568">
                  <a:extLst>
                    <a:ext uri="{9D8B030D-6E8A-4147-A177-3AD203B41FA5}">
                      <a16:colId xmlns:a16="http://schemas.microsoft.com/office/drawing/2014/main" val="3179543082"/>
                    </a:ext>
                  </a:extLst>
                </a:gridCol>
                <a:gridCol w="5501268">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What does the data show?</a:t>
                      </a:r>
                      <a:endParaRPr sz="1000" b="1" i="0" u="none" strike="noStrike" cap="none" dirty="0">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weakness you have where you should focus more attention?</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chemeClr val="accent6">
                            <a:lumMod val="75000"/>
                          </a:schemeClr>
                        </a:buClr>
                        <a:buSzPts val="900"/>
                        <a:buFont typeface="Arial" panose="020B0604020202020204" pitchFamily="34" charset="0"/>
                        <a:buChar char="•"/>
                        <a:tabLst/>
                        <a:defRPr/>
                      </a:pPr>
                      <a:r>
                        <a:rPr lang="en-AU" sz="900" i="0" u="none" strike="noStrike" cap="none" dirty="0">
                          <a:solidFill>
                            <a:schemeClr val="accent6">
                              <a:lumMod val="75000"/>
                            </a:schemeClr>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chemeClr val="accent6">
                            <a:lumMod val="75000"/>
                          </a:schemeClr>
                        </a:buClr>
                        <a:buSzPts val="900"/>
                        <a:buFont typeface="Arial" panose="020B0604020202020204" pitchFamily="34" charset="0"/>
                        <a:buChar char="•"/>
                        <a:tabLst/>
                        <a:defRPr/>
                      </a:pP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3268400146"/>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strength you have that will be valuable in the future?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chemeClr val="accent6">
                            <a:lumMod val="75000"/>
                          </a:schemeClr>
                        </a:buClr>
                        <a:buSzPts val="900"/>
                        <a:buFont typeface="Arial" panose="020B0604020202020204" pitchFamily="34" charset="0"/>
                        <a:buChar char="•"/>
                        <a:tabLst/>
                        <a:defRPr/>
                      </a:pPr>
                      <a:r>
                        <a:rPr lang="en-AU" sz="900" i="0" u="none" strike="noStrike" cap="none" dirty="0">
                          <a:solidFill>
                            <a:schemeClr val="accent6">
                              <a:lumMod val="75000"/>
                            </a:schemeClr>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chemeClr val="accent6">
                            <a:lumMod val="75000"/>
                          </a:schemeClr>
                        </a:buClr>
                        <a:buSzPts val="900"/>
                        <a:buFont typeface="Arial" panose="020B0604020202020204" pitchFamily="34" charset="0"/>
                        <a:buChar char="•"/>
                        <a:tabLst/>
                        <a:defRPr/>
                      </a:pP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800918729"/>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inspires you?</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chemeClr val="accent6">
                            <a:lumMod val="75000"/>
                          </a:schemeClr>
                        </a:buClr>
                        <a:buSzPts val="900"/>
                        <a:buFont typeface="Arial" panose="020B0604020202020204" pitchFamily="34" charset="0"/>
                        <a:buChar char="•"/>
                        <a:tabLst/>
                        <a:defRPr/>
                      </a:pPr>
                      <a:r>
                        <a:rPr lang="en-AU" sz="900" i="0" u="none" strike="noStrike" cap="none" dirty="0">
                          <a:solidFill>
                            <a:schemeClr val="accent6">
                              <a:lumMod val="75000"/>
                            </a:schemeClr>
                          </a:solidFill>
                          <a:latin typeface="Roboto"/>
                          <a:ea typeface="Roboto"/>
                          <a:cs typeface="Roboto"/>
                          <a:sym typeface="Roboto"/>
                        </a:rPr>
                        <a:t>Answer here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179669537"/>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are your goals?</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chemeClr val="accent6">
                            <a:lumMod val="75000"/>
                          </a:schemeClr>
                        </a:buClr>
                        <a:buSzPts val="900"/>
                        <a:buFont typeface="Arial" panose="020B0604020202020204" pitchFamily="34" charset="0"/>
                        <a:buChar char="•"/>
                        <a:tabLst/>
                        <a:defRPr/>
                      </a:pPr>
                      <a:r>
                        <a:rPr lang="en-AU" sz="900" i="0" u="none" strike="noStrike" cap="none" dirty="0">
                          <a:solidFill>
                            <a:schemeClr val="accent6">
                              <a:lumMod val="75000"/>
                            </a:schemeClr>
                          </a:solidFill>
                          <a:latin typeface="Roboto"/>
                          <a:ea typeface="Roboto"/>
                          <a:cs typeface="Roboto"/>
                          <a:sym typeface="Roboto"/>
                        </a:rPr>
                        <a:t>Answer here</a:t>
                      </a: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short term action item you recommend you should do?</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chemeClr val="accent6">
                            <a:lumMod val="75000"/>
                          </a:schemeClr>
                        </a:buClr>
                        <a:buSzPts val="900"/>
                        <a:buFont typeface="Arial" panose="020B0604020202020204" pitchFamily="34" charset="0"/>
                        <a:buChar char="•"/>
                        <a:tabLst/>
                        <a:defRPr/>
                      </a:pPr>
                      <a:r>
                        <a:rPr lang="en-AU" sz="900" i="0" u="none" strike="noStrike" cap="none" dirty="0">
                          <a:solidFill>
                            <a:schemeClr val="accent6">
                              <a:lumMod val="75000"/>
                            </a:schemeClr>
                          </a:solidFill>
                          <a:latin typeface="Roboto"/>
                          <a:ea typeface="Roboto"/>
                          <a:cs typeface="Roboto"/>
                          <a:sym typeface="Roboto"/>
                        </a:rPr>
                        <a:t>Answer here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135293023"/>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long term action item you recommend you should do?</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chemeClr val="accent6">
                            <a:lumMod val="75000"/>
                          </a:schemeClr>
                        </a:buClr>
                        <a:buSzPts val="900"/>
                        <a:buFont typeface="Arial" panose="020B0604020202020204" pitchFamily="34" charset="0"/>
                        <a:buChar char="•"/>
                        <a:tabLst/>
                        <a:defRPr/>
                      </a:pPr>
                      <a:r>
                        <a:rPr lang="en-AU" sz="900" i="0" u="none" strike="noStrike" cap="none" dirty="0">
                          <a:solidFill>
                            <a:schemeClr val="accent6">
                              <a:lumMod val="75000"/>
                            </a:schemeClr>
                          </a:solidFill>
                          <a:latin typeface="Roboto"/>
                          <a:ea typeface="Roboto"/>
                          <a:cs typeface="Roboto"/>
                          <a:sym typeface="Roboto"/>
                        </a:rPr>
                        <a:t>Answer here</a:t>
                      </a: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818979134"/>
                  </a:ext>
                </a:extLst>
              </a:tr>
            </a:tbl>
          </a:graphicData>
        </a:graphic>
      </p:graphicFrame>
      <p:pic>
        <p:nvPicPr>
          <p:cNvPr id="4" name="Graphic 3" descr="Magnifying glass">
            <a:extLst>
              <a:ext uri="{FF2B5EF4-FFF2-40B4-BE49-F238E27FC236}">
                <a16:creationId xmlns:a16="http://schemas.microsoft.com/office/drawing/2014/main" id="{0A77B7AC-DB65-4E83-A22D-9128E3AD61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7863" y="107734"/>
            <a:ext cx="914400" cy="914400"/>
          </a:xfrm>
          <a:prstGeom prst="rect">
            <a:avLst/>
          </a:prstGeom>
        </p:spPr>
      </p:pic>
    </p:spTree>
    <p:extLst>
      <p:ext uri="{BB962C8B-B14F-4D97-AF65-F5344CB8AC3E}">
        <p14:creationId xmlns:p14="http://schemas.microsoft.com/office/powerpoint/2010/main" val="514392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5"/>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Professional Studies 1|</a:t>
            </a:r>
            <a:r>
              <a:rPr lang="en-AU" sz="3000" dirty="0">
                <a:solidFill>
                  <a:srgbClr val="8CB3E3"/>
                </a:solidFill>
                <a:latin typeface="Roboto"/>
                <a:ea typeface="Roboto"/>
                <a:cs typeface="Roboto"/>
                <a:sym typeface="Roboto"/>
              </a:rPr>
              <a:t>Submission</a:t>
            </a:r>
            <a:endParaRPr dirty="0"/>
          </a:p>
        </p:txBody>
      </p:sp>
      <p:sp>
        <p:nvSpPr>
          <p:cNvPr id="373" name="Google Shape;373;p55"/>
          <p:cNvSpPr txBox="1">
            <a:spLocks noGrp="1"/>
          </p:cNvSpPr>
          <p:nvPr>
            <p:ph type="body" idx="1"/>
          </p:nvPr>
        </p:nvSpPr>
        <p:spPr>
          <a:xfrm>
            <a:off x="857250" y="1063375"/>
            <a:ext cx="7531200" cy="38754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rgbClr val="B7B7B7"/>
                </a:solidFill>
                <a:latin typeface="Roboto"/>
                <a:ea typeface="Roboto"/>
                <a:cs typeface="Roboto"/>
                <a:sym typeface="Roboto"/>
              </a:rPr>
              <a:t>The following files must be uploaded to Canvas for assessment. All submitted files must adhere to the provided naming conventions.</a:t>
            </a: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br>
              <a:rPr lang="en-AU" sz="900" dirty="0">
                <a:solidFill>
                  <a:srgbClr val="00B0F0"/>
                </a:solidFill>
                <a:latin typeface="Roboto"/>
                <a:ea typeface="Roboto"/>
                <a:cs typeface="Roboto"/>
                <a:sym typeface="Roboto"/>
              </a:rPr>
            </a:br>
            <a:r>
              <a:rPr lang="en-AU" sz="900" b="1" dirty="0">
                <a:solidFill>
                  <a:srgbClr val="D9D9D9"/>
                </a:solidFill>
                <a:latin typeface="Roboto"/>
                <a:ea typeface="Roboto"/>
                <a:cs typeface="Roboto"/>
                <a:sym typeface="Roboto"/>
              </a:rPr>
              <a:t>Workbook:</a:t>
            </a:r>
            <a:endParaRPr lang="en-AU" sz="900" dirty="0">
              <a:latin typeface="Roboto"/>
              <a:ea typeface="Roboto"/>
              <a:cs typeface="Roboto"/>
              <a:sym typeface="Roboto"/>
            </a:endParaRPr>
          </a:p>
          <a:p>
            <a:pPr marL="0" lvl="0" indent="0">
              <a:spcBef>
                <a:spcPts val="280"/>
              </a:spcBef>
              <a:buNone/>
            </a:pPr>
            <a:r>
              <a:rPr lang="en-US" sz="900" dirty="0">
                <a:solidFill>
                  <a:srgbClr val="B7B7B7"/>
                </a:solidFill>
                <a:latin typeface="Roboto"/>
                <a:ea typeface="Roboto"/>
                <a:cs typeface="Roboto"/>
                <a:sym typeface="Roboto"/>
              </a:rPr>
              <a:t>This Workbook</a:t>
            </a:r>
            <a:endParaRPr lang="en-US" sz="900" dirty="0">
              <a:latin typeface="Roboto"/>
              <a:ea typeface="Roboto"/>
              <a:cs typeface="Roboto"/>
              <a:sym typeface="Roboto"/>
            </a:endParaRPr>
          </a:p>
          <a:p>
            <a:pPr marL="0" lvl="0" indent="0">
              <a:spcBef>
                <a:spcPts val="280"/>
              </a:spcBef>
              <a:buNone/>
            </a:pPr>
            <a:r>
              <a:rPr lang="en-US" sz="900" dirty="0">
                <a:solidFill>
                  <a:srgbClr val="00B0F0"/>
                </a:solidFill>
                <a:latin typeface="Roboto"/>
                <a:ea typeface="Roboto"/>
                <a:cs typeface="Roboto"/>
                <a:sym typeface="Roboto"/>
              </a:rPr>
              <a:t>2021_Professional_Studies_1_</a:t>
            </a:r>
            <a:r>
              <a:rPr lang="en-GB" sz="900" dirty="0" err="1">
                <a:solidFill>
                  <a:srgbClr val="92D050"/>
                </a:solidFill>
                <a:latin typeface="Roboto"/>
                <a:ea typeface="Roboto"/>
                <a:cs typeface="Roboto"/>
                <a:sym typeface="Roboto"/>
              </a:rPr>
              <a:t>YourName</a:t>
            </a:r>
            <a:r>
              <a:rPr lang="en-US" sz="900" dirty="0">
                <a:solidFill>
                  <a:srgbClr val="00B0F0"/>
                </a:solidFill>
                <a:latin typeface="Roboto"/>
                <a:ea typeface="Roboto"/>
                <a:cs typeface="Roboto"/>
                <a:sym typeface="Roboto"/>
              </a:rPr>
              <a:t>.pptx</a:t>
            </a:r>
          </a:p>
          <a:p>
            <a:pPr marL="0" marR="0" lvl="0" indent="0" algn="l" rtl="0">
              <a:lnSpc>
                <a:spcPct val="100000"/>
              </a:lnSpc>
              <a:spcBef>
                <a:spcPts val="280"/>
              </a:spcBef>
              <a:spcAft>
                <a:spcPts val="0"/>
              </a:spcAft>
              <a:buClr>
                <a:srgbClr val="92D050"/>
              </a:buClr>
              <a:buSzPts val="2800"/>
              <a:buFont typeface="Arial"/>
              <a:buNone/>
            </a:pPr>
            <a:br>
              <a:rPr lang="en-US" sz="900" b="1" dirty="0">
                <a:solidFill>
                  <a:srgbClr val="D9D9D9"/>
                </a:solidFill>
                <a:latin typeface="Roboto"/>
                <a:ea typeface="Roboto"/>
                <a:cs typeface="Roboto"/>
                <a:sym typeface="Roboto"/>
              </a:rPr>
            </a:br>
            <a:endParaRPr sz="900" dirty="0">
              <a:latin typeface="Roboto"/>
              <a:ea typeface="Roboto"/>
              <a:cs typeface="Roboto"/>
              <a:sym typeface="Roboto"/>
            </a:endParaRPr>
          </a:p>
        </p:txBody>
      </p:sp>
      <p:sp>
        <p:nvSpPr>
          <p:cNvPr id="8" name="Google Shape;374;p55">
            <a:extLst>
              <a:ext uri="{FF2B5EF4-FFF2-40B4-BE49-F238E27FC236}">
                <a16:creationId xmlns:a16="http://schemas.microsoft.com/office/drawing/2014/main" id="{221639A0-159D-44B5-9825-260CAECADFB6}"/>
              </a:ext>
            </a:extLst>
          </p:cNvPr>
          <p:cNvSpPr txBox="1"/>
          <p:nvPr/>
        </p:nvSpPr>
        <p:spPr>
          <a:xfrm>
            <a:off x="486325" y="1832285"/>
            <a:ext cx="309000" cy="294300"/>
          </a:xfrm>
          <a:prstGeom prst="rect">
            <a:avLst/>
          </a:prstGeom>
          <a:solidFill>
            <a:srgbClr val="EFEFEF"/>
          </a:solidFill>
          <a:ln w="19050" cap="flat" cmpd="sng">
            <a:solidFill>
              <a:srgbClr val="599C3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2"/>
              </a:solidFill>
              <a:latin typeface="Roboto"/>
              <a:ea typeface="Roboto"/>
              <a:cs typeface="Roboto"/>
              <a:sym typeface="Roboto"/>
            </a:endParaRPr>
          </a:p>
        </p:txBody>
      </p:sp>
    </p:spTree>
    <p:extLst>
      <p:ext uri="{BB962C8B-B14F-4D97-AF65-F5344CB8AC3E}">
        <p14:creationId xmlns:p14="http://schemas.microsoft.com/office/powerpoint/2010/main" val="9527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Self Evaluation|</a:t>
            </a:r>
            <a:r>
              <a:rPr lang="en-AU" sz="3000" dirty="0">
                <a:solidFill>
                  <a:srgbClr val="8CB3E3"/>
                </a:solidFill>
                <a:latin typeface="Roboto"/>
                <a:ea typeface="Roboto"/>
                <a:cs typeface="Roboto"/>
                <a:sym typeface="Roboto"/>
              </a:rPr>
              <a:t>Self Introduction</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029657"/>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What are your goals? What are the right goals for you? What do you need to do to achieve your goals?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The questions below are designed to give you an overview of yourself  to help plan where you should focus your time and energy. This will give you better insight to choose goals and plan how to achieve them.</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Take some time to answer these questions (and consider others like them).</a:t>
            </a: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896381764"/>
              </p:ext>
            </p:extLst>
          </p:nvPr>
        </p:nvGraphicFramePr>
        <p:xfrm>
          <a:off x="454725" y="2016003"/>
          <a:ext cx="7904475" cy="3213268"/>
        </p:xfrm>
        <a:graphic>
          <a:graphicData uri="http://schemas.openxmlformats.org/drawingml/2006/table">
            <a:tbl>
              <a:tblPr>
                <a:noFill/>
                <a:tableStyleId>{2DE40A0A-F175-4DEE-BA99-264EB937CA04}</a:tableStyleId>
              </a:tblPr>
              <a:tblGrid>
                <a:gridCol w="2324475">
                  <a:extLst>
                    <a:ext uri="{9D8B030D-6E8A-4147-A177-3AD203B41FA5}">
                      <a16:colId xmlns:a16="http://schemas.microsoft.com/office/drawing/2014/main" val="3179543082"/>
                    </a:ext>
                  </a:extLst>
                </a:gridCol>
                <a:gridCol w="5580000">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accent6">
                            <a:lumMod val="75000"/>
                          </a:schemeClr>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Self Introduction</a:t>
                      </a: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dirty="0">
                          <a:solidFill>
                            <a:schemeClr val="bg1"/>
                          </a:solidFill>
                          <a:latin typeface="Roboto"/>
                          <a:ea typeface="Roboto"/>
                          <a:cs typeface="Roboto"/>
                          <a:sym typeface="Roboto"/>
                        </a:rPr>
                        <a:t>Why are you studying at AIE?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accent6">
                              <a:lumMod val="75000"/>
                            </a:schemeClr>
                          </a:solidFill>
                          <a:latin typeface="Roboto"/>
                          <a:ea typeface="Roboto"/>
                          <a:cs typeface="Roboto"/>
                          <a:sym typeface="Roboto"/>
                        </a:rPr>
                        <a:t>To peruse a dream of mine to become a game designer</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What hobbies do you have that are closely related to your AIE course work.</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accent6">
                              <a:lumMod val="75000"/>
                            </a:schemeClr>
                          </a:solidFill>
                          <a:latin typeface="Roboto"/>
                          <a:ea typeface="Roboto"/>
                          <a:cs typeface="Roboto"/>
                          <a:sym typeface="Roboto"/>
                        </a:rPr>
                        <a:t>Playing video games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accent6">
                              <a:lumMod val="75000"/>
                            </a:schemeClr>
                          </a:solidFill>
                          <a:latin typeface="Roboto"/>
                          <a:ea typeface="Roboto"/>
                          <a:cs typeface="Roboto"/>
                          <a:sym typeface="Roboto"/>
                        </a:rPr>
                        <a:t>Being a dungeon master in Dungeons and Dragons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accent6">
                              <a:lumMod val="75000"/>
                            </a:schemeClr>
                          </a:solidFill>
                          <a:latin typeface="Roboto"/>
                          <a:ea typeface="Roboto"/>
                          <a:cs typeface="Roboto"/>
                          <a:sym typeface="Roboto"/>
                        </a:rPr>
                        <a:t>Coding</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Do you have hobbies that are not at all related to your course work?</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accent6">
                              <a:lumMod val="75000"/>
                            </a:schemeClr>
                          </a:solidFill>
                          <a:latin typeface="Roboto"/>
                          <a:ea typeface="Roboto"/>
                          <a:cs typeface="Roboto"/>
                          <a:sym typeface="Roboto"/>
                        </a:rPr>
                        <a:t>AFL</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accent6">
                              <a:lumMod val="75000"/>
                            </a:schemeClr>
                          </a:solidFill>
                          <a:latin typeface="Roboto"/>
                          <a:ea typeface="Roboto"/>
                          <a:cs typeface="Roboto"/>
                          <a:sym typeface="Roboto"/>
                        </a:rPr>
                        <a:t>Racing</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b="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5958675"/>
                  </a:ext>
                </a:extLst>
              </a:tr>
              <a:tr h="53216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Do you think you have an “artistic” side to your character?</a:t>
                      </a:r>
                      <a:endParaRPr lang="en-AU" sz="1000" dirty="0">
                        <a:solidFill>
                          <a:schemeClr val="bg1"/>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b="0" i="0" u="none" strike="noStrike" cap="none" dirty="0">
                          <a:solidFill>
                            <a:schemeClr val="accent6">
                              <a:lumMod val="75000"/>
                            </a:schemeClr>
                          </a:solidFill>
                          <a:latin typeface="Roboto"/>
                          <a:ea typeface="Roboto"/>
                          <a:cs typeface="Roboto"/>
                          <a:sym typeface="Roboto"/>
                        </a:rPr>
                        <a:t>Yes, I like to create worlds and give others a creative outlet.</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07956935"/>
                  </a:ext>
                </a:extLst>
              </a:tr>
              <a:tr h="715261">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Do you think you have an “technical” side to your character?</a:t>
                      </a:r>
                      <a:endParaRPr lang="en-AU" sz="1000" dirty="0">
                        <a:solidFill>
                          <a:schemeClr val="bg1"/>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accent6">
                              <a:lumMod val="75000"/>
                            </a:schemeClr>
                          </a:solidFill>
                          <a:latin typeface="Roboto"/>
                          <a:ea typeface="Roboto"/>
                          <a:cs typeface="Roboto"/>
                          <a:sym typeface="Roboto"/>
                        </a:rPr>
                        <a:t>Yes, I like to build things like computers and do some coding</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b="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13132836"/>
                  </a:ext>
                </a:extLst>
              </a:tr>
            </a:tbl>
          </a:graphicData>
        </a:graphic>
      </p:graphicFrame>
      <p:pic>
        <p:nvPicPr>
          <p:cNvPr id="3" name="Graphic 2" descr="Head with 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DCEB5D7B-1EEF-488C-AFDB-6E0C37409D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97700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Self Evaluation|</a:t>
            </a:r>
            <a:r>
              <a:rPr lang="en-AU" sz="3000" dirty="0">
                <a:solidFill>
                  <a:srgbClr val="8CB3E3"/>
                </a:solidFill>
                <a:latin typeface="Roboto"/>
                <a:ea typeface="Roboto"/>
                <a:cs typeface="Roboto"/>
                <a:sym typeface="Roboto"/>
              </a:rPr>
              <a:t>Self Introduction</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4212013988"/>
              </p:ext>
            </p:extLst>
          </p:nvPr>
        </p:nvGraphicFramePr>
        <p:xfrm>
          <a:off x="454724" y="1063379"/>
          <a:ext cx="7904475" cy="390126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Self Introduction</a:t>
                      </a: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feel you are a creative person?  How can you be sure?</a:t>
                      </a:r>
                      <a:endParaRPr lang="en-AU" sz="900">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I know I’m a creative person because I made a world in D&amp;D and made it my own way with a version to ensure my players had fun even if it’s the same mission they did not long ago.</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job role specialisation do you find most interesting, right now?  Why?</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Level design</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I love being able to create areas and worlds where I have to either create emotion or get the player to do a certain objective without them knowing.</a:t>
                      </a: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8251395"/>
                  </a:ext>
                </a:extLst>
              </a:tr>
              <a:tr h="579004">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software is the most interesting to you, right now?  Why?</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Maya, as I have never used it to a high level before and learning a new program is a big step to my goal.</a:t>
                      </a:r>
                      <a:endParaRPr lang="en-AU" sz="900" dirty="0">
                        <a:solidFill>
                          <a:schemeClr val="accent6">
                            <a:lumMod val="75000"/>
                          </a:schemeClr>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407956935"/>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Can you describe a strength that might serve you well whilst studying to become a professional?</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Realistic work amounts. I have a very creative mind where I can dream up massive ideas but I can also make an idea that can be big, but start small and fun that can become a large project.</a:t>
                      </a: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23237841"/>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Can you describe one weakness relevant to your study you feel might need some improvement?</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I become very tired after a while of working, and my productivity slows down at the end of the day and week.</a:t>
                      </a:r>
                      <a:endParaRPr lang="en-AU" sz="900" dirty="0">
                        <a:solidFill>
                          <a:schemeClr val="accent6">
                            <a:lumMod val="75000"/>
                          </a:schemeClr>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855132534"/>
                  </a:ext>
                </a:extLst>
              </a:tr>
            </a:tbl>
          </a:graphicData>
        </a:graphic>
      </p:graphicFrame>
      <p:pic>
        <p:nvPicPr>
          <p:cNvPr id="7" name="Graphic 6" descr="Head with gears">
            <a:extLst>
              <a:ext uri="{FF2B5EF4-FFF2-40B4-BE49-F238E27FC236}">
                <a16:creationId xmlns:a16="http://schemas.microsoft.com/office/drawing/2014/main" id="{3249F008-F3C5-42C4-8FBE-CEAE16C012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8921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Self Evaluation|</a:t>
            </a:r>
            <a:r>
              <a:rPr lang="en-AU" sz="3000" dirty="0">
                <a:solidFill>
                  <a:srgbClr val="8CB3E3"/>
                </a:solidFill>
                <a:latin typeface="Roboto"/>
                <a:ea typeface="Roboto"/>
                <a:cs typeface="Roboto"/>
                <a:sym typeface="Roboto"/>
              </a:rPr>
              <a:t>Self Introduction</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912436309"/>
              </p:ext>
            </p:extLst>
          </p:nvPr>
        </p:nvGraphicFramePr>
        <p:xfrm>
          <a:off x="454724" y="1063379"/>
          <a:ext cx="7904475" cy="3127227"/>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Self Introduction</a:t>
                      </a: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strengths that might give you an advantage in the workplace?</a:t>
                      </a:r>
                      <a:endParaRPr lang="en-AU" sz="900">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I am a quick worker when I am focused, and I become hyper focused to the point I forget about time and my surroundings, doing this doesn’t make me tired for the rest of the day.</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weaknesses that might give you trouble in the workplace?</a:t>
                      </a:r>
                      <a:endParaRPr lang="en-AU" sz="900">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I am distracted by things easily and when something keeps distracting me from my work, I wont be able to focus for most of the day.</a:t>
                      </a:r>
                      <a:endParaRPr lang="en-AU" sz="900" dirty="0">
                        <a:solidFill>
                          <a:schemeClr val="accent6">
                            <a:lumMod val="75000"/>
                          </a:schemeClr>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are an introvert or an extrovert?</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accent6">
                              <a:lumMod val="75000"/>
                            </a:schemeClr>
                          </a:solidFill>
                          <a:latin typeface="Roboto"/>
                          <a:ea typeface="Roboto"/>
                          <a:cs typeface="Roboto"/>
                          <a:sym typeface="Roboto"/>
                        </a:rPr>
                        <a:t>Both, I like to be left alone but I also enjoy talking with people and going out.</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find it difficult or easy to communicate concepts and ideas to other individuals? If not why?</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This depends on if I have the idea clear in my own head, if I know what I'm talking about there's no doubt ill be able to tell others clearly in a way they will understand and change the way I talk on the fly in case they don’t understand. But my anxiety will stop me from telling people in the first place.</a:t>
                      </a: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5208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Self Evaluation|</a:t>
            </a:r>
            <a:r>
              <a:rPr lang="en-AU" sz="3000" dirty="0">
                <a:solidFill>
                  <a:srgbClr val="8CB3E3"/>
                </a:solidFill>
                <a:latin typeface="Roboto"/>
                <a:ea typeface="Roboto"/>
                <a:cs typeface="Roboto"/>
                <a:sym typeface="Roboto"/>
              </a:rPr>
              <a:t>Self Introduction</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384061859"/>
              </p:ext>
            </p:extLst>
          </p:nvPr>
        </p:nvGraphicFramePr>
        <p:xfrm>
          <a:off x="454724" y="1063379"/>
          <a:ext cx="7904475" cy="3383959"/>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Self Introduction</a:t>
                      </a: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like to express your self in writing?  Do you feel you write well?</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I can write well and creatively, but the only thing holding me back is spelling and using words on paper to get other people to understand what I'm saying.</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feel you are good with math and numbers?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Could you write, read or use a math formula?</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(Eg:  F=ma  or  S</a:t>
                      </a:r>
                      <a:r>
                        <a:rPr lang="en-AU" sz="900" b="1" i="0" u="none" strike="noStrike" cap="none">
                          <a:solidFill>
                            <a:schemeClr val="bg1"/>
                          </a:solidFill>
                          <a:latin typeface="Roboto"/>
                          <a:ea typeface="Roboto"/>
                          <a:sym typeface="Arial"/>
                        </a:rPr>
                        <a:t>=d/t  or  C=2</a:t>
                      </a:r>
                      <a:r>
                        <a:rPr lang="el-GR" sz="1200" b="1" i="0" u="none" strike="noStrike" cap="none">
                          <a:solidFill>
                            <a:schemeClr val="bg1"/>
                          </a:solidFill>
                          <a:latin typeface="Roboto"/>
                          <a:ea typeface="Roboto"/>
                          <a:sym typeface="Arial"/>
                        </a:rPr>
                        <a:t>π</a:t>
                      </a:r>
                      <a:r>
                        <a:rPr lang="en-AU" sz="900" b="1" i="0" u="none" strike="noStrike" cap="none">
                          <a:solidFill>
                            <a:schemeClr val="bg1"/>
                          </a:solidFill>
                          <a:latin typeface="Roboto"/>
                          <a:ea typeface="Roboto"/>
                          <a:sym typeface="Arial"/>
                        </a:rPr>
                        <a:t>r)</a:t>
                      </a:r>
                      <a:endParaRPr lang="en-AU" sz="900" b="1" i="0" u="none" strike="noStrike" cap="none">
                        <a:solidFill>
                          <a:schemeClr val="bg1"/>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accent6">
                              <a:lumMod val="75000"/>
                            </a:schemeClr>
                          </a:solidFill>
                          <a:latin typeface="Roboto"/>
                          <a:ea typeface="Roboto"/>
                          <a:cs typeface="Roboto"/>
                          <a:sym typeface="Roboto"/>
                        </a:rPr>
                        <a:t>I like to think I'm good at math, (a*b(10+6)/x)</a:t>
                      </a:r>
                      <a:r>
                        <a:rPr lang="en-AU" sz="900" baseline="30000" dirty="0">
                          <a:solidFill>
                            <a:schemeClr val="accent6">
                              <a:lumMod val="75000"/>
                            </a:schemeClr>
                          </a:solidFill>
                          <a:latin typeface="Roboto"/>
                          <a:ea typeface="Roboto"/>
                          <a:cs typeface="Roboto"/>
                          <a:sym typeface="Roboto"/>
                        </a:rPr>
                        <a:t>2</a:t>
                      </a:r>
                      <a:r>
                        <a:rPr lang="en-AU" sz="900" dirty="0">
                          <a:solidFill>
                            <a:schemeClr val="accent6">
                              <a:lumMod val="75000"/>
                            </a:schemeClr>
                          </a:solidFill>
                          <a:latin typeface="Roboto"/>
                          <a:ea typeface="Roboto"/>
                          <a:cs typeface="Roboto"/>
                          <a:sym typeface="Roboto"/>
                        </a:rPr>
                        <a:t> = 4096</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solidFill>
                          <a:schemeClr val="accent6">
                            <a:lumMod val="75000"/>
                          </a:schemeClr>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accent6">
                              <a:lumMod val="75000"/>
                            </a:schemeClr>
                          </a:solidFill>
                          <a:latin typeface="Roboto"/>
                          <a:ea typeface="Roboto"/>
                          <a:cs typeface="Roboto"/>
                          <a:sym typeface="Roboto"/>
                        </a:rPr>
                        <a:t>Answer:| </a:t>
                      </a:r>
                      <a:r>
                        <a:rPr lang="en-AU" sz="900" dirty="0">
                          <a:solidFill>
                            <a:schemeClr val="tx1">
                              <a:lumMod val="75000"/>
                              <a:lumOff val="25000"/>
                            </a:schemeClr>
                          </a:solidFill>
                          <a:latin typeface="Roboto"/>
                          <a:ea typeface="Roboto"/>
                          <a:cs typeface="Roboto"/>
                          <a:sym typeface="Roboto"/>
                        </a:rPr>
                        <a:t>(</a:t>
                      </a:r>
                      <a:r>
                        <a:rPr lang="en-AU" sz="900" dirty="0">
                          <a:solidFill>
                            <a:srgbClr val="3E3E3E"/>
                          </a:solidFill>
                          <a:latin typeface="Roboto"/>
                          <a:ea typeface="Roboto"/>
                          <a:cs typeface="Roboto"/>
                          <a:sym typeface="Roboto"/>
                        </a:rPr>
                        <a:t>4*2(10+6)/2)</a:t>
                      </a:r>
                      <a:r>
                        <a:rPr lang="en-AU" sz="900" baseline="30000" dirty="0">
                          <a:solidFill>
                            <a:srgbClr val="3E3E3E"/>
                          </a:solidFill>
                          <a:latin typeface="Roboto"/>
                          <a:ea typeface="Roboto"/>
                          <a:cs typeface="Roboto"/>
                          <a:sym typeface="Roboto"/>
                        </a:rPr>
                        <a:t>2</a:t>
                      </a:r>
                      <a:r>
                        <a:rPr lang="en-AU" sz="900" dirty="0">
                          <a:solidFill>
                            <a:srgbClr val="3E3E3E"/>
                          </a:solidFill>
                          <a:latin typeface="Roboto"/>
                          <a:ea typeface="Roboto"/>
                          <a:cs typeface="Roboto"/>
                          <a:sym typeface="Roboto"/>
                        </a:rPr>
                        <a:t> = 4096</a:t>
                      </a:r>
                      <a:r>
                        <a:rPr lang="en-AU" sz="900" dirty="0">
                          <a:solidFill>
                            <a:schemeClr val="accent6">
                              <a:lumMod val="75000"/>
                            </a:schemeClr>
                          </a:solidFill>
                          <a:latin typeface="Roboto"/>
                          <a:ea typeface="Roboto"/>
                          <a:cs typeface="Roboto"/>
                          <a:sym typeface="Roboto"/>
                        </a:rPr>
                        <a:t>|</a:t>
                      </a:r>
                      <a:endParaRPr lang="en-AU" sz="900" dirty="0">
                        <a:solidFill>
                          <a:srgbClr val="3E3E3E"/>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solidFill>
                          <a:schemeClr val="accent6">
                            <a:lumMod val="75000"/>
                          </a:schemeClr>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any coding, scripting or programming skills?</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I have used python which I understand pretty well. And I understand a small amount of C#.</a:t>
                      </a:r>
                      <a:endParaRPr lang="en-AU" sz="900" dirty="0">
                        <a:solidFill>
                          <a:schemeClr val="accent6">
                            <a:lumMod val="75000"/>
                          </a:schemeClr>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traditional or digital art skills? </a:t>
                      </a:r>
                      <a:br>
                        <a:rPr lang="en-AU" sz="1000" b="1" i="0" u="none" strike="noStrike" cap="none">
                          <a:solidFill>
                            <a:schemeClr val="bg1"/>
                          </a:solidFill>
                          <a:latin typeface="Roboto"/>
                          <a:ea typeface="Roboto"/>
                          <a:cs typeface="Roboto"/>
                          <a:sym typeface="Roboto"/>
                        </a:rPr>
                      </a:br>
                      <a:r>
                        <a:rPr lang="en-AU" sz="1000" b="1" i="0" u="none" strike="noStrike" cap="none">
                          <a:solidFill>
                            <a:schemeClr val="bg1"/>
                          </a:solidFill>
                          <a:latin typeface="Roboto"/>
                          <a:ea typeface="Roboto"/>
                          <a:cs typeface="Roboto"/>
                          <a:sym typeface="Roboto"/>
                        </a:rPr>
                        <a:t>(Eg: drawing, illustration or painting skills?)</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accent6">
                              <a:lumMod val="75000"/>
                            </a:schemeClr>
                          </a:solidFill>
                          <a:latin typeface="Roboto"/>
                          <a:ea typeface="Roboto"/>
                          <a:cs typeface="Roboto"/>
                          <a:sym typeface="Roboto"/>
                        </a:rPr>
                        <a:t>I don’t have any true skills in art, I've been practicing lately, still a lot to learn.</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367850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skills|</a:t>
            </a:r>
            <a:r>
              <a:rPr lang="en-AU" sz="3000" dirty="0">
                <a:solidFill>
                  <a:srgbClr val="8CB3E3"/>
                </a:solidFill>
                <a:latin typeface="Roboto"/>
                <a:ea typeface="Roboto"/>
                <a:cs typeface="Roboto"/>
                <a:sym typeface="Roboto"/>
              </a:rPr>
              <a:t>Definition</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399"/>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what is meant by the term “Soft skills”.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write a short, accurate description of what the term “Soft Skills” means in the context of a workplace.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097284859"/>
              </p:ext>
            </p:extLst>
          </p:nvPr>
        </p:nvGraphicFramePr>
        <p:xfrm>
          <a:off x="454725" y="1872660"/>
          <a:ext cx="7702875" cy="1375726"/>
        </p:xfrm>
        <a:graphic>
          <a:graphicData uri="http://schemas.openxmlformats.org/drawingml/2006/table">
            <a:tbl>
              <a:tblPr>
                <a:noFill/>
                <a:tableStyleId>{2DE40A0A-F175-4DEE-BA99-264EB937CA04}</a:tableStyleId>
              </a:tblPr>
              <a:tblGrid>
                <a:gridCol w="7702875">
                  <a:extLst>
                    <a:ext uri="{9D8B030D-6E8A-4147-A177-3AD203B41FA5}">
                      <a16:colId xmlns:a16="http://schemas.microsoft.com/office/drawing/2014/main" val="20000"/>
                    </a:ext>
                  </a:extLst>
                </a:gridCol>
              </a:tblGrid>
              <a:tr h="402540">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The meaning of the term Soft Skills in a work context.</a:t>
                      </a: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973186">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Soft skills are everyday skills also known as people skills, the ability to communicate with others about topics as workload and progress.</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98700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skills|</a:t>
            </a:r>
            <a:r>
              <a:rPr lang="en-AU" sz="3000" dirty="0">
                <a:solidFill>
                  <a:srgbClr val="8CB3E3"/>
                </a:solidFill>
                <a:latin typeface="Roboto"/>
                <a:ea typeface="Roboto"/>
                <a:cs typeface="Roboto"/>
                <a:sym typeface="Roboto"/>
              </a:rPr>
              <a:t>List of skills and meanings</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490354457"/>
              </p:ext>
            </p:extLst>
          </p:nvPr>
        </p:nvGraphicFramePr>
        <p:xfrm>
          <a:off x="426675" y="1729789"/>
          <a:ext cx="7904475" cy="3265747"/>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dirty="0">
                          <a:solidFill>
                            <a:schemeClr val="bg1"/>
                          </a:solidFill>
                          <a:latin typeface="Roboto"/>
                          <a:ea typeface="Roboto"/>
                          <a:cs typeface="Roboto"/>
                          <a:sym typeface="Roboto"/>
                        </a:rPr>
                        <a:t>Types of soft skills</a:t>
                      </a:r>
                      <a:endParaRPr lang="en-AU" sz="1000" b="1" i="0" u="none" strike="noStrike" cap="none" dirty="0">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Different words used describe the same type of soft skill</a:t>
                      </a: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accent6">
                              <a:lumMod val="75000"/>
                            </a:schemeClr>
                          </a:solidFill>
                          <a:latin typeface="Roboto"/>
                          <a:ea typeface="Roboto"/>
                          <a:cs typeface="Roboto"/>
                          <a:sym typeface="Roboto"/>
                        </a:rPr>
                        <a:t>Public speaking</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chemeClr val="accent6">
                              <a:lumMod val="75000"/>
                            </a:schemeClr>
                          </a:solidFill>
                          <a:effectLst/>
                          <a:uLnTx/>
                          <a:uFillTx/>
                          <a:latin typeface="Roboto"/>
                          <a:ea typeface="Roboto"/>
                          <a:cs typeface="Roboto"/>
                          <a:sym typeface="Roboto"/>
                        </a:rPr>
                        <a:t>Presentations and group meetings are also forms of public speaking the ability to talk confidently Infront of others</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accent6">
                              <a:lumMod val="75000"/>
                            </a:schemeClr>
                          </a:solidFill>
                          <a:latin typeface="Roboto"/>
                          <a:ea typeface="Roboto"/>
                          <a:cs typeface="Roboto"/>
                          <a:sym typeface="Roboto"/>
                        </a:rPr>
                        <a:t>Adaptability</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chemeClr val="accent6">
                              <a:lumMod val="75000"/>
                            </a:schemeClr>
                          </a:solidFill>
                          <a:effectLst/>
                          <a:uLnTx/>
                          <a:uFillTx/>
                          <a:latin typeface="Roboto"/>
                          <a:ea typeface="Roboto"/>
                          <a:cs typeface="Roboto"/>
                          <a:sym typeface="Roboto"/>
                        </a:rPr>
                        <a:t>The ability to change to a situation that has happened and rising to the task of doing the new task.</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8251395"/>
                  </a:ext>
                </a:extLst>
              </a:tr>
              <a:tr h="40519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accent6">
                              <a:lumMod val="75000"/>
                            </a:schemeClr>
                          </a:solidFill>
                          <a:latin typeface="Roboto"/>
                          <a:ea typeface="Roboto"/>
                          <a:cs typeface="Roboto"/>
                          <a:sym typeface="Roboto"/>
                        </a:rPr>
                        <a:t>Teamwork</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chemeClr val="accent6">
                              <a:lumMod val="75000"/>
                            </a:schemeClr>
                          </a:solidFill>
                          <a:effectLst/>
                          <a:uLnTx/>
                          <a:uFillTx/>
                          <a:latin typeface="Roboto"/>
                          <a:ea typeface="Roboto"/>
                          <a:cs typeface="Roboto"/>
                          <a:sym typeface="Roboto"/>
                        </a:rPr>
                        <a:t>The ability to work and get along with others in any situation and help those without issues, all for one and one for all.</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40795693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accent6">
                              <a:lumMod val="75000"/>
                            </a:schemeClr>
                          </a:solidFill>
                          <a:latin typeface="Roboto"/>
                          <a:ea typeface="Roboto"/>
                          <a:cs typeface="Roboto"/>
                          <a:sym typeface="Roboto"/>
                        </a:rPr>
                        <a:t>Time management</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chemeClr val="accent6">
                              <a:lumMod val="75000"/>
                            </a:schemeClr>
                          </a:solidFill>
                          <a:effectLst/>
                          <a:uLnTx/>
                          <a:uFillTx/>
                          <a:latin typeface="Roboto"/>
                          <a:ea typeface="Roboto"/>
                          <a:cs typeface="Roboto"/>
                          <a:sym typeface="Roboto"/>
                        </a:rPr>
                        <a:t>The ability to allocate your time correctly and factor in other situations, knowing what you can do in x amount of time.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175236372"/>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accent6">
                              <a:lumMod val="75000"/>
                            </a:schemeClr>
                          </a:solidFill>
                          <a:latin typeface="Roboto"/>
                          <a:ea typeface="Roboto"/>
                          <a:cs typeface="Roboto"/>
                          <a:sym typeface="Roboto"/>
                        </a:rPr>
                        <a:t>Problem solving</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chemeClr val="accent6">
                              <a:lumMod val="75000"/>
                            </a:schemeClr>
                          </a:solidFill>
                          <a:effectLst/>
                          <a:uLnTx/>
                          <a:uFillTx/>
                          <a:latin typeface="Roboto"/>
                          <a:ea typeface="Roboto"/>
                          <a:cs typeface="Roboto"/>
                          <a:sym typeface="Roboto"/>
                        </a:rPr>
                        <a:t>The ability to think of a solution and find any problems that could get in the way of your work, this also includes planning ahead and planning for the past.</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46223765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accent6">
                              <a:lumMod val="75000"/>
                            </a:schemeClr>
                          </a:solidFill>
                          <a:latin typeface="Roboto"/>
                          <a:ea typeface="Roboto"/>
                          <a:cs typeface="Roboto"/>
                          <a:sym typeface="Roboto"/>
                        </a:rPr>
                        <a:t>Work Ethic</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chemeClr val="accent6">
                              <a:lumMod val="75000"/>
                            </a:schemeClr>
                          </a:solidFill>
                          <a:effectLst/>
                          <a:uLnTx/>
                          <a:uFillTx/>
                          <a:latin typeface="Roboto"/>
                          <a:ea typeface="Roboto"/>
                          <a:cs typeface="Roboto"/>
                          <a:sym typeface="Roboto"/>
                        </a:rPr>
                        <a:t>Your ability to work and how much you work, how fast you work, and how you work with others. </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453085264"/>
                  </a:ext>
                </a:extLst>
              </a:tr>
              <a:tr h="46179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accent6">
                              <a:lumMod val="75000"/>
                            </a:schemeClr>
                          </a:solidFill>
                          <a:latin typeface="Roboto"/>
                          <a:ea typeface="Roboto"/>
                          <a:cs typeface="Roboto"/>
                          <a:sym typeface="Roboto"/>
                        </a:rPr>
                        <a:t>Communication</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chemeClr val="accent6">
                              <a:lumMod val="75000"/>
                            </a:schemeClr>
                          </a:solidFill>
                          <a:effectLst/>
                          <a:uLnTx/>
                          <a:uFillTx/>
                          <a:latin typeface="Roboto"/>
                          <a:ea typeface="Roboto"/>
                          <a:cs typeface="Roboto"/>
                          <a:sym typeface="Roboto"/>
                        </a:rPr>
                        <a:t>Speaking to others about anything, weather it be a person issue, or work related advice, the ability to talk with others.</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4132494534"/>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What are common soft skills?  What do they mean?</a:t>
            </a:r>
          </a:p>
          <a:p>
            <a:pPr marL="0" lvl="0" indent="0">
              <a:spcBef>
                <a:spcPts val="0"/>
              </a:spcBef>
              <a:buNone/>
            </a:pPr>
            <a:endParaRPr lang="en-US" sz="900" dirty="0">
              <a:solidFill>
                <a:srgbClr val="B7B7B7"/>
              </a:solidFill>
              <a:latin typeface="Roboto"/>
              <a:ea typeface="Roboto"/>
              <a:cs typeface="Roboto"/>
              <a:sym typeface="Roboto"/>
            </a:endParaRPr>
          </a:p>
          <a:p>
            <a:pPr marL="228600" lvl="0" indent="-228600">
              <a:spcBef>
                <a:spcPts val="0"/>
              </a:spcBef>
              <a:buClr>
                <a:schemeClr val="bg1">
                  <a:lumMod val="75000"/>
                </a:schemeClr>
              </a:buClr>
              <a:buSzPct val="100000"/>
              <a:buAutoNum type="arabicPeriod"/>
            </a:pPr>
            <a:r>
              <a:rPr lang="en-US" sz="900" dirty="0">
                <a:solidFill>
                  <a:srgbClr val="B7B7B7"/>
                </a:solidFill>
                <a:latin typeface="Roboto"/>
                <a:ea typeface="Roboto"/>
                <a:cs typeface="Roboto"/>
                <a:sym typeface="Roboto"/>
              </a:rPr>
              <a:t>Compile a list of different but common types of soft skills (approx. 7).</a:t>
            </a:r>
          </a:p>
          <a:p>
            <a:pPr marL="228600" lvl="0" indent="-228600">
              <a:spcBef>
                <a:spcPts val="0"/>
              </a:spcBef>
              <a:buClr>
                <a:schemeClr val="bg1">
                  <a:lumMod val="75000"/>
                </a:schemeClr>
              </a:buClr>
              <a:buSzPct val="100000"/>
              <a:buAutoNum type="arabicPeriod"/>
            </a:pPr>
            <a:r>
              <a:rPr lang="en-US" sz="900" dirty="0">
                <a:solidFill>
                  <a:srgbClr val="B7B7B7"/>
                </a:solidFill>
                <a:latin typeface="Roboto"/>
                <a:ea typeface="Roboto"/>
                <a:cs typeface="Roboto"/>
                <a:sym typeface="Roboto"/>
              </a:rPr>
              <a:t>Write in your own words a description of each soft skill</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Stopwatch">
            <a:extLst>
              <a:ext uri="{FF2B5EF4-FFF2-40B4-BE49-F238E27FC236}">
                <a16:creationId xmlns:a16="http://schemas.microsoft.com/office/drawing/2014/main" id="{ACFB46F1-46CD-454B-A38A-4DE8C84B004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1432129794"/>
      </p:ext>
    </p:extLst>
  </p:cSld>
  <p:clrMapOvr>
    <a:masterClrMapping/>
  </p:clrMapOvr>
</p:sld>
</file>

<file path=ppt/theme/theme1.xml><?xml version="1.0" encoding="utf-8"?>
<a:theme xmlns:a="http://schemas.openxmlformats.org/drawingml/2006/main" name="Office Theme1">
  <a:themeElements>
    <a:clrScheme name="Custom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2D050"/>
      </a:hlink>
      <a:folHlink>
        <a:srgbClr val="92D05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F4542A8E7DD640B3BC4F081D67BD17" ma:contentTypeVersion="15" ma:contentTypeDescription="Create a new document." ma:contentTypeScope="" ma:versionID="be47ee978ec73359d6b553e59e8f171a">
  <xsd:schema xmlns:xsd="http://www.w3.org/2001/XMLSchema" xmlns:xs="http://www.w3.org/2001/XMLSchema" xmlns:p="http://schemas.microsoft.com/office/2006/metadata/properties" xmlns:ns2="6ac566f0-206d-4bc5-bcec-ce830458d3f1" xmlns:ns3="4ba0a89f-8d28-45b8-8c8a-cf56563c9d8a" targetNamespace="http://schemas.microsoft.com/office/2006/metadata/properties" ma:root="true" ma:fieldsID="d984919627bd7c44d9094aa4c9dacac4" ns2:_="" ns3:_="">
    <xsd:import namespace="6ac566f0-206d-4bc5-bcec-ce830458d3f1"/>
    <xsd:import namespace="4ba0a89f-8d28-45b8-8c8a-cf56563c9d8a"/>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OCR" minOccurs="0"/>
                <xsd:element ref="ns2:MediaServiceEventHashCode" minOccurs="0"/>
                <xsd:element ref="ns2:MediaServiceGenerationTime" minOccurs="0"/>
                <xsd:element ref="ns2:Sesh"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c566f0-206d-4bc5-bcec-ce830458d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Sesh" ma:index="17" nillable="true" ma:displayName="Sesh" ma:format="Dropdown" ma:internalName="Sesh" ma:percentage="FALSE">
      <xsd:simpleType>
        <xsd:restriction base="dms:Number"/>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a0a89f-8d28-45b8-8c8a-cf56563c9d8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esh xmlns="6ac566f0-206d-4bc5-bcec-ce830458d3f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04DF9E-F985-4936-B308-EA49A3A1D1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c566f0-206d-4bc5-bcec-ce830458d3f1"/>
    <ds:schemaRef ds:uri="4ba0a89f-8d28-45b8-8c8a-cf56563c9d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FDEB001-F8F4-4A09-826B-74792085B860}">
  <ds:schemaRefs>
    <ds:schemaRef ds:uri="6ac566f0-206d-4bc5-bcec-ce830458d3f1"/>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4ba0a89f-8d28-45b8-8c8a-cf56563c9d8a"/>
    <ds:schemaRef ds:uri="http://www.w3.org/XML/1998/namespace"/>
  </ds:schemaRefs>
</ds:datastoreItem>
</file>

<file path=customXml/itemProps3.xml><?xml version="1.0" encoding="utf-8"?>
<ds:datastoreItem xmlns:ds="http://schemas.openxmlformats.org/officeDocument/2006/customXml" ds:itemID="{6218D13B-F8BD-43E1-BB30-8F39E44976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124</TotalTime>
  <Words>3818</Words>
  <Application>Microsoft Office PowerPoint</Application>
  <PresentationFormat>On-screen Show (16:9)</PresentationFormat>
  <Paragraphs>564</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Roboto</vt:lpstr>
      <vt:lpstr>Office Theme1</vt:lpstr>
      <vt:lpstr>Professional Practice Development</vt:lpstr>
      <vt:lpstr>Introduction</vt:lpstr>
      <vt:lpstr>Introduction</vt:lpstr>
      <vt:lpstr>Self Evaluation|Self Introduction</vt:lpstr>
      <vt:lpstr>Self Evaluation|Self Introduction</vt:lpstr>
      <vt:lpstr>Self Evaluation|Self Introduction</vt:lpstr>
      <vt:lpstr>Self Evaluation|Self Introduction</vt:lpstr>
      <vt:lpstr>Soft skills|Definition</vt:lpstr>
      <vt:lpstr>Soft skills|List of skills and meanings</vt:lpstr>
      <vt:lpstr>Soft skills|Personal vs Team</vt:lpstr>
      <vt:lpstr>Soft skills|Identify</vt:lpstr>
      <vt:lpstr>Hero Reference|Cool people</vt:lpstr>
      <vt:lpstr>Hero Reference|Pro Skills</vt:lpstr>
      <vt:lpstr>Cool tools|Software</vt:lpstr>
      <vt:lpstr>Cool tools|Software developers</vt:lpstr>
      <vt:lpstr>Occupation|Job Roles</vt:lpstr>
      <vt:lpstr>Occupation|Job Roles</vt:lpstr>
      <vt:lpstr>Tech skills|List</vt:lpstr>
      <vt:lpstr>Tech skills|List</vt:lpstr>
      <vt:lpstr>Studios|Studio list</vt:lpstr>
      <vt:lpstr>Studio|Studio review</vt:lpstr>
      <vt:lpstr>Network 1|Personal close</vt:lpstr>
      <vt:lpstr>Network 1|Personal Extended</vt:lpstr>
      <vt:lpstr>Network 2|Community close</vt:lpstr>
      <vt:lpstr>Network 2|Community Extended</vt:lpstr>
      <vt:lpstr>Information|Sources News</vt:lpstr>
      <vt:lpstr>Information|Sources Skills and tools</vt:lpstr>
      <vt:lpstr>Information|Future</vt:lpstr>
      <vt:lpstr>Financial|Costs</vt:lpstr>
      <vt:lpstr>Financial|Hourly rate</vt:lpstr>
      <vt:lpstr>Job Adverts|Find and list</vt:lpstr>
      <vt:lpstr>Job Adverts|Choose</vt:lpstr>
      <vt:lpstr>Conclusion|Where to next?</vt:lpstr>
      <vt:lpstr>Professional Studies 1|Submission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Art Pipeline Assessment 1</dc:title>
  <dc:creator>Karl</dc:creator>
  <cp:lastModifiedBy>Robert Mason</cp:lastModifiedBy>
  <cp:revision>17</cp:revision>
  <dcterms:modified xsi:type="dcterms:W3CDTF">2021-04-25T04:49:47Z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0x01010016F4542A8E7DD640B3BC4F081D67BD17</vt:lpwstr>
  </property>
  <property fmtid="{D5CDD505-2E9C-101B-9397-08002B2CF9AE}" pid="3" name="AuthorIds_UIVersion_2048">
    <vt:lpwstr>58</vt:lpwstr>
  </property>
</Properties>
</file>