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72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97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1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9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68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41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83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94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7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D2942D2-E392-4F4A-8D70-59F6F0BBBC0C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0E824F30-C364-4CB2-BDEF-8E0FB77F1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7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popescu@brocku.c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840B-F8FB-CCA0-C832-C3C47D66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19179"/>
            <a:ext cx="4399280" cy="985519"/>
          </a:xfrm>
        </p:spPr>
        <p:txBody>
          <a:bodyPr/>
          <a:lstStyle/>
          <a:p>
            <a:r>
              <a:rPr lang="en-CA" dirty="0"/>
              <a:t>Alex Popescu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2A3D3-2B92-97F2-3FC6-D2096D55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068319"/>
            <a:ext cx="6797040" cy="3249353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M.Sc. Student in the Gotanda Lab</a:t>
            </a:r>
          </a:p>
          <a:p>
            <a:pPr algn="l"/>
            <a:r>
              <a:rPr lang="en-CA" dirty="0"/>
              <a:t>Likes crows… a lot…</a:t>
            </a:r>
          </a:p>
          <a:p>
            <a:pPr algn="l"/>
            <a:r>
              <a:rPr lang="en-CA" dirty="0"/>
              <a:t>Reachable at </a:t>
            </a:r>
            <a:r>
              <a:rPr lang="en-CA" dirty="0">
                <a:hlinkClick r:id="rId2"/>
              </a:rPr>
              <a:t>apopescu@brocku.ca</a:t>
            </a:r>
            <a:r>
              <a:rPr lang="en-CA" dirty="0"/>
              <a:t> or in MC F209</a:t>
            </a:r>
          </a:p>
          <a:p>
            <a:pPr algn="l"/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Please put </a:t>
            </a:r>
            <a:r>
              <a:rPr lang="en-CA" dirty="0"/>
              <a:t>“BIOL 2P92” in the subject line</a:t>
            </a:r>
          </a:p>
          <a:p>
            <a:pPr algn="l"/>
            <a:r>
              <a:rPr lang="en-CA" dirty="0">
                <a:sym typeface="Wingdings" panose="05000000000000000000" pitchFamily="2" charset="2"/>
              </a:rPr>
              <a:t>  Won’t answer emails 12h before due dates</a:t>
            </a:r>
            <a:endParaRPr lang="en-CA" dirty="0"/>
          </a:p>
        </p:txBody>
      </p:sp>
      <p:pic>
        <p:nvPicPr>
          <p:cNvPr id="5" name="Picture 4" descr="A white sparkler in the sky&#10;&#10;Description automatically generated">
            <a:extLst>
              <a:ext uri="{FF2B5EF4-FFF2-40B4-BE49-F238E27FC236}">
                <a16:creationId xmlns:a16="http://schemas.microsoft.com/office/drawing/2014/main" id="{75DD7BCE-CD16-73BE-E363-FA07C5380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7" t="41576" r="40174" b="43758"/>
          <a:stretch/>
        </p:blipFill>
        <p:spPr>
          <a:xfrm flipH="1">
            <a:off x="8792177" y="-305950"/>
            <a:ext cx="3399823" cy="3577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E9CE4-DE41-8E5C-BC9F-5B00A812E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996" l="9559" r="89706">
                        <a14:foregroundMark x1="29412" y1="94548" x2="27206" y2="89527"/>
                        <a14:foregroundMark x1="33088" y1="99139" x2="27206" y2="96413"/>
                        <a14:foregroundMark x1="76471" y1="8465" x2="45588" y2="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2549226" y="-252165"/>
            <a:ext cx="514486" cy="5428213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8870379-7068-B1CC-4E71-CB58046F5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800" y="3271258"/>
            <a:ext cx="4368800" cy="34185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3644170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 Thesis - Alex Popescu - Progress Meeting 2</Template>
  <TotalTime>35</TotalTime>
  <Words>49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Impact</vt:lpstr>
      <vt:lpstr>TornVTI</vt:lpstr>
      <vt:lpstr>Alex Popescu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Popescu</dc:title>
  <dc:creator>Alex Popescu</dc:creator>
  <cp:lastModifiedBy>Alex Popescu</cp:lastModifiedBy>
  <cp:revision>1</cp:revision>
  <dcterms:created xsi:type="dcterms:W3CDTF">2024-01-15T23:06:53Z</dcterms:created>
  <dcterms:modified xsi:type="dcterms:W3CDTF">2024-01-15T23:42:39Z</dcterms:modified>
</cp:coreProperties>
</file>