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9319" autoAdjust="0"/>
  </p:normalViewPr>
  <p:slideViewPr>
    <p:cSldViewPr snapToGrid="0">
      <p:cViewPr varScale="1">
        <p:scale>
          <a:sx n="68" d="100"/>
          <a:sy n="68" d="100"/>
        </p:scale>
        <p:origin x="4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C9880-1973-41BF-A8EB-E9F0437CA1BE}" type="datetimeFigureOut">
              <a:rPr lang="en-US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E1EA5-7095-44B1-AEC9-50D315FBA9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E1EA5-7095-44B1-AEC9-50D315FBA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E1EA5-7095-44B1-AEC9-50D315FBA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E1EA5-7095-44B1-AEC9-50D315FBA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E1EA5-7095-44B1-AEC9-50D315FBA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E1EA5-7095-44B1-AEC9-50D315FBA9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4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0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97281"/>
            <a:ext cx="10668000" cy="2129389"/>
          </a:xfrm>
        </p:spPr>
        <p:txBody>
          <a:bodyPr>
            <a:normAutofit/>
          </a:bodyPr>
          <a:lstStyle/>
          <a:p>
            <a:r>
              <a:rPr lang="en-US" sz="4000" b="1" dirty="0"/>
              <a:t>Obsidian: what it is, and how to use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259" y="4894570"/>
            <a:ext cx="10665481" cy="17775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Alex Popescu</a:t>
            </a:r>
          </a:p>
          <a:p>
            <a:endParaRPr lang="en-US" dirty="0"/>
          </a:p>
          <a:p>
            <a:r>
              <a:rPr lang="en-US" dirty="0"/>
              <a:t>Gotanda Lab</a:t>
            </a:r>
          </a:p>
          <a:p>
            <a:r>
              <a:rPr lang="en-US" dirty="0"/>
              <a:t>Brock University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5E797-8938-5332-71CB-2B781816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CA" dirty="0"/>
              <a:t>Sometimes, things don’t show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41DA3-CB59-3459-04D7-32949EF0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63132"/>
            <a:ext cx="6096000" cy="31317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192F-EAED-EE32-B10E-E3AE2605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But that’s ok! You’re still in the editing view. Change it by clicking on the open book in the top right corner.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609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453D-4141-8EC1-6FD8-A188A230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 minutes of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8826-C5BA-A166-471F-D65AF3C9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Write things in the note you’ve created. It can be whatever you want.</a:t>
            </a:r>
          </a:p>
          <a:p>
            <a:pPr>
              <a:buFontTx/>
              <a:buChar char="-"/>
            </a:pPr>
            <a:r>
              <a:rPr lang="en-CA" dirty="0"/>
              <a:t>Make a shopping list</a:t>
            </a:r>
          </a:p>
          <a:p>
            <a:pPr>
              <a:buFontTx/>
              <a:buChar char="-"/>
            </a:pPr>
            <a:r>
              <a:rPr lang="en-CA" dirty="0"/>
              <a:t>List of tasks to do today</a:t>
            </a:r>
          </a:p>
          <a:p>
            <a:pPr>
              <a:buFontTx/>
              <a:buChar char="-"/>
            </a:pPr>
            <a:r>
              <a:rPr lang="en-CA" dirty="0"/>
              <a:t>Start writing your autobiography</a:t>
            </a:r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124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5B5E-45D0-10B5-4354-053814A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7EA9-EBC8-F706-927A-006CBA8B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9801"/>
            <a:ext cx="10668000" cy="38862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We’re not done yet… We need to make links.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 do this, you can use [[ ]] to create a link between this one and another.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* You do not need to have the note already created *</a:t>
            </a:r>
          </a:p>
          <a:p>
            <a:pPr marL="0" indent="0">
              <a:buNone/>
            </a:pPr>
            <a:r>
              <a:rPr lang="en-CA" dirty="0"/>
              <a:t>Let’s make a link to a note called “Link”. </a:t>
            </a:r>
          </a:p>
        </p:txBody>
      </p:sp>
    </p:spTree>
    <p:extLst>
      <p:ext uri="{BB962C8B-B14F-4D97-AF65-F5344CB8AC3E}">
        <p14:creationId xmlns:p14="http://schemas.microsoft.com/office/powerpoint/2010/main" val="16209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3FA97-5C57-491F-3E9F-971A34D8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CA" dirty="0"/>
              <a:t>Link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AA2596-02EB-6A45-0FDA-D21413ED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57399"/>
            <a:ext cx="6096000" cy="274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E1B8-11D2-08D1-4E4A-E2E7EB00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Congratulations! You’ve made your first link!</a:t>
            </a:r>
          </a:p>
          <a:p>
            <a:pPr marL="0" indent="0">
              <a:buNone/>
            </a:pPr>
            <a:r>
              <a:rPr lang="en-CA" dirty="0"/>
              <a:t>Open the file explorer by clicking in the top left corner (“Expand”). Does “Link” appear?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F79A5-D19C-6CE8-78C7-D7DE56D543E5}"/>
              </a:ext>
            </a:extLst>
          </p:cNvPr>
          <p:cNvSpPr/>
          <p:nvPr/>
        </p:nvSpPr>
        <p:spPr>
          <a:xfrm>
            <a:off x="5334001" y="2090057"/>
            <a:ext cx="348342" cy="2830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29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DF715-7558-E593-7FD3-B65BE994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n-CA" dirty="0"/>
              <a:t>The Missing Link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EAC2-1994-06D3-51F4-F0919D40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296063"/>
            <a:ext cx="5394960" cy="449248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CA" sz="2600" dirty="0"/>
              <a:t>It’s normal if the note doesn’t appear. You haven’t truly created it yet.</a:t>
            </a:r>
          </a:p>
          <a:p>
            <a:pPr marL="0" indent="0">
              <a:buNone/>
            </a:pPr>
            <a:r>
              <a:rPr lang="en-CA" sz="2600" dirty="0"/>
              <a:t>Now, click on “Link” in your Demo note. It should open the “Link” note.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/>
              <a:t>Write something in that note </a:t>
            </a:r>
          </a:p>
          <a:p>
            <a:pPr marL="0" indent="0">
              <a:buNone/>
            </a:pPr>
            <a:r>
              <a:rPr lang="en-CA" sz="2600" dirty="0"/>
              <a:t>	(e.g. Link is the main character in the Legend of Zelda games, not Zelda herself (a common misconception).) </a:t>
            </a:r>
          </a:p>
          <a:p>
            <a:pPr marL="0" indent="0">
              <a:buNone/>
            </a:pPr>
            <a:r>
              <a:rPr lang="en-CA" sz="2600" dirty="0"/>
              <a:t>and then go back to the Demo note</a:t>
            </a:r>
          </a:p>
        </p:txBody>
      </p:sp>
    </p:spTree>
    <p:extLst>
      <p:ext uri="{BB962C8B-B14F-4D97-AF65-F5344CB8AC3E}">
        <p14:creationId xmlns:p14="http://schemas.microsoft.com/office/powerpoint/2010/main" val="248770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69CD-85AB-13D8-7AB8-CC6C494F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Embedding our Link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775D-71EB-E683-6443-422AFD81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Sometimes, you want to embed a note directly into another note.</a:t>
            </a:r>
          </a:p>
          <a:p>
            <a:pPr marL="0" indent="0">
              <a:buNone/>
            </a:pPr>
            <a:r>
              <a:rPr lang="en-CA" dirty="0"/>
              <a:t>Let’s embed the “Link” note into the “Demo” note using ![[Link]]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This will stay updated in the eventuality that you change things in the “Link” note. Try it out!</a:t>
            </a:r>
          </a:p>
        </p:txBody>
      </p:sp>
    </p:spTree>
    <p:extLst>
      <p:ext uri="{BB962C8B-B14F-4D97-AF65-F5344CB8AC3E}">
        <p14:creationId xmlns:p14="http://schemas.microsoft.com/office/powerpoint/2010/main" val="395780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0507-CC9F-F7C6-CF91-9869497E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I’m a “visual” person?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FB46-03DB-12EC-9778-38B30C9B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Great question! Glad you asked.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don’t have too many notes and connections yet. Let’s fix that. </a:t>
            </a:r>
          </a:p>
          <a:p>
            <a:pPr marL="0" indent="0">
              <a:buNone/>
            </a:pPr>
            <a:r>
              <a:rPr lang="en-CA" dirty="0"/>
              <a:t>Take another 5 minutes to get familiar with making new notes, linking them, and embedding them.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53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40ECA-B802-AAC0-E7A2-AFD4E73C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CA" dirty="0"/>
              <a:t>Graph View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E02B79-4012-DBEB-F3D9-7805419F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57399"/>
            <a:ext cx="6096000" cy="274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86F6-71F5-1AAD-2BB7-A5127D0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Now, open the graph view from the left taskbar.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4D568-3DE7-A724-6B84-CE9B906A2DBC}"/>
              </a:ext>
            </a:extLst>
          </p:cNvPr>
          <p:cNvSpPr/>
          <p:nvPr/>
        </p:nvSpPr>
        <p:spPr>
          <a:xfrm>
            <a:off x="5279571" y="2978871"/>
            <a:ext cx="461353" cy="29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02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5B0C6-7114-257E-52AF-EDB931A0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CA" dirty="0"/>
              <a:t>Houston, we have links!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E20A7-E95C-3009-9380-A098C432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793"/>
            <a:ext cx="6095047" cy="50284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0819-2413-FC0A-4DC5-81F363FF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You should now be able to see links between your notes.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Sometimes, I’m forgetful and don’t put links in…</a:t>
            </a:r>
          </a:p>
        </p:txBody>
      </p:sp>
    </p:spTree>
    <p:extLst>
      <p:ext uri="{BB962C8B-B14F-4D97-AF65-F5344CB8AC3E}">
        <p14:creationId xmlns:p14="http://schemas.microsoft.com/office/powerpoint/2010/main" val="346747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772C-F4E0-68C5-FD87-017C468B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links and unlinked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61F-99CC-52A9-06D1-4A67F20D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3087"/>
            <a:ext cx="10668000" cy="37229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Again, Obsidian is a great “second brain” and will gladly help you make links.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 to a note and click on the top right icon to expand the linked and unlinked mentions (Back links).</a:t>
            </a:r>
          </a:p>
          <a:p>
            <a:pPr marL="0" indent="0">
              <a:buNone/>
            </a:pPr>
            <a:r>
              <a:rPr lang="en-CA" dirty="0"/>
              <a:t>You should see:</a:t>
            </a:r>
          </a:p>
          <a:p>
            <a:pPr marL="0" indent="0">
              <a:buNone/>
            </a:pPr>
            <a:r>
              <a:rPr lang="en-CA" dirty="0"/>
              <a:t>	- The link(s) that lead to this note</a:t>
            </a:r>
          </a:p>
          <a:p>
            <a:pPr marL="0" indent="0">
              <a:buNone/>
            </a:pPr>
            <a:r>
              <a:rPr lang="en-CA" dirty="0"/>
              <a:t>	- The notes that mention the name of this note</a:t>
            </a:r>
          </a:p>
        </p:txBody>
      </p:sp>
    </p:spTree>
    <p:extLst>
      <p:ext uri="{BB962C8B-B14F-4D97-AF65-F5344CB8AC3E}">
        <p14:creationId xmlns:p14="http://schemas.microsoft.com/office/powerpoint/2010/main" val="127544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56A6B-501C-CEAC-1360-7A65092D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CA" dirty="0"/>
              <a:t>What is Obsidian?</a:t>
            </a:r>
          </a:p>
        </p:txBody>
      </p:sp>
      <p:pic>
        <p:nvPicPr>
          <p:cNvPr id="5" name="Picture 4" descr="A picture containing stationary, envelope, businesscard&#10;&#10;Description automatically generated">
            <a:extLst>
              <a:ext uri="{FF2B5EF4-FFF2-40B4-BE49-F238E27FC236}">
                <a16:creationId xmlns:a16="http://schemas.microsoft.com/office/drawing/2014/main" id="{343CC831-FF11-6478-37A9-CADD3B3D62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r="14594"/>
          <a:stretch/>
        </p:blipFill>
        <p:spPr>
          <a:xfrm>
            <a:off x="762000" y="1543060"/>
            <a:ext cx="2514580" cy="3771880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283B-5893-F33A-CD97-3EBF09D8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At its core, it is a simple text editor with some very powerful features</a:t>
            </a:r>
          </a:p>
          <a:p>
            <a:pPr lvl="1"/>
            <a:r>
              <a:rPr lang="en-CA" dirty="0"/>
              <a:t>Take notes</a:t>
            </a:r>
          </a:p>
          <a:p>
            <a:pPr lvl="1"/>
            <a:r>
              <a:rPr lang="en-CA" dirty="0"/>
              <a:t>Plan days</a:t>
            </a:r>
          </a:p>
          <a:p>
            <a:pPr lvl="1"/>
            <a:r>
              <a:rPr lang="en-CA" dirty="0"/>
              <a:t>Set up tasks</a:t>
            </a:r>
          </a:p>
          <a:p>
            <a:pPr lvl="1"/>
            <a:r>
              <a:rPr lang="en-CA" dirty="0"/>
              <a:t>*Make connections!*</a:t>
            </a:r>
          </a:p>
        </p:txBody>
      </p:sp>
    </p:spTree>
    <p:extLst>
      <p:ext uri="{BB962C8B-B14F-4D97-AF65-F5344CB8AC3E}">
        <p14:creationId xmlns:p14="http://schemas.microsoft.com/office/powerpoint/2010/main" val="381920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DEDC-2ABF-2153-7F6A-2F529A52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community plugins?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B944-D655-EE9D-F194-B235C4EF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Community plugins make Obsidian very (very) powerful.</a:t>
            </a:r>
          </a:p>
          <a:p>
            <a:pPr marL="0" indent="0">
              <a:buNone/>
            </a:pPr>
            <a:r>
              <a:rPr lang="en-CA" dirty="0"/>
              <a:t>Let’s do that together since it’s a bit more involved.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We’re going to plan our day together.</a:t>
            </a:r>
          </a:p>
        </p:txBody>
      </p:sp>
    </p:spTree>
    <p:extLst>
      <p:ext uri="{BB962C8B-B14F-4D97-AF65-F5344CB8AC3E}">
        <p14:creationId xmlns:p14="http://schemas.microsoft.com/office/powerpoint/2010/main" val="4494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49AD9-DB42-FE7C-2679-710A1393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CA" dirty="0"/>
              <a:t>Make connections?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BACAE-F19B-6221-C5A3-FC10C75BF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3" r="21828" b="-3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992E-D4B9-DD73-AD4E-09DDE408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/>
              <a:t>Yes! Make connections between notes!</a:t>
            </a:r>
          </a:p>
          <a:p>
            <a:pPr marL="0" indent="0">
              <a:buNone/>
            </a:pPr>
            <a:r>
              <a:rPr lang="en-CA" sz="2400"/>
              <a:t>Making connections between notes is easy, as we’ll see</a:t>
            </a:r>
          </a:p>
          <a:p>
            <a:pPr marL="0" indent="0">
              <a:buNone/>
            </a:pPr>
            <a:r>
              <a:rPr lang="en-CA" sz="2400"/>
              <a:t>Helps you see connections that are not immediately apparent.</a:t>
            </a:r>
          </a:p>
          <a:p>
            <a:pPr marL="0" indent="0">
              <a:buNone/>
            </a:pPr>
            <a:endParaRPr lang="en-CA" sz="2400"/>
          </a:p>
          <a:p>
            <a:pPr marL="0" indent="0">
              <a:buNone/>
            </a:pPr>
            <a:r>
              <a:rPr lang="en-CA" sz="2400"/>
              <a:t>Let’s look at a bigger example:</a:t>
            </a:r>
          </a:p>
        </p:txBody>
      </p:sp>
    </p:spTree>
    <p:extLst>
      <p:ext uri="{BB962C8B-B14F-4D97-AF65-F5344CB8AC3E}">
        <p14:creationId xmlns:p14="http://schemas.microsoft.com/office/powerpoint/2010/main" val="81374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2B67B-465F-A258-66A9-8FD7D4C7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CA" dirty="0"/>
              <a:t>Notes for articles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A466D-9128-C6E7-3BE9-9B30252D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60" y="762000"/>
            <a:ext cx="5387879" cy="533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E4B5-59E1-9959-3225-2A2D6D6A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81 Articles annotated</a:t>
            </a:r>
          </a:p>
          <a:p>
            <a:pPr marL="0" indent="0">
              <a:buNone/>
            </a:pPr>
            <a:r>
              <a:rPr lang="en-CA" dirty="0"/>
              <a:t>Connections bring concepts together: </a:t>
            </a:r>
          </a:p>
          <a:p>
            <a:pPr marL="0" indent="0">
              <a:buNone/>
            </a:pPr>
            <a:r>
              <a:rPr lang="en-CA" dirty="0"/>
              <a:t>- Link between concepts reinforced or made apparent.</a:t>
            </a:r>
          </a:p>
        </p:txBody>
      </p:sp>
    </p:spTree>
    <p:extLst>
      <p:ext uri="{BB962C8B-B14F-4D97-AF65-F5344CB8AC3E}">
        <p14:creationId xmlns:p14="http://schemas.microsoft.com/office/powerpoint/2010/main" val="154643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A384-8099-CEC6-C6E8-148E02C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A049-1802-B779-B023-76842413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05743"/>
            <a:ext cx="10668000" cy="369025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Start by downloading Obsidian onto your computer or phone and open it.</a:t>
            </a:r>
          </a:p>
          <a:p>
            <a:pPr marL="0" indent="0">
              <a:buNone/>
            </a:pPr>
            <a:r>
              <a:rPr lang="en-CA" dirty="0"/>
              <a:t>When asked, create a new vault</a:t>
            </a:r>
          </a:p>
          <a:p>
            <a:pPr marL="0" indent="0">
              <a:buNone/>
            </a:pPr>
            <a:r>
              <a:rPr lang="en-CA" dirty="0"/>
              <a:t>	- This will create a folder where you choose</a:t>
            </a:r>
          </a:p>
          <a:p>
            <a:pPr marL="0" indent="0">
              <a:buNone/>
            </a:pPr>
            <a:r>
              <a:rPr lang="en-CA" dirty="0"/>
              <a:t>	- All of your notes will be in this folder!</a:t>
            </a:r>
          </a:p>
          <a:p>
            <a:pPr marL="0" indent="0">
              <a:buNone/>
            </a:pPr>
            <a:r>
              <a:rPr lang="en-CA" dirty="0"/>
              <a:t>	- You **CAN** make the folder in </a:t>
            </a:r>
            <a:r>
              <a:rPr lang="en-CA" dirty="0" err="1"/>
              <a:t>dropbox</a:t>
            </a:r>
            <a:r>
              <a:rPr lang="en-CA" dirty="0"/>
              <a:t>, google drive, GitHub, </a:t>
            </a:r>
            <a:r>
              <a:rPr lang="en-CA" dirty="0" err="1"/>
              <a:t>etc</a:t>
            </a:r>
            <a:r>
              <a:rPr lang="en-CA" dirty="0"/>
              <a:t> (with some work)</a:t>
            </a:r>
          </a:p>
        </p:txBody>
      </p:sp>
    </p:spTree>
    <p:extLst>
      <p:ext uri="{BB962C8B-B14F-4D97-AF65-F5344CB8AC3E}">
        <p14:creationId xmlns:p14="http://schemas.microsoft.com/office/powerpoint/2010/main" val="230759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7B9C1-FC3D-8598-5304-35B0FC81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CA" dirty="0"/>
              <a:t>A new beginning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D940B-9282-4239-DFA0-40D8166D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6" y="1208314"/>
            <a:ext cx="8065796" cy="42345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7CDEB3-C13A-4A1C-8843-24C96DBB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141305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get familiar with the UI</a:t>
            </a:r>
          </a:p>
        </p:txBody>
      </p:sp>
    </p:spTree>
    <p:extLst>
      <p:ext uri="{BB962C8B-B14F-4D97-AF65-F5344CB8AC3E}">
        <p14:creationId xmlns:p14="http://schemas.microsoft.com/office/powerpoint/2010/main" val="389779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D940B-9282-4239-DFA0-40D8166D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06" y="500742"/>
            <a:ext cx="10684588" cy="5609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90FFC-4949-DACF-3424-3DB1CA6B2385}"/>
              </a:ext>
            </a:extLst>
          </p:cNvPr>
          <p:cNvSpPr txBox="1"/>
          <p:nvPr/>
        </p:nvSpPr>
        <p:spPr>
          <a:xfrm rot="16200000">
            <a:off x="-166289" y="1051405"/>
            <a:ext cx="14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Plugins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54619-0BC9-23F2-517A-7A01FD6920C0}"/>
              </a:ext>
            </a:extLst>
          </p:cNvPr>
          <p:cNvSpPr txBox="1"/>
          <p:nvPr/>
        </p:nvSpPr>
        <p:spPr>
          <a:xfrm rot="16200000">
            <a:off x="-166290" y="5051657"/>
            <a:ext cx="14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Settings and Vaults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F0BC5-0C4F-9F8E-D2C9-828AB35928C4}"/>
              </a:ext>
            </a:extLst>
          </p:cNvPr>
          <p:cNvSpPr txBox="1"/>
          <p:nvPr/>
        </p:nvSpPr>
        <p:spPr>
          <a:xfrm>
            <a:off x="772083" y="159166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Notes &amp; Note Explorer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098A9-5806-E4C5-1C19-78ED16FE0D7D}"/>
              </a:ext>
            </a:extLst>
          </p:cNvPr>
          <p:cNvSpPr/>
          <p:nvPr/>
        </p:nvSpPr>
        <p:spPr>
          <a:xfrm>
            <a:off x="753705" y="1153886"/>
            <a:ext cx="369333" cy="48985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54D8B-2A96-7DD1-CB4D-498021FED8B8}"/>
              </a:ext>
            </a:extLst>
          </p:cNvPr>
          <p:cNvSpPr txBox="1"/>
          <p:nvPr/>
        </p:nvSpPr>
        <p:spPr>
          <a:xfrm>
            <a:off x="1096006" y="1051405"/>
            <a:ext cx="186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Quick Switcher</a:t>
            </a:r>
          </a:p>
          <a:p>
            <a:r>
              <a:rPr lang="en-CA" dirty="0"/>
              <a:t>Graph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F0F37-C31F-8726-4ED2-1955C1E38A49}"/>
              </a:ext>
            </a:extLst>
          </p:cNvPr>
          <p:cNvSpPr txBox="1"/>
          <p:nvPr/>
        </p:nvSpPr>
        <p:spPr>
          <a:xfrm>
            <a:off x="7701699" y="131409"/>
            <a:ext cx="44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Back/Outgoing links &amp; other cool things</a:t>
            </a:r>
          </a:p>
        </p:txBody>
      </p:sp>
    </p:spTree>
    <p:extLst>
      <p:ext uri="{BB962C8B-B14F-4D97-AF65-F5344CB8AC3E}">
        <p14:creationId xmlns:p14="http://schemas.microsoft.com/office/powerpoint/2010/main" val="3903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61909-ADD0-7AE9-E95F-5766718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CA" dirty="0"/>
              <a:t>Let’s make our first note!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66E3C4-575B-7C35-AFA3-7E73E6A1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28799"/>
            <a:ext cx="6096000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D3FE-5651-EA56-7D66-E135CBB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/>
              <a:t>Either click on “Create new file” or use </a:t>
            </a:r>
            <a:r>
              <a:rPr lang="en-CA" sz="2600" err="1"/>
              <a:t>Ctrl+N</a:t>
            </a:r>
            <a:endParaRPr lang="en-CA" sz="2600"/>
          </a:p>
          <a:p>
            <a:pPr>
              <a:buFontTx/>
              <a:buChar char="-"/>
            </a:pPr>
            <a:r>
              <a:rPr lang="en-CA" sz="2600"/>
              <a:t>Give your new note a name (e.g. Demo)</a:t>
            </a:r>
          </a:p>
          <a:p>
            <a:pPr>
              <a:buFontTx/>
              <a:buChar char="-"/>
            </a:pPr>
            <a:r>
              <a:rPr lang="en-CA" sz="2600"/>
              <a:t>You can already start writing, but we first have to talk about formatting.</a:t>
            </a:r>
          </a:p>
        </p:txBody>
      </p:sp>
    </p:spTree>
    <p:extLst>
      <p:ext uri="{BB962C8B-B14F-4D97-AF65-F5344CB8AC3E}">
        <p14:creationId xmlns:p14="http://schemas.microsoft.com/office/powerpoint/2010/main" val="335827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2A5F-54C4-F885-A0E9-F6AD43D4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Lovely </a:t>
            </a:r>
            <a:r>
              <a:rPr lang="en-CA" dirty="0" err="1"/>
              <a:t>lovely</a:t>
            </a:r>
            <a:r>
              <a:rPr lang="en-CA" dirty="0"/>
              <a:t>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9341-E4F7-C5BC-2FC4-92A92FB7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4229"/>
            <a:ext cx="3646714" cy="3831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#ThisIsATag</a:t>
            </a:r>
          </a:p>
          <a:p>
            <a:pPr marL="0" indent="0">
              <a:buNone/>
            </a:pPr>
            <a:r>
              <a:rPr lang="en-CA" dirty="0"/>
              <a:t># This is a heading</a:t>
            </a:r>
          </a:p>
          <a:p>
            <a:pPr marL="0" indent="0">
              <a:buNone/>
            </a:pPr>
            <a:r>
              <a:rPr lang="en-CA" dirty="0"/>
              <a:t>## A smaller heading</a:t>
            </a:r>
          </a:p>
          <a:p>
            <a:pPr marL="0" indent="0">
              <a:buNone/>
            </a:pPr>
            <a:r>
              <a:rPr lang="en-CA" dirty="0"/>
              <a:t>### And so forth</a:t>
            </a:r>
          </a:p>
          <a:p>
            <a:pPr marL="0" indent="0">
              <a:buNone/>
            </a:pPr>
            <a:r>
              <a:rPr lang="en-CA" dirty="0"/>
              <a:t>*Italics*</a:t>
            </a:r>
          </a:p>
          <a:p>
            <a:pPr marL="0" indent="0">
              <a:buNone/>
            </a:pPr>
            <a:r>
              <a:rPr lang="en-CA" dirty="0"/>
              <a:t>**Bold**</a:t>
            </a:r>
          </a:p>
          <a:p>
            <a:pPr marL="0" indent="0">
              <a:buNone/>
            </a:pPr>
            <a:r>
              <a:rPr lang="en-CA" dirty="0"/>
              <a:t>~~Strikethrough~~</a:t>
            </a:r>
          </a:p>
          <a:p>
            <a:pPr marL="0" indent="0">
              <a:buNone/>
            </a:pPr>
            <a:r>
              <a:rPr lang="en-CA" dirty="0"/>
              <a:t>==Highlight==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3456B6-333A-7F03-2BF2-C74327388DC2}"/>
              </a:ext>
            </a:extLst>
          </p:cNvPr>
          <p:cNvSpPr txBox="1">
            <a:spLocks/>
          </p:cNvSpPr>
          <p:nvPr/>
        </p:nvSpPr>
        <p:spPr>
          <a:xfrm>
            <a:off x="6302830" y="2264228"/>
            <a:ext cx="5747656" cy="3831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- Lists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1. Also lists items</a:t>
            </a:r>
          </a:p>
          <a:p>
            <a:pPr>
              <a:buFontTx/>
              <a:buChar char="-"/>
            </a:pPr>
            <a:r>
              <a:rPr lang="en-CA" dirty="0"/>
              <a:t>[ ] Tasks or checklist</a:t>
            </a:r>
          </a:p>
          <a:p>
            <a:pPr marL="0" indent="0">
              <a:buNone/>
            </a:pPr>
            <a:r>
              <a:rPr lang="en-CA" dirty="0"/>
              <a:t>| This makes Tables</a:t>
            </a:r>
          </a:p>
          <a:p>
            <a:pPr marL="0" indent="0">
              <a:buNone/>
            </a:pPr>
            <a:r>
              <a:rPr lang="en-CA" dirty="0"/>
              <a:t>^[This is a footnote]</a:t>
            </a:r>
          </a:p>
          <a:p>
            <a:pPr marL="0" indent="0">
              <a:buNone/>
            </a:pPr>
            <a:r>
              <a:rPr lang="en-CA" dirty="0"/>
              <a:t>``` This is a code block ```</a:t>
            </a:r>
          </a:p>
          <a:p>
            <a:pPr marL="0" indent="0">
              <a:buNone/>
            </a:pPr>
            <a:r>
              <a:rPr lang="en-CA" dirty="0"/>
              <a:t>~~~ So is this ~~~</a:t>
            </a:r>
          </a:p>
          <a:p>
            <a:pPr marL="0" indent="0">
              <a:buNone/>
            </a:pPr>
            <a:r>
              <a:rPr lang="en-CA" dirty="0"/>
              <a:t>___ This draws a horizontal line</a:t>
            </a:r>
          </a:p>
          <a:p>
            <a:pPr marL="0" indent="0">
              <a:buNone/>
            </a:pPr>
            <a:r>
              <a:rPr lang="en-CA" dirty="0"/>
              <a:t>&gt;This nests text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08895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809</Words>
  <Application>Microsoft Office PowerPoint</Application>
  <PresentationFormat>Widescreen</PresentationFormat>
  <Paragraphs>114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Nova Cond</vt:lpstr>
      <vt:lpstr>Calibri</vt:lpstr>
      <vt:lpstr>Impact</vt:lpstr>
      <vt:lpstr>TornVTI</vt:lpstr>
      <vt:lpstr>Obsidian: what it is, and how to use it</vt:lpstr>
      <vt:lpstr>What is Obsidian?</vt:lpstr>
      <vt:lpstr>Make connections?</vt:lpstr>
      <vt:lpstr>Notes for articles</vt:lpstr>
      <vt:lpstr>So how do we start?</vt:lpstr>
      <vt:lpstr>A new beginning</vt:lpstr>
      <vt:lpstr>PowerPoint Presentation</vt:lpstr>
      <vt:lpstr>Let’s make our first note!</vt:lpstr>
      <vt:lpstr>Lovely lovely markdown</vt:lpstr>
      <vt:lpstr>Sometimes, things don’t show up</vt:lpstr>
      <vt:lpstr>5 minutes of fun</vt:lpstr>
      <vt:lpstr>Creating links</vt:lpstr>
      <vt:lpstr>Link</vt:lpstr>
      <vt:lpstr>The Missing Link</vt:lpstr>
      <vt:lpstr>Embedding our Link note</vt:lpstr>
      <vt:lpstr>What if I’m a “visual” person?</vt:lpstr>
      <vt:lpstr>Graph View</vt:lpstr>
      <vt:lpstr>Houston, we have links!</vt:lpstr>
      <vt:lpstr>Back links and unlinked mentions</vt:lpstr>
      <vt:lpstr>What about community plugins?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Popescu</cp:lastModifiedBy>
  <cp:revision>2399</cp:revision>
  <dcterms:created xsi:type="dcterms:W3CDTF">2021-12-02T04:57:42Z</dcterms:created>
  <dcterms:modified xsi:type="dcterms:W3CDTF">2023-02-13T21:18:40Z</dcterms:modified>
</cp:coreProperties>
</file>