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7A7-88D5-45E9-90DE-75E6E60C0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BD7F9-12AC-4B75-AAC9-E8F73486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037E-96AD-488F-B192-4B6361F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DF69-A9B9-4628-8A50-D643DD24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B036-13B2-4AA4-8734-8F633649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441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7646-8839-4F74-80A9-4A9D1FFC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A3F81-B18F-4387-8617-3E8B7940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FD0C-27D5-4023-BA8A-F4F08ED8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1503-EBC8-4915-999D-827AA5C5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8AC-6ACC-4505-BE4C-31EB3B75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66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029EC-10E1-4F1C-9655-3FEF6899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A743-0C99-4E64-B076-8E858FDF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6DBB-4B15-4053-B36F-C5B07E0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A99D-BA11-4C2F-9030-1E48D3DC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7F51-947A-4E08-A146-E5A2F233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F280-7086-4ED8-9B1C-983686E5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AFA1-2F0F-420C-AC2D-6150B597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C9B9-D62B-417D-B1C4-DADB3B15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9275-8846-4798-8BBE-B2A6348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0EE9-9DAE-4F37-8053-43D32DD1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20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0F1-03E3-4D16-9E46-D24FA4B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7138-E161-4CD0-9556-5684422C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FE16-A0FE-48AB-9E18-7FEF270F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0DE8-473E-48EB-AB3F-82846EB8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34A4-7114-4F06-905B-6FE9A0C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6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EBE0-7D74-474A-81CD-16AE8CE0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392-2CDE-4035-85FA-07AA91BB6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F3F4-EC21-42A5-95D3-E447A60D8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F0D0-16B4-47D7-B349-EB40D25C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7FE1E-8BFB-43A7-BA13-64A87639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FF2D-6B89-4320-A910-A04955C1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5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D23-D89E-4F8D-983F-A4B5CEA0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9FDA-E465-4527-8883-0A526C92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D4ED-2796-4A85-9D91-89EB1DC87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2A5F3-5E5B-40DC-8896-6A9E4793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46E19-1B83-4BEA-A5EB-EE2643370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3E25B-DB46-44FA-9F61-26D66BC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57D9-D444-4ED2-BF8B-06EDDA2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00AEE-13E8-4932-B947-155F0F71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00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6A92-38ED-4EB9-84F9-A64B5239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50D7E-A4A4-40D1-9127-49518B8D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9385-97C8-4722-9EBF-1A3400ED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D1586-C9F1-4111-8EA0-EBE12160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8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71DEA-E2A2-47CF-9234-17E2F2A3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2ACAB-D5CC-4FB5-AEAC-692A5A88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EB25-1967-4B4A-B021-8D971CB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45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4C30-C80E-4A28-94E1-E2BF9B31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CA7B-97FD-4606-B5C2-AA2E1A60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D528-E102-4449-B801-163D29A5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70C8-6D40-489D-BEBA-49DEEF92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1BD2-EB00-4A47-BF68-47A8D7C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AFB6-E75C-4948-A1FA-CEDB83A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43BF-EA4B-4941-B416-C657A971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DAE61-FAA9-4C0E-BB1A-AE94A9DC1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A8E9-A446-4764-ABB2-9A1EF4E0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C267-9195-486F-983A-DF2F519F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6622-EBF5-4768-8AA3-E2320667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AD37-E16C-47B8-9572-DDE86C7A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8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9CD38-7861-45A0-81B8-E14E3127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C6847-61E3-4F1F-BC2A-6349351A7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DDE9-3452-4C90-99CB-34B808DF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9698-7274-418B-BC98-09EBAA3299CD}" type="datetimeFigureOut">
              <a:rPr lang="sk-SK" smtClean="0"/>
              <a:t>23. 9. 2020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830F-1440-4940-8205-1AB0B48A8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E25A-A475-4C7C-A030-E214989AC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517B-AAC1-41DD-BE28-646ED80D5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90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2962-4026-4931-A30A-413844F8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sk-SK" dirty="0" err="1"/>
              <a:t>Working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Git in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65300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54B8-15AC-491B-871E-693F6FBE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 </a:t>
            </a:r>
            <a:r>
              <a:rPr lang="sk-SK" dirty="0" err="1"/>
              <a:t>checkout</a:t>
            </a:r>
            <a:r>
              <a:rPr lang="sk-SK" dirty="0"/>
              <a:t> a Git </a:t>
            </a:r>
            <a:r>
              <a:rPr lang="sk-SK" dirty="0" err="1"/>
              <a:t>checkout</a:t>
            </a:r>
            <a:r>
              <a:rPr lang="sk-SK" dirty="0"/>
              <a:t> -b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FB51A-FDE8-49DB-B9ED-1502B877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2125254"/>
            <a:ext cx="3388721" cy="1941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5163E-DFB3-44EC-AC32-FC1F4D57A568}"/>
              </a:ext>
            </a:extLst>
          </p:cNvPr>
          <p:cNvSpPr txBox="1"/>
          <p:nvPr/>
        </p:nvSpPr>
        <p:spPr>
          <a:xfrm>
            <a:off x="1867541" y="4140485"/>
            <a:ext cx="266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 pravom dolnom rohu sa zobrazuje vetva, v ktorej sa práve nachádzaš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DF851-12CD-456D-95F3-F657EFEB8B16}"/>
              </a:ext>
            </a:extLst>
          </p:cNvPr>
          <p:cNvSpPr/>
          <p:nvPr/>
        </p:nvSpPr>
        <p:spPr>
          <a:xfrm>
            <a:off x="3330181" y="3785378"/>
            <a:ext cx="710214" cy="3551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1FBA4-54C6-4914-AEAB-927100AD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42" y="2180416"/>
            <a:ext cx="1990725" cy="18859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1194594-00D8-4BDC-B4C4-3BF5207DCD61}"/>
              </a:ext>
            </a:extLst>
          </p:cNvPr>
          <p:cNvSpPr/>
          <p:nvPr/>
        </p:nvSpPr>
        <p:spPr>
          <a:xfrm>
            <a:off x="4999183" y="2964702"/>
            <a:ext cx="612559" cy="41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FE865-30FD-44BC-B91B-F82BA0FA613A}"/>
              </a:ext>
            </a:extLst>
          </p:cNvPr>
          <p:cNvSpPr txBox="1"/>
          <p:nvPr/>
        </p:nvSpPr>
        <p:spPr>
          <a:xfrm>
            <a:off x="4807752" y="2269255"/>
            <a:ext cx="137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Klik na názov vetvy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71132-A4F7-43C4-A7E7-60824D9EFA53}"/>
              </a:ext>
            </a:extLst>
          </p:cNvPr>
          <p:cNvSpPr txBox="1"/>
          <p:nvPr/>
        </p:nvSpPr>
        <p:spPr>
          <a:xfrm>
            <a:off x="8636891" y="2682731"/>
            <a:ext cx="240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Tu môžeš vytvoriť novú vetvu alebo sa prepínať na už existujúce</a:t>
            </a:r>
          </a:p>
        </p:txBody>
      </p:sp>
    </p:spTree>
    <p:extLst>
      <p:ext uri="{BB962C8B-B14F-4D97-AF65-F5344CB8AC3E}">
        <p14:creationId xmlns:p14="http://schemas.microsoft.com/office/powerpoint/2010/main" val="357169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AE62-6FAB-4688-9246-E2C3D940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 </a:t>
            </a:r>
            <a:r>
              <a:rPr lang="sk-SK" dirty="0" err="1"/>
              <a:t>commit</a:t>
            </a:r>
            <a:r>
              <a:rPr lang="sk-SK" dirty="0"/>
              <a:t> and </a:t>
            </a:r>
            <a:r>
              <a:rPr lang="sk-SK" dirty="0" err="1"/>
              <a:t>push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F8A5-5EEF-4C15-9BB8-C6EC974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069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Intellij</a:t>
            </a:r>
            <a:r>
              <a:rPr lang="sk-SK" dirty="0"/>
              <a:t> Idea skratka </a:t>
            </a:r>
            <a:r>
              <a:rPr lang="sk-SK" b="1" dirty="0" err="1"/>
              <a:t>Ctrl</a:t>
            </a:r>
            <a:r>
              <a:rPr lang="sk-SK" b="1" dirty="0"/>
              <a:t> + k </a:t>
            </a:r>
            <a:r>
              <a:rPr lang="sk-SK" dirty="0"/>
              <a:t>otvorí </a:t>
            </a:r>
            <a:r>
              <a:rPr lang="sk-SK" dirty="0" err="1"/>
              <a:t>commit</a:t>
            </a:r>
            <a:r>
              <a:rPr lang="sk-SK" dirty="0"/>
              <a:t> okno</a:t>
            </a:r>
            <a:endParaRPr lang="sk-S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B7AAA-1978-4A44-AE14-B05E6672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9" y="2281694"/>
            <a:ext cx="7090938" cy="4275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23FD4-3606-45C6-AA52-2549DE9223E4}"/>
              </a:ext>
            </a:extLst>
          </p:cNvPr>
          <p:cNvSpPr txBox="1"/>
          <p:nvPr/>
        </p:nvSpPr>
        <p:spPr>
          <a:xfrm>
            <a:off x="1243342" y="4490519"/>
            <a:ext cx="279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napíšeš </a:t>
            </a:r>
            <a:r>
              <a:rPr lang="sk-SK" dirty="0" err="1"/>
              <a:t>commit</a:t>
            </a:r>
            <a:r>
              <a:rPr lang="sk-SK" dirty="0"/>
              <a:t> </a:t>
            </a:r>
            <a:r>
              <a:rPr lang="sk-SK" dirty="0" err="1"/>
              <a:t>message</a:t>
            </a:r>
            <a:endParaRPr lang="sk-S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06D9F-0E25-49B5-A8B4-856EC8C33092}"/>
              </a:ext>
            </a:extLst>
          </p:cNvPr>
          <p:cNvSpPr txBox="1"/>
          <p:nvPr/>
        </p:nvSpPr>
        <p:spPr>
          <a:xfrm>
            <a:off x="1243342" y="3450704"/>
            <a:ext cx="24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vidíš zmenené súbory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92112-C21D-4DA5-91F9-9635A6935E1B}"/>
              </a:ext>
            </a:extLst>
          </p:cNvPr>
          <p:cNvSpPr txBox="1"/>
          <p:nvPr/>
        </p:nvSpPr>
        <p:spPr>
          <a:xfrm>
            <a:off x="2998206" y="5844195"/>
            <a:ext cx="411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vidíš zmeny v práve označenom súbore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A3489-F7C4-4BB4-B94E-2D7B8B38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804" y="5722989"/>
            <a:ext cx="2152650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2CB37-0AB8-4E10-9048-4456DC86CC43}"/>
              </a:ext>
            </a:extLst>
          </p:cNvPr>
          <p:cNvSpPr txBox="1"/>
          <p:nvPr/>
        </p:nvSpPr>
        <p:spPr>
          <a:xfrm>
            <a:off x="8840804" y="3560644"/>
            <a:ext cx="165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Môžeš dať </a:t>
            </a:r>
            <a:r>
              <a:rPr lang="sk-SK" dirty="0" err="1"/>
              <a:t>commit</a:t>
            </a:r>
            <a:r>
              <a:rPr lang="sk-SK" dirty="0"/>
              <a:t> a urobiť </a:t>
            </a:r>
            <a:r>
              <a:rPr lang="sk-SK" dirty="0" err="1"/>
              <a:t>push</a:t>
            </a:r>
            <a:r>
              <a:rPr lang="sk-SK" dirty="0"/>
              <a:t> až potom alebo rovno zvoliť </a:t>
            </a:r>
            <a:r>
              <a:rPr lang="sk-SK" dirty="0" err="1"/>
              <a:t>Commit</a:t>
            </a:r>
            <a:r>
              <a:rPr lang="sk-SK" dirty="0"/>
              <a:t> and </a:t>
            </a:r>
            <a:r>
              <a:rPr lang="sk-SK" dirty="0" err="1"/>
              <a:t>Push</a:t>
            </a:r>
            <a:r>
              <a:rPr lang="sk-SK" dirty="0"/>
              <a:t> možnosť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4F3275-E66A-42F8-A4F4-02271DD01D44}"/>
              </a:ext>
            </a:extLst>
          </p:cNvPr>
          <p:cNvSpPr/>
          <p:nvPr/>
        </p:nvSpPr>
        <p:spPr>
          <a:xfrm>
            <a:off x="8318377" y="6028861"/>
            <a:ext cx="417250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456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Working with Git in Intellij Idea</vt:lpstr>
      <vt:lpstr>Git checkout a Git checkout -b</vt:lpstr>
      <vt:lpstr>Git commit and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 in Intellij Idea</dc:title>
  <dc:creator>Popper, Martin (SHS TE DC SVK IT CS&amp;ES1)</dc:creator>
  <cp:lastModifiedBy>Popper, Martin (SHS TE DC SVK IT CS&amp;ES1)</cp:lastModifiedBy>
  <cp:revision>3</cp:revision>
  <dcterms:created xsi:type="dcterms:W3CDTF">2020-09-23T08:16:28Z</dcterms:created>
  <dcterms:modified xsi:type="dcterms:W3CDTF">2020-09-23T08:54:11Z</dcterms:modified>
</cp:coreProperties>
</file>