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45BD-1C16-49B5-8248-5C8231B9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7C252-16D6-450A-BD81-94CD97FE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5CBE-DA0B-47F4-8475-B16D87D9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74BC-4DD9-4C6F-ACC0-1212A0D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12CF-F517-449C-9B2C-DB4B996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807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3E28-2A7D-456E-BF5F-BAF89359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877E-E4E5-4D1D-95F0-610D038F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BA29-1225-4CD9-8D4E-C07DF9C2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AECB-5876-4E3B-B4DC-6835CB2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1BD2-D8DB-4BE0-BF5C-1D8C0EDE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77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28D10-0DBC-48DF-83E6-939D511FA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69AD-EB41-4D6B-B087-AEFBBD12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7FF8-3BF3-450F-A4BD-F69AA553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FB68-C922-447D-AE0E-A62157A8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808E-0BC7-471F-8DCA-DC19BC4D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199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1F4F-7F44-48AE-8908-8E4C6BFA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7817-72ED-4EB0-8E24-F0353403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52E1-644D-44C7-BB49-2307705B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2811-F8B3-4287-9106-50AD5DFC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A4F9-CD35-42D7-BD85-CD2A3DB5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6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9031-7E1D-4456-91FB-37093CF7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57BC-A21D-49C8-BF35-130835DD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12FB-ED5D-4A0D-BDC2-12B9975B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D0B6-28B5-4EB3-BA30-D177AD5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B59B-2174-4DD4-9F28-A7FF6E3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0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4BE-F25D-4EF3-8718-E0B89FE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4C55-608F-4CC3-80E6-1E6D1B48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1A49-7E69-415A-9995-95CF5889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47E3-1477-4509-AF68-FC31A37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A8AC-B9D7-4AEF-B755-14B71B64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15BE-C58C-4C4D-9B9E-2DA2E13B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98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769-7FEE-47F7-8B8D-E5D310C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5D88-EB0C-4B73-9E52-851B6C4B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AE54-CA7B-492B-B551-0C5A2A1A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C2227-C975-4999-A392-1CC50150A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8925-DBC2-4979-82D3-BE606275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B19DA-E0D2-4099-9054-56F908E1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83391-2FC0-4A98-B7B1-17D18F54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55ED0-12E2-47D5-93FE-9E12951C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56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4814-E545-4825-B52D-0B30FEBD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C7805-8C03-45E3-9E6D-78AA940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97E1F-207F-44A5-827A-CF58E784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09FD-EF36-4283-960A-9A70827F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5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0C89-3C13-44DB-9347-BDD7080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CE8B0-FC0B-4960-99E2-2274480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063A-9A5F-4454-B0AB-66F2DDBF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77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440A-B44C-4262-962D-CC69B360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EC36-1C47-4934-B71C-45632A1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BDD8-01F5-497C-A85A-CC927BCC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549D-67D9-4C21-8A36-F82C3CB9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C98EA-BEC2-4D65-A300-6D1BAF41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092F-1A2C-44E4-9FC0-9CECAA3E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4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1695-5923-4F26-BBFD-3C422F3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82FE-8EDE-478C-AAB0-B5070E953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9C91-4B69-4B38-9C70-5F3BE296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CDCD0-5CF7-415F-9BDB-A0D91CF8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87C5-EE18-4A28-8031-5342E0C6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D966-F644-4738-9448-4757CBDB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1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2C2B1-55C1-4A17-ABEA-4C9490A0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337C-2F71-49B8-A9D5-A1F88E2C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864E-35B4-41F2-AB26-946B54387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3B1E-88A0-47FD-B881-14605B73F0BD}" type="datetimeFigureOut">
              <a:rPr lang="sk-SK" smtClean="0"/>
              <a:t>22. 9. 2020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CFB3-34AA-46CE-97AB-AE5CA02D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579C-ABB0-44C0-8692-DBE57444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C4FB-A306-4718-AA91-5471FEE36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888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2192-F8D1-4444-8E25-66347C4C1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058"/>
            <a:ext cx="9144000" cy="951883"/>
          </a:xfrm>
        </p:spPr>
        <p:txBody>
          <a:bodyPr/>
          <a:lstStyle/>
          <a:p>
            <a:r>
              <a:rPr lang="sk-SK" dirty="0"/>
              <a:t>Set </a:t>
            </a:r>
            <a:r>
              <a:rPr lang="sk-SK" dirty="0" err="1"/>
              <a:t>up</a:t>
            </a:r>
            <a:r>
              <a:rPr lang="sk-SK" dirty="0"/>
              <a:t> Git </a:t>
            </a:r>
            <a:r>
              <a:rPr lang="sk-SK" dirty="0" err="1"/>
              <a:t>repository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7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F987-DB1D-4A1B-B145-A8FD1768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sk-SK" dirty="0"/>
              <a:t>Vytvor si nové </a:t>
            </a:r>
            <a:r>
              <a:rPr lang="sk-SK" dirty="0" err="1"/>
              <a:t>repo</a:t>
            </a:r>
            <a:r>
              <a:rPr lang="sk-SK" dirty="0"/>
              <a:t> vo svojom </a:t>
            </a:r>
            <a:r>
              <a:rPr lang="sk-SK" dirty="0" err="1"/>
              <a:t>GitHub</a:t>
            </a:r>
            <a:r>
              <a:rPr lang="sk-SK" dirty="0"/>
              <a:t>-e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DEE7A-8410-4B6C-B10B-467BCE0E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9" y="1580225"/>
            <a:ext cx="5631913" cy="2530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32E99-BF94-402D-96CD-E5EF5948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75" y="1580225"/>
            <a:ext cx="4276116" cy="42028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93D64D-D54C-4DFA-BC0C-6D39A838C31C}"/>
              </a:ext>
            </a:extLst>
          </p:cNvPr>
          <p:cNvSpPr/>
          <p:nvPr/>
        </p:nvSpPr>
        <p:spPr>
          <a:xfrm>
            <a:off x="1873190" y="2121763"/>
            <a:ext cx="506026" cy="4527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D69F5-1720-48AF-87AB-F1696E46B26B}"/>
              </a:ext>
            </a:extLst>
          </p:cNvPr>
          <p:cNvSpPr/>
          <p:nvPr/>
        </p:nvSpPr>
        <p:spPr>
          <a:xfrm>
            <a:off x="6551720" y="2689934"/>
            <a:ext cx="443884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4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2192-F8D1-4444-8E25-66347C4C1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058"/>
            <a:ext cx="9144000" cy="951883"/>
          </a:xfrm>
        </p:spPr>
        <p:txBody>
          <a:bodyPr/>
          <a:lstStyle/>
          <a:p>
            <a:r>
              <a:rPr lang="sk-SK" dirty="0"/>
              <a:t>Git </a:t>
            </a:r>
            <a:r>
              <a:rPr lang="sk-SK" dirty="0" err="1"/>
              <a:t>Bash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10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4BB38C-4C59-482D-B7A9-F8B14DDD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37" y="3048605"/>
            <a:ext cx="3884720" cy="2440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47053F-0D30-4C42-A861-353E862DD940}"/>
              </a:ext>
            </a:extLst>
          </p:cNvPr>
          <p:cNvSpPr txBox="1"/>
          <p:nvPr/>
        </p:nvSpPr>
        <p:spPr>
          <a:xfrm>
            <a:off x="870013" y="733665"/>
            <a:ext cx="547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Otvor si Git </a:t>
            </a:r>
            <a:r>
              <a:rPr lang="sk-SK" dirty="0" err="1"/>
              <a:t>Bash</a:t>
            </a:r>
            <a:r>
              <a:rPr lang="sk-SK" dirty="0"/>
              <a:t> a choď do priečinka, ktorý sme vytvorili</a:t>
            </a:r>
          </a:p>
          <a:p>
            <a:endParaRPr lang="sk-S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55FDDD-F5B0-4524-AD7F-D7006314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7" y="1114906"/>
            <a:ext cx="4636725" cy="1288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4E6971-E320-4552-8813-25FD4C24CAD9}"/>
              </a:ext>
            </a:extLst>
          </p:cNvPr>
          <p:cNvSpPr txBox="1"/>
          <p:nvPr/>
        </p:nvSpPr>
        <p:spPr>
          <a:xfrm>
            <a:off x="870013" y="2586940"/>
            <a:ext cx="901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 tomto priečinku si naklonuj tento repozitár: </a:t>
            </a:r>
            <a:r>
              <a:rPr lang="sk-SK" b="1" dirty="0"/>
              <a:t>https://github.com/Klingacik/hello-appslab.git </a:t>
            </a:r>
          </a:p>
          <a:p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960E2-1CE9-47D9-9C43-B1FFB89DEB33}"/>
              </a:ext>
            </a:extLst>
          </p:cNvPr>
          <p:cNvSpPr txBox="1"/>
          <p:nvPr/>
        </p:nvSpPr>
        <p:spPr>
          <a:xfrm>
            <a:off x="870012" y="5627277"/>
            <a:ext cx="328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Choď do </a:t>
            </a:r>
            <a:r>
              <a:rPr lang="sk-SK" b="1" dirty="0" err="1"/>
              <a:t>hello-appslab</a:t>
            </a:r>
            <a:r>
              <a:rPr lang="sk-SK" b="1" dirty="0"/>
              <a:t> </a:t>
            </a:r>
            <a:r>
              <a:rPr lang="sk-SK" dirty="0"/>
              <a:t>priečinka</a:t>
            </a: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5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A58BB-0E10-4D33-AA99-F1A1FDE1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0" y="1579195"/>
            <a:ext cx="5979111" cy="3677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C47F0-825A-4084-8B00-D6CBA9FF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Skopíruj adresu svojho </a:t>
            </a:r>
            <a:r>
              <a:rPr lang="sk-SK" dirty="0" err="1"/>
              <a:t>repositára</a:t>
            </a:r>
            <a:r>
              <a:rPr lang="sk-SK" dirty="0"/>
              <a:t> a p</a:t>
            </a:r>
            <a:r>
              <a:rPr lang="en-US" dirty="0"/>
              <a:t>us</a:t>
            </a:r>
            <a:r>
              <a:rPr lang="sk-SK" dirty="0"/>
              <a:t>ť nasledovné príkazy v git </a:t>
            </a:r>
            <a:r>
              <a:rPr lang="sk-SK" dirty="0" err="1"/>
              <a:t>bash</a:t>
            </a:r>
            <a:r>
              <a:rPr lang="sk-SK" dirty="0"/>
              <a:t> konzole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51CA-2A58-4F48-8D2D-F1E06294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4855"/>
            <a:ext cx="10515600" cy="1072303"/>
          </a:xfrm>
        </p:spPr>
        <p:txBody>
          <a:bodyPr/>
          <a:lstStyle/>
          <a:p>
            <a:r>
              <a:rPr lang="sk-SK" dirty="0"/>
              <a:t>git </a:t>
            </a:r>
            <a:r>
              <a:rPr lang="sk-SK" dirty="0" err="1"/>
              <a:t>remote</a:t>
            </a:r>
            <a:r>
              <a:rPr lang="sk-SK" dirty="0"/>
              <a:t> set-</a:t>
            </a:r>
            <a:r>
              <a:rPr lang="sk-SK" dirty="0" err="1"/>
              <a:t>url</a:t>
            </a:r>
            <a:r>
              <a:rPr lang="sk-SK" dirty="0"/>
              <a:t> </a:t>
            </a:r>
            <a:r>
              <a:rPr lang="sk-SK" dirty="0" err="1"/>
              <a:t>origin</a:t>
            </a:r>
            <a:r>
              <a:rPr lang="sk-SK" dirty="0"/>
              <a:t> </a:t>
            </a:r>
            <a:r>
              <a:rPr lang="en-US" b="1" dirty="0"/>
              <a:t>[</a:t>
            </a:r>
            <a:r>
              <a:rPr lang="sk-SK" b="1" i="1" dirty="0"/>
              <a:t>adresa tvojho repa</a:t>
            </a:r>
            <a:r>
              <a:rPr lang="en-US" b="1" i="1" dirty="0"/>
              <a:t>]</a:t>
            </a:r>
            <a:endParaRPr lang="sk-SK" i="1" dirty="0"/>
          </a:p>
          <a:p>
            <a:r>
              <a:rPr lang="sk-SK" dirty="0"/>
              <a:t>git </a:t>
            </a:r>
            <a:r>
              <a:rPr lang="sk-SK" dirty="0" err="1"/>
              <a:t>push</a:t>
            </a:r>
            <a:endParaRPr lang="sk-SK" dirty="0"/>
          </a:p>
          <a:p>
            <a:endParaRPr lang="sk-S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05F76-0BE4-45E6-B48F-41AC0944E407}"/>
              </a:ext>
            </a:extLst>
          </p:cNvPr>
          <p:cNvSpPr/>
          <p:nvPr/>
        </p:nvSpPr>
        <p:spPr>
          <a:xfrm>
            <a:off x="2965141" y="3065015"/>
            <a:ext cx="2467993" cy="3639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87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2192-F8D1-4444-8E25-66347C4C1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058"/>
            <a:ext cx="9144000" cy="951883"/>
          </a:xfrm>
        </p:spPr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45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69B8C-FB45-4E5C-AF25-6EB7D18E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3" y="1395828"/>
            <a:ext cx="503872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0845-E4B6-49BB-82FA-605A4AB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7" y="1027906"/>
            <a:ext cx="5279254" cy="31662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DF11550-3184-423F-817E-2231577134E2}"/>
              </a:ext>
            </a:extLst>
          </p:cNvPr>
          <p:cNvSpPr/>
          <p:nvPr/>
        </p:nvSpPr>
        <p:spPr>
          <a:xfrm>
            <a:off x="5811914" y="2357853"/>
            <a:ext cx="411332" cy="278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BEE70-451F-4C52-9F9E-1BC531157B99}"/>
              </a:ext>
            </a:extLst>
          </p:cNvPr>
          <p:cNvSpPr txBox="1"/>
          <p:nvPr/>
        </p:nvSpPr>
        <p:spPr>
          <a:xfrm>
            <a:off x="3594804" y="4221333"/>
            <a:ext cx="831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URL </a:t>
            </a:r>
            <a:r>
              <a:rPr lang="en-US" dirty="0" err="1"/>
              <a:t>nakop</a:t>
            </a:r>
            <a:r>
              <a:rPr lang="sk-SK" dirty="0" err="1"/>
              <a:t>íruj</a:t>
            </a:r>
            <a:r>
              <a:rPr lang="sk-SK" dirty="0"/>
              <a:t> adresu repozitára </a:t>
            </a:r>
            <a:r>
              <a:rPr lang="sk-SK" b="1" dirty="0"/>
              <a:t>https://github.com/Klingacik/hello-appslab.git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 </a:t>
            </a:r>
            <a:r>
              <a:rPr lang="sk-SK" dirty="0" err="1"/>
              <a:t>directory</a:t>
            </a:r>
            <a:r>
              <a:rPr lang="sk-SK" dirty="0"/>
              <a:t> nastav cestu k priečinku, ktorý sme práve vytvorili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Clone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9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467C-AED4-4ABB-AE32-65AD1DDD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Nastav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repozit</a:t>
            </a:r>
            <a:r>
              <a:rPr lang="sk-SK" sz="4000" dirty="0"/>
              <a:t>ár aby smeroval na tvoj vlastný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73B59-F955-4FE1-B201-8EDD2123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9" y="1443507"/>
            <a:ext cx="4383590" cy="5049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7F42139-D876-4A19-B140-59ADF85D8B8A}"/>
              </a:ext>
            </a:extLst>
          </p:cNvPr>
          <p:cNvSpPr/>
          <p:nvPr/>
        </p:nvSpPr>
        <p:spPr>
          <a:xfrm>
            <a:off x="5663953" y="2200051"/>
            <a:ext cx="432047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AAFBE7-0CB7-4CB9-A0B0-D801FB10CC49}"/>
              </a:ext>
            </a:extLst>
          </p:cNvPr>
          <p:cNvSpPr/>
          <p:nvPr/>
        </p:nvSpPr>
        <p:spPr>
          <a:xfrm rot="5400000">
            <a:off x="8114465" y="3458593"/>
            <a:ext cx="432047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73080-F2C1-4774-A271-DB38DA72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04" y="1443507"/>
            <a:ext cx="3876675" cy="188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97BE01-DCE1-480C-8821-9D56C18CC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08" y="3861048"/>
            <a:ext cx="4410075" cy="2266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857092-5C7C-4D9F-8EA8-29E058139F75}"/>
              </a:ext>
            </a:extLst>
          </p:cNvPr>
          <p:cNvSpPr txBox="1"/>
          <p:nvPr/>
        </p:nvSpPr>
        <p:spPr>
          <a:xfrm>
            <a:off x="10571483" y="226771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Klikni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edit</a:t>
            </a:r>
            <a:endParaRPr lang="sk-SK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6CC326F-E80C-4F1F-86C5-72C7FD872D3F}"/>
              </a:ext>
            </a:extLst>
          </p:cNvPr>
          <p:cNvSpPr/>
          <p:nvPr/>
        </p:nvSpPr>
        <p:spPr>
          <a:xfrm>
            <a:off x="10066071" y="2385938"/>
            <a:ext cx="479394" cy="132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0265C-101F-40EE-A8A3-2DF4A9103B34}"/>
              </a:ext>
            </a:extLst>
          </p:cNvPr>
          <p:cNvSpPr txBox="1"/>
          <p:nvPr/>
        </p:nvSpPr>
        <p:spPr>
          <a:xfrm>
            <a:off x="10479413" y="4117360"/>
            <a:ext cx="1394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Nahra</a:t>
            </a:r>
            <a:r>
              <a:rPr lang="sk-SK" dirty="0"/>
              <a:t>ď pôvodnú adresu adresou svojho repa a klikni OK</a:t>
            </a:r>
          </a:p>
        </p:txBody>
      </p:sp>
    </p:spTree>
    <p:extLst>
      <p:ext uri="{BB962C8B-B14F-4D97-AF65-F5344CB8AC3E}">
        <p14:creationId xmlns:p14="http://schemas.microsoft.com/office/powerpoint/2010/main" val="3087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7AC59-DBBE-4744-B5A0-2BBA03FF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9" y="996218"/>
            <a:ext cx="4776421" cy="42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7FAE4-1E9D-4C3B-9E9B-426B1596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60" y="1377122"/>
            <a:ext cx="5443637" cy="3531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54552-1963-44A2-9808-29DC82BEBBEC}"/>
              </a:ext>
            </a:extLst>
          </p:cNvPr>
          <p:cNvSpPr txBox="1"/>
          <p:nvPr/>
        </p:nvSpPr>
        <p:spPr>
          <a:xfrm>
            <a:off x="366189" y="626886"/>
            <a:ext cx="18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Klikni pravým a ...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372B0C1-C65B-4811-89B6-C5B352D29FE7}"/>
              </a:ext>
            </a:extLst>
          </p:cNvPr>
          <p:cNvSpPr/>
          <p:nvPr/>
        </p:nvSpPr>
        <p:spPr>
          <a:xfrm>
            <a:off x="5672830" y="2787588"/>
            <a:ext cx="48531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8C109-3CF2-4276-A348-4355DFAEA810}"/>
              </a:ext>
            </a:extLst>
          </p:cNvPr>
          <p:cNvSpPr txBox="1"/>
          <p:nvPr/>
        </p:nvSpPr>
        <p:spPr>
          <a:xfrm>
            <a:off x="10409008" y="49200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Klik </a:t>
            </a:r>
            <a:r>
              <a:rPr lang="sk-SK" dirty="0" err="1"/>
              <a:t>push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461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134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Set up Git repository</vt:lpstr>
      <vt:lpstr>Vytvor si nové repo vo svojom GitHub-e</vt:lpstr>
      <vt:lpstr>Git Bash</vt:lpstr>
      <vt:lpstr>PowerPoint Presentation</vt:lpstr>
      <vt:lpstr>Skopíruj adresu svojho repositára a pusť nasledovné príkazy v git bash konzole</vt:lpstr>
      <vt:lpstr>Intellij Idea</vt:lpstr>
      <vt:lpstr>PowerPoint Presentation</vt:lpstr>
      <vt:lpstr>Nastav si repozitár aby smeroval na tvoj vlastný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 the repo</dc:title>
  <dc:creator>Popper, Martin (SHS TE DC SVK IT CS&amp;ES1)</dc:creator>
  <cp:lastModifiedBy>Popper, Martin (SHS TE DC SVK IT CS&amp;ES1)</cp:lastModifiedBy>
  <cp:revision>9</cp:revision>
  <dcterms:created xsi:type="dcterms:W3CDTF">2020-09-22T13:07:52Z</dcterms:created>
  <dcterms:modified xsi:type="dcterms:W3CDTF">2020-09-23T07:36:44Z</dcterms:modified>
</cp:coreProperties>
</file>