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4583430"/>
            <a:ext cx="12192001" cy="2267374"/>
          </a:xfrm>
          <a:prstGeom prst="rect">
            <a:avLst/>
          </a:prstGeom>
          <a:solidFill>
            <a:schemeClr val="tx1">
              <a:lumMod val="95000"/>
              <a:lumOff val="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671" y="2404534"/>
            <a:ext cx="7766936" cy="164630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Crowd Aid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197" y="4050833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Get an answer to your health or medical need through crowdsourcing</a:t>
            </a:r>
          </a:p>
        </p:txBody>
      </p:sp>
    </p:spTree>
    <p:extLst>
      <p:ext uri="{BB962C8B-B14F-4D97-AF65-F5344CB8AC3E}">
        <p14:creationId xmlns:p14="http://schemas.microsoft.com/office/powerpoint/2010/main" val="387475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7619"/>
            <a:ext cx="8596668" cy="267430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400 million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people do not have access to essential health services and 6% of people in low- and middle-income countries are tipped into or pushed further into extreme poverty because of health spending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0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069"/>
            <a:ext cx="8596668" cy="165703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Crowd Aid will narrow the gap between the people who needs help and the people who can provide help.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0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069"/>
            <a:ext cx="8596668" cy="298291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Crowdsourcing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Web (PHP, HTML5, CCS3,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AI through text analytics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</a:p>
          <a:p>
            <a:pPr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64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469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Architecture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3970855" y="2723984"/>
            <a:ext cx="4252147" cy="1321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Crowd Aid</a:t>
            </a:r>
          </a:p>
        </p:txBody>
      </p:sp>
      <p:sp>
        <p:nvSpPr>
          <p:cNvPr id="7" name="Cylinder 6"/>
          <p:cNvSpPr/>
          <p:nvPr/>
        </p:nvSpPr>
        <p:spPr>
          <a:xfrm>
            <a:off x="6866298" y="3002901"/>
            <a:ext cx="1211580" cy="9256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8" name="Cloud 7"/>
          <p:cNvSpPr/>
          <p:nvPr/>
        </p:nvSpPr>
        <p:spPr>
          <a:xfrm>
            <a:off x="4975668" y="1072432"/>
            <a:ext cx="1725930" cy="11887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  <a:p>
            <a:pPr algn="ctr"/>
            <a:r>
              <a:rPr lang="en-US" dirty="0"/>
              <a:t>Text Analytics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861" y="4578721"/>
            <a:ext cx="1426737" cy="14267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46" y="2508964"/>
            <a:ext cx="1687830" cy="168783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712376" y="3463290"/>
            <a:ext cx="1128104" cy="0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68461" y="5709746"/>
            <a:ext cx="1128104" cy="0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40663" y="3928572"/>
            <a:ext cx="600017" cy="894888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974853" y="2116003"/>
            <a:ext cx="600016" cy="785922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7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469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User Journey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22878"/>
              </p:ext>
            </p:extLst>
          </p:nvPr>
        </p:nvGraphicFramePr>
        <p:xfrm>
          <a:off x="774700" y="1429068"/>
          <a:ext cx="10723879" cy="4273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098">
                  <a:extLst>
                    <a:ext uri="{9D8B030D-6E8A-4147-A177-3AD203B41FA5}">
                      <a16:colId xmlns:a16="http://schemas.microsoft.com/office/drawing/2014/main" val="2455658094"/>
                    </a:ext>
                  </a:extLst>
                </a:gridCol>
                <a:gridCol w="4042821">
                  <a:extLst>
                    <a:ext uri="{9D8B030D-6E8A-4147-A177-3AD203B41FA5}">
                      <a16:colId xmlns:a16="http://schemas.microsoft.com/office/drawing/2014/main" val="65688579"/>
                    </a:ext>
                  </a:extLst>
                </a:gridCol>
                <a:gridCol w="2331480">
                  <a:extLst>
                    <a:ext uri="{9D8B030D-6E8A-4147-A177-3AD203B41FA5}">
                      <a16:colId xmlns:a16="http://schemas.microsoft.com/office/drawing/2014/main" val="1629971218"/>
                    </a:ext>
                  </a:extLst>
                </a:gridCol>
                <a:gridCol w="2331480">
                  <a:extLst>
                    <a:ext uri="{9D8B030D-6E8A-4147-A177-3AD203B41FA5}">
                      <a16:colId xmlns:a16="http://schemas.microsoft.com/office/drawing/2014/main" val="3279191293"/>
                    </a:ext>
                  </a:extLst>
                </a:gridCol>
              </a:tblGrid>
              <a:tr h="685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Crowd 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Crowd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307036"/>
                  </a:ext>
                </a:extLst>
              </a:tr>
              <a:tr h="710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37579"/>
                  </a:ext>
                </a:extLst>
              </a:tr>
              <a:tr h="28769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834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8117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419</TotalTime>
  <Words>100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Segoe UI</vt:lpstr>
      <vt:lpstr>Trebuchet MS</vt:lpstr>
      <vt:lpstr>Wingdings 3</vt:lpstr>
      <vt:lpstr>Facet</vt:lpstr>
      <vt:lpstr>Crowd Aid</vt:lpstr>
      <vt:lpstr>Problem</vt:lpstr>
      <vt:lpstr>Solution</vt:lpstr>
      <vt:lpstr>Technologies</vt:lpstr>
      <vt:lpstr>Architecture</vt:lpstr>
      <vt:lpstr>User Journey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 Aid</dc:title>
  <dc:creator>Amparado, Pierre Q.</dc:creator>
  <cp:lastModifiedBy>Amparado, Pierre Q.</cp:lastModifiedBy>
  <cp:revision>15</cp:revision>
  <dcterms:created xsi:type="dcterms:W3CDTF">2017-09-20T06:10:08Z</dcterms:created>
  <dcterms:modified xsi:type="dcterms:W3CDTF">2017-09-20T13:09:35Z</dcterms:modified>
</cp:coreProperties>
</file>