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A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EC19-6DEA-9D8C-706D-609C70603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50A8E-D296-E6BE-6D13-5EFBF1941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EB76B-71FC-97C6-29DC-551D989E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A11A0-5EBD-7B5D-930D-F52361A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DECB-5A2E-3DE8-B38C-CD6BCCDD5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98C04-EEAA-E69A-B235-E7C0E1FB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D3BE2-466A-CC4B-1971-2009A0E5E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D05EF-83A4-6F84-5E37-00063AA3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92B69-FBF0-B1AD-FBE4-26F3C3B8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4E362-F6B0-263F-D573-D481BCC6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0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DD06C-D1E5-C897-4C06-62C023630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58989-921A-F758-FB6B-79A741568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1FEE-5710-F2A5-97E1-621F6E3E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90FF2-E406-B536-BF35-25D33AFE9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9C744-CAB4-F03D-2E87-FB4277D1F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1D5D4-9A8F-3ECE-734C-9A28B810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F284C-C48F-F282-A2F6-44377178D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D88CA-188F-6447-3B0A-3589B919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9D038-442E-72F0-E71C-C6586E65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C3064-E073-89A9-3365-D86A565A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E54-814B-3B05-AA69-FE77100CB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64C1B-1E50-0229-6A58-977EB2859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009F1-7F36-4829-DE84-C10F187DD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1B394-EAA6-FEEC-FCB5-E41E77B5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B1463-11E8-C9D2-791A-AC56C8EF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09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D58B-F31B-0A51-99BC-DE3F93BAF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B47C4-1AE0-0EAB-C588-8B16B3272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4A6F5-16C1-674F-A11B-C4FC5E985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7C8DA-DB71-9A8B-AC5E-2A07BA230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4650C-80A4-7E52-489C-FD020597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B6D9-DF51-675B-4EDC-DFD2519B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1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DAEF7-6D1A-824B-9CFC-077DDDC42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51D07-6209-5CF6-359B-1A1274997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36A7F-030A-95B2-FB04-3A639CFF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7EF57-D80A-2864-7711-2BDB58446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D2337-728F-B598-0667-58A79BAC6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DF543-2B16-991E-C7F0-84E5C216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F6709-F5DC-1C95-01E5-C5EBA79F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B6627D-3320-7F5B-82CE-247C32DD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8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A75A-228E-275B-E714-ABA5FCDC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ADE6E-70E8-2F6E-F11F-A59BA55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5632DD-C006-D1FB-624A-BA4C0856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E6BA8-904E-4F49-0C23-70DF740C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903FE-2F58-C684-4B76-AB66DA93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B2700-A371-FD2D-B97A-A92CE2E3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05E4D-47DF-DBC0-83E4-F7B7B4AA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4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9A928-29EF-47EB-D0DE-71BFF0ABC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8B543-AC86-3174-2B4C-6EDA3EB02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72636-A912-EF5E-5D8E-0963F6E45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D7916-3D8E-80AE-4A89-6B4335A3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4AFD5-8B31-FED0-870E-39054FA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EB5AC-8917-F08D-2281-8D6021C4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0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3B78-DB79-1D5B-209D-E74533269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AD7A4-F0E8-26BA-47E3-9CDADFD0E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86CA5-C971-04B0-B75B-774E07ADE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BFA9B-C9BB-58C0-8353-6347EE93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4DDF-3A5A-09A0-F9A4-0337069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2A6CA-25EA-8A79-AAFD-676E6FD4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03FAB-8578-6CAC-8112-B31C5C93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FC547-D9A2-A9F9-EC9B-1B3E66B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56B1-43A9-BC9F-72B4-39F0961B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3F93F0-21FB-4CDC-BA0D-4B5B63E5D25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9230-18A6-F76A-3F46-0BB578A19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A740-64E2-BE8E-0F1C-BC1C63C72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236C1-D1ED-4A74-A9CC-85C61B88B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3DF6D627-28CA-1C95-3721-C2BB0AE84C9B}"/>
              </a:ext>
            </a:extLst>
          </p:cNvPr>
          <p:cNvSpPr/>
          <p:nvPr/>
        </p:nvSpPr>
        <p:spPr>
          <a:xfrm>
            <a:off x="2182939" y="3242306"/>
            <a:ext cx="8003477" cy="2463549"/>
          </a:xfrm>
          <a:prstGeom prst="flowChartProcess">
            <a:avLst/>
          </a:prstGeom>
          <a:solidFill>
            <a:srgbClr val="FBFA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A8BC63F9-119B-CD4D-8209-44920A6C0605}"/>
              </a:ext>
            </a:extLst>
          </p:cNvPr>
          <p:cNvSpPr/>
          <p:nvPr/>
        </p:nvSpPr>
        <p:spPr>
          <a:xfrm>
            <a:off x="5766146" y="3752368"/>
            <a:ext cx="2831597" cy="1715743"/>
          </a:xfrm>
          <a:prstGeom prst="flowChartProcess">
            <a:avLst/>
          </a:prstGeom>
          <a:solidFill>
            <a:srgbClr val="FBFABC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AE5C95B-3054-CEB0-2BD0-022776AF2A80}"/>
              </a:ext>
            </a:extLst>
          </p:cNvPr>
          <p:cNvSpPr/>
          <p:nvPr/>
        </p:nvSpPr>
        <p:spPr>
          <a:xfrm>
            <a:off x="2182938" y="902780"/>
            <a:ext cx="8003477" cy="2029968"/>
          </a:xfrm>
          <a:prstGeom prst="flowChartProcess">
            <a:avLst/>
          </a:prstGeom>
          <a:solidFill>
            <a:srgbClr val="FBFAB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F69F5694-63B4-9C9F-73C0-3BCD63344F17}"/>
              </a:ext>
            </a:extLst>
          </p:cNvPr>
          <p:cNvSpPr/>
          <p:nvPr/>
        </p:nvSpPr>
        <p:spPr>
          <a:xfrm>
            <a:off x="2520125" y="1446277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Abrir URL</a:t>
            </a:r>
            <a:endParaRPr lang="en-US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4CF6DB35-A05B-80E3-06DA-210EDC184FB9}"/>
              </a:ext>
            </a:extLst>
          </p:cNvPr>
          <p:cNvSpPr/>
          <p:nvPr/>
        </p:nvSpPr>
        <p:spPr>
          <a:xfrm>
            <a:off x="2520125" y="4344924"/>
            <a:ext cx="958214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/>
              <a:t>Setup</a:t>
            </a:r>
            <a:endParaRPr lang="en-US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81C6B9A5-09A8-40EE-27AD-17D8654672C6}"/>
              </a:ext>
            </a:extLst>
          </p:cNvPr>
          <p:cNvSpPr/>
          <p:nvPr/>
        </p:nvSpPr>
        <p:spPr>
          <a:xfrm>
            <a:off x="4391026" y="4344923"/>
            <a:ext cx="1122806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Generar UI</a:t>
            </a:r>
            <a:endParaRPr lang="en-US" dirty="0"/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8BEFB423-0115-05C6-88C4-03BFF87D6DAA}"/>
              </a:ext>
            </a:extLst>
          </p:cNvPr>
          <p:cNvSpPr/>
          <p:nvPr/>
        </p:nvSpPr>
        <p:spPr>
          <a:xfrm>
            <a:off x="4263677" y="1450657"/>
            <a:ext cx="1378838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Renderizar UI</a:t>
            </a:r>
            <a:endParaRPr lang="en-US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C468C65-2508-99B5-05BB-B7CCD7E6D690}"/>
              </a:ext>
            </a:extLst>
          </p:cNvPr>
          <p:cNvSpPr/>
          <p:nvPr/>
        </p:nvSpPr>
        <p:spPr>
          <a:xfrm>
            <a:off x="6353082" y="4344921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Reactividad</a:t>
            </a:r>
            <a:endParaRPr lang="en-US" dirty="0"/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752F8A97-4B5C-D05F-EB8A-837931203A72}"/>
              </a:ext>
            </a:extLst>
          </p:cNvPr>
          <p:cNvSpPr/>
          <p:nvPr/>
        </p:nvSpPr>
        <p:spPr>
          <a:xfrm>
            <a:off x="8314279" y="1502475"/>
            <a:ext cx="1451990" cy="83057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Actualizar UI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B9920-EF7C-4A4E-AFC6-5103B04D49ED}"/>
              </a:ext>
            </a:extLst>
          </p:cNvPr>
          <p:cNvSpPr txBox="1"/>
          <p:nvPr/>
        </p:nvSpPr>
        <p:spPr>
          <a:xfrm>
            <a:off x="2271150" y="952052"/>
            <a:ext cx="211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Usuario/Navegador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B43E0F-98BD-3FE3-9C8A-9391D13E2E60}"/>
              </a:ext>
            </a:extLst>
          </p:cNvPr>
          <p:cNvSpPr txBox="1"/>
          <p:nvPr/>
        </p:nvSpPr>
        <p:spPr>
          <a:xfrm>
            <a:off x="2309813" y="339506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R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7D1FF0-671F-DEBD-AA6A-8AD7A86D34FA}"/>
              </a:ext>
            </a:extLst>
          </p:cNvPr>
          <p:cNvSpPr txBox="1"/>
          <p:nvPr/>
        </p:nvSpPr>
        <p:spPr>
          <a:xfrm>
            <a:off x="6385589" y="3764397"/>
            <a:ext cx="1386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PE" dirty="0" err="1"/>
              <a:t>Shiny</a:t>
            </a:r>
            <a:r>
              <a:rPr lang="es-PE" dirty="0"/>
              <a:t> server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D184420-1AE7-C2F1-9BE3-FE7795CD1743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478339" y="4760213"/>
            <a:ext cx="9126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7C5069-EE15-4748-5C1B-86C576F330DA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V="1">
            <a:off x="4952429" y="2281236"/>
            <a:ext cx="667" cy="2063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76A4C6F-5127-1CED-2873-1036BF1E93EA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642515" y="1865947"/>
            <a:ext cx="710567" cy="28942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81DC53-FA71-BFC4-9F6E-BADF1D099FBA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999232" y="2276856"/>
            <a:ext cx="0" cy="2068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159917D-7499-0473-C705-F208C6C2E37C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7805072" y="1917765"/>
            <a:ext cx="509207" cy="28424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10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Enrique Calderon Serrano</dc:creator>
  <cp:lastModifiedBy>Samuel Enrique Calderon Serrano</cp:lastModifiedBy>
  <cp:revision>2</cp:revision>
  <dcterms:created xsi:type="dcterms:W3CDTF">2024-11-15T07:29:58Z</dcterms:created>
  <dcterms:modified xsi:type="dcterms:W3CDTF">2024-11-15T08:47:17Z</dcterms:modified>
</cp:coreProperties>
</file>