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4687-35F3-4410-A790-EF937E0F9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65624-9AB0-4E23-92BC-B537CC1E4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143C-4DBE-436B-88DB-FB173780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4FD-3726-4E46-82A7-0049A2A15647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4EE68-912F-4767-B81E-F0C9A529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746C-40E0-4FC4-B576-C450B62A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57C-A39D-42A9-A4D5-C38F9C78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6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C8CC-FEB1-4B1B-BB71-27C92882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694AC-9E83-4088-AD10-AF852489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6625-609F-4B56-9805-AC61843F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4FD-3726-4E46-82A7-0049A2A15647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3A9D-182A-4085-B563-78C5B881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08FA-C21A-48F8-85C1-2DD5797D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57C-A39D-42A9-A4D5-C38F9C78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1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0F3A8-4A12-465D-82DD-C16409782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D0CC5-CA21-4F40-A0BD-70C0ED6BD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B1FE-F428-45C8-9D05-637A53B3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4FD-3726-4E46-82A7-0049A2A15647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DC06-6623-4ECD-AA9B-A1BF9CC1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EE8B-E288-4C7A-995D-32C9A59D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57C-A39D-42A9-A4D5-C38F9C78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8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A1B3-5C61-46DB-B691-14023433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9C02-9D6F-4899-BFF2-227A5D72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64E-37E0-457A-A3BA-B6048027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4FD-3726-4E46-82A7-0049A2A15647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04B3-E482-4419-8D53-14B1E666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FD1A-C8CE-46B4-A7B3-F42DA092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57C-A39D-42A9-A4D5-C38F9C78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0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B27D-37D3-4110-9BB7-1E9A4880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7AABE-A54F-4F8F-8CC6-5BC4A3722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05B0-4CE0-4206-B5E5-EECA6589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4FD-3726-4E46-82A7-0049A2A15647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5ED0-6969-4B24-8701-94822FD1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AB29-1E5D-4FFB-AA2A-5A4CD189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57C-A39D-42A9-A4D5-C38F9C78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4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6A17-BEC7-42E4-8EBC-13095C29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F9BA-A949-432B-AC71-BB1F117B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6F55-B07F-4DFE-BFF8-E6C544B2B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6560-01CD-436D-B4BC-87515EA6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4FD-3726-4E46-82A7-0049A2A15647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695C-AAA7-4374-94A3-066A8680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FE8AC-65B2-43D3-9EFA-A2E5C793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57C-A39D-42A9-A4D5-C38F9C78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7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DEB-DDC4-4042-A93D-D57EED2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A9C5-7166-49D2-A0B8-8ECAA86D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3524-62F3-4854-9730-CE676B8A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FBA82-132A-4A23-B724-526E6C441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FE1FA-54DC-4831-B9CB-773229CED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7668B-5764-4C57-B4EA-4517B9A3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4FD-3726-4E46-82A7-0049A2A15647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4026A-1A9F-4BB3-A942-F5185B8C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75AE8-113E-4210-9D6D-F404ADD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57C-A39D-42A9-A4D5-C38F9C78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3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B524-3CF1-40C4-BD46-1EA9811E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90367-4320-49B8-9C9D-9342DD2F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4FD-3726-4E46-82A7-0049A2A15647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BBD9-6D6B-420C-9A6B-12392109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D8A5D-277A-4186-9F4A-4A4F8E5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57C-A39D-42A9-A4D5-C38F9C78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69AD2-358F-4028-8B81-D5B2B351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4FD-3726-4E46-82A7-0049A2A15647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DA7B1-15EF-483F-AB7D-2459B5B1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B7FF0-6640-48F9-A349-9BA381C6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57C-A39D-42A9-A4D5-C38F9C78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8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EE1E-EC78-4BFD-AF6C-519E469A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7E0E-340E-4478-B61C-67E64274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B5291-42A9-47F9-B111-92F14E69F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8CBE0-A85A-4B45-8F9C-FA2BB5A5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4FD-3726-4E46-82A7-0049A2A15647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A27FC-715B-4FFF-9EC9-32CAFB41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73806-33EF-46C5-89A9-2C599D6A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57C-A39D-42A9-A4D5-C38F9C78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84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6C1B-8BF7-48AF-9636-D24C4A4F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E7250-2809-4AB2-A8C9-2AD8BBABB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71B93-C32F-42EA-83DA-CAAFCE9DE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67159-038A-4864-9E85-79F33A47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4FD-3726-4E46-82A7-0049A2A15647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E6F08-DB8C-4DC2-831E-E07D606D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DEDB6-AD35-41E0-BBEB-0936EE0E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57C-A39D-42A9-A4D5-C38F9C78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6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D2C66-A2CE-49E9-ABF9-92013E89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EF58-A493-4E02-9D9B-2D10AE8C9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3C12-ED62-429F-BCEE-E32D89E11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74FD-3726-4E46-82A7-0049A2A15647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E594-5800-4285-8473-F5B387706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4873-94F5-407C-8802-528580B65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457C-A39D-42A9-A4D5-C38F9C78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3579615-3C5F-44AF-A0C9-3883C9AFC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4185"/>
            <a:ext cx="38576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3E599-BAC0-4B05-9491-FEE1E4B1E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37004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A6C00"/>
                </a:solidFill>
                <a:latin typeface="Bookman Old Style" panose="02050604050505020204" pitchFamily="18" charset="0"/>
              </a:rPr>
              <a:t>PaySlash</a:t>
            </a:r>
            <a:endParaRPr lang="en-IN" dirty="0">
              <a:solidFill>
                <a:srgbClr val="FA6C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ABE4A-8ADD-43EB-AD0C-9925201DA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24604"/>
            <a:ext cx="9144000" cy="1655762"/>
          </a:xfrm>
        </p:spPr>
        <p:txBody>
          <a:bodyPr/>
          <a:lstStyle/>
          <a:p>
            <a:r>
              <a:rPr lang="en-US" dirty="0"/>
              <a:t>UPI based payment without internet utilization through a mobile app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A1371FE-2CCD-4413-BFC9-33B4D5856923}"/>
              </a:ext>
            </a:extLst>
          </p:cNvPr>
          <p:cNvSpPr txBox="1">
            <a:spLocks/>
          </p:cNvSpPr>
          <p:nvPr/>
        </p:nvSpPr>
        <p:spPr>
          <a:xfrm>
            <a:off x="1779104" y="5806660"/>
            <a:ext cx="8633792" cy="81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By Team </a:t>
            </a:r>
            <a:r>
              <a:rPr lang="en-US" sz="1600" b="1" dirty="0"/>
              <a:t>AppSlash</a:t>
            </a:r>
            <a:endParaRPr lang="en-IN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6D8811-2035-482E-8AF7-A32E2150F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76" y="5257778"/>
            <a:ext cx="606443" cy="5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9AAA-00AB-470F-B0A0-52303554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28F1-817B-42F8-96C9-1184FF47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6175" cy="4351338"/>
          </a:xfrm>
        </p:spPr>
        <p:txBody>
          <a:bodyPr/>
          <a:lstStyle/>
          <a:p>
            <a:r>
              <a:rPr lang="en-US" dirty="0"/>
              <a:t> At present this service depends on the payer to remember the various USSD codes, payee's details and manually dial/input them make at the time of checkout.</a:t>
            </a:r>
          </a:p>
          <a:p>
            <a:endParaRPr lang="en-US" dirty="0"/>
          </a:p>
          <a:p>
            <a:r>
              <a:rPr lang="en-US" dirty="0"/>
              <a:t>Availability of such an application will facilitate cashless transactions where internet is not available at adequate bandwidth to support internet-based payment transactions.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7BCC7-00D3-4FB1-88DA-E50114597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11" y="681037"/>
            <a:ext cx="3112189" cy="55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9AAA-00AB-470F-B0A0-52303554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28F1-817B-42F8-96C9-1184FF47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6175" cy="4351338"/>
          </a:xfrm>
        </p:spPr>
        <p:txBody>
          <a:bodyPr/>
          <a:lstStyle/>
          <a:p>
            <a:r>
              <a:rPr lang="en-US" dirty="0"/>
              <a:t> Leverages the available Unstructured Supplementary Service Data (USSD) service already available for making UPI payments through the registered phone number over GSM without the use of internet.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idea provides an offline application that will have an interface for users to easily comprehend and use this platform for making transactions.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2665D-F0B3-44C6-9449-BC925F133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187" y="845344"/>
            <a:ext cx="290661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9AAA-00AB-470F-B0A0-52303554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Flow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28F1-817B-42F8-96C9-1184FF47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6175" cy="4351338"/>
          </a:xfrm>
        </p:spPr>
        <p:txBody>
          <a:bodyPr/>
          <a:lstStyle/>
          <a:p>
            <a:r>
              <a:rPr lang="en-US" dirty="0"/>
              <a:t> Payee shows a QR Code to Payer through their phone screen or a sticker at their retail shops, This QR Code has UPI address of the Payee.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E49574-3783-4906-8B28-CC3C8D0A7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681037"/>
            <a:ext cx="3173735" cy="4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4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9AAA-00AB-470F-B0A0-52303554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Flow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28F1-817B-42F8-96C9-1184FF47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6175" cy="4351338"/>
          </a:xfrm>
        </p:spPr>
        <p:txBody>
          <a:bodyPr/>
          <a:lstStyle/>
          <a:p>
            <a:r>
              <a:rPr lang="en-US" dirty="0"/>
              <a:t>The application installed on Payer’s phone scans this and initiates the transaction followed by a series of inputs to confirm amount and UPI pin of the payment.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0F3B1-7FA9-4D0D-B546-214CEC1F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64772" y="1534646"/>
            <a:ext cx="5803900" cy="32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7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9AAA-00AB-470F-B0A0-52303554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0833"/>
            <a:ext cx="10515600" cy="1325563"/>
          </a:xfrm>
        </p:spPr>
        <p:txBody>
          <a:bodyPr/>
          <a:lstStyle/>
          <a:p>
            <a:r>
              <a:rPr lang="en-US" dirty="0"/>
              <a:t>How it works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28F1-817B-42F8-96C9-1184FF47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6017" y="627165"/>
            <a:ext cx="12576313" cy="4351338"/>
          </a:xfrm>
        </p:spPr>
        <p:txBody>
          <a:bodyPr/>
          <a:lstStyle/>
          <a:p>
            <a:r>
              <a:rPr lang="en-US" dirty="0"/>
              <a:t>The application achieves this transaction session by dialing UPI service phone number 99# from the registered phone number and as this application is to use the registered phone number at its on-the-go usage. It confirms that the transaction is being performed by a valid user’s registered number (SIM card).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BCDF2-BDDF-4BC9-A8B9-D70F39A78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47"/>
          <a:stretch/>
        </p:blipFill>
        <p:spPr>
          <a:xfrm>
            <a:off x="1096710" y="2637183"/>
            <a:ext cx="3220630" cy="3982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BA1615-A9B8-4ABC-949B-EE6F12D76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3" t="93" r="1003" b="23468"/>
          <a:stretch/>
        </p:blipFill>
        <p:spPr>
          <a:xfrm>
            <a:off x="6096000" y="2398643"/>
            <a:ext cx="3105977" cy="42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648E-0B40-4A04-9999-298959C9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59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Office Theme</vt:lpstr>
      <vt:lpstr>PaySlash</vt:lpstr>
      <vt:lpstr>Challenges : </vt:lpstr>
      <vt:lpstr>The Solution : </vt:lpstr>
      <vt:lpstr>Use Case Flow : </vt:lpstr>
      <vt:lpstr>Use Case Flow : </vt:lpstr>
      <vt:lpstr>How it works : </vt:lpstr>
      <vt:lpstr>Thankyou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PaySlash</dc:title>
  <dc:creator>AppSlash</dc:creator>
  <cp:lastModifiedBy>AppSlash Command</cp:lastModifiedBy>
  <cp:revision>4</cp:revision>
  <dcterms:created xsi:type="dcterms:W3CDTF">2019-07-20T09:29:50Z</dcterms:created>
  <dcterms:modified xsi:type="dcterms:W3CDTF">2020-03-03T17:53:10Z</dcterms:modified>
</cp:coreProperties>
</file>