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5B2"/>
    <a:srgbClr val="1557AA"/>
    <a:srgbClr val="5F181A"/>
    <a:srgbClr val="F6C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696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409A-6307-B34F-A88E-94E3C7BD6CF1}" type="datetimeFigureOut">
              <a:rPr lang="fr-FR" smtClean="0"/>
              <a:t>14/07/15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392B-ECD6-6D45-9535-4FF6D89807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13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409A-6307-B34F-A88E-94E3C7BD6CF1}" type="datetimeFigureOut">
              <a:rPr lang="fr-FR" smtClean="0"/>
              <a:t>14/07/15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392B-ECD6-6D45-9535-4FF6D89807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55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409A-6307-B34F-A88E-94E3C7BD6CF1}" type="datetimeFigureOut">
              <a:rPr lang="fr-FR" smtClean="0"/>
              <a:t>14/07/15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392B-ECD6-6D45-9535-4FF6D89807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95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409A-6307-B34F-A88E-94E3C7BD6CF1}" type="datetimeFigureOut">
              <a:rPr lang="fr-FR" smtClean="0"/>
              <a:t>14/07/15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392B-ECD6-6D45-9535-4FF6D89807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97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409A-6307-B34F-A88E-94E3C7BD6CF1}" type="datetimeFigureOut">
              <a:rPr lang="fr-FR" smtClean="0"/>
              <a:t>14/07/15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392B-ECD6-6D45-9535-4FF6D89807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23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409A-6307-B34F-A88E-94E3C7BD6CF1}" type="datetimeFigureOut">
              <a:rPr lang="fr-FR" smtClean="0"/>
              <a:t>14/07/15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392B-ECD6-6D45-9535-4FF6D89807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62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409A-6307-B34F-A88E-94E3C7BD6CF1}" type="datetimeFigureOut">
              <a:rPr lang="fr-FR" smtClean="0"/>
              <a:t>14/07/15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392B-ECD6-6D45-9535-4FF6D89807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82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409A-6307-B34F-A88E-94E3C7BD6CF1}" type="datetimeFigureOut">
              <a:rPr lang="fr-FR" smtClean="0"/>
              <a:t>14/07/15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392B-ECD6-6D45-9535-4FF6D89807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60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409A-6307-B34F-A88E-94E3C7BD6CF1}" type="datetimeFigureOut">
              <a:rPr lang="fr-FR" smtClean="0"/>
              <a:t>14/07/15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392B-ECD6-6D45-9535-4FF6D89807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30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409A-6307-B34F-A88E-94E3C7BD6CF1}" type="datetimeFigureOut">
              <a:rPr lang="fr-FR" smtClean="0"/>
              <a:t>14/07/15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392B-ECD6-6D45-9535-4FF6D89807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48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409A-6307-B34F-A88E-94E3C7BD6CF1}" type="datetimeFigureOut">
              <a:rPr lang="fr-FR" smtClean="0"/>
              <a:t>14/07/15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392B-ECD6-6D45-9535-4FF6D89807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62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B409A-6307-B34F-A88E-94E3C7BD6CF1}" type="datetimeFigureOut">
              <a:rPr lang="fr-FR" smtClean="0"/>
              <a:t>14/07/15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1392B-ECD6-6D45-9535-4FF6D89807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25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661410" y="1098074"/>
            <a:ext cx="5725365" cy="16934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73" y="1240135"/>
            <a:ext cx="4775200" cy="1727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56692" y="884568"/>
            <a:ext cx="1920543" cy="20928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000" b="1" i="1" dirty="0" smtClean="0">
                <a:ln w="12700" cmpd="sng">
                  <a:solidFill>
                    <a:srgbClr val="1557AA"/>
                  </a:solidFill>
                </a:ln>
                <a:solidFill>
                  <a:srgbClr val="FF0000"/>
                </a:solidFill>
                <a:effectLst>
                  <a:innerShdw blurRad="69850" dist="43180" dir="5400000">
                    <a:srgbClr val="6595B2">
                      <a:alpha val="99000"/>
                    </a:srgbClr>
                  </a:innerShdw>
                </a:effectLst>
              </a:rPr>
              <a:t>JS</a:t>
            </a:r>
            <a:endParaRPr lang="en-US" sz="13000" b="1" i="1" dirty="0">
              <a:ln w="12700" cmpd="sng">
                <a:solidFill>
                  <a:srgbClr val="1557AA"/>
                </a:solidFill>
              </a:ln>
              <a:solidFill>
                <a:srgbClr val="FF0000"/>
              </a:solidFill>
              <a:effectLst>
                <a:innerShdw blurRad="69850" dist="43180" dir="5400000">
                  <a:srgbClr val="6595B2">
                    <a:alpha val="99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8651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</Words>
  <Application>Microsoft Macintosh PowerPoint</Application>
  <PresentationFormat>Présentation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Noury Bourqadi</dc:creator>
  <cp:lastModifiedBy>Noury Bourqadi</cp:lastModifiedBy>
  <cp:revision>3</cp:revision>
  <dcterms:created xsi:type="dcterms:W3CDTF">2015-07-11T21:16:24Z</dcterms:created>
  <dcterms:modified xsi:type="dcterms:W3CDTF">2015-07-14T12:51:09Z</dcterms:modified>
</cp:coreProperties>
</file>