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15E8-2DB3-517F-0728-6E6779C82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152BA-B698-B58E-8E27-B942DE3E8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E273-2BC4-2724-88BA-72F9419E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DDC0-2C10-44FF-9A12-5F63349F403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1093B-4E4A-B61B-4586-0BB3B64E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5E3CE-B94E-8B07-71A8-89976178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39C03-BDFE-4609-AE4A-460131313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89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E675D-7C2E-D94F-025B-87727BD7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FFAC9-EAA4-E708-D3B2-544C26A5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C61B3-D59A-BD0D-F3C6-638CE524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DDC0-2C10-44FF-9A12-5F63349F403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6F16-03EF-5EE0-35E4-1E45276A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AB7FB-3619-EEE1-CE6D-425BF3B7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39C03-BDFE-4609-AE4A-460131313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79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0FF8F-E9CD-3958-68E9-48765D424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A31C8-BA12-A43D-DE82-195664AAE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62615-3769-46DA-2FE2-EDDFF18F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DDC0-2C10-44FF-9A12-5F63349F403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465A4-F4CF-EEE3-9892-6F544CBD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12651-EC37-1AB9-63FD-B43F8684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39C03-BDFE-4609-AE4A-460131313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63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27D9-7538-ED24-6A5F-53A6050C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5735E-4017-B7FD-8DAD-2CA42A8D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26682-1440-7EAF-C2FA-5B53E7AB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DDC0-2C10-44FF-9A12-5F63349F403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C209A-73DF-4C47-8FF7-12D73D6D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7314B-63C2-7CD1-333A-3E8D3B3B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39C03-BDFE-4609-AE4A-460131313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66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1A0C-0F26-F3F3-376A-936CFE14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B4098-C314-B157-8B5F-5107B6B36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558CF-FEB0-3A8B-5057-FC0DEE29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DDC0-2C10-44FF-9A12-5F63349F403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72CFF-2F7D-B58F-A140-2047A34BC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D63A6-BA54-CB55-7DF5-169D62B5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39C03-BDFE-4609-AE4A-460131313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49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46D8-D2A8-30A1-699A-ECF803D7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99724-8D11-38AA-5394-177AB14C6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73804-E7AB-7E3B-3D22-FD78BBED1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AA321-AD4C-E0C4-AB5D-337C8837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DDC0-2C10-44FF-9A12-5F63349F403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AFF20-C5E9-9971-99F3-9CE26058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9D789-7A3D-B58D-566F-8C42D773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39C03-BDFE-4609-AE4A-460131313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51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85EC-F31A-41B8-2D5D-7274FA4A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0E485-2BF3-557A-9139-9D1EEC383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52B29-CD77-596A-2277-E1ACE75A4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A88FF-DE6A-EB83-EC8E-04F087382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35815-3053-BBBC-480C-870CF14C7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323E8-1900-0469-D8A1-2B863BEA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DDC0-2C10-44FF-9A12-5F63349F403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436F9-0BAB-E667-EE6A-B94CF72C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18503-24D4-76B8-4A25-C3196B03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39C03-BDFE-4609-AE4A-460131313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63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BE8DF-3B58-4C7A-BADF-845306A9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F92F7-60CC-0BED-2948-F0C71EA6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DDC0-2C10-44FF-9A12-5F63349F403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095E-08C2-3FA1-AE4F-B61DDE1C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1AD87-C5A3-3C7A-FC1F-B5A012D6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39C03-BDFE-4609-AE4A-460131313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05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BE49A-4F7F-060C-CCAF-198BB304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DDC0-2C10-44FF-9A12-5F63349F403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4BB7F-2FCD-444A-64D1-4D5E95D2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9CF87-868B-A6E5-EB55-642D50AB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39C03-BDFE-4609-AE4A-460131313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28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E3A7-1383-A964-E959-D5380F01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329D8-DB02-8966-91D7-9F7D5F8EB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6BBED-797F-36ED-EE86-2F9B946E3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0A90F-2962-7E84-171F-32C799BF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DDC0-2C10-44FF-9A12-5F63349F403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CDC1F-5A58-24C3-09A6-917A7C45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FAC6D-FF22-8F94-2B68-13E115E6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39C03-BDFE-4609-AE4A-460131313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62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2546-4E7A-C759-A262-D7EFDC2AD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C796D-A541-A1FC-0014-27978C543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EC1F1-EDA1-96F1-710A-BA35FD9DA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72A6F-F736-5F61-32AA-6179CFD6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DDC0-2C10-44FF-9A12-5F63349F403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B04CC-D0A2-1BD4-F676-7477F1D3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F554A-815E-DC8B-E4AF-15C0B932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39C03-BDFE-4609-AE4A-460131313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60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4D094-6D47-7D2C-727A-B7F8A492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EF4A5-C6F9-8CF3-0FE9-683093D3A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0D00A-6B73-51F1-BC76-6316CDF97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EDDC0-2C10-44FF-9A12-5F63349F403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2FB05-D5A8-298F-00DB-2FABE9C43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4AA2-9937-1A9E-9CC0-6624EF56C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39C03-BDFE-4609-AE4A-460131313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67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4F8C88-D1CE-92AE-61A6-299427CCE915}"/>
              </a:ext>
            </a:extLst>
          </p:cNvPr>
          <p:cNvSpPr/>
          <p:nvPr/>
        </p:nvSpPr>
        <p:spPr>
          <a:xfrm>
            <a:off x="961052" y="270760"/>
            <a:ext cx="2351315" cy="236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4BCD0-0E0D-49C4-2199-3D31DA19DCF8}"/>
              </a:ext>
            </a:extLst>
          </p:cNvPr>
          <p:cNvSpPr txBox="1"/>
          <p:nvPr/>
        </p:nvSpPr>
        <p:spPr>
          <a:xfrm>
            <a:off x="1356048" y="740525"/>
            <a:ext cx="1782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highlight>
                  <a:srgbClr val="FFFF00"/>
                </a:highlight>
              </a:rPr>
              <a:t>UserPojo</a:t>
            </a:r>
            <a:r>
              <a:rPr lang="en-IN" dirty="0"/>
              <a:t>:</a:t>
            </a:r>
          </a:p>
          <a:p>
            <a:r>
              <a:rPr lang="en-IN" dirty="0"/>
              <a:t>id</a:t>
            </a:r>
          </a:p>
          <a:p>
            <a:r>
              <a:rPr lang="en-IN" dirty="0"/>
              <a:t>1.UserName</a:t>
            </a:r>
          </a:p>
          <a:p>
            <a:r>
              <a:rPr lang="en-IN" dirty="0"/>
              <a:t>2.Password</a:t>
            </a:r>
          </a:p>
          <a:p>
            <a:r>
              <a:rPr lang="en-IN" dirty="0"/>
              <a:t>3.Role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0ADFE-65D0-9DCF-DA9D-95F20F6F0699}"/>
              </a:ext>
            </a:extLst>
          </p:cNvPr>
          <p:cNvSpPr/>
          <p:nvPr/>
        </p:nvSpPr>
        <p:spPr>
          <a:xfrm>
            <a:off x="4506686" y="270760"/>
            <a:ext cx="2463281" cy="236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EF483-40F8-1A35-E75B-A5CBEFC94C91}"/>
              </a:ext>
            </a:extLst>
          </p:cNvPr>
          <p:cNvSpPr txBox="1"/>
          <p:nvPr/>
        </p:nvSpPr>
        <p:spPr>
          <a:xfrm>
            <a:off x="4945224" y="573919"/>
            <a:ext cx="15862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highlight>
                  <a:srgbClr val="FFFF00"/>
                </a:highlight>
              </a:rPr>
              <a:t>EmployeePojo</a:t>
            </a:r>
            <a:r>
              <a:rPr lang="en-IN" dirty="0"/>
              <a:t>:</a:t>
            </a:r>
          </a:p>
          <a:p>
            <a:r>
              <a:rPr lang="en-IN" dirty="0"/>
              <a:t>1.UserName:</a:t>
            </a:r>
          </a:p>
          <a:p>
            <a:r>
              <a:rPr lang="en-IN" dirty="0"/>
              <a:t>2.Name</a:t>
            </a:r>
          </a:p>
          <a:p>
            <a:r>
              <a:rPr lang="en-IN" dirty="0"/>
              <a:t>3.Ph</a:t>
            </a:r>
          </a:p>
          <a:p>
            <a:r>
              <a:rPr lang="en-IN" dirty="0"/>
              <a:t>4.Email</a:t>
            </a:r>
          </a:p>
          <a:p>
            <a:r>
              <a:rPr lang="en-IN" dirty="0"/>
              <a:t>5.designation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340906-C2F5-8AF4-B29F-6223B5B7879D}"/>
              </a:ext>
            </a:extLst>
          </p:cNvPr>
          <p:cNvSpPr/>
          <p:nvPr/>
        </p:nvSpPr>
        <p:spPr>
          <a:xfrm>
            <a:off x="964162" y="3101170"/>
            <a:ext cx="2348205" cy="360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028729-E00C-B39D-F73D-0AD8BA6B4F09}"/>
              </a:ext>
            </a:extLst>
          </p:cNvPr>
          <p:cNvSpPr txBox="1"/>
          <p:nvPr/>
        </p:nvSpPr>
        <p:spPr>
          <a:xfrm>
            <a:off x="1370043" y="3081706"/>
            <a:ext cx="1754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highlight>
                  <a:srgbClr val="FFFF00"/>
                </a:highlight>
              </a:rPr>
              <a:t>CustomerPojo</a:t>
            </a:r>
            <a:r>
              <a:rPr lang="en-IN" dirty="0"/>
              <a:t>:</a:t>
            </a:r>
          </a:p>
          <a:p>
            <a:r>
              <a:rPr lang="en-IN" dirty="0"/>
              <a:t>1.UserName</a:t>
            </a:r>
          </a:p>
          <a:p>
            <a:r>
              <a:rPr lang="en-IN" dirty="0"/>
              <a:t>2.AccountNo.</a:t>
            </a:r>
          </a:p>
          <a:p>
            <a:r>
              <a:rPr lang="en-IN" dirty="0"/>
              <a:t>3.firstName</a:t>
            </a:r>
          </a:p>
          <a:p>
            <a:r>
              <a:rPr lang="en-IN" dirty="0"/>
              <a:t>4.LasrName</a:t>
            </a:r>
          </a:p>
          <a:p>
            <a:r>
              <a:rPr lang="en-IN" dirty="0"/>
              <a:t>5.Dob</a:t>
            </a:r>
          </a:p>
          <a:p>
            <a:r>
              <a:rPr lang="en-IN" dirty="0"/>
              <a:t>6.PhoneNo</a:t>
            </a:r>
          </a:p>
          <a:p>
            <a:r>
              <a:rPr lang="en-IN" dirty="0"/>
              <a:t>7.Email</a:t>
            </a:r>
          </a:p>
          <a:p>
            <a:r>
              <a:rPr lang="en-IN" dirty="0"/>
              <a:t>8.Addhar card</a:t>
            </a:r>
          </a:p>
          <a:p>
            <a:r>
              <a:rPr lang="en-IN" dirty="0"/>
              <a:t>9.PanCard</a:t>
            </a:r>
          </a:p>
          <a:p>
            <a:r>
              <a:rPr lang="en-IN" dirty="0"/>
              <a:t>10.Type</a:t>
            </a:r>
          </a:p>
          <a:p>
            <a:r>
              <a:rPr lang="en-IN" dirty="0"/>
              <a:t>11.ChequeBook</a:t>
            </a:r>
          </a:p>
          <a:p>
            <a:r>
              <a:rPr lang="en-IN" dirty="0"/>
              <a:t>12.Status</a:t>
            </a:r>
          </a:p>
          <a:p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234420-85F9-14CA-CD2F-107AE963F48E}"/>
              </a:ext>
            </a:extLst>
          </p:cNvPr>
          <p:cNvSpPr/>
          <p:nvPr/>
        </p:nvSpPr>
        <p:spPr>
          <a:xfrm>
            <a:off x="7856376" y="811763"/>
            <a:ext cx="3057330" cy="3486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C171BD-C78C-8C3D-1E35-6F7B3D51E6A7}"/>
              </a:ext>
            </a:extLst>
          </p:cNvPr>
          <p:cNvSpPr txBox="1"/>
          <p:nvPr/>
        </p:nvSpPr>
        <p:spPr>
          <a:xfrm>
            <a:off x="8350899" y="1063690"/>
            <a:ext cx="20527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highlight>
                  <a:srgbClr val="FFFF00"/>
                </a:highlight>
              </a:rPr>
              <a:t>TransactionalPoJo</a:t>
            </a:r>
            <a:endParaRPr lang="en-IN" dirty="0">
              <a:highlight>
                <a:srgbClr val="FFFF00"/>
              </a:highlight>
            </a:endParaRPr>
          </a:p>
          <a:p>
            <a:r>
              <a:rPr lang="en-IN" dirty="0"/>
              <a:t>1.TransactionId</a:t>
            </a:r>
          </a:p>
          <a:p>
            <a:r>
              <a:rPr lang="en-IN" dirty="0"/>
              <a:t>2.Account no.</a:t>
            </a:r>
          </a:p>
          <a:p>
            <a:r>
              <a:rPr lang="en-IN" dirty="0"/>
              <a:t>3.TransactionType</a:t>
            </a:r>
          </a:p>
          <a:p>
            <a:r>
              <a:rPr lang="en-IN" dirty="0"/>
              <a:t>4.Amount</a:t>
            </a:r>
          </a:p>
          <a:p>
            <a:r>
              <a:rPr lang="en-IN" dirty="0"/>
              <a:t>5.Source</a:t>
            </a:r>
          </a:p>
          <a:p>
            <a:r>
              <a:rPr lang="en-IN" dirty="0"/>
              <a:t>6.Status</a:t>
            </a:r>
          </a:p>
          <a:p>
            <a:r>
              <a:rPr lang="en-IN" dirty="0"/>
              <a:t>7.Time</a:t>
            </a:r>
          </a:p>
          <a:p>
            <a:r>
              <a:rPr lang="en-IN" dirty="0"/>
              <a:t>8.Balance</a:t>
            </a:r>
          </a:p>
          <a:p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1729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K</dc:creator>
  <cp:lastModifiedBy>Sriram K</cp:lastModifiedBy>
  <cp:revision>1</cp:revision>
  <dcterms:created xsi:type="dcterms:W3CDTF">2022-12-03T06:40:37Z</dcterms:created>
  <dcterms:modified xsi:type="dcterms:W3CDTF">2022-12-03T06:41:09Z</dcterms:modified>
</cp:coreProperties>
</file>