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24baf008ee974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24baf008ee974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24baf008ee974e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24baf008ee974e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24baf008ee974e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24baf008ee974e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24baf008ee974e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24baf008ee974e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24baf008ee974e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24baf008ee974e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24baf008ee974e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24baf008ee974e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c24baf008ee974e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c24baf008ee974e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24baf008ee974e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24baf008ee974e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24baf008ee974e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24baf008ee974e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24baf008ee974e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24baf008ee974e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24baf008ee974e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24baf008ee974e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c24baf008ee974e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c24baf008ee974e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600" cy="47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306786" y="4296152"/>
            <a:ext cx="121888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     BY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</a:t>
            </a:r>
            <a:r>
              <a:rPr lang="en-US" b="1" dirty="0"/>
              <a:t>T. RAGHUL (212921106060)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7974" cy="4956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1275" cy="47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1275" cy="49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9626" cy="49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075" cy="493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9400" cy="47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3725" cy="492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3725" cy="47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075" cy="4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7174" cy="496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2075" cy="47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919791965217</cp:lastModifiedBy>
  <cp:revision>1</cp:revision>
  <dcterms:modified xsi:type="dcterms:W3CDTF">2023-10-09T08:06:02Z</dcterms:modified>
</cp:coreProperties>
</file>