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16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4226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5a9a710b5864e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5a9a710b5864e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21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5a9a710b5864e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e5a9a710b5864e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300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5a9a710b5864e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5a9a710b5864e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361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3e9bad4e75403c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3e9bad4e75403c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505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3e9bad4e75403c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3e9bad4e75403c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546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3e9bad4e75403c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3e9bad4e75403c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59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5a9a710b5864e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5a9a710b5864e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16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5a9a710b5864e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5a9a710b5864e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551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5a9a710b5864e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5a9a710b5864e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98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5a9a710b5864e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5a9a710b5864e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43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5a9a710b5864e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5a9a710b5864e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000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5a9a710b5864e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5a9a710b5864e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04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5a9a710b5864e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5a9a710b5864e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207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5a9a710b5864e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5a9a710b5864e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36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3725" cy="47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8625" cy="46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01" y="320650"/>
            <a:ext cx="8418700" cy="45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4550" cy="46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42725" cy="45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19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2041793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850"/>
            <a:ext cx="8743725" cy="46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9625" cy="47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0275" cy="47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8625" cy="47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7400" cy="46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7750" cy="46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7825" cy="46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1275" cy="47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</cp:revision>
  <dcterms:modified xsi:type="dcterms:W3CDTF">2023-10-30T14:52:48Z</dcterms:modified>
</cp:coreProperties>
</file>