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521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02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1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78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4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8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2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0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3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3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4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813375" cy="4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53126" cy="47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594024" cy="4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594024" cy="46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26974" cy="4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85975" cy="4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31125" cy="4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72250" cy="4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85975" cy="4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90000" cy="4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90000" cy="4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703700" cy="46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2023-10-31T10:53:32Z</dcterms:modified>
</cp:coreProperties>
</file>