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1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8666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55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88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5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883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6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33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37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04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68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4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7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1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16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01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2023-11-01T16:19:37Z</dcterms:modified>
</cp:coreProperties>
</file>