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6320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2779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0611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9660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6382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023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7289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010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7920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6985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175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2881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7264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0666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165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8625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5773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38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0995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6978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4870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866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4468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610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4853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8944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901181" y="3073186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APPURAJA. 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2213111036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asunm13112022batch/2230068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636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292543"/>
            <a:ext cx="8000999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3881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33600" y="5353051"/>
            <a:ext cx="5278016" cy="707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3234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676400" y="5561966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9064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533400" y="1905000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8412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9538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068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1986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7834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902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3121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3276600" y="2209800"/>
            <a:ext cx="54102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9124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990600" y="1428125"/>
            <a:ext cx="6400800" cy="3108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6351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496328" y="2409824"/>
            <a:ext cx="6723872" cy="1815881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2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2024-09-02T03:38:02Z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