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A</a:t>
            </a:r>
            <a:r>
              <a:rPr dirty="0" sz="2400" lang="en-US" smtClean="0"/>
              <a:t>p</a:t>
            </a:r>
            <a:r>
              <a:rPr dirty="0" sz="2400" lang="en-US" smtClean="0"/>
              <a:t>r</a:t>
            </a:r>
            <a:r>
              <a:rPr dirty="0" sz="2400" lang="en-US" smtClean="0"/>
              <a:t>o</a:t>
            </a:r>
            <a:r>
              <a:rPr dirty="0" sz="2400" lang="en-US" smtClean="0"/>
              <a:t>s</a:t>
            </a:r>
            <a:r>
              <a:rPr dirty="0" sz="2400" lang="en-US" smtClean="0"/>
              <a:t>e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3122</a:t>
            </a:r>
            <a:r>
              <a:rPr sz="2400" lang="en-US" smtClean="0"/>
              <a:t>1</a:t>
            </a:r>
            <a:r>
              <a:rPr sz="2400" lang="en-US" smtClean="0"/>
              <a:t>9</a:t>
            </a:r>
            <a:r>
              <a:rPr sz="2400" lang="en-US" smtClean="0"/>
              <a:t>5</a:t>
            </a:r>
            <a:r>
              <a:rPr sz="2400" lang="en-US" smtClean="0"/>
              <a:t>7</a:t>
            </a:r>
            <a:r>
              <a:rPr sz="2400" lang="en-US" smtClean="0"/>
              <a:t>3</a:t>
            </a:r>
            <a:r>
              <a:rPr sz="2400" lang="en-US" smtClean="0"/>
              <a:t>(</a:t>
            </a:r>
            <a:r>
              <a:rPr sz="2400" lang="en-US" smtClean="0"/>
              <a:t>a</a:t>
            </a:r>
            <a:r>
              <a:rPr sz="2400" lang="en-US" smtClean="0"/>
              <a:t>s</a:t>
            </a:r>
            <a:r>
              <a:rPr sz="2400" lang="en-US" smtClean="0"/>
              <a:t>u</a:t>
            </a:r>
            <a:r>
              <a:rPr sz="2400" lang="en-US" smtClean="0"/>
              <a:t>n</a:t>
            </a:r>
            <a:r>
              <a:rPr sz="2400" lang="en-US" smtClean="0"/>
              <a:t>m</a:t>
            </a:r>
            <a:r>
              <a:rPr sz="2400" lang="en-US" smtClean="0"/>
              <a:t>1</a:t>
            </a:r>
            <a:r>
              <a:rPr sz="2400" lang="en-US" smtClean="0"/>
              <a:t>7</a:t>
            </a:r>
            <a:r>
              <a:rPr sz="2400" lang="en-US" smtClean="0"/>
              <a:t>1</a:t>
            </a:r>
            <a:r>
              <a:rPr sz="2400" lang="en-US" smtClean="0"/>
              <a:t>5</a:t>
            </a:r>
            <a:r>
              <a:rPr sz="2400" lang="en-US" smtClean="0"/>
              <a:t>c</a:t>
            </a:r>
            <a:r>
              <a:rPr sz="2400" lang="en-US" smtClean="0"/>
              <a:t>a</a:t>
            </a:r>
            <a:r>
              <a:rPr sz="2400" lang="en-US" smtClean="0"/>
              <a:t>1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1</a:t>
            </a:r>
            <a:r>
              <a:rPr sz="2400" lang="en-US" smtClean="0"/>
              <a:t>7</a:t>
            </a:r>
            <a:r>
              <a:rPr sz="2400" lang="en-US" smtClean="0"/>
              <a:t>1</a:t>
            </a:r>
            <a:r>
              <a:rPr sz="2400" lang="en-US" smtClean="0"/>
              <a:t>5</a:t>
            </a:r>
            <a:r>
              <a:rPr sz="2400" lang="en-US" smtClean="0"/>
              <a:t>0</a:t>
            </a:r>
            <a:r>
              <a:rPr sz="2400" lang="en-US" smtClean="0"/>
              <a:t>0</a:t>
            </a:r>
            <a:r>
              <a:rPr sz="2400" lang="en-US" smtClean="0"/>
              <a:t>2</a:t>
            </a:r>
            <a:r>
              <a:rPr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</a:t>
            </a:r>
            <a:r>
              <a:rPr dirty="0" sz="2400" lang="en-US" smtClean="0"/>
              <a:t> </a:t>
            </a:r>
            <a:r>
              <a:rPr dirty="0" sz="2400" lang="en-US" smtClean="0"/>
              <a:t>B</a:t>
            </a:r>
            <a:r>
              <a:rPr dirty="0" sz="2400" lang="en-US" smtClean="0"/>
              <a:t>.</a:t>
            </a:r>
            <a:r>
              <a:rPr dirty="0" sz="2400" lang="en-US" smtClean="0"/>
              <a:t>COM </a:t>
            </a:r>
            <a:r>
              <a:rPr dirty="0" sz="2400" lang="en-US" smtClean="0"/>
              <a:t>(</a:t>
            </a:r>
            <a:r>
              <a:rPr dirty="0" sz="2400" lang="en-US" smtClean="0"/>
              <a:t>ACCOUNTING &amp; FINANCE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 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r>
              <a:rPr dirty="0" sz="2400" lang="en-US" smtClean="0"/>
              <a:t>l</a:t>
            </a:r>
            <a:r>
              <a:rPr dirty="0" sz="2400" lang="en-US" smtClean="0"/>
              <a:t>a</a:t>
            </a:r>
            <a:r>
              <a:rPr dirty="0" sz="2400" lang="en-US" smtClean="0"/>
              <a:t>pathy </a:t>
            </a:r>
            <a:r>
              <a:rPr dirty="0" sz="2400" lang="en-US" smtClean="0"/>
              <a:t>k</a:t>
            </a:r>
            <a:r>
              <a:rPr dirty="0" sz="2400" lang="en-US" smtClean="0"/>
              <a:t>.</a:t>
            </a:r>
            <a:r>
              <a:rPr dirty="0" sz="2400" lang="en-US" smtClean="0"/>
              <a:t>V</a:t>
            </a:r>
            <a:r>
              <a:rPr dirty="0" sz="2400" lang="en-US" smtClean="0"/>
              <a:t>i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y</a:t>
            </a:r>
            <a:r>
              <a:rPr dirty="0" sz="2400" lang="en-US" smtClean="0"/>
              <a:t>a</a:t>
            </a:r>
            <a:r>
              <a:rPr dirty="0" sz="2400" lang="en-US" smtClean="0"/>
              <a:t>k</a:t>
            </a:r>
            <a:r>
              <a:rPr dirty="0" sz="2400" lang="en-US" smtClean="0"/>
              <a:t>a</a:t>
            </a:r>
            <a:r>
              <a:rPr dirty="0" sz="2400" lang="en-US" smtClean="0"/>
              <a:t>m</a:t>
            </a:r>
            <a:r>
              <a:rPr dirty="0" sz="2400" lang="en-US" smtClean="0"/>
              <a:t> </a:t>
            </a:r>
            <a:r>
              <a:rPr dirty="0" sz="2400" lang="en-US" smtClean="0"/>
              <a:t>W</a:t>
            </a:r>
            <a:r>
              <a:rPr dirty="0" sz="2400" lang="en-US" smtClean="0"/>
              <a:t>o</a:t>
            </a:r>
            <a:r>
              <a:rPr dirty="0" sz="2400" lang="en-US" smtClean="0"/>
              <a:t>m</a:t>
            </a:r>
            <a:r>
              <a:rPr dirty="0" sz="2400" lang="en-US" smtClean="0"/>
              <a:t>en</a:t>
            </a:r>
            <a:r>
              <a:rPr dirty="0" sz="2400" lang="en-US" smtClean="0"/>
              <a:t>'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Arts </a:t>
            </a:r>
            <a:r>
              <a:rPr dirty="0" sz="2400" lang="en-US" smtClean="0"/>
              <a:t>and </a:t>
            </a:r>
            <a:r>
              <a:rPr dirty="0" sz="2400" lang="en-US" smtClean="0"/>
              <a:t>Science </a:t>
            </a:r>
            <a:r>
              <a:rPr dirty="0" sz="2400" lang="en-US" smtClean="0"/>
              <a:t>college</a:t>
            </a:r>
            <a:r>
              <a:rPr dirty="0" sz="2400" lang="en-US" smtClean="0"/>
              <a:t>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4676140"/>
          </a:xfrm>
          <a:prstGeom prst="rect"/>
        </p:spPr>
        <p:txBody>
          <a:bodyPr wrap="square">
            <a:spAutoFit/>
          </a:bodyPr>
          <a:p>
            <a:r>
              <a:rPr b="1" dirty="0" sz="1600" lang="en-US" smtClean="0"/>
              <a:t>Data collection </a:t>
            </a:r>
            <a:endParaRPr sz="1400"/>
          </a:p>
          <a:p>
            <a:r>
              <a:rPr dirty="0" sz="1600" lang="en-US" smtClean="0"/>
              <a:t>*KAGGLE _ download</a:t>
            </a:r>
            <a:endParaRPr sz="1400"/>
          </a:p>
          <a:p>
            <a:r>
              <a:rPr dirty="0" sz="1600" lang="en-US" smtClean="0"/>
              <a:t>*EDUNET _ download </a:t>
            </a:r>
            <a:endParaRPr sz="1400"/>
          </a:p>
          <a:p>
            <a:r>
              <a:rPr dirty="0" sz="1600" lang="en-US" smtClean="0"/>
              <a:t> </a:t>
            </a:r>
            <a:endParaRPr sz="1400"/>
          </a:p>
          <a:p>
            <a:r>
              <a:rPr b="1" dirty="0" sz="1600" lang="en-US" smtClean="0"/>
              <a:t>Features collection</a:t>
            </a:r>
            <a:endParaRPr sz="1400"/>
          </a:p>
          <a:p>
            <a:r>
              <a:rPr dirty="0" sz="1600" lang="en-US" smtClean="0"/>
              <a:t>*identify the feature in excel</a:t>
            </a:r>
            <a:endParaRPr sz="1400"/>
          </a:p>
          <a:p>
            <a:endParaRPr dirty="0" sz="1600" lang="en-US" smtClean="0"/>
          </a:p>
          <a:p>
            <a:r>
              <a:rPr b="1" dirty="0" sz="1600" lang="en-US" smtClean="0"/>
              <a:t>Data cleaning </a:t>
            </a:r>
            <a:endParaRPr sz="1400"/>
          </a:p>
          <a:p>
            <a:r>
              <a:rPr dirty="0" sz="1600" lang="en-US" smtClean="0"/>
              <a:t>*missing value _ identifying excel</a:t>
            </a:r>
            <a:endParaRPr sz="1400"/>
          </a:p>
          <a:p>
            <a:r>
              <a:rPr dirty="0" sz="1600" lang="en-US" smtClean="0"/>
              <a:t>*missing value _ filter out by COLOUR</a:t>
            </a:r>
            <a:endParaRPr sz="1400"/>
          </a:p>
          <a:p>
            <a:endParaRPr dirty="0" sz="1600" lang="en-US" smtClean="0"/>
          </a:p>
          <a:p>
            <a:r>
              <a:rPr b="1" dirty="0" sz="1600" lang="en-US" smtClean="0"/>
              <a:t>Performance level</a:t>
            </a:r>
            <a:endParaRPr sz="1400"/>
          </a:p>
          <a:p>
            <a:r>
              <a:rPr dirty="0" sz="1600" lang="en-US" smtClean="0"/>
              <a:t>*formula using _ high &amp; low</a:t>
            </a:r>
            <a:endParaRPr sz="1400"/>
          </a:p>
          <a:p>
            <a:endParaRPr dirty="0" sz="1600" lang="en-US" smtClean="0"/>
          </a:p>
          <a:p>
            <a:r>
              <a:rPr b="1" dirty="0" sz="1600" lang="en-US" smtClean="0"/>
              <a:t>Pivot table </a:t>
            </a:r>
            <a:endParaRPr sz="1400"/>
          </a:p>
          <a:p>
            <a:r>
              <a:rPr dirty="0" sz="1600" lang="en-US" smtClean="0"/>
              <a:t>*summarized   &amp;  visualized </a:t>
            </a:r>
            <a:endParaRPr sz="1400"/>
          </a:p>
          <a:p>
            <a:endParaRPr dirty="0" sz="1600" lang="en-US" smtClean="0"/>
          </a:p>
          <a:p>
            <a:r>
              <a:rPr b="1" dirty="0" sz="1600" lang="en-US" smtClean="0"/>
              <a:t>Result</a:t>
            </a:r>
            <a:r>
              <a:rPr dirty="0" sz="1600" lang="en-US" smtClean="0"/>
              <a:t> </a:t>
            </a:r>
            <a:endParaRPr sz="1400"/>
          </a:p>
          <a:p>
            <a:r>
              <a:rPr dirty="0" sz="160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624840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952240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2" name=""/>
          <p:cNvSpPr txBox="1"/>
          <p:nvPr/>
        </p:nvSpPr>
        <p:spPr>
          <a:xfrm>
            <a:off x="1514136" y="4190346"/>
            <a:ext cx="7020436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can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lyse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cking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ix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uctivity 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lity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4053840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As a result, we need a comprehensive employee performance analysis framework to:</a:t>
            </a:r>
            <a:endParaRPr sz="1800"/>
          </a:p>
          <a:p>
            <a:pPr indent="-342900" marL="342900">
              <a:buAutoNum type="arabicPeriod"/>
            </a:pPr>
            <a:r>
              <a:rPr dirty="0" sz="2000" lang="en-US" smtClean="0"/>
              <a:t>Accurately measure and track employee performance metrics.</a:t>
            </a:r>
            <a:endParaRPr sz="1800"/>
          </a:p>
          <a:p>
            <a:pPr indent="-342900" marL="342900">
              <a:buAutoNum type="arabicPeriod"/>
            </a:pPr>
            <a:r>
              <a:rPr dirty="0" sz="2000" lang="en-US" smtClean="0"/>
              <a:t> Identify correlations between performance and factors like training, engagement, and demographics.</a:t>
            </a:r>
            <a:endParaRPr sz="1800"/>
          </a:p>
          <a:p>
            <a:pPr indent="-342900" marL="342900">
              <a:buAutoNum type="arabicPeriod"/>
            </a:pPr>
            <a:r>
              <a:rPr dirty="0" sz="2000" lang="en-US" smtClean="0"/>
              <a:t>Develop targeted interventions to enhance employee growth and productivity.</a:t>
            </a:r>
            <a:endParaRPr sz="1800"/>
          </a:p>
          <a:p>
            <a:pPr indent="-342900" marL="342900">
              <a:buAutoNum type="arabicPeriod"/>
            </a:pPr>
            <a:r>
              <a:rPr dirty="0" sz="20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4358640"/>
          </a:xfrm>
          <a:prstGeom prst="rect"/>
        </p:spPr>
        <p:txBody>
          <a:bodyPr wrap="square">
            <a:spAutoFit/>
          </a:bodyPr>
          <a:p>
            <a:r>
              <a:rPr dirty="0" sz="18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  <a:endParaRPr sz="1600"/>
          </a:p>
          <a:p>
            <a:endParaRPr dirty="0" sz="1800" lang="en-US" smtClean="0"/>
          </a:p>
          <a:p>
            <a:r>
              <a:rPr dirty="0" sz="1800" lang="en-US" smtClean="0"/>
              <a:t>*Collect and integrate relevant employee data from various sources (HR systems, performance reviews, training records, etc.)</a:t>
            </a:r>
            <a:endParaRPr sz="1600"/>
          </a:p>
          <a:p>
            <a:r>
              <a:rPr dirty="0" sz="1800" lang="en-US" smtClean="0"/>
              <a:t>* Develop a performance metrics framework to measure employee productivity, quality, and growth</a:t>
            </a:r>
            <a:endParaRPr sz="1600"/>
          </a:p>
          <a:p>
            <a:r>
              <a:rPr dirty="0" sz="1800" lang="en-US" smtClean="0"/>
              <a:t>*Analyze key drivers of employee performance, including training, engagement, demographics, and more</a:t>
            </a:r>
            <a:endParaRPr sz="1600"/>
          </a:p>
          <a:p>
            <a:r>
              <a:rPr dirty="0" sz="1800" lang="en-US" smtClean="0"/>
              <a:t>* Identify areas for improvement and develop targeted interventions to enhance employee growth and productivity</a:t>
            </a:r>
            <a:endParaRPr sz="1600"/>
          </a:p>
          <a:p>
            <a:r>
              <a:rPr dirty="0" sz="18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3025141"/>
          </a:xfrm>
          <a:prstGeom prst="rect"/>
        </p:spPr>
        <p:txBody>
          <a:bodyPr wrap="square">
            <a:spAutoFit/>
          </a:bodyPr>
          <a:p>
            <a:r>
              <a:rPr dirty="0" sz="2800" lang="en-US" smtClean="0"/>
              <a:t>1.Employee</a:t>
            </a:r>
            <a:endParaRPr sz="2400"/>
          </a:p>
          <a:p>
            <a:endParaRPr dirty="0" sz="2800" lang="en-US" smtClean="0"/>
          </a:p>
          <a:p>
            <a:r>
              <a:rPr dirty="0" sz="2800" lang="en-US" smtClean="0"/>
              <a:t>2. Manager</a:t>
            </a:r>
            <a:endParaRPr sz="2400"/>
          </a:p>
          <a:p>
            <a:endParaRPr dirty="0" sz="2800" lang="en-US" smtClean="0"/>
          </a:p>
          <a:p>
            <a:r>
              <a:rPr dirty="0" sz="2800" lang="en-US" smtClean="0"/>
              <a:t> 3.Industry </a:t>
            </a:r>
            <a:endParaRPr sz="2400"/>
          </a:p>
          <a:p>
            <a:endParaRPr dirty="0" sz="2800" lang="en-US" smtClean="0"/>
          </a:p>
          <a:p>
            <a:r>
              <a:rPr dirty="0" sz="28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3291840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714240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02640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2024-09-09T12:29:02Z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0bd32e865d1447ad9c1ac71f29ad033f</vt:lpwstr>
  </property>
</Properties>
</file>