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8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A62C-A1A6-7B47-BC49-0BA0A1B3F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8D9C-BA34-BE4F-9483-5B691F962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B6EA3-3EB4-D542-9DE6-9BE8D76B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4DB3-8527-A74B-A6EB-C793DA7E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6325-9D3C-3F4D-ADB3-C9A611A5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DC99-3269-164D-A1E1-8068EBDF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9B42-BDD1-7142-95AE-87E4AE2F3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D953-053B-BE4C-B5A4-E2DE2A75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32A06-1D63-FE46-B60E-E8CF6300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D676-EF8E-2345-9970-D7592908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6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18F5C-54BC-E64E-8F0F-823D9C14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2D9F9-F399-7D46-8C0B-613C704C7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37E7-EB16-F346-B41D-297EE8BD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3382-B3A2-6B42-8FD3-0A998750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D410-DC9E-0F4F-B63C-1BEEDE47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EFA4-A1A6-2C48-A083-5001DA5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C117-4B3E-7A46-A936-0261025D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6C61-9070-DE4A-AEFF-CBF5341B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F540-C239-754B-AD19-E64685AF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E434-7B77-9B46-A2EB-F1A4B378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E6A9-71A1-0549-9A64-0531A1DD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7B77-E408-1A47-947E-C321AC8C8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A847D-74C7-FB41-895D-7F5ABFF2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5C9E-D641-764E-BAEA-F8BFA598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EA98-76B9-CD4D-A7D5-C770EB20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3E0E-7F10-EE43-A1F9-646C8435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10D1-057A-9741-BA42-8D501A7C8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1CF2A-1220-AD4F-AB88-F2F2DF144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529ED-8FD8-DE4F-A1DF-B77AA870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19063-88E5-6E49-AAEA-1210FAA0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EC823-9A22-F946-8FC9-F47CCD6B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D9BE-89B5-1F48-984B-2130D7C0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65D5-7886-164A-A1E0-673FFA04E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EAFDF-ED47-CC4D-B9FC-0B333E00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09429-E51F-A844-8104-08287764D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D095D-B164-0F4D-873B-24D66833B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CD975-2599-5042-BE9A-3C94F72F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55527-F2E4-4A48-96EA-7469EE99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CBD0B-38B5-A349-814F-96DC80B0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B9F8-710D-0947-88FD-F477F628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4AE85-CCDF-5740-9EE3-05E664C1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114-033D-424F-BFCA-DC7A4CD7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6B346-AF6D-1247-B5FF-4D60536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5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0B2CE-3103-A94A-8EE3-A32E925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59A4B-24B6-DF44-A218-8C2D74F7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F28B4-E320-E44F-A699-AD52E8AB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0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35F0-3F54-0E45-8D92-DDA5268C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39C0-D4AA-6746-B8B9-8ADB644D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D4797-51DD-1D48-9949-1DE60AA4A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F2FC3-14BB-8D47-9A47-842A1D0D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82CAF-33E5-9541-A78E-99D32602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450A9-9599-564A-8C3E-3A0B687B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D593-5CEE-954D-B740-A2D8911F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F06CE-2EBE-5943-9B22-C3E83CF1B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567F3-CCD1-A645-8013-20C5E8075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8BE0C-19FE-C641-8A48-9889E0A6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B34C-3BBB-7047-9C9C-9281F732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12A0-2752-504A-B5FB-2763690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5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  <a14:imgEffect>
                      <a14:colorTemperature colorTemp="6923"/>
                    </a14:imgEffect>
                    <a14:imgEffect>
                      <a14:saturation sat="34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93B73-B21E-A049-89F2-B6FC2144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752A0-5ECF-E34F-80E7-7C71EE3A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9FE0-D83C-2B44-813D-9DA19E127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8E45-5C97-984D-B8E6-F83F844C4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0F7-1A40-BD40-8AE4-726E95657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5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cisionmedicalbilling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50314D-D5D7-4319-9575-623AC542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/>
          <a:stretch/>
        </p:blipFill>
        <p:spPr>
          <a:xfrm>
            <a:off x="6547" y="0"/>
            <a:ext cx="12185453" cy="641250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7AF5-BE08-6E43-A344-E716CAA2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08" y="29476"/>
            <a:ext cx="11111617" cy="774186"/>
          </a:xfrm>
          <a:noFill/>
          <a:ln w="38100">
            <a:solidFill>
              <a:schemeClr val="bg1"/>
            </a:solidFill>
          </a:ln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in Independent Medical Reviews (IMRs)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5C424-8A9F-A248-84DE-86E27CDB4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758" y="5638322"/>
            <a:ext cx="3528484" cy="774186"/>
          </a:xfrm>
          <a:ln w="38100">
            <a:noFill/>
          </a:ln>
        </p:spPr>
        <p:txBody>
          <a:bodyPr anchor="t">
            <a:normAutofit lnSpcReduction="1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Chinmay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Purav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Picture from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https://precisionmedicalbilling.com/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5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EA1C-2D9A-9146-B996-075EFABA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706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708-A26A-E445-BFD5-B960242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555E09-85D4-0842-AB9D-4972E2EF6A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collected from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HealthData.gov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28,048 cases of declined medical claim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 columns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Report Year, Diagnosis Category, Determination, Age Range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26C9C-C4A3-E24E-91EB-9CBF3BC05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patterns in the outcomes of the IMRs</a:t>
            </a:r>
          </a:p>
          <a:p>
            <a:pPr>
              <a:buFont typeface="Wingdings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my personal experience, I have observed the importance of having a medical claim. But what happens when it is rejected?</a:t>
            </a:r>
          </a:p>
        </p:txBody>
      </p:sp>
    </p:spTree>
    <p:extLst>
      <p:ext uri="{BB962C8B-B14F-4D97-AF65-F5344CB8AC3E}">
        <p14:creationId xmlns:p14="http://schemas.microsoft.com/office/powerpoint/2010/main" val="277830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6923"/>
                    </a14:imgEffect>
                    <a14:imgEffect>
                      <a14:saturation sat="3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29576E-28A7-554C-918B-9B0FEF5A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387C12-AEE9-E945-AA45-33B583080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35600" y="3567113"/>
            <a:ext cx="5986463" cy="2762250"/>
          </a:xfr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D8D03544-0F39-2547-A860-260C3F976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00" y="533400"/>
            <a:ext cx="5986463" cy="29511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7808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29576E-28A7-554C-918B-9B0FEF5A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14325"/>
            <a:ext cx="4086225" cy="6157913"/>
          </a:xfrm>
          <a:solidFill>
            <a:schemeClr val="tx1">
              <a:lumMod val="75000"/>
              <a:lumOff val="25000"/>
            </a:schemeClr>
          </a:solidFill>
          <a:ln w="38100" cmpd="thickThin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C99049-D7FF-9944-9350-025EBC54B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535" y="1111250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9461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6923"/>
                    </a14:imgEffect>
                    <a14:imgEffect>
                      <a14:saturation sat="3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29576E-28A7-554C-918B-9B0FEF5A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C99049-D7FF-9944-9350-025EBC54B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194300" y="3476625"/>
            <a:ext cx="6470650" cy="2832100"/>
          </a:xfrm>
          <a:blipFill>
            <a:blip r:embed="rId5"/>
            <a:tile tx="0" ty="0" sx="100000" sy="100000" flip="none" algn="tl"/>
          </a:blipFill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AA7307-0CA0-7F42-9FD9-E0521470F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300" y="555625"/>
            <a:ext cx="64706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3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6923"/>
                    </a14:imgEffect>
                    <a14:imgEffect>
                      <a14:saturation sat="3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765CAA-4FBD-2141-A1EA-465CAD84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71474"/>
            <a:ext cx="3363974" cy="1543051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136A44-42DF-4A4A-8903-611E7E279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557463"/>
            <a:ext cx="3363974" cy="39290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p-value: 0.00</a:t>
            </a:r>
          </a:p>
          <a:p>
            <a:pPr mar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Reject the null hypothesis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30A7B04-D419-5941-8355-8585359CA5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7278" r="6093"/>
          <a:stretch/>
        </p:blipFill>
        <p:spPr>
          <a:xfrm>
            <a:off x="4650910" y="1141127"/>
            <a:ext cx="7541090" cy="43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26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6923"/>
                    </a14:imgEffect>
                    <a14:imgEffect>
                      <a14:saturation sat="3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765CAA-4FBD-2141-A1EA-465CAD84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40048"/>
            <a:ext cx="3363974" cy="1493661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136A44-42DF-4A4A-8903-611E7E279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638043"/>
            <a:ext cx="3464517" cy="359130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p(0-10) &lt;= p(51-64)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HA: p(0-10)&gt; p(51-64)</a:t>
            </a:r>
          </a:p>
          <a:p>
            <a:pPr mar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p-value: 0.00</a:t>
            </a:r>
          </a:p>
          <a:p>
            <a:pPr mar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Reject the null hypothesis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30A7B04-D419-5941-8355-8585359CA5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7361" r="6468"/>
          <a:stretch/>
        </p:blipFill>
        <p:spPr>
          <a:xfrm>
            <a:off x="4650911" y="1143578"/>
            <a:ext cx="7541090" cy="43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6923"/>
                    </a14:imgEffect>
                    <a14:imgEffect>
                      <a14:saturation sat="3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765CAA-4FBD-2141-A1EA-465CAD84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98861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136A44-42DF-4A4A-8903-611E7E279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2638043"/>
            <a:ext cx="3971925" cy="37484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p(41-50) = p(51-64)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HA: p(41-50) !=  p(51-64)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p-value: 0.00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Reject the null hypothesis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0A7B04-D419-5941-8355-8585359CA5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8046" r="7839"/>
          <a:stretch/>
        </p:blipFill>
        <p:spPr>
          <a:xfrm>
            <a:off x="4650910" y="1102391"/>
            <a:ext cx="7541090" cy="44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1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8313-2C47-E849-8183-39B7B0C5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FA9D-7C80-6E48-AAC9-225C2CCD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Took the data and performed EDA.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Two of the different routes that could be taken – Comparing different Diseases against each other, and different Age Groups against each other.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In this project, hypothesis tests were conducted on one of each routes.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The next steps would be to conduct each Age group and Diseases against each other to gain a deeper insight into the data.</a:t>
            </a:r>
          </a:p>
        </p:txBody>
      </p:sp>
    </p:spTree>
    <p:extLst>
      <p:ext uri="{BB962C8B-B14F-4D97-AF65-F5344CB8AC3E}">
        <p14:creationId xmlns:p14="http://schemas.microsoft.com/office/powerpoint/2010/main" val="342169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269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Patterns in Independent Medical Reviews (IMRs) </vt:lpstr>
      <vt:lpstr>Project Overview</vt:lpstr>
      <vt:lpstr>Exploratory Data Analysis</vt:lpstr>
      <vt:lpstr>Exploratory Data Analysis</vt:lpstr>
      <vt:lpstr>Exploratory Data Analysis</vt:lpstr>
      <vt:lpstr>Hypothesis Tests</vt:lpstr>
      <vt:lpstr>Hypothesis Test</vt:lpstr>
      <vt:lpstr>Hypothesis Test</vt:lpstr>
      <vt:lpstr>Conclusion and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in Independent Medical Reviews (IMRs) </dc:title>
  <dc:creator>Chinmay Vijay Purav</dc:creator>
  <cp:lastModifiedBy>Chinmay Vijay Purav</cp:lastModifiedBy>
  <cp:revision>2</cp:revision>
  <dcterms:created xsi:type="dcterms:W3CDTF">2020-01-10T21:34:03Z</dcterms:created>
  <dcterms:modified xsi:type="dcterms:W3CDTF">2020-01-10T21:47:57Z</dcterms:modified>
</cp:coreProperties>
</file>