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72" r:id="rId7"/>
    <p:sldId id="263" r:id="rId8"/>
    <p:sldId id="264" r:id="rId9"/>
    <p:sldId id="266" r:id="rId10"/>
    <p:sldId id="267" r:id="rId11"/>
    <p:sldId id="262" r:id="rId12"/>
    <p:sldId id="259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7C36B-E5DB-409A-9711-0F13F949898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085BEDC-CE59-49F8-9A0B-8C06B80B03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Overview of Data</a:t>
          </a:r>
        </a:p>
      </dgm:t>
    </dgm:pt>
    <dgm:pt modelId="{BD7820ED-E02E-4879-AF5C-243AEB39BEC5}" type="parTrans" cxnId="{69D749EC-8DEC-4F6A-B6B1-270A64FC17C2}">
      <dgm:prSet/>
      <dgm:spPr/>
      <dgm:t>
        <a:bodyPr/>
        <a:lstStyle/>
        <a:p>
          <a:endParaRPr lang="en-US"/>
        </a:p>
      </dgm:t>
    </dgm:pt>
    <dgm:pt modelId="{99867C6A-DEAE-4DE4-9FE4-ACFD771BAFD8}" type="sibTrans" cxnId="{69D749EC-8DEC-4F6A-B6B1-270A64FC17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57B40A-1B9A-415A-9B32-CC84113535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</a:p>
      </dgm:t>
    </dgm:pt>
    <dgm:pt modelId="{71208243-3474-4A52-A335-8802CD658859}" type="parTrans" cxnId="{ED26AED5-B23B-4DB2-A0B0-8F445DCD5467}">
      <dgm:prSet/>
      <dgm:spPr/>
      <dgm:t>
        <a:bodyPr/>
        <a:lstStyle/>
        <a:p>
          <a:endParaRPr lang="en-US"/>
        </a:p>
      </dgm:t>
    </dgm:pt>
    <dgm:pt modelId="{CBC6ABA0-9BC3-4FA9-A5BC-6699AFF512D2}" type="sibTrans" cxnId="{ED26AED5-B23B-4DB2-A0B0-8F445DCD54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BE3BDE-1487-4CDA-BA88-0A673DACC2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EDA</a:t>
          </a:r>
        </a:p>
      </dgm:t>
    </dgm:pt>
    <dgm:pt modelId="{7E7C74B1-F8EC-44DD-B972-880789CC29A8}" type="parTrans" cxnId="{03FA9023-FDF2-443E-81A3-EA0A460047C2}">
      <dgm:prSet/>
      <dgm:spPr/>
      <dgm:t>
        <a:bodyPr/>
        <a:lstStyle/>
        <a:p>
          <a:endParaRPr lang="en-US"/>
        </a:p>
      </dgm:t>
    </dgm:pt>
    <dgm:pt modelId="{25F4C24F-3D72-4195-B5E9-AF6BF2721862}" type="sibTrans" cxnId="{03FA9023-FDF2-443E-81A3-EA0A460047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097703-38C3-4A87-8C69-C9AF9D6946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Modeling</a:t>
          </a:r>
        </a:p>
      </dgm:t>
    </dgm:pt>
    <dgm:pt modelId="{6581DD05-D25A-4301-B61A-726C66F759F2}" type="parTrans" cxnId="{239F8810-8705-4E5D-B4A8-86F7CD5886D3}">
      <dgm:prSet/>
      <dgm:spPr/>
      <dgm:t>
        <a:bodyPr/>
        <a:lstStyle/>
        <a:p>
          <a:endParaRPr lang="en-US"/>
        </a:p>
      </dgm:t>
    </dgm:pt>
    <dgm:pt modelId="{44A3AD0C-2902-420B-90AD-F42FBCFA5BB7}" type="sibTrans" cxnId="{239F8810-8705-4E5D-B4A8-86F7CD5886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5D1366-68F9-4B9F-AD36-893DDC6520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Leakage Check</a:t>
          </a:r>
        </a:p>
      </dgm:t>
    </dgm:pt>
    <dgm:pt modelId="{181A0EB1-F81A-4D2B-9FF7-099961B4E2EB}" type="parTrans" cxnId="{B1803A44-07DB-4C34-B8F3-CFBE32BCB936}">
      <dgm:prSet/>
      <dgm:spPr/>
      <dgm:t>
        <a:bodyPr/>
        <a:lstStyle/>
        <a:p>
          <a:endParaRPr lang="en-US"/>
        </a:p>
      </dgm:t>
    </dgm:pt>
    <dgm:pt modelId="{CEC04438-47A7-4342-B1EF-2502F5920B52}" type="sibTrans" cxnId="{B1803A44-07DB-4C34-B8F3-CFBE32BCB9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BBD279-9E49-42F7-8705-6888E11792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Future Work</a:t>
          </a:r>
        </a:p>
      </dgm:t>
    </dgm:pt>
    <dgm:pt modelId="{7063BFE4-C379-4B95-A09C-2BA37CF79C9E}" type="parTrans" cxnId="{EB39D95E-2FEC-4DBB-9465-265CEFADDFAD}">
      <dgm:prSet/>
      <dgm:spPr/>
      <dgm:t>
        <a:bodyPr/>
        <a:lstStyle/>
        <a:p>
          <a:endParaRPr lang="en-US"/>
        </a:p>
      </dgm:t>
    </dgm:pt>
    <dgm:pt modelId="{D7DE14EC-F1F5-462D-A0D4-AC835DAD8513}" type="sibTrans" cxnId="{EB39D95E-2FEC-4DBB-9465-265CEFADDFAD}">
      <dgm:prSet/>
      <dgm:spPr/>
      <dgm:t>
        <a:bodyPr/>
        <a:lstStyle/>
        <a:p>
          <a:endParaRPr lang="en-US"/>
        </a:p>
      </dgm:t>
    </dgm:pt>
    <dgm:pt modelId="{248DF688-8231-4CC0-A7EA-E5B60EE9B86D}" type="pres">
      <dgm:prSet presAssocID="{D797C36B-E5DB-409A-9711-0F13F9498980}" presName="root" presStyleCnt="0">
        <dgm:presLayoutVars>
          <dgm:dir/>
          <dgm:resizeHandles val="exact"/>
        </dgm:presLayoutVars>
      </dgm:prSet>
      <dgm:spPr/>
    </dgm:pt>
    <dgm:pt modelId="{0E49A203-B5D6-4F2E-B9A3-E5CB4A2CE6CE}" type="pres">
      <dgm:prSet presAssocID="{D797C36B-E5DB-409A-9711-0F13F9498980}" presName="container" presStyleCnt="0">
        <dgm:presLayoutVars>
          <dgm:dir/>
          <dgm:resizeHandles val="exact"/>
        </dgm:presLayoutVars>
      </dgm:prSet>
      <dgm:spPr/>
    </dgm:pt>
    <dgm:pt modelId="{7A6035C3-3ADC-40A7-97FC-AE8C45958244}" type="pres">
      <dgm:prSet presAssocID="{D085BEDC-CE59-49F8-9A0B-8C06B80B0311}" presName="compNode" presStyleCnt="0"/>
      <dgm:spPr/>
    </dgm:pt>
    <dgm:pt modelId="{1E0568ED-BF91-4831-8B9A-50FB6E58DE93}" type="pres">
      <dgm:prSet presAssocID="{D085BEDC-CE59-49F8-9A0B-8C06B80B0311}" presName="iconBgRect" presStyleLbl="bgShp" presStyleIdx="0" presStyleCnt="6"/>
      <dgm:spPr/>
    </dgm:pt>
    <dgm:pt modelId="{752A258C-2E42-40CD-941A-5EB367935F97}" type="pres">
      <dgm:prSet presAssocID="{D085BEDC-CE59-49F8-9A0B-8C06B80B031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64D554-8DF1-4B43-8FF1-6A2C7AAC7405}" type="pres">
      <dgm:prSet presAssocID="{D085BEDC-CE59-49F8-9A0B-8C06B80B0311}" presName="spaceRect" presStyleCnt="0"/>
      <dgm:spPr/>
    </dgm:pt>
    <dgm:pt modelId="{623797D1-84EB-4833-97DF-94EA8AE9A753}" type="pres">
      <dgm:prSet presAssocID="{D085BEDC-CE59-49F8-9A0B-8C06B80B0311}" presName="textRect" presStyleLbl="revTx" presStyleIdx="0" presStyleCnt="6">
        <dgm:presLayoutVars>
          <dgm:chMax val="1"/>
          <dgm:chPref val="1"/>
        </dgm:presLayoutVars>
      </dgm:prSet>
      <dgm:spPr/>
    </dgm:pt>
    <dgm:pt modelId="{790BB8DC-4543-4800-A4FE-1CCE73F0E6FA}" type="pres">
      <dgm:prSet presAssocID="{99867C6A-DEAE-4DE4-9FE4-ACFD771BAFD8}" presName="sibTrans" presStyleLbl="sibTrans2D1" presStyleIdx="0" presStyleCnt="0"/>
      <dgm:spPr/>
    </dgm:pt>
    <dgm:pt modelId="{F333DE47-5543-410D-B242-330FA656F304}" type="pres">
      <dgm:prSet presAssocID="{2857B40A-1B9A-415A-9B32-CC84113535D7}" presName="compNode" presStyleCnt="0"/>
      <dgm:spPr/>
    </dgm:pt>
    <dgm:pt modelId="{A4E236D2-7CA4-443A-8B72-37D7BAA2BB7A}" type="pres">
      <dgm:prSet presAssocID="{2857B40A-1B9A-415A-9B32-CC84113535D7}" presName="iconBgRect" presStyleLbl="bgShp" presStyleIdx="1" presStyleCnt="6"/>
      <dgm:spPr/>
    </dgm:pt>
    <dgm:pt modelId="{3D3D76E7-8062-4460-ABEB-7E839BE5610F}" type="pres">
      <dgm:prSet presAssocID="{2857B40A-1B9A-415A-9B32-CC84113535D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169950-44B1-4500-B80A-580BEC0E0C31}" type="pres">
      <dgm:prSet presAssocID="{2857B40A-1B9A-415A-9B32-CC84113535D7}" presName="spaceRect" presStyleCnt="0"/>
      <dgm:spPr/>
    </dgm:pt>
    <dgm:pt modelId="{58DED7A5-FDA3-4BFE-ADA1-47537B1AFD26}" type="pres">
      <dgm:prSet presAssocID="{2857B40A-1B9A-415A-9B32-CC84113535D7}" presName="textRect" presStyleLbl="revTx" presStyleIdx="1" presStyleCnt="6">
        <dgm:presLayoutVars>
          <dgm:chMax val="1"/>
          <dgm:chPref val="1"/>
        </dgm:presLayoutVars>
      </dgm:prSet>
      <dgm:spPr/>
    </dgm:pt>
    <dgm:pt modelId="{E9147840-3A11-4B0D-99BB-A81F91ABCE7B}" type="pres">
      <dgm:prSet presAssocID="{CBC6ABA0-9BC3-4FA9-A5BC-6699AFF512D2}" presName="sibTrans" presStyleLbl="sibTrans2D1" presStyleIdx="0" presStyleCnt="0"/>
      <dgm:spPr/>
    </dgm:pt>
    <dgm:pt modelId="{C062E608-4592-4D78-B40A-865EDF957368}" type="pres">
      <dgm:prSet presAssocID="{7ABE3BDE-1487-4CDA-BA88-0A673DACC2AA}" presName="compNode" presStyleCnt="0"/>
      <dgm:spPr/>
    </dgm:pt>
    <dgm:pt modelId="{91C33645-7106-4435-9562-2AA4C228A418}" type="pres">
      <dgm:prSet presAssocID="{7ABE3BDE-1487-4CDA-BA88-0A673DACC2AA}" presName="iconBgRect" presStyleLbl="bgShp" presStyleIdx="2" presStyleCnt="6"/>
      <dgm:spPr/>
    </dgm:pt>
    <dgm:pt modelId="{9F082D5C-7DFD-4D65-8F4D-68DFF3CC0F95}" type="pres">
      <dgm:prSet presAssocID="{7ABE3BDE-1487-4CDA-BA88-0A673DACC2A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586B40-9E37-43D8-BB6F-ABA7B318F393}" type="pres">
      <dgm:prSet presAssocID="{7ABE3BDE-1487-4CDA-BA88-0A673DACC2AA}" presName="spaceRect" presStyleCnt="0"/>
      <dgm:spPr/>
    </dgm:pt>
    <dgm:pt modelId="{BD86C64C-F6A3-49FD-906E-EDEB72D579BD}" type="pres">
      <dgm:prSet presAssocID="{7ABE3BDE-1487-4CDA-BA88-0A673DACC2AA}" presName="textRect" presStyleLbl="revTx" presStyleIdx="2" presStyleCnt="6">
        <dgm:presLayoutVars>
          <dgm:chMax val="1"/>
          <dgm:chPref val="1"/>
        </dgm:presLayoutVars>
      </dgm:prSet>
      <dgm:spPr/>
    </dgm:pt>
    <dgm:pt modelId="{17916014-0962-40AD-B1CA-BE864B0B9D79}" type="pres">
      <dgm:prSet presAssocID="{25F4C24F-3D72-4195-B5E9-AF6BF2721862}" presName="sibTrans" presStyleLbl="sibTrans2D1" presStyleIdx="0" presStyleCnt="0"/>
      <dgm:spPr/>
    </dgm:pt>
    <dgm:pt modelId="{60AFEFAB-6109-470D-B157-6B78FE272247}" type="pres">
      <dgm:prSet presAssocID="{C8097703-38C3-4A87-8C69-C9AF9D694696}" presName="compNode" presStyleCnt="0"/>
      <dgm:spPr/>
    </dgm:pt>
    <dgm:pt modelId="{4C80E1BB-039F-4CB7-BC24-A84FCDE772C9}" type="pres">
      <dgm:prSet presAssocID="{C8097703-38C3-4A87-8C69-C9AF9D694696}" presName="iconBgRect" presStyleLbl="bgShp" presStyleIdx="3" presStyleCnt="6"/>
      <dgm:spPr/>
    </dgm:pt>
    <dgm:pt modelId="{5633494F-4B2C-4CE9-91F9-5F4485FBDB8B}" type="pres">
      <dgm:prSet presAssocID="{C8097703-38C3-4A87-8C69-C9AF9D69469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8D4BAFA-5F8B-4D95-807A-E0FCC38981AE}" type="pres">
      <dgm:prSet presAssocID="{C8097703-38C3-4A87-8C69-C9AF9D694696}" presName="spaceRect" presStyleCnt="0"/>
      <dgm:spPr/>
    </dgm:pt>
    <dgm:pt modelId="{17A24FA4-FD45-428C-ABB8-FDF3148AC923}" type="pres">
      <dgm:prSet presAssocID="{C8097703-38C3-4A87-8C69-C9AF9D694696}" presName="textRect" presStyleLbl="revTx" presStyleIdx="3" presStyleCnt="6">
        <dgm:presLayoutVars>
          <dgm:chMax val="1"/>
          <dgm:chPref val="1"/>
        </dgm:presLayoutVars>
      </dgm:prSet>
      <dgm:spPr/>
    </dgm:pt>
    <dgm:pt modelId="{02874CE7-8382-48F2-BA5D-48D25E320BF0}" type="pres">
      <dgm:prSet presAssocID="{44A3AD0C-2902-420B-90AD-F42FBCFA5BB7}" presName="sibTrans" presStyleLbl="sibTrans2D1" presStyleIdx="0" presStyleCnt="0"/>
      <dgm:spPr/>
    </dgm:pt>
    <dgm:pt modelId="{F3B2AB0C-5983-496F-8CAB-767BA2AC37F6}" type="pres">
      <dgm:prSet presAssocID="{8F5D1366-68F9-4B9F-AD36-893DDC652079}" presName="compNode" presStyleCnt="0"/>
      <dgm:spPr/>
    </dgm:pt>
    <dgm:pt modelId="{820DF5BC-CE18-455D-B0BD-F3EF47EE92E9}" type="pres">
      <dgm:prSet presAssocID="{8F5D1366-68F9-4B9F-AD36-893DDC652079}" presName="iconBgRect" presStyleLbl="bgShp" presStyleIdx="4" presStyleCnt="6"/>
      <dgm:spPr/>
    </dgm:pt>
    <dgm:pt modelId="{70C3F273-482B-4BC7-87DE-3C2DA7D3EBFA}" type="pres">
      <dgm:prSet presAssocID="{8F5D1366-68F9-4B9F-AD36-893DDC65207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EDDF0B1-2C75-4F66-9C3E-0FE785B42714}" type="pres">
      <dgm:prSet presAssocID="{8F5D1366-68F9-4B9F-AD36-893DDC652079}" presName="spaceRect" presStyleCnt="0"/>
      <dgm:spPr/>
    </dgm:pt>
    <dgm:pt modelId="{7189CF32-EDA8-4F19-96BC-89B1196594E8}" type="pres">
      <dgm:prSet presAssocID="{8F5D1366-68F9-4B9F-AD36-893DDC652079}" presName="textRect" presStyleLbl="revTx" presStyleIdx="4" presStyleCnt="6">
        <dgm:presLayoutVars>
          <dgm:chMax val="1"/>
          <dgm:chPref val="1"/>
        </dgm:presLayoutVars>
      </dgm:prSet>
      <dgm:spPr/>
    </dgm:pt>
    <dgm:pt modelId="{BF9623C9-BE87-4080-91DC-391B764A22A7}" type="pres">
      <dgm:prSet presAssocID="{CEC04438-47A7-4342-B1EF-2502F5920B52}" presName="sibTrans" presStyleLbl="sibTrans2D1" presStyleIdx="0" presStyleCnt="0"/>
      <dgm:spPr/>
    </dgm:pt>
    <dgm:pt modelId="{EA24125A-F973-4ED7-935B-D7359A782E09}" type="pres">
      <dgm:prSet presAssocID="{87BBD279-9E49-42F7-8705-6888E117927A}" presName="compNode" presStyleCnt="0"/>
      <dgm:spPr/>
    </dgm:pt>
    <dgm:pt modelId="{01790A11-8F83-433C-8CFF-93FEDC096D08}" type="pres">
      <dgm:prSet presAssocID="{87BBD279-9E49-42F7-8705-6888E117927A}" presName="iconBgRect" presStyleLbl="bgShp" presStyleIdx="5" presStyleCnt="6"/>
      <dgm:spPr/>
    </dgm:pt>
    <dgm:pt modelId="{F71D67F6-7889-4BB6-9452-18F36CA497DD}" type="pres">
      <dgm:prSet presAssocID="{87BBD279-9E49-42F7-8705-6888E117927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8AB07F4-E098-48F5-A6FB-841D1CB7BA9C}" type="pres">
      <dgm:prSet presAssocID="{87BBD279-9E49-42F7-8705-6888E117927A}" presName="spaceRect" presStyleCnt="0"/>
      <dgm:spPr/>
    </dgm:pt>
    <dgm:pt modelId="{413AE8E8-F23D-4543-ACAB-E191FB5E225E}" type="pres">
      <dgm:prSet presAssocID="{87BBD279-9E49-42F7-8705-6888E117927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0A11D03-F9DD-9942-BA4B-54623ED90D84}" type="presOf" srcId="{CEC04438-47A7-4342-B1EF-2502F5920B52}" destId="{BF9623C9-BE87-4080-91DC-391B764A22A7}" srcOrd="0" destOrd="0" presId="urn:microsoft.com/office/officeart/2018/2/layout/IconCircleList"/>
    <dgm:cxn modelId="{239F8810-8705-4E5D-B4A8-86F7CD5886D3}" srcId="{D797C36B-E5DB-409A-9711-0F13F9498980}" destId="{C8097703-38C3-4A87-8C69-C9AF9D694696}" srcOrd="3" destOrd="0" parTransId="{6581DD05-D25A-4301-B61A-726C66F759F2}" sibTransId="{44A3AD0C-2902-420B-90AD-F42FBCFA5BB7}"/>
    <dgm:cxn modelId="{03FA9023-FDF2-443E-81A3-EA0A460047C2}" srcId="{D797C36B-E5DB-409A-9711-0F13F9498980}" destId="{7ABE3BDE-1487-4CDA-BA88-0A673DACC2AA}" srcOrd="2" destOrd="0" parTransId="{7E7C74B1-F8EC-44DD-B972-880789CC29A8}" sibTransId="{25F4C24F-3D72-4195-B5E9-AF6BF2721862}"/>
    <dgm:cxn modelId="{7A056725-699C-0D4B-800B-738EB719D697}" type="presOf" srcId="{2857B40A-1B9A-415A-9B32-CC84113535D7}" destId="{58DED7A5-FDA3-4BFE-ADA1-47537B1AFD26}" srcOrd="0" destOrd="0" presId="urn:microsoft.com/office/officeart/2018/2/layout/IconCircleList"/>
    <dgm:cxn modelId="{20A55927-60EA-E242-BE5D-944155E6DE8F}" type="presOf" srcId="{D797C36B-E5DB-409A-9711-0F13F9498980}" destId="{248DF688-8231-4CC0-A7EA-E5B60EE9B86D}" srcOrd="0" destOrd="0" presId="urn:microsoft.com/office/officeart/2018/2/layout/IconCircleList"/>
    <dgm:cxn modelId="{99C4BD2C-DC1C-7548-BE20-25F253F189C0}" type="presOf" srcId="{87BBD279-9E49-42F7-8705-6888E117927A}" destId="{413AE8E8-F23D-4543-ACAB-E191FB5E225E}" srcOrd="0" destOrd="0" presId="urn:microsoft.com/office/officeart/2018/2/layout/IconCircleList"/>
    <dgm:cxn modelId="{15B1D432-01C4-2246-A9B7-41C5EE54324B}" type="presOf" srcId="{CBC6ABA0-9BC3-4FA9-A5BC-6699AFF512D2}" destId="{E9147840-3A11-4B0D-99BB-A81F91ABCE7B}" srcOrd="0" destOrd="0" presId="urn:microsoft.com/office/officeart/2018/2/layout/IconCircleList"/>
    <dgm:cxn modelId="{B1803A44-07DB-4C34-B8F3-CFBE32BCB936}" srcId="{D797C36B-E5DB-409A-9711-0F13F9498980}" destId="{8F5D1366-68F9-4B9F-AD36-893DDC652079}" srcOrd="4" destOrd="0" parTransId="{181A0EB1-F81A-4D2B-9FF7-099961B4E2EB}" sibTransId="{CEC04438-47A7-4342-B1EF-2502F5920B52}"/>
    <dgm:cxn modelId="{6739884F-978F-DB4B-A9C7-61D868FBBAEB}" type="presOf" srcId="{8F5D1366-68F9-4B9F-AD36-893DDC652079}" destId="{7189CF32-EDA8-4F19-96BC-89B1196594E8}" srcOrd="0" destOrd="0" presId="urn:microsoft.com/office/officeart/2018/2/layout/IconCircleList"/>
    <dgm:cxn modelId="{EB39D95E-2FEC-4DBB-9465-265CEFADDFAD}" srcId="{D797C36B-E5DB-409A-9711-0F13F9498980}" destId="{87BBD279-9E49-42F7-8705-6888E117927A}" srcOrd="5" destOrd="0" parTransId="{7063BFE4-C379-4B95-A09C-2BA37CF79C9E}" sibTransId="{D7DE14EC-F1F5-462D-A0D4-AC835DAD8513}"/>
    <dgm:cxn modelId="{2879EC69-0C2D-CF4B-98BA-DF0B27CB5D7B}" type="presOf" srcId="{C8097703-38C3-4A87-8C69-C9AF9D694696}" destId="{17A24FA4-FD45-428C-ABB8-FDF3148AC923}" srcOrd="0" destOrd="0" presId="urn:microsoft.com/office/officeart/2018/2/layout/IconCircleList"/>
    <dgm:cxn modelId="{5F498191-83D9-504E-AE9C-7FB437CCBF87}" type="presOf" srcId="{99867C6A-DEAE-4DE4-9FE4-ACFD771BAFD8}" destId="{790BB8DC-4543-4800-A4FE-1CCE73F0E6FA}" srcOrd="0" destOrd="0" presId="urn:microsoft.com/office/officeart/2018/2/layout/IconCircleList"/>
    <dgm:cxn modelId="{AB36A1C6-CB96-B242-8E15-C1D2379EBF15}" type="presOf" srcId="{44A3AD0C-2902-420B-90AD-F42FBCFA5BB7}" destId="{02874CE7-8382-48F2-BA5D-48D25E320BF0}" srcOrd="0" destOrd="0" presId="urn:microsoft.com/office/officeart/2018/2/layout/IconCircleList"/>
    <dgm:cxn modelId="{ED26AED5-B23B-4DB2-A0B0-8F445DCD5467}" srcId="{D797C36B-E5DB-409A-9711-0F13F9498980}" destId="{2857B40A-1B9A-415A-9B32-CC84113535D7}" srcOrd="1" destOrd="0" parTransId="{71208243-3474-4A52-A335-8802CD658859}" sibTransId="{CBC6ABA0-9BC3-4FA9-A5BC-6699AFF512D2}"/>
    <dgm:cxn modelId="{475B8AE7-F006-1E4E-88DC-EA8547BA8657}" type="presOf" srcId="{D085BEDC-CE59-49F8-9A0B-8C06B80B0311}" destId="{623797D1-84EB-4833-97DF-94EA8AE9A753}" srcOrd="0" destOrd="0" presId="urn:microsoft.com/office/officeart/2018/2/layout/IconCircleList"/>
    <dgm:cxn modelId="{89F84CE9-D4C8-5940-8B0D-08B82540F3DB}" type="presOf" srcId="{25F4C24F-3D72-4195-B5E9-AF6BF2721862}" destId="{17916014-0962-40AD-B1CA-BE864B0B9D79}" srcOrd="0" destOrd="0" presId="urn:microsoft.com/office/officeart/2018/2/layout/IconCircleList"/>
    <dgm:cxn modelId="{69D749EC-8DEC-4F6A-B6B1-270A64FC17C2}" srcId="{D797C36B-E5DB-409A-9711-0F13F9498980}" destId="{D085BEDC-CE59-49F8-9A0B-8C06B80B0311}" srcOrd="0" destOrd="0" parTransId="{BD7820ED-E02E-4879-AF5C-243AEB39BEC5}" sibTransId="{99867C6A-DEAE-4DE4-9FE4-ACFD771BAFD8}"/>
    <dgm:cxn modelId="{970C8FF3-227B-C14F-B303-AE2E22DE8C44}" type="presOf" srcId="{7ABE3BDE-1487-4CDA-BA88-0A673DACC2AA}" destId="{BD86C64C-F6A3-49FD-906E-EDEB72D579BD}" srcOrd="0" destOrd="0" presId="urn:microsoft.com/office/officeart/2018/2/layout/IconCircleList"/>
    <dgm:cxn modelId="{814E4B6B-8A11-CF44-A171-BDA55EFFBD20}" type="presParOf" srcId="{248DF688-8231-4CC0-A7EA-E5B60EE9B86D}" destId="{0E49A203-B5D6-4F2E-B9A3-E5CB4A2CE6CE}" srcOrd="0" destOrd="0" presId="urn:microsoft.com/office/officeart/2018/2/layout/IconCircleList"/>
    <dgm:cxn modelId="{DABC09AC-6EDF-E744-89BB-79630AD90C40}" type="presParOf" srcId="{0E49A203-B5D6-4F2E-B9A3-E5CB4A2CE6CE}" destId="{7A6035C3-3ADC-40A7-97FC-AE8C45958244}" srcOrd="0" destOrd="0" presId="urn:microsoft.com/office/officeart/2018/2/layout/IconCircleList"/>
    <dgm:cxn modelId="{F0E2D926-AFF0-184F-A151-6EB0F88262B9}" type="presParOf" srcId="{7A6035C3-3ADC-40A7-97FC-AE8C45958244}" destId="{1E0568ED-BF91-4831-8B9A-50FB6E58DE93}" srcOrd="0" destOrd="0" presId="urn:microsoft.com/office/officeart/2018/2/layout/IconCircleList"/>
    <dgm:cxn modelId="{22D771D4-5411-754B-B66A-4729695FC608}" type="presParOf" srcId="{7A6035C3-3ADC-40A7-97FC-AE8C45958244}" destId="{752A258C-2E42-40CD-941A-5EB367935F97}" srcOrd="1" destOrd="0" presId="urn:microsoft.com/office/officeart/2018/2/layout/IconCircleList"/>
    <dgm:cxn modelId="{8182090C-B2BB-A740-AFA6-AB37C9BBC97F}" type="presParOf" srcId="{7A6035C3-3ADC-40A7-97FC-AE8C45958244}" destId="{1164D554-8DF1-4B43-8FF1-6A2C7AAC7405}" srcOrd="2" destOrd="0" presId="urn:microsoft.com/office/officeart/2018/2/layout/IconCircleList"/>
    <dgm:cxn modelId="{33C2EFC5-7244-F147-9481-B98E5C64F785}" type="presParOf" srcId="{7A6035C3-3ADC-40A7-97FC-AE8C45958244}" destId="{623797D1-84EB-4833-97DF-94EA8AE9A753}" srcOrd="3" destOrd="0" presId="urn:microsoft.com/office/officeart/2018/2/layout/IconCircleList"/>
    <dgm:cxn modelId="{82230B64-F6AA-8447-A79F-1010837F90B4}" type="presParOf" srcId="{0E49A203-B5D6-4F2E-B9A3-E5CB4A2CE6CE}" destId="{790BB8DC-4543-4800-A4FE-1CCE73F0E6FA}" srcOrd="1" destOrd="0" presId="urn:microsoft.com/office/officeart/2018/2/layout/IconCircleList"/>
    <dgm:cxn modelId="{72E37E4D-981B-5F40-B4A4-C72A3B050018}" type="presParOf" srcId="{0E49A203-B5D6-4F2E-B9A3-E5CB4A2CE6CE}" destId="{F333DE47-5543-410D-B242-330FA656F304}" srcOrd="2" destOrd="0" presId="urn:microsoft.com/office/officeart/2018/2/layout/IconCircleList"/>
    <dgm:cxn modelId="{0AD09BA2-3F11-9442-8953-FFB682DF79A6}" type="presParOf" srcId="{F333DE47-5543-410D-B242-330FA656F304}" destId="{A4E236D2-7CA4-443A-8B72-37D7BAA2BB7A}" srcOrd="0" destOrd="0" presId="urn:microsoft.com/office/officeart/2018/2/layout/IconCircleList"/>
    <dgm:cxn modelId="{E736A341-DE77-ED4F-A760-0C66A1CD7AEF}" type="presParOf" srcId="{F333DE47-5543-410D-B242-330FA656F304}" destId="{3D3D76E7-8062-4460-ABEB-7E839BE5610F}" srcOrd="1" destOrd="0" presId="urn:microsoft.com/office/officeart/2018/2/layout/IconCircleList"/>
    <dgm:cxn modelId="{FBF3C0DB-A7E6-A24C-8731-4BBB39928E19}" type="presParOf" srcId="{F333DE47-5543-410D-B242-330FA656F304}" destId="{5B169950-44B1-4500-B80A-580BEC0E0C31}" srcOrd="2" destOrd="0" presId="urn:microsoft.com/office/officeart/2018/2/layout/IconCircleList"/>
    <dgm:cxn modelId="{61193DEE-BE9F-4C49-8053-7CBDD32F4296}" type="presParOf" srcId="{F333DE47-5543-410D-B242-330FA656F304}" destId="{58DED7A5-FDA3-4BFE-ADA1-47537B1AFD26}" srcOrd="3" destOrd="0" presId="urn:microsoft.com/office/officeart/2018/2/layout/IconCircleList"/>
    <dgm:cxn modelId="{D13C82EC-41FE-DD46-9026-9DD8FB7907AA}" type="presParOf" srcId="{0E49A203-B5D6-4F2E-B9A3-E5CB4A2CE6CE}" destId="{E9147840-3A11-4B0D-99BB-A81F91ABCE7B}" srcOrd="3" destOrd="0" presId="urn:microsoft.com/office/officeart/2018/2/layout/IconCircleList"/>
    <dgm:cxn modelId="{9B81F7FB-D335-B742-998E-CEE807241931}" type="presParOf" srcId="{0E49A203-B5D6-4F2E-B9A3-E5CB4A2CE6CE}" destId="{C062E608-4592-4D78-B40A-865EDF957368}" srcOrd="4" destOrd="0" presId="urn:microsoft.com/office/officeart/2018/2/layout/IconCircleList"/>
    <dgm:cxn modelId="{CBF6FFB3-541F-2D47-A16C-57E695C9BF6A}" type="presParOf" srcId="{C062E608-4592-4D78-B40A-865EDF957368}" destId="{91C33645-7106-4435-9562-2AA4C228A418}" srcOrd="0" destOrd="0" presId="urn:microsoft.com/office/officeart/2018/2/layout/IconCircleList"/>
    <dgm:cxn modelId="{8F629545-565F-D344-AAAF-95AD0C397CE0}" type="presParOf" srcId="{C062E608-4592-4D78-B40A-865EDF957368}" destId="{9F082D5C-7DFD-4D65-8F4D-68DFF3CC0F95}" srcOrd="1" destOrd="0" presId="urn:microsoft.com/office/officeart/2018/2/layout/IconCircleList"/>
    <dgm:cxn modelId="{194D174F-78E4-AB4B-A72D-F74C3C3821C6}" type="presParOf" srcId="{C062E608-4592-4D78-B40A-865EDF957368}" destId="{8A586B40-9E37-43D8-BB6F-ABA7B318F393}" srcOrd="2" destOrd="0" presId="urn:microsoft.com/office/officeart/2018/2/layout/IconCircleList"/>
    <dgm:cxn modelId="{CCF8311D-3647-6E4E-B77A-59887EC1DB94}" type="presParOf" srcId="{C062E608-4592-4D78-B40A-865EDF957368}" destId="{BD86C64C-F6A3-49FD-906E-EDEB72D579BD}" srcOrd="3" destOrd="0" presId="urn:microsoft.com/office/officeart/2018/2/layout/IconCircleList"/>
    <dgm:cxn modelId="{3F486221-A5E3-9647-96FF-637B7F73CCBF}" type="presParOf" srcId="{0E49A203-B5D6-4F2E-B9A3-E5CB4A2CE6CE}" destId="{17916014-0962-40AD-B1CA-BE864B0B9D79}" srcOrd="5" destOrd="0" presId="urn:microsoft.com/office/officeart/2018/2/layout/IconCircleList"/>
    <dgm:cxn modelId="{E365C7D1-95E1-9344-9C91-24B6213CD75B}" type="presParOf" srcId="{0E49A203-B5D6-4F2E-B9A3-E5CB4A2CE6CE}" destId="{60AFEFAB-6109-470D-B157-6B78FE272247}" srcOrd="6" destOrd="0" presId="urn:microsoft.com/office/officeart/2018/2/layout/IconCircleList"/>
    <dgm:cxn modelId="{C8DAACC9-9621-484E-95A1-E58C14CD8FD8}" type="presParOf" srcId="{60AFEFAB-6109-470D-B157-6B78FE272247}" destId="{4C80E1BB-039F-4CB7-BC24-A84FCDE772C9}" srcOrd="0" destOrd="0" presId="urn:microsoft.com/office/officeart/2018/2/layout/IconCircleList"/>
    <dgm:cxn modelId="{47F7C9B1-416C-DD4F-8AA5-6EEFDA2933F8}" type="presParOf" srcId="{60AFEFAB-6109-470D-B157-6B78FE272247}" destId="{5633494F-4B2C-4CE9-91F9-5F4485FBDB8B}" srcOrd="1" destOrd="0" presId="urn:microsoft.com/office/officeart/2018/2/layout/IconCircleList"/>
    <dgm:cxn modelId="{0ABDDC29-0AB9-144C-BB3F-A16C915E0989}" type="presParOf" srcId="{60AFEFAB-6109-470D-B157-6B78FE272247}" destId="{68D4BAFA-5F8B-4D95-807A-E0FCC38981AE}" srcOrd="2" destOrd="0" presId="urn:microsoft.com/office/officeart/2018/2/layout/IconCircleList"/>
    <dgm:cxn modelId="{5C632AE2-9837-F84E-9FA5-D6A66D8D1CAC}" type="presParOf" srcId="{60AFEFAB-6109-470D-B157-6B78FE272247}" destId="{17A24FA4-FD45-428C-ABB8-FDF3148AC923}" srcOrd="3" destOrd="0" presId="urn:microsoft.com/office/officeart/2018/2/layout/IconCircleList"/>
    <dgm:cxn modelId="{0878693D-9988-D243-9F81-160C33DD3A76}" type="presParOf" srcId="{0E49A203-B5D6-4F2E-B9A3-E5CB4A2CE6CE}" destId="{02874CE7-8382-48F2-BA5D-48D25E320BF0}" srcOrd="7" destOrd="0" presId="urn:microsoft.com/office/officeart/2018/2/layout/IconCircleList"/>
    <dgm:cxn modelId="{DAB1D3F3-94D2-8546-A76A-7E228042215E}" type="presParOf" srcId="{0E49A203-B5D6-4F2E-B9A3-E5CB4A2CE6CE}" destId="{F3B2AB0C-5983-496F-8CAB-767BA2AC37F6}" srcOrd="8" destOrd="0" presId="urn:microsoft.com/office/officeart/2018/2/layout/IconCircleList"/>
    <dgm:cxn modelId="{1B1DD8D0-3F60-E049-8AC9-3A9C35848131}" type="presParOf" srcId="{F3B2AB0C-5983-496F-8CAB-767BA2AC37F6}" destId="{820DF5BC-CE18-455D-B0BD-F3EF47EE92E9}" srcOrd="0" destOrd="0" presId="urn:microsoft.com/office/officeart/2018/2/layout/IconCircleList"/>
    <dgm:cxn modelId="{85FB2231-2365-524F-9031-5389FCC275E8}" type="presParOf" srcId="{F3B2AB0C-5983-496F-8CAB-767BA2AC37F6}" destId="{70C3F273-482B-4BC7-87DE-3C2DA7D3EBFA}" srcOrd="1" destOrd="0" presId="urn:microsoft.com/office/officeart/2018/2/layout/IconCircleList"/>
    <dgm:cxn modelId="{968E4EB5-FE59-2A48-89A1-DFF6D517693D}" type="presParOf" srcId="{F3B2AB0C-5983-496F-8CAB-767BA2AC37F6}" destId="{1EDDF0B1-2C75-4F66-9C3E-0FE785B42714}" srcOrd="2" destOrd="0" presId="urn:microsoft.com/office/officeart/2018/2/layout/IconCircleList"/>
    <dgm:cxn modelId="{2F2C5633-D651-2347-A579-8BA99C2AC6E2}" type="presParOf" srcId="{F3B2AB0C-5983-496F-8CAB-767BA2AC37F6}" destId="{7189CF32-EDA8-4F19-96BC-89B1196594E8}" srcOrd="3" destOrd="0" presId="urn:microsoft.com/office/officeart/2018/2/layout/IconCircleList"/>
    <dgm:cxn modelId="{374C074D-2EAA-5A4A-8A35-7A3D0A7C3569}" type="presParOf" srcId="{0E49A203-B5D6-4F2E-B9A3-E5CB4A2CE6CE}" destId="{BF9623C9-BE87-4080-91DC-391B764A22A7}" srcOrd="9" destOrd="0" presId="urn:microsoft.com/office/officeart/2018/2/layout/IconCircleList"/>
    <dgm:cxn modelId="{ADDA2755-B03F-4D4E-BD5D-AB6C5E47AC76}" type="presParOf" srcId="{0E49A203-B5D6-4F2E-B9A3-E5CB4A2CE6CE}" destId="{EA24125A-F973-4ED7-935B-D7359A782E09}" srcOrd="10" destOrd="0" presId="urn:microsoft.com/office/officeart/2018/2/layout/IconCircleList"/>
    <dgm:cxn modelId="{A45A3ADE-C876-7E4A-A66A-725478D1A570}" type="presParOf" srcId="{EA24125A-F973-4ED7-935B-D7359A782E09}" destId="{01790A11-8F83-433C-8CFF-93FEDC096D08}" srcOrd="0" destOrd="0" presId="urn:microsoft.com/office/officeart/2018/2/layout/IconCircleList"/>
    <dgm:cxn modelId="{691CFF97-9CC9-D947-BB03-CB32CD8B30C3}" type="presParOf" srcId="{EA24125A-F973-4ED7-935B-D7359A782E09}" destId="{F71D67F6-7889-4BB6-9452-18F36CA497DD}" srcOrd="1" destOrd="0" presId="urn:microsoft.com/office/officeart/2018/2/layout/IconCircleList"/>
    <dgm:cxn modelId="{48C4585A-B8B2-0E47-A177-3EEEA1666161}" type="presParOf" srcId="{EA24125A-F973-4ED7-935B-D7359A782E09}" destId="{68AB07F4-E098-48F5-A6FB-841D1CB7BA9C}" srcOrd="2" destOrd="0" presId="urn:microsoft.com/office/officeart/2018/2/layout/IconCircleList"/>
    <dgm:cxn modelId="{9692D1AD-C3E1-484C-AC53-A7C348F3B5D6}" type="presParOf" srcId="{EA24125A-F973-4ED7-935B-D7359A782E09}" destId="{413AE8E8-F23D-4543-ACAB-E191FB5E225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568ED-BF91-4831-8B9A-50FB6E58DE93}">
      <dsp:nvSpPr>
        <dsp:cNvPr id="0" name=""/>
        <dsp:cNvSpPr/>
      </dsp:nvSpPr>
      <dsp:spPr>
        <a:xfrm>
          <a:off x="109363" y="692144"/>
          <a:ext cx="833364" cy="833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A258C-2E42-40CD-941A-5EB367935F97}">
      <dsp:nvSpPr>
        <dsp:cNvPr id="0" name=""/>
        <dsp:cNvSpPr/>
      </dsp:nvSpPr>
      <dsp:spPr>
        <a:xfrm>
          <a:off x="284370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797D1-84EB-4833-97DF-94EA8AE9A753}">
      <dsp:nvSpPr>
        <dsp:cNvPr id="0" name=""/>
        <dsp:cNvSpPr/>
      </dsp:nvSpPr>
      <dsp:spPr>
        <a:xfrm>
          <a:off x="1121306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Overview of Data</a:t>
          </a:r>
        </a:p>
      </dsp:txBody>
      <dsp:txXfrm>
        <a:off x="1121306" y="692144"/>
        <a:ext cx="1964358" cy="833364"/>
      </dsp:txXfrm>
    </dsp:sp>
    <dsp:sp modelId="{A4E236D2-7CA4-443A-8B72-37D7BAA2BB7A}">
      <dsp:nvSpPr>
        <dsp:cNvPr id="0" name=""/>
        <dsp:cNvSpPr/>
      </dsp:nvSpPr>
      <dsp:spPr>
        <a:xfrm>
          <a:off x="3427939" y="692144"/>
          <a:ext cx="833364" cy="83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D76E7-8062-4460-ABEB-7E839BE5610F}">
      <dsp:nvSpPr>
        <dsp:cNvPr id="0" name=""/>
        <dsp:cNvSpPr/>
      </dsp:nvSpPr>
      <dsp:spPr>
        <a:xfrm>
          <a:off x="3602945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ED7A5-FDA3-4BFE-ADA1-47537B1AFD26}">
      <dsp:nvSpPr>
        <dsp:cNvPr id="0" name=""/>
        <dsp:cNvSpPr/>
      </dsp:nvSpPr>
      <dsp:spPr>
        <a:xfrm>
          <a:off x="4439881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</a:p>
      </dsp:txBody>
      <dsp:txXfrm>
        <a:off x="4439881" y="692144"/>
        <a:ext cx="1964358" cy="833364"/>
      </dsp:txXfrm>
    </dsp:sp>
    <dsp:sp modelId="{91C33645-7106-4435-9562-2AA4C228A418}">
      <dsp:nvSpPr>
        <dsp:cNvPr id="0" name=""/>
        <dsp:cNvSpPr/>
      </dsp:nvSpPr>
      <dsp:spPr>
        <a:xfrm>
          <a:off x="109363" y="2526030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82D5C-7DFD-4D65-8F4D-68DFF3CC0F95}">
      <dsp:nvSpPr>
        <dsp:cNvPr id="0" name=""/>
        <dsp:cNvSpPr/>
      </dsp:nvSpPr>
      <dsp:spPr>
        <a:xfrm>
          <a:off x="284370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6C64C-F6A3-49FD-906E-EDEB72D579BD}">
      <dsp:nvSpPr>
        <dsp:cNvPr id="0" name=""/>
        <dsp:cNvSpPr/>
      </dsp:nvSpPr>
      <dsp:spPr>
        <a:xfrm>
          <a:off x="1121306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EDA</a:t>
          </a:r>
        </a:p>
      </dsp:txBody>
      <dsp:txXfrm>
        <a:off x="1121306" y="2526030"/>
        <a:ext cx="1964358" cy="833364"/>
      </dsp:txXfrm>
    </dsp:sp>
    <dsp:sp modelId="{4C80E1BB-039F-4CB7-BC24-A84FCDE772C9}">
      <dsp:nvSpPr>
        <dsp:cNvPr id="0" name=""/>
        <dsp:cNvSpPr/>
      </dsp:nvSpPr>
      <dsp:spPr>
        <a:xfrm>
          <a:off x="3427939" y="2526030"/>
          <a:ext cx="833364" cy="8333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3494F-4B2C-4CE9-91F9-5F4485FBDB8B}">
      <dsp:nvSpPr>
        <dsp:cNvPr id="0" name=""/>
        <dsp:cNvSpPr/>
      </dsp:nvSpPr>
      <dsp:spPr>
        <a:xfrm>
          <a:off x="3602945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24FA4-FD45-428C-ABB8-FDF3148AC923}">
      <dsp:nvSpPr>
        <dsp:cNvPr id="0" name=""/>
        <dsp:cNvSpPr/>
      </dsp:nvSpPr>
      <dsp:spPr>
        <a:xfrm>
          <a:off x="4439881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Modeling</a:t>
          </a:r>
        </a:p>
      </dsp:txBody>
      <dsp:txXfrm>
        <a:off x="4439881" y="2526030"/>
        <a:ext cx="1964358" cy="833364"/>
      </dsp:txXfrm>
    </dsp:sp>
    <dsp:sp modelId="{820DF5BC-CE18-455D-B0BD-F3EF47EE92E9}">
      <dsp:nvSpPr>
        <dsp:cNvPr id="0" name=""/>
        <dsp:cNvSpPr/>
      </dsp:nvSpPr>
      <dsp:spPr>
        <a:xfrm>
          <a:off x="109363" y="4359917"/>
          <a:ext cx="833364" cy="8333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3F273-482B-4BC7-87DE-3C2DA7D3EBFA}">
      <dsp:nvSpPr>
        <dsp:cNvPr id="0" name=""/>
        <dsp:cNvSpPr/>
      </dsp:nvSpPr>
      <dsp:spPr>
        <a:xfrm>
          <a:off x="284370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9CF32-EDA8-4F19-96BC-89B1196594E8}">
      <dsp:nvSpPr>
        <dsp:cNvPr id="0" name=""/>
        <dsp:cNvSpPr/>
      </dsp:nvSpPr>
      <dsp:spPr>
        <a:xfrm>
          <a:off x="1121306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Leakage Check</a:t>
          </a:r>
        </a:p>
      </dsp:txBody>
      <dsp:txXfrm>
        <a:off x="1121306" y="4359917"/>
        <a:ext cx="1964358" cy="833364"/>
      </dsp:txXfrm>
    </dsp:sp>
    <dsp:sp modelId="{01790A11-8F83-433C-8CFF-93FEDC096D08}">
      <dsp:nvSpPr>
        <dsp:cNvPr id="0" name=""/>
        <dsp:cNvSpPr/>
      </dsp:nvSpPr>
      <dsp:spPr>
        <a:xfrm>
          <a:off x="3427939" y="4359917"/>
          <a:ext cx="833364" cy="833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67F6-7889-4BB6-9452-18F36CA497DD}">
      <dsp:nvSpPr>
        <dsp:cNvPr id="0" name=""/>
        <dsp:cNvSpPr/>
      </dsp:nvSpPr>
      <dsp:spPr>
        <a:xfrm>
          <a:off x="3602945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AE8E8-F23D-4543-ACAB-E191FB5E225E}">
      <dsp:nvSpPr>
        <dsp:cNvPr id="0" name=""/>
        <dsp:cNvSpPr/>
      </dsp:nvSpPr>
      <dsp:spPr>
        <a:xfrm>
          <a:off x="4439881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Future Work</a:t>
          </a:r>
        </a:p>
      </dsp:txBody>
      <dsp:txXfrm>
        <a:off x="4439881" y="4359917"/>
        <a:ext cx="1964358" cy="83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D301A-27EA-7648-A77C-71B5391DA375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72B76-9485-CD4C-862A-9B3C37E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72B76-9485-CD4C-862A-9B3C37E715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6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0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82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A4D1FCB5-59F2-574E-9836-105F4553B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50" b="948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6329B-88BC-3246-9A10-3A2E458CA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you noisy enough?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5A46B-B0EB-734B-A5D6-1F22F239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Chinmay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Purav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3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4355-9F71-C74C-8DED-9AF14EB2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Leakage Check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117ADAFB-24AE-4740-9842-FB7D99B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88" t="7624" r="8714" b="7005"/>
          <a:stretch/>
        </p:blipFill>
        <p:spPr>
          <a:xfrm>
            <a:off x="291010" y="2816106"/>
            <a:ext cx="5633357" cy="3219061"/>
          </a:xfr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91A68C2-A373-A247-8B46-65093E507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6" t="7390" r="8629" b="5775"/>
          <a:stretch/>
        </p:blipFill>
        <p:spPr>
          <a:xfrm>
            <a:off x="6398263" y="2816106"/>
            <a:ext cx="5502727" cy="32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4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7F1A4-0495-634E-9673-021EC339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08FC0E-819B-AF43-9DD9-17CFD860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 though there is strong correlation between mfcc1 and the classification, it is not strong enough to call it a leakage.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concluded that there was leakage between the two classes in the downloaded data files.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would recommend not using the same files for future work. Hence, I have found new, and larger sound files for training in the future work.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new files would be used to do speech enhancement with RNN.</a:t>
            </a:r>
          </a:p>
        </p:txBody>
      </p:sp>
    </p:spTree>
    <p:extLst>
      <p:ext uri="{BB962C8B-B14F-4D97-AF65-F5344CB8AC3E}">
        <p14:creationId xmlns:p14="http://schemas.microsoft.com/office/powerpoint/2010/main" val="6602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Crossing 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ZRC is the rate at which a signal changes the sign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ZRC measures the dominant frequency of the signal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00C1E1E-F5CB-1D4B-88F4-480876ED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94350"/>
            <a:ext cx="6250769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2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Centroid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Centroid indicates the balancing point of the spectral power distribution.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Spectral Centroid measures the perceived sound quality.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FE865A9-D0CB-2C4B-9A50-7A698F87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4" y="1194350"/>
            <a:ext cx="6257018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1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frequency below which a specified percentage of the total spectral energy lies.</a:t>
            </a:r>
          </a:p>
          <a:p>
            <a:pPr>
              <a:buFont typeface="Wingdings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 can be used to distinguish between harmonic (below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noisy sounds (above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 was found at 85% of the total energy spectrum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5F033C7-62F8-404C-A2DE-7518D633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4" y="1194350"/>
            <a:ext cx="6257018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0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Cepstrum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cepstral coefficients (MFCCs) are are coefficients that make up the MFC. A MFC is the short term power spectrum of sound. MFCCs are commonly used in speech recognition.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MFCCs are sensitive to noise, it is common to normalize them to reduce the influence of noise.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MFCCs describe the overall shape of the spectral envelope.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BD2855-D853-864E-A117-C12FF983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3" y="1194350"/>
            <a:ext cx="6257019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1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 Frequencies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 features is projecting the entire spectrum into the 12 distinct semitones of the musical octave.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469CA6-04BF-2A48-B5EE-39F94215C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4" y="1031896"/>
            <a:ext cx="6257018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AFFB-F347-8440-997B-CEFC7363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708888-53C9-45EE-BF35-93061B804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3139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67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6A01-4CCB-DC4D-AF4D-B7768099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96C1B889-37A2-4B1A-B300-92F331F4E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by The University of Edinburgh, UK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consist of 825 clean audio files and 825 noisy audio files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clean and noisy audio files correspond to each other as they have same speech with and without background noise.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26 features were extracted from each of these files.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A34514C-E6E9-6E42-8075-BEC7BC67C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" r="3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485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B06CF-D8A6-084A-946A-8F9CF9B0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918CB6-D9DF-8D4B-87C7-4F60786D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Crossing Rate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Centroid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 Frequencies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cepstral coefficients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9D7D-3EDD-A54C-BECC-51F9D337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29FBFE-F0DE-48B3-9A8B-40C8E819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three components of the spectral features that were considered showed few differences in clean and noisy audio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the difference observed visually wasn’t significant enough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868A27A-5C80-5C43-8ED5-6F0316EF7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4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792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9D7D-3EDD-A54C-BECC-51F9D337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640080"/>
            <a:ext cx="3264789" cy="232257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b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29FBFE-F0DE-48B3-9A8B-40C8E819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43" y="2621280"/>
            <a:ext cx="3264789" cy="35966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MFCC1 is the first coefficient of the Mel-frequency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Cepstrum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observed visually the differences of MFCC1 in clean and noisy audio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suggesting that MFCC1 would be a good predictor of the classification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2C8E81CD-12C5-7140-A7D6-1BF8BA15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40" y="1280160"/>
            <a:ext cx="71628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9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FF3E-9098-874F-8F06-601E719DC7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8100"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331CBBF9-4108-E643-910E-EAFDC0D9F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2335"/>
            <a:ext cx="10515600" cy="2777917"/>
          </a:xfrm>
        </p:spPr>
      </p:pic>
    </p:spTree>
    <p:extLst>
      <p:ext uri="{BB962C8B-B14F-4D97-AF65-F5344CB8AC3E}">
        <p14:creationId xmlns:p14="http://schemas.microsoft.com/office/powerpoint/2010/main" val="13976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4355-9F71-C74C-8DED-9AF14EB2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Modeling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C6B1F1B4-A9C1-0845-8815-9245A3720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51" t="5441" r="6354" b="5382"/>
          <a:stretch/>
        </p:blipFill>
        <p:spPr>
          <a:xfrm>
            <a:off x="331567" y="2853770"/>
            <a:ext cx="5455917" cy="3143733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C9117A0-DF5D-E848-B48C-9E04AC980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3" t="5441" r="7752" b="5382"/>
          <a:stretch/>
        </p:blipFill>
        <p:spPr>
          <a:xfrm>
            <a:off x="6445073" y="2816106"/>
            <a:ext cx="5455917" cy="3219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7ACF40-E57F-BE45-9D00-2A5DD16A408E}"/>
              </a:ext>
            </a:extLst>
          </p:cNvPr>
          <p:cNvSpPr txBox="1"/>
          <p:nvPr/>
        </p:nvSpPr>
        <p:spPr>
          <a:xfrm>
            <a:off x="3304032" y="1755648"/>
            <a:ext cx="545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Accuracy: 0.95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Accuracy: 0.94</a:t>
            </a:r>
          </a:p>
        </p:txBody>
      </p:sp>
    </p:spTree>
    <p:extLst>
      <p:ext uri="{BB962C8B-B14F-4D97-AF65-F5344CB8AC3E}">
        <p14:creationId xmlns:p14="http://schemas.microsoft.com/office/powerpoint/2010/main" val="367141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F4A7-68D5-9F46-A195-09C367CF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Modeling</a:t>
            </a: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ontent Placeholder 44">
            <a:extLst>
              <a:ext uri="{FF2B5EF4-FFF2-40B4-BE49-F238E27FC236}">
                <a16:creationId xmlns:a16="http://schemas.microsoft.com/office/drawing/2014/main" id="{0D52C6D9-FAF7-477E-B40D-D98FD87AD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were found using Random Forest Classifier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was iterated 7 times to find the top 7 features that repeated most in those iterations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D26CF2-669C-014F-A096-8081029D0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7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2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504</Words>
  <Application>Microsoft Macintosh PowerPoint</Application>
  <PresentationFormat>Widescreen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Are you noisy enough?</vt:lpstr>
      <vt:lpstr>Agenda</vt:lpstr>
      <vt:lpstr>Overview of Data</vt:lpstr>
      <vt:lpstr>Feature Selection</vt:lpstr>
      <vt:lpstr>Exploratory Data Analysis</vt:lpstr>
      <vt:lpstr>Exploratory Data Analysis  </vt:lpstr>
      <vt:lpstr>Pipeline</vt:lpstr>
      <vt:lpstr>Machine Learning Modeling</vt:lpstr>
      <vt:lpstr>Machine Learning Modeling</vt:lpstr>
      <vt:lpstr>Leakage Check</vt:lpstr>
      <vt:lpstr>Conclusion and Future Work</vt:lpstr>
      <vt:lpstr>Zero Crossing Rate</vt:lpstr>
      <vt:lpstr>Spectral Centroid</vt:lpstr>
      <vt:lpstr>Spectral Rolloff</vt:lpstr>
      <vt:lpstr>Mel-frequency Cepstrum</vt:lpstr>
      <vt:lpstr>Chroma Frequencies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noisy enough?</dc:title>
  <dc:creator>Chinmay Vijay Purav</dc:creator>
  <cp:lastModifiedBy>Chinmay Vijay Purav</cp:lastModifiedBy>
  <cp:revision>2</cp:revision>
  <dcterms:created xsi:type="dcterms:W3CDTF">2020-02-07T20:19:04Z</dcterms:created>
  <dcterms:modified xsi:type="dcterms:W3CDTF">2020-02-07T21:35:48Z</dcterms:modified>
</cp:coreProperties>
</file>