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78" r:id="rId5"/>
    <p:sldId id="280" r:id="rId6"/>
    <p:sldId id="281" r:id="rId7"/>
    <p:sldId id="283" r:id="rId8"/>
    <p:sldId id="284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Reducing credit default rate at ABC bank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Ppt presented by:</a:t>
            </a:r>
          </a:p>
          <a:p>
            <a:pPr algn="l"/>
            <a:r>
              <a:rPr lang="en-US" sz="2300" dirty="0"/>
              <a:t>Aprajita chhawi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944B-7921-4C46-9EB3-08C59990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Importance using eli5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C1EA82-79B4-4179-921F-0559CD532C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10146" y="2496942"/>
            <a:ext cx="3754582" cy="320218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5790E-1D96-4CD0-8E1A-563B08C7F7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Feature importance using plot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208298-9D6F-4ED4-B4CE-CA7AF5395188}"/>
              </a:ext>
            </a:extLst>
          </p:cNvPr>
          <p:cNvSpPr txBox="1"/>
          <p:nvPr/>
        </p:nvSpPr>
        <p:spPr>
          <a:xfrm>
            <a:off x="1149927" y="2076451"/>
            <a:ext cx="446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Weight of each feature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78572A-5A51-4B5B-92FF-C09B64483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091" y="2496942"/>
            <a:ext cx="5896342" cy="314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4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C7EE-5520-4EE2-80AE-B381B1A9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Comparing good risk vs bad risk in each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C7AB1-0EC1-4DD4-87FC-0D29D3B1F9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Checking account status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D01C4-0CA5-40FF-8208-D0453F5F85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Credit history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C9721E-19A9-4073-9435-112411297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526800"/>
            <a:ext cx="6109855" cy="40488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1568EF-2C2B-43AA-8546-08239F2DF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55" y="2526800"/>
            <a:ext cx="5929745" cy="404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6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5B36-5BE5-42F9-943A-6EC1A933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Which approach did I consider for cost measures?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D7CDD-9CA3-482B-A28F-1C730BEF5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case study needed that is appropriate for evaluating the predicted class label.</a:t>
            </a:r>
          </a:p>
          <a:p>
            <a:r>
              <a:rPr lang="en-IN" dirty="0"/>
              <a:t>Considered precision and recall as primary evaluating factors</a:t>
            </a:r>
          </a:p>
          <a:p>
            <a:r>
              <a:rPr lang="en-IN" dirty="0"/>
              <a:t>Studied in a report that for banks:</a:t>
            </a:r>
          </a:p>
          <a:p>
            <a:pPr marL="36900" indent="0">
              <a:buNone/>
            </a:pPr>
            <a:r>
              <a:rPr lang="en-IN" dirty="0"/>
              <a:t>              COST(False Negatives) &gt; COST(False Positives)</a:t>
            </a:r>
          </a:p>
          <a:p>
            <a:r>
              <a:rPr lang="en-IN" dirty="0"/>
              <a:t>I used beta version of F-measure that calculates a weighted harmonic mean of precision but favours higher recall scores over precision scores.</a:t>
            </a:r>
          </a:p>
        </p:txBody>
      </p:sp>
    </p:spTree>
    <p:extLst>
      <p:ext uri="{BB962C8B-B14F-4D97-AF65-F5344CB8AC3E}">
        <p14:creationId xmlns:p14="http://schemas.microsoft.com/office/powerpoint/2010/main" val="357445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F118-D58D-4754-AB7A-F2A21AB0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Model did I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BB1B-D3BB-4D2B-9716-5B71A6DBB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a Dummy Classifier class from scikit-learn library and setting the strategy argument to constant and constant argument to 1 for minority class.</a:t>
            </a:r>
          </a:p>
          <a:p>
            <a:r>
              <a:rPr lang="en-IN" dirty="0"/>
              <a:t>Then I used the basic models such as Logistic Regression, LDA Classifier, </a:t>
            </a:r>
            <a:r>
              <a:rPr lang="en-IN" dirty="0" err="1"/>
              <a:t>Guassian</a:t>
            </a:r>
            <a:r>
              <a:rPr lang="en-IN" dirty="0"/>
              <a:t> NB and SVM classifiers for analysis.</a:t>
            </a:r>
          </a:p>
          <a:p>
            <a:r>
              <a:rPr lang="en-IN" dirty="0"/>
              <a:t>Then for the final model application, I used Power Transformer and </a:t>
            </a:r>
            <a:r>
              <a:rPr lang="en-IN" dirty="0" err="1"/>
              <a:t>MinMax</a:t>
            </a:r>
            <a:r>
              <a:rPr lang="en-IN" dirty="0"/>
              <a:t> Scalar for </a:t>
            </a:r>
            <a:r>
              <a:rPr lang="en-IN" dirty="0" err="1"/>
              <a:t>preprocessing</a:t>
            </a:r>
            <a:r>
              <a:rPr lang="en-IN" dirty="0"/>
              <a:t>, repeated edited nearest neighbour for under sampling, Logistic class weighted as base model.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25D267-362C-417A-9496-66D4C2783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LogisticRegression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8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All the </a:t>
            </a:r>
            <a:r>
              <a:rPr lang="en-US" sz="4000" dirty="0" err="1"/>
              <a:t>ipynb</a:t>
            </a:r>
            <a:r>
              <a:rPr lang="en-US" sz="4000" dirty="0"/>
              <a:t> files are attached in zip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C1D779-D725-496A-8407-F1296D4E294C}"/>
              </a:ext>
            </a:extLst>
          </p:cNvPr>
          <p:cNvSpPr txBox="1"/>
          <p:nvPr/>
        </p:nvSpPr>
        <p:spPr>
          <a:xfrm>
            <a:off x="6900493" y="5334000"/>
            <a:ext cx="401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THANK-YOU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{215ACF5C-CED0-4D3B-86D7-663AD73BA812}tf55705232_win32</Template>
  <TotalTime>37</TotalTime>
  <Words>208</Words>
  <Application>Microsoft Office PowerPoint</Application>
  <PresentationFormat>Widescreen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Goudy Old Style</vt:lpstr>
      <vt:lpstr>Wingdings 2</vt:lpstr>
      <vt:lpstr>SlateVTI</vt:lpstr>
      <vt:lpstr>Reducing credit default rate at ABC bank</vt:lpstr>
      <vt:lpstr>Feature Importance using eli5</vt:lpstr>
      <vt:lpstr>Comparing good risk vs bad risk in each feature</vt:lpstr>
      <vt:lpstr>Which approach did I consider for cost measures?</vt:lpstr>
      <vt:lpstr>Which Model did I use?</vt:lpstr>
      <vt:lpstr>All the ipynb files are attached in zip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Reducing credit default rate at ABC bank</dc:title>
  <dc:creator>Aprajita chhawi</dc:creator>
  <cp:lastModifiedBy>Aprajita chhawi</cp:lastModifiedBy>
  <cp:revision>4</cp:revision>
  <dcterms:created xsi:type="dcterms:W3CDTF">2021-05-10T06:16:11Z</dcterms:created>
  <dcterms:modified xsi:type="dcterms:W3CDTF">2021-05-10T06:53:48Z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