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8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4" y="129778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66C9C-ABFD-84BE-3B92-79C065728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02" y="828676"/>
            <a:ext cx="10587795" cy="573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85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33347" y="8975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FFA33F55-F449-18D2-EADD-4514B595C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3111226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45" y="2114527"/>
            <a:ext cx="11139524" cy="3985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D91262-46F1-BFF7-E830-FD03E7688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4" y="160046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2052" name="Picture 4" descr="Power BI - Udemy Business">
            <a:extLst>
              <a:ext uri="{FF2B5EF4-FFF2-40B4-BE49-F238E27FC236}">
                <a16:creationId xmlns:a16="http://schemas.microsoft.com/office/drawing/2014/main" id="{FB538A17-9B30-23BE-0BBF-16B542E6B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308322"/>
            <a:ext cx="11353802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Items, Average Rating) 	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Matrix Card.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436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Aditya Prakash</cp:lastModifiedBy>
  <cp:revision>11</cp:revision>
  <dcterms:created xsi:type="dcterms:W3CDTF">2024-06-24T12:27:37Z</dcterms:created>
  <dcterms:modified xsi:type="dcterms:W3CDTF">2025-03-31T16:41:30Z</dcterms:modified>
</cp:coreProperties>
</file>