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ibre Baskerville"/>
      <p:regular r:id="rId14"/>
      <p:bold r:id="rId15"/>
      <p:italic r:id="rId16"/>
    </p:embeddedFont>
    <p:embeddedFont>
      <p:font typeface="Gill Sans"/>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ibreBaskerville-bold.fntdata"/><Relationship Id="rId14" Type="http://schemas.openxmlformats.org/officeDocument/2006/relationships/font" Target="fonts/LibreBaskerville-regular.fntdata"/><Relationship Id="rId17" Type="http://schemas.openxmlformats.org/officeDocument/2006/relationships/font" Target="fonts/GillSans-regular.fntdata"/><Relationship Id="rId16" Type="http://schemas.openxmlformats.org/officeDocument/2006/relationships/font" Target="fonts/LibreBaskerville-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Gill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Winston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863c74ff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863c74ff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Hansel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63c74ff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63c74ff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863c74ff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863c74ff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winston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81e59d807_1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81e59d807_1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winston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863c74ff8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863c74ff8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Aldi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863c74ff8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863c74ff8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Hansel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863c74ff8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863c74ff8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10" name="Shape 10"/>
        <p:cNvGrpSpPr/>
        <p:nvPr/>
      </p:nvGrpSpPr>
      <p:grpSpPr>
        <a:xfrm>
          <a:off x="0" y="0"/>
          <a:ext cx="0" cy="0"/>
          <a:chOff x="0" y="0"/>
          <a:chExt cx="0" cy="0"/>
        </a:xfrm>
      </p:grpSpPr>
      <p:pic>
        <p:nvPicPr>
          <p:cNvPr descr="A picture containing text, plant&#10;&#10;Description automatically generated" id="11" name="Google Shape;11;p2"/>
          <p:cNvPicPr preferRelativeResize="0"/>
          <p:nvPr/>
        </p:nvPicPr>
        <p:blipFill rotWithShape="1">
          <a:blip r:embed="rId2">
            <a:alphaModFix/>
          </a:blip>
          <a:srcRect b="0" l="0" r="0" t="0"/>
          <a:stretch/>
        </p:blipFill>
        <p:spPr>
          <a:xfrm>
            <a:off x="1137907" y="0"/>
            <a:ext cx="6294018" cy="5143501"/>
          </a:xfrm>
          <a:prstGeom prst="rect">
            <a:avLst/>
          </a:prstGeom>
          <a:noFill/>
          <a:ln>
            <a:noFill/>
          </a:ln>
        </p:spPr>
      </p:pic>
      <p:sp>
        <p:nvSpPr>
          <p:cNvPr id="12" name="Google Shape;12;p2"/>
          <p:cNvSpPr/>
          <p:nvPr/>
        </p:nvSpPr>
        <p:spPr>
          <a:xfrm>
            <a:off x="2475213" y="491184"/>
            <a:ext cx="4193700" cy="4193700"/>
          </a:xfrm>
          <a:prstGeom prst="ellipse">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cxnSp>
        <p:nvCxnSpPr>
          <p:cNvPr id="13" name="Google Shape;13;p2"/>
          <p:cNvCxnSpPr/>
          <p:nvPr/>
        </p:nvCxnSpPr>
        <p:spPr>
          <a:xfrm>
            <a:off x="3269907" y="3225116"/>
            <a:ext cx="2604300" cy="0"/>
          </a:xfrm>
          <a:prstGeom prst="straightConnector1">
            <a:avLst/>
          </a:prstGeom>
          <a:noFill/>
          <a:ln cap="flat" cmpd="sng" w="19050">
            <a:solidFill>
              <a:schemeClr val="accent1"/>
            </a:solidFill>
            <a:prstDash val="solid"/>
            <a:miter lim="800000"/>
            <a:headEnd len="sm" w="sm" type="none"/>
            <a:tailEnd len="sm" w="sm" type="none"/>
          </a:ln>
        </p:spPr>
      </p:cxnSp>
      <p:pic>
        <p:nvPicPr>
          <p:cNvPr descr="A picture containing text&#10;&#10;Description automatically generated" id="14" name="Google Shape;14;p2"/>
          <p:cNvPicPr preferRelativeResize="0"/>
          <p:nvPr/>
        </p:nvPicPr>
        <p:blipFill rotWithShape="1">
          <a:blip r:embed="rId3">
            <a:alphaModFix/>
          </a:blip>
          <a:srcRect b="0" l="0" r="0" t="0"/>
          <a:stretch/>
        </p:blipFill>
        <p:spPr>
          <a:xfrm>
            <a:off x="4207471" y="3118098"/>
            <a:ext cx="729058" cy="214036"/>
          </a:xfrm>
          <a:prstGeom prst="rect">
            <a:avLst/>
          </a:prstGeom>
          <a:noFill/>
          <a:ln>
            <a:noFill/>
          </a:ln>
        </p:spPr>
      </p:pic>
      <p:sp>
        <p:nvSpPr>
          <p:cNvPr id="15" name="Google Shape;15;p2"/>
          <p:cNvSpPr/>
          <p:nvPr/>
        </p:nvSpPr>
        <p:spPr>
          <a:xfrm>
            <a:off x="2585651" y="605484"/>
            <a:ext cx="3972600" cy="3972600"/>
          </a:xfrm>
          <a:prstGeom prst="ellipse">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ceramic ware, porcelain&#10;&#10;Description automatically generated" id="16" name="Google Shape;16;p2"/>
          <p:cNvPicPr preferRelativeResize="0"/>
          <p:nvPr/>
        </p:nvPicPr>
        <p:blipFill rotWithShape="1">
          <a:blip r:embed="rId4">
            <a:alphaModFix/>
          </a:blip>
          <a:srcRect b="0" l="0" r="0" t="0"/>
          <a:stretch/>
        </p:blipFill>
        <p:spPr>
          <a:xfrm>
            <a:off x="5264504" y="3610837"/>
            <a:ext cx="1251581" cy="1216076"/>
          </a:xfrm>
          <a:prstGeom prst="rect">
            <a:avLst/>
          </a:prstGeom>
          <a:noFill/>
          <a:ln>
            <a:noFill/>
          </a:ln>
        </p:spPr>
      </p:pic>
      <p:pic>
        <p:nvPicPr>
          <p:cNvPr id="17" name="Google Shape;17;p2"/>
          <p:cNvPicPr preferRelativeResize="0"/>
          <p:nvPr/>
        </p:nvPicPr>
        <p:blipFill rotWithShape="1">
          <a:blip r:embed="rId5">
            <a:alphaModFix/>
          </a:blip>
          <a:srcRect b="0" l="0" r="0" t="0"/>
          <a:stretch/>
        </p:blipFill>
        <p:spPr>
          <a:xfrm>
            <a:off x="2648083" y="873189"/>
            <a:ext cx="614101" cy="634126"/>
          </a:xfrm>
          <a:prstGeom prst="rect">
            <a:avLst/>
          </a:prstGeom>
          <a:noFill/>
          <a:ln>
            <a:noFill/>
          </a:ln>
        </p:spPr>
      </p:pic>
      <p:sp>
        <p:nvSpPr>
          <p:cNvPr id="18" name="Google Shape;18;p2"/>
          <p:cNvSpPr txBox="1"/>
          <p:nvPr>
            <p:ph type="ctrTitle"/>
          </p:nvPr>
        </p:nvSpPr>
        <p:spPr>
          <a:xfrm>
            <a:off x="2061972" y="1995678"/>
            <a:ext cx="5020200" cy="8160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accent3"/>
              </a:buClr>
              <a:buSzPts val="3500"/>
              <a:buFont typeface="Libre Baskerville"/>
              <a:buNone/>
              <a:defRPr sz="3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2"/>
          <p:cNvSpPr txBox="1"/>
          <p:nvPr>
            <p:ph idx="1" type="subTitle"/>
          </p:nvPr>
        </p:nvSpPr>
        <p:spPr>
          <a:xfrm>
            <a:off x="3447288" y="1700784"/>
            <a:ext cx="2249400" cy="3291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SzPts val="1800"/>
              <a:buNone/>
              <a:defRPr sz="1800"/>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green">
  <p:cSld name="Title and Content green">
    <p:bg>
      <p:bgPr>
        <a:solidFill>
          <a:schemeClr val="dk2"/>
        </a:solidFill>
      </p:bgPr>
    </p:bg>
    <p:spTree>
      <p:nvGrpSpPr>
        <p:cNvPr id="92" name="Shape 92"/>
        <p:cNvGrpSpPr/>
        <p:nvPr/>
      </p:nvGrpSpPr>
      <p:grpSpPr>
        <a:xfrm>
          <a:off x="0" y="0"/>
          <a:ext cx="0" cy="0"/>
          <a:chOff x="0" y="0"/>
          <a:chExt cx="0" cy="0"/>
        </a:xfrm>
      </p:grpSpPr>
      <p:sp>
        <p:nvSpPr>
          <p:cNvPr id="93" name="Google Shape;93;p11"/>
          <p:cNvSpPr txBox="1"/>
          <p:nvPr>
            <p:ph type="title"/>
          </p:nvPr>
        </p:nvSpPr>
        <p:spPr>
          <a:xfrm>
            <a:off x="628650" y="285749"/>
            <a:ext cx="7886700" cy="9945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a:latin typeface="Libre Baskerville"/>
                <a:ea typeface="Libre Baskerville"/>
                <a:cs typeface="Libre Baskerville"/>
                <a:sym typeface="Libre Baskervill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1"/>
          <p:cNvSpPr txBox="1"/>
          <p:nvPr>
            <p:ph idx="1" type="body"/>
          </p:nvPr>
        </p:nvSpPr>
        <p:spPr>
          <a:xfrm>
            <a:off x="457200" y="1200150"/>
            <a:ext cx="8229600" cy="34290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latin typeface="Gill Sans"/>
                <a:ea typeface="Gill Sans"/>
                <a:cs typeface="Gill Sans"/>
                <a:sym typeface="Gill Sans"/>
              </a:defRPr>
            </a:lvl1pPr>
            <a:lvl2pPr indent="-342900" lvl="1" marL="914400" algn="l">
              <a:lnSpc>
                <a:spcPct val="90000"/>
              </a:lnSpc>
              <a:spcBef>
                <a:spcPts val="400"/>
              </a:spcBef>
              <a:spcAft>
                <a:spcPts val="0"/>
              </a:spcAft>
              <a:buSzPts val="1800"/>
              <a:buChar char="•"/>
              <a:defRPr>
                <a:latin typeface="Gill Sans"/>
                <a:ea typeface="Gill Sans"/>
                <a:cs typeface="Gill Sans"/>
                <a:sym typeface="Gill Sans"/>
              </a:defRPr>
            </a:lvl2pPr>
            <a:lvl3pPr indent="-323850" lvl="2" marL="1371600" algn="l">
              <a:lnSpc>
                <a:spcPct val="90000"/>
              </a:lnSpc>
              <a:spcBef>
                <a:spcPts val="400"/>
              </a:spcBef>
              <a:spcAft>
                <a:spcPts val="0"/>
              </a:spcAft>
              <a:buSzPts val="1500"/>
              <a:buChar char="•"/>
              <a:defRPr>
                <a:latin typeface="Gill Sans"/>
                <a:ea typeface="Gill Sans"/>
                <a:cs typeface="Gill Sans"/>
                <a:sym typeface="Gill Sans"/>
              </a:defRPr>
            </a:lvl3pPr>
            <a:lvl4pPr indent="-317500" lvl="3" marL="1828800" algn="l">
              <a:lnSpc>
                <a:spcPct val="90000"/>
              </a:lnSpc>
              <a:spcBef>
                <a:spcPts val="400"/>
              </a:spcBef>
              <a:spcAft>
                <a:spcPts val="0"/>
              </a:spcAft>
              <a:buSzPts val="1400"/>
              <a:buChar char="•"/>
              <a:defRPr>
                <a:latin typeface="Gill Sans"/>
                <a:ea typeface="Gill Sans"/>
                <a:cs typeface="Gill Sans"/>
                <a:sym typeface="Gill Sans"/>
              </a:defRPr>
            </a:lvl4pPr>
            <a:lvl5pPr indent="-317500" lvl="4" marL="2286000" algn="l">
              <a:lnSpc>
                <a:spcPct val="90000"/>
              </a:lnSpc>
              <a:spcBef>
                <a:spcPts val="400"/>
              </a:spcBef>
              <a:spcAft>
                <a:spcPts val="0"/>
              </a:spcAft>
              <a:buSzPts val="1400"/>
              <a:buChar char="•"/>
              <a:defRPr>
                <a:latin typeface="Gill Sans"/>
                <a:ea typeface="Gill Sans"/>
                <a:cs typeface="Gill Sans"/>
                <a:sym typeface="Gill Sans"/>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11"/>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1"/>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solidFill>
          <a:schemeClr val="dk2"/>
        </a:solidFill>
      </p:bgPr>
    </p:bg>
    <p:spTree>
      <p:nvGrpSpPr>
        <p:cNvPr id="97" name="Shape 97"/>
        <p:cNvGrpSpPr/>
        <p:nvPr/>
      </p:nvGrpSpPr>
      <p:grpSpPr>
        <a:xfrm>
          <a:off x="0" y="0"/>
          <a:ext cx="0" cy="0"/>
          <a:chOff x="0" y="0"/>
          <a:chExt cx="0" cy="0"/>
        </a:xfrm>
      </p:grpSpPr>
      <p:sp>
        <p:nvSpPr>
          <p:cNvPr id="98" name="Google Shape;98;p12"/>
          <p:cNvSpPr/>
          <p:nvPr/>
        </p:nvSpPr>
        <p:spPr>
          <a:xfrm>
            <a:off x="0" y="1150463"/>
            <a:ext cx="9144000" cy="2842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fabric&#10;&#10;Description automatically generated" id="99" name="Google Shape;99;p12"/>
          <p:cNvPicPr preferRelativeResize="0"/>
          <p:nvPr/>
        </p:nvPicPr>
        <p:blipFill rotWithShape="1">
          <a:blip r:embed="rId2">
            <a:alphaModFix/>
          </a:blip>
          <a:srcRect b="0" l="0" r="0" t="0"/>
          <a:stretch/>
        </p:blipFill>
        <p:spPr>
          <a:xfrm rot="-5400000">
            <a:off x="3792177" y="-1329736"/>
            <a:ext cx="1610288" cy="4529751"/>
          </a:xfrm>
          <a:prstGeom prst="rect">
            <a:avLst/>
          </a:prstGeom>
          <a:noFill/>
          <a:ln>
            <a:noFill/>
          </a:ln>
        </p:spPr>
      </p:pic>
      <p:sp>
        <p:nvSpPr>
          <p:cNvPr id="100" name="Google Shape;100;p12"/>
          <p:cNvSpPr/>
          <p:nvPr/>
        </p:nvSpPr>
        <p:spPr>
          <a:xfrm>
            <a:off x="169164" y="1347107"/>
            <a:ext cx="8805600" cy="24492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flower, plant&#10;&#10;Description automatically generated" id="101" name="Google Shape;101;p12"/>
          <p:cNvPicPr preferRelativeResize="0"/>
          <p:nvPr/>
        </p:nvPicPr>
        <p:blipFill rotWithShape="1">
          <a:blip r:embed="rId3">
            <a:alphaModFix/>
          </a:blip>
          <a:srcRect b="0" l="0" r="0" t="0"/>
          <a:stretch/>
        </p:blipFill>
        <p:spPr>
          <a:xfrm rot="-5400000">
            <a:off x="4730657" y="-215263"/>
            <a:ext cx="788501" cy="2900079"/>
          </a:xfrm>
          <a:prstGeom prst="rect">
            <a:avLst/>
          </a:prstGeom>
          <a:noFill/>
          <a:ln>
            <a:noFill/>
          </a:ln>
        </p:spPr>
      </p:pic>
      <p:pic>
        <p:nvPicPr>
          <p:cNvPr descr="A picture containing mollusk, insect&#10;&#10;Description automatically generated" id="102" name="Google Shape;102;p12"/>
          <p:cNvPicPr preferRelativeResize="0"/>
          <p:nvPr/>
        </p:nvPicPr>
        <p:blipFill rotWithShape="1">
          <a:blip r:embed="rId4">
            <a:alphaModFix/>
          </a:blip>
          <a:srcRect b="0" l="0" r="0" t="0"/>
          <a:stretch/>
        </p:blipFill>
        <p:spPr>
          <a:xfrm>
            <a:off x="4119166" y="3692535"/>
            <a:ext cx="905666" cy="265883"/>
          </a:xfrm>
          <a:prstGeom prst="rect">
            <a:avLst/>
          </a:prstGeom>
          <a:noFill/>
          <a:ln>
            <a:noFill/>
          </a:ln>
        </p:spPr>
      </p:pic>
      <p:sp>
        <p:nvSpPr>
          <p:cNvPr id="103" name="Google Shape;103;p12"/>
          <p:cNvSpPr txBox="1"/>
          <p:nvPr>
            <p:ph type="title"/>
          </p:nvPr>
        </p:nvSpPr>
        <p:spPr>
          <a:xfrm>
            <a:off x="1307592" y="1803654"/>
            <a:ext cx="6528900" cy="15018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12"/>
          <p:cNvSpPr txBox="1"/>
          <p:nvPr>
            <p:ph idx="1" type="body"/>
          </p:nvPr>
        </p:nvSpPr>
        <p:spPr>
          <a:xfrm>
            <a:off x="1307590" y="2973388"/>
            <a:ext cx="6528900" cy="342900"/>
          </a:xfrm>
          <a:prstGeom prst="rect">
            <a:avLst/>
          </a:prstGeom>
          <a:noFill/>
          <a:ln>
            <a:noFill/>
          </a:ln>
        </p:spPr>
        <p:txBody>
          <a:bodyPr anchorCtr="0" anchor="ctr" bIns="34275" lIns="68575" spcFirstLastPara="1" rIns="68575" wrap="square" tIns="34275">
            <a:normAutofit/>
          </a:bodyPr>
          <a:lstStyle>
            <a:lvl1pPr indent="-228600" lvl="0" marL="457200" algn="ctr">
              <a:lnSpc>
                <a:spcPct val="90000"/>
              </a:lnSpc>
              <a:spcBef>
                <a:spcPts val="800"/>
              </a:spcBef>
              <a:spcAft>
                <a:spcPts val="0"/>
              </a:spcAft>
              <a:buSzPts val="1800"/>
              <a:buNone/>
              <a:defRPr sz="1800">
                <a:solidFill>
                  <a:schemeClr val="accent3"/>
                </a:solidFill>
              </a:defRPr>
            </a:lvl1pPr>
            <a:lvl2pPr indent="-228600" lvl="1" marL="914400" algn="l">
              <a:lnSpc>
                <a:spcPct val="90000"/>
              </a:lnSpc>
              <a:spcBef>
                <a:spcPts val="400"/>
              </a:spcBef>
              <a:spcAft>
                <a:spcPts val="0"/>
              </a:spcAft>
              <a:buSzPts val="1500"/>
              <a:buNone/>
              <a:defRPr sz="1500">
                <a:solidFill>
                  <a:srgbClr val="888888"/>
                </a:solidFill>
              </a:defRPr>
            </a:lvl2pPr>
            <a:lvl3pPr indent="-228600" lvl="2" marL="1371600" algn="l">
              <a:lnSpc>
                <a:spcPct val="90000"/>
              </a:lnSpc>
              <a:spcBef>
                <a:spcPts val="400"/>
              </a:spcBef>
              <a:spcAft>
                <a:spcPts val="0"/>
              </a:spcAft>
              <a:buSzPts val="1400"/>
              <a:buNone/>
              <a:defRPr sz="1400">
                <a:solidFill>
                  <a:srgbClr val="888888"/>
                </a:solidFill>
              </a:defRPr>
            </a:lvl3pPr>
            <a:lvl4pPr indent="-228600" lvl="3" marL="1828800" algn="l">
              <a:lnSpc>
                <a:spcPct val="90000"/>
              </a:lnSpc>
              <a:spcBef>
                <a:spcPts val="400"/>
              </a:spcBef>
              <a:spcAft>
                <a:spcPts val="0"/>
              </a:spcAft>
              <a:buSzPts val="1200"/>
              <a:buNone/>
              <a:defRPr sz="1200">
                <a:solidFill>
                  <a:srgbClr val="888888"/>
                </a:solidFill>
              </a:defRPr>
            </a:lvl4pPr>
            <a:lvl5pPr indent="-228600" lvl="4" marL="2286000" algn="l">
              <a:lnSpc>
                <a:spcPct val="90000"/>
              </a:lnSpc>
              <a:spcBef>
                <a:spcPts val="400"/>
              </a:spcBef>
              <a:spcAft>
                <a:spcPts val="0"/>
              </a:spcAft>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05" name="Google Shape;105;p12"/>
          <p:cNvSpPr txBox="1"/>
          <p:nvPr>
            <p:ph idx="2" type="body"/>
          </p:nvPr>
        </p:nvSpPr>
        <p:spPr>
          <a:xfrm>
            <a:off x="7612250" y="2391802"/>
            <a:ext cx="709200" cy="1452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0500"/>
              <a:buNone/>
              <a:defRPr b="1" sz="10500">
                <a:solidFill>
                  <a:schemeClr val="dk2"/>
                </a:solidFill>
                <a:latin typeface="Libre Baskerville"/>
                <a:ea typeface="Libre Baskerville"/>
                <a:cs typeface="Libre Baskerville"/>
                <a:sym typeface="Libre Baskervill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6" name="Google Shape;106;p12"/>
          <p:cNvSpPr txBox="1"/>
          <p:nvPr>
            <p:ph idx="3" type="body"/>
          </p:nvPr>
        </p:nvSpPr>
        <p:spPr>
          <a:xfrm>
            <a:off x="774888" y="1602425"/>
            <a:ext cx="706500" cy="1452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0500"/>
              <a:buNone/>
              <a:defRPr b="1" sz="10500">
                <a:solidFill>
                  <a:schemeClr val="dk2"/>
                </a:solidFill>
                <a:latin typeface="Libre Baskerville"/>
                <a:ea typeface="Libre Baskerville"/>
                <a:cs typeface="Libre Baskerville"/>
                <a:sym typeface="Libre Baskervill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solidFill>
          <a:schemeClr val="dk2"/>
        </a:solidFill>
      </p:bgPr>
    </p:bg>
    <p:spTree>
      <p:nvGrpSpPr>
        <p:cNvPr id="107" name="Shape 107"/>
        <p:cNvGrpSpPr/>
        <p:nvPr/>
      </p:nvGrpSpPr>
      <p:grpSpPr>
        <a:xfrm>
          <a:off x="0" y="0"/>
          <a:ext cx="0" cy="0"/>
          <a:chOff x="0" y="0"/>
          <a:chExt cx="0" cy="0"/>
        </a:xfrm>
      </p:grpSpPr>
      <p:sp>
        <p:nvSpPr>
          <p:cNvPr id="108" name="Google Shape;108;p13"/>
          <p:cNvSpPr/>
          <p:nvPr/>
        </p:nvSpPr>
        <p:spPr>
          <a:xfrm>
            <a:off x="415082" y="0"/>
            <a:ext cx="8329200" cy="4683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09" name="Google Shape;109;p13"/>
          <p:cNvSpPr/>
          <p:nvPr/>
        </p:nvSpPr>
        <p:spPr>
          <a:xfrm>
            <a:off x="658184" y="0"/>
            <a:ext cx="7845600" cy="4404600"/>
          </a:xfrm>
          <a:prstGeom prst="rect">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mollusk, insect&#10;&#10;Description automatically generated" id="110" name="Google Shape;110;p13"/>
          <p:cNvPicPr preferRelativeResize="0"/>
          <p:nvPr/>
        </p:nvPicPr>
        <p:blipFill rotWithShape="1">
          <a:blip r:embed="rId2">
            <a:alphaModFix/>
          </a:blip>
          <a:srcRect b="0" l="0" r="0" t="0"/>
          <a:stretch/>
        </p:blipFill>
        <p:spPr>
          <a:xfrm>
            <a:off x="4118456" y="4303665"/>
            <a:ext cx="905666" cy="265883"/>
          </a:xfrm>
          <a:prstGeom prst="rect">
            <a:avLst/>
          </a:prstGeom>
          <a:noFill/>
          <a:ln>
            <a:noFill/>
          </a:ln>
        </p:spPr>
      </p:pic>
      <p:sp>
        <p:nvSpPr>
          <p:cNvPr id="111" name="Google Shape;111;p13"/>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13"/>
          <p:cNvSpPr/>
          <p:nvPr>
            <p:ph idx="2" type="pic"/>
          </p:nvPr>
        </p:nvSpPr>
        <p:spPr>
          <a:xfrm>
            <a:off x="1031901" y="1347788"/>
            <a:ext cx="1543200" cy="1544100"/>
          </a:xfrm>
          <a:prstGeom prst="rect">
            <a:avLst/>
          </a:prstGeom>
          <a:noFill/>
          <a:ln>
            <a:noFill/>
          </a:ln>
        </p:spPr>
      </p:sp>
      <p:sp>
        <p:nvSpPr>
          <p:cNvPr id="113" name="Google Shape;113;p13"/>
          <p:cNvSpPr txBox="1"/>
          <p:nvPr>
            <p:ph idx="1" type="body"/>
          </p:nvPr>
        </p:nvSpPr>
        <p:spPr>
          <a:xfrm>
            <a:off x="994630" y="2959894"/>
            <a:ext cx="1645800" cy="266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500"/>
              <a:buNone/>
              <a:defRPr sz="15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13"/>
          <p:cNvSpPr txBox="1"/>
          <p:nvPr>
            <p:ph idx="3" type="body"/>
          </p:nvPr>
        </p:nvSpPr>
        <p:spPr>
          <a:xfrm>
            <a:off x="996232" y="3229811"/>
            <a:ext cx="1645800" cy="2058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13"/>
          <p:cNvSpPr/>
          <p:nvPr>
            <p:ph idx="4" type="pic"/>
          </p:nvPr>
        </p:nvSpPr>
        <p:spPr>
          <a:xfrm>
            <a:off x="2871203" y="1347788"/>
            <a:ext cx="1543200" cy="1544100"/>
          </a:xfrm>
          <a:prstGeom prst="rect">
            <a:avLst/>
          </a:prstGeom>
          <a:noFill/>
          <a:ln>
            <a:noFill/>
          </a:ln>
        </p:spPr>
      </p:sp>
      <p:sp>
        <p:nvSpPr>
          <p:cNvPr id="116" name="Google Shape;116;p13"/>
          <p:cNvSpPr txBox="1"/>
          <p:nvPr>
            <p:ph idx="5" type="body"/>
          </p:nvPr>
        </p:nvSpPr>
        <p:spPr>
          <a:xfrm>
            <a:off x="2822747" y="2945041"/>
            <a:ext cx="1645800" cy="266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500"/>
              <a:buNone/>
              <a:defRPr sz="15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13"/>
          <p:cNvSpPr txBox="1"/>
          <p:nvPr>
            <p:ph idx="6" type="body"/>
          </p:nvPr>
        </p:nvSpPr>
        <p:spPr>
          <a:xfrm>
            <a:off x="2824349" y="3214958"/>
            <a:ext cx="1645800" cy="2058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13"/>
          <p:cNvSpPr/>
          <p:nvPr>
            <p:ph idx="7" type="pic"/>
          </p:nvPr>
        </p:nvSpPr>
        <p:spPr>
          <a:xfrm>
            <a:off x="4710504" y="1347788"/>
            <a:ext cx="1543200" cy="1544100"/>
          </a:xfrm>
          <a:prstGeom prst="rect">
            <a:avLst/>
          </a:prstGeom>
          <a:noFill/>
          <a:ln>
            <a:noFill/>
          </a:ln>
        </p:spPr>
      </p:sp>
      <p:sp>
        <p:nvSpPr>
          <p:cNvPr id="119" name="Google Shape;119;p13"/>
          <p:cNvSpPr txBox="1"/>
          <p:nvPr>
            <p:ph idx="8" type="body"/>
          </p:nvPr>
        </p:nvSpPr>
        <p:spPr>
          <a:xfrm>
            <a:off x="4662049" y="2959894"/>
            <a:ext cx="1645800" cy="266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500"/>
              <a:buNone/>
              <a:defRPr sz="15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13"/>
          <p:cNvSpPr txBox="1"/>
          <p:nvPr>
            <p:ph idx="9" type="body"/>
          </p:nvPr>
        </p:nvSpPr>
        <p:spPr>
          <a:xfrm>
            <a:off x="4663651" y="3229811"/>
            <a:ext cx="1645800" cy="2058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13"/>
          <p:cNvSpPr/>
          <p:nvPr>
            <p:ph idx="13" type="pic"/>
          </p:nvPr>
        </p:nvSpPr>
        <p:spPr>
          <a:xfrm>
            <a:off x="6549805" y="1347788"/>
            <a:ext cx="1543200" cy="1544100"/>
          </a:xfrm>
          <a:prstGeom prst="rect">
            <a:avLst/>
          </a:prstGeom>
          <a:noFill/>
          <a:ln>
            <a:noFill/>
          </a:ln>
        </p:spPr>
      </p:sp>
      <p:sp>
        <p:nvSpPr>
          <p:cNvPr id="122" name="Google Shape;122;p13"/>
          <p:cNvSpPr txBox="1"/>
          <p:nvPr>
            <p:ph idx="14" type="body"/>
          </p:nvPr>
        </p:nvSpPr>
        <p:spPr>
          <a:xfrm>
            <a:off x="6499748" y="2959894"/>
            <a:ext cx="1645800" cy="266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500"/>
              <a:buNone/>
              <a:defRPr sz="15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13"/>
          <p:cNvSpPr txBox="1"/>
          <p:nvPr>
            <p:ph idx="15" type="body"/>
          </p:nvPr>
        </p:nvSpPr>
        <p:spPr>
          <a:xfrm>
            <a:off x="6501350" y="3229811"/>
            <a:ext cx="1645800" cy="2058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13"/>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3"/>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2"/>
        </a:solidFill>
      </p:bgPr>
    </p:bg>
    <p:spTree>
      <p:nvGrpSpPr>
        <p:cNvPr id="126" name="Shape 126"/>
        <p:cNvGrpSpPr/>
        <p:nvPr/>
      </p:nvGrpSpPr>
      <p:grpSpPr>
        <a:xfrm>
          <a:off x="0" y="0"/>
          <a:ext cx="0" cy="0"/>
          <a:chOff x="0" y="0"/>
          <a:chExt cx="0" cy="0"/>
        </a:xfrm>
      </p:grpSpPr>
      <p:sp>
        <p:nvSpPr>
          <p:cNvPr id="127" name="Google Shape;127;p14"/>
          <p:cNvSpPr/>
          <p:nvPr/>
        </p:nvSpPr>
        <p:spPr>
          <a:xfrm>
            <a:off x="415082" y="0"/>
            <a:ext cx="8329200" cy="4683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28" name="Google Shape;128;p14"/>
          <p:cNvSpPr/>
          <p:nvPr/>
        </p:nvSpPr>
        <p:spPr>
          <a:xfrm>
            <a:off x="658184" y="0"/>
            <a:ext cx="7845600" cy="4404600"/>
          </a:xfrm>
          <a:prstGeom prst="rect">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mollusk, insect&#10;&#10;Description automatically generated" id="129" name="Google Shape;129;p14"/>
          <p:cNvPicPr preferRelativeResize="0"/>
          <p:nvPr/>
        </p:nvPicPr>
        <p:blipFill rotWithShape="1">
          <a:blip r:embed="rId2">
            <a:alphaModFix/>
          </a:blip>
          <a:srcRect b="0" l="0" r="0" t="0"/>
          <a:stretch/>
        </p:blipFill>
        <p:spPr>
          <a:xfrm>
            <a:off x="4118456" y="4303665"/>
            <a:ext cx="905666" cy="265883"/>
          </a:xfrm>
          <a:prstGeom prst="rect">
            <a:avLst/>
          </a:prstGeom>
          <a:noFill/>
          <a:ln>
            <a:noFill/>
          </a:ln>
        </p:spPr>
      </p:pic>
      <p:sp>
        <p:nvSpPr>
          <p:cNvPr id="130" name="Google Shape;130;p14"/>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1" name="Google Shape;131;p14"/>
          <p:cNvSpPr/>
          <p:nvPr>
            <p:ph idx="2" type="pic"/>
          </p:nvPr>
        </p:nvSpPr>
        <p:spPr>
          <a:xfrm>
            <a:off x="1261023" y="1243546"/>
            <a:ext cx="870300" cy="870900"/>
          </a:xfrm>
          <a:prstGeom prst="rect">
            <a:avLst/>
          </a:prstGeom>
          <a:noFill/>
          <a:ln>
            <a:noFill/>
          </a:ln>
        </p:spPr>
      </p:sp>
      <p:sp>
        <p:nvSpPr>
          <p:cNvPr id="132" name="Google Shape;132;p14"/>
          <p:cNvSpPr txBox="1"/>
          <p:nvPr>
            <p:ph idx="1" type="body"/>
          </p:nvPr>
        </p:nvSpPr>
        <p:spPr>
          <a:xfrm>
            <a:off x="829818" y="2194560"/>
            <a:ext cx="17418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14"/>
          <p:cNvSpPr txBox="1"/>
          <p:nvPr>
            <p:ph idx="3" type="body"/>
          </p:nvPr>
        </p:nvSpPr>
        <p:spPr>
          <a:xfrm>
            <a:off x="829818" y="2359152"/>
            <a:ext cx="1741800" cy="198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4" name="Google Shape;134;p14"/>
          <p:cNvSpPr/>
          <p:nvPr>
            <p:ph idx="4" type="pic"/>
          </p:nvPr>
        </p:nvSpPr>
        <p:spPr>
          <a:xfrm>
            <a:off x="1261023" y="2863869"/>
            <a:ext cx="870300" cy="870900"/>
          </a:xfrm>
          <a:prstGeom prst="rect">
            <a:avLst/>
          </a:prstGeom>
          <a:noFill/>
          <a:ln>
            <a:noFill/>
          </a:ln>
        </p:spPr>
      </p:sp>
      <p:sp>
        <p:nvSpPr>
          <p:cNvPr id="135" name="Google Shape;135;p14"/>
          <p:cNvSpPr txBox="1"/>
          <p:nvPr>
            <p:ph idx="5" type="body"/>
          </p:nvPr>
        </p:nvSpPr>
        <p:spPr>
          <a:xfrm>
            <a:off x="829818" y="3814883"/>
            <a:ext cx="17418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14"/>
          <p:cNvSpPr txBox="1"/>
          <p:nvPr>
            <p:ph idx="6" type="body"/>
          </p:nvPr>
        </p:nvSpPr>
        <p:spPr>
          <a:xfrm>
            <a:off x="829818" y="3979475"/>
            <a:ext cx="1741800" cy="198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7" name="Google Shape;137;p14"/>
          <p:cNvSpPr/>
          <p:nvPr>
            <p:ph idx="7" type="pic"/>
          </p:nvPr>
        </p:nvSpPr>
        <p:spPr>
          <a:xfrm>
            <a:off x="3170066" y="1243546"/>
            <a:ext cx="870300" cy="870900"/>
          </a:xfrm>
          <a:prstGeom prst="rect">
            <a:avLst/>
          </a:prstGeom>
          <a:noFill/>
          <a:ln>
            <a:noFill/>
          </a:ln>
        </p:spPr>
      </p:sp>
      <p:sp>
        <p:nvSpPr>
          <p:cNvPr id="138" name="Google Shape;138;p14"/>
          <p:cNvSpPr txBox="1"/>
          <p:nvPr>
            <p:ph idx="8" type="body"/>
          </p:nvPr>
        </p:nvSpPr>
        <p:spPr>
          <a:xfrm>
            <a:off x="2729484" y="2194560"/>
            <a:ext cx="17418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14"/>
          <p:cNvSpPr txBox="1"/>
          <p:nvPr>
            <p:ph idx="9" type="body"/>
          </p:nvPr>
        </p:nvSpPr>
        <p:spPr>
          <a:xfrm>
            <a:off x="2729484" y="2359152"/>
            <a:ext cx="1741800" cy="198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14"/>
          <p:cNvSpPr/>
          <p:nvPr>
            <p:ph idx="13" type="pic"/>
          </p:nvPr>
        </p:nvSpPr>
        <p:spPr>
          <a:xfrm>
            <a:off x="3170066" y="2863869"/>
            <a:ext cx="870300" cy="870900"/>
          </a:xfrm>
          <a:prstGeom prst="rect">
            <a:avLst/>
          </a:prstGeom>
          <a:noFill/>
          <a:ln>
            <a:noFill/>
          </a:ln>
        </p:spPr>
      </p:sp>
      <p:sp>
        <p:nvSpPr>
          <p:cNvPr id="141" name="Google Shape;141;p14"/>
          <p:cNvSpPr txBox="1"/>
          <p:nvPr>
            <p:ph idx="14" type="body"/>
          </p:nvPr>
        </p:nvSpPr>
        <p:spPr>
          <a:xfrm>
            <a:off x="2729484" y="3814883"/>
            <a:ext cx="17418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14"/>
          <p:cNvSpPr txBox="1"/>
          <p:nvPr>
            <p:ph idx="15" type="body"/>
          </p:nvPr>
        </p:nvSpPr>
        <p:spPr>
          <a:xfrm>
            <a:off x="2729484" y="3979475"/>
            <a:ext cx="1741800" cy="198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14"/>
          <p:cNvSpPr/>
          <p:nvPr>
            <p:ph idx="16" type="pic"/>
          </p:nvPr>
        </p:nvSpPr>
        <p:spPr>
          <a:xfrm>
            <a:off x="5079108" y="1243546"/>
            <a:ext cx="870300" cy="870900"/>
          </a:xfrm>
          <a:prstGeom prst="rect">
            <a:avLst/>
          </a:prstGeom>
          <a:noFill/>
          <a:ln>
            <a:noFill/>
          </a:ln>
        </p:spPr>
      </p:sp>
      <p:sp>
        <p:nvSpPr>
          <p:cNvPr id="144" name="Google Shape;144;p14"/>
          <p:cNvSpPr txBox="1"/>
          <p:nvPr>
            <p:ph idx="17" type="body"/>
          </p:nvPr>
        </p:nvSpPr>
        <p:spPr>
          <a:xfrm>
            <a:off x="4629150" y="2194560"/>
            <a:ext cx="17418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14"/>
          <p:cNvSpPr txBox="1"/>
          <p:nvPr>
            <p:ph idx="18" type="body"/>
          </p:nvPr>
        </p:nvSpPr>
        <p:spPr>
          <a:xfrm>
            <a:off x="4629150" y="2359152"/>
            <a:ext cx="1741800" cy="198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6" name="Google Shape;146;p14"/>
          <p:cNvSpPr/>
          <p:nvPr>
            <p:ph idx="19" type="pic"/>
          </p:nvPr>
        </p:nvSpPr>
        <p:spPr>
          <a:xfrm>
            <a:off x="5079108" y="2863869"/>
            <a:ext cx="870300" cy="870900"/>
          </a:xfrm>
          <a:prstGeom prst="rect">
            <a:avLst/>
          </a:prstGeom>
          <a:noFill/>
          <a:ln>
            <a:noFill/>
          </a:ln>
        </p:spPr>
      </p:sp>
      <p:sp>
        <p:nvSpPr>
          <p:cNvPr id="147" name="Google Shape;147;p14"/>
          <p:cNvSpPr txBox="1"/>
          <p:nvPr>
            <p:ph idx="20" type="body"/>
          </p:nvPr>
        </p:nvSpPr>
        <p:spPr>
          <a:xfrm>
            <a:off x="4629150" y="3814883"/>
            <a:ext cx="17418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14"/>
          <p:cNvSpPr txBox="1"/>
          <p:nvPr>
            <p:ph idx="21" type="body"/>
          </p:nvPr>
        </p:nvSpPr>
        <p:spPr>
          <a:xfrm>
            <a:off x="4629150" y="3979475"/>
            <a:ext cx="1741800" cy="198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9" name="Google Shape;149;p14"/>
          <p:cNvSpPr/>
          <p:nvPr>
            <p:ph idx="22" type="pic"/>
          </p:nvPr>
        </p:nvSpPr>
        <p:spPr>
          <a:xfrm>
            <a:off x="6988150" y="1243546"/>
            <a:ext cx="870300" cy="870900"/>
          </a:xfrm>
          <a:prstGeom prst="rect">
            <a:avLst/>
          </a:prstGeom>
          <a:noFill/>
          <a:ln>
            <a:noFill/>
          </a:ln>
        </p:spPr>
      </p:sp>
      <p:sp>
        <p:nvSpPr>
          <p:cNvPr id="150" name="Google Shape;150;p14"/>
          <p:cNvSpPr txBox="1"/>
          <p:nvPr>
            <p:ph idx="23" type="body"/>
          </p:nvPr>
        </p:nvSpPr>
        <p:spPr>
          <a:xfrm>
            <a:off x="6528816" y="2194560"/>
            <a:ext cx="17418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4"/>
          <p:cNvSpPr txBox="1"/>
          <p:nvPr>
            <p:ph idx="24" type="body"/>
          </p:nvPr>
        </p:nvSpPr>
        <p:spPr>
          <a:xfrm>
            <a:off x="6528816" y="2359152"/>
            <a:ext cx="1741800" cy="198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2" name="Google Shape;152;p14"/>
          <p:cNvSpPr/>
          <p:nvPr>
            <p:ph idx="25" type="pic"/>
          </p:nvPr>
        </p:nvSpPr>
        <p:spPr>
          <a:xfrm>
            <a:off x="6988150" y="2863869"/>
            <a:ext cx="870300" cy="870900"/>
          </a:xfrm>
          <a:prstGeom prst="rect">
            <a:avLst/>
          </a:prstGeom>
          <a:noFill/>
          <a:ln>
            <a:noFill/>
          </a:ln>
        </p:spPr>
      </p:sp>
      <p:sp>
        <p:nvSpPr>
          <p:cNvPr id="153" name="Google Shape;153;p14"/>
          <p:cNvSpPr txBox="1"/>
          <p:nvPr>
            <p:ph idx="26" type="body"/>
          </p:nvPr>
        </p:nvSpPr>
        <p:spPr>
          <a:xfrm>
            <a:off x="6528816" y="3814883"/>
            <a:ext cx="1741800" cy="1371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sz="12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14"/>
          <p:cNvSpPr txBox="1"/>
          <p:nvPr>
            <p:ph idx="27" type="body"/>
          </p:nvPr>
        </p:nvSpPr>
        <p:spPr>
          <a:xfrm>
            <a:off x="6528816" y="3979475"/>
            <a:ext cx="1741800" cy="19890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atin typeface="Gill Sans"/>
                <a:ea typeface="Gill Sans"/>
                <a:cs typeface="Gill Sans"/>
                <a:sym typeface="Gill Sans"/>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5" name="Google Shape;155;p14"/>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14"/>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type="twoTxTwoObj">
  <p:cSld name="TWO_OBJECTS_WITH_TEXT">
    <p:bg>
      <p:bgPr>
        <a:solidFill>
          <a:schemeClr val="dk2"/>
        </a:solidFill>
      </p:bgPr>
    </p:bg>
    <p:spTree>
      <p:nvGrpSpPr>
        <p:cNvPr id="157" name="Shape 157"/>
        <p:cNvGrpSpPr/>
        <p:nvPr/>
      </p:nvGrpSpPr>
      <p:grpSpPr>
        <a:xfrm>
          <a:off x="0" y="0"/>
          <a:ext cx="0" cy="0"/>
          <a:chOff x="0" y="0"/>
          <a:chExt cx="0" cy="0"/>
        </a:xfrm>
      </p:grpSpPr>
      <p:sp>
        <p:nvSpPr>
          <p:cNvPr id="158" name="Google Shape;158;p15"/>
          <p:cNvSpPr/>
          <p:nvPr/>
        </p:nvSpPr>
        <p:spPr>
          <a:xfrm>
            <a:off x="368759" y="239410"/>
            <a:ext cx="8406600" cy="43932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cxnSp>
        <p:nvCxnSpPr>
          <p:cNvPr id="159" name="Google Shape;159;p15"/>
          <p:cNvCxnSpPr/>
          <p:nvPr/>
        </p:nvCxnSpPr>
        <p:spPr>
          <a:xfrm>
            <a:off x="627926" y="1325339"/>
            <a:ext cx="7887300" cy="0"/>
          </a:xfrm>
          <a:prstGeom prst="straightConnector1">
            <a:avLst/>
          </a:prstGeom>
          <a:noFill/>
          <a:ln cap="flat" cmpd="sng" w="12700">
            <a:solidFill>
              <a:schemeClr val="accent1"/>
            </a:solidFill>
            <a:prstDash val="solid"/>
            <a:miter lim="800000"/>
            <a:headEnd len="sm" w="sm" type="none"/>
            <a:tailEnd len="sm" w="sm" type="none"/>
          </a:ln>
        </p:spPr>
      </p:cxnSp>
      <p:pic>
        <p:nvPicPr>
          <p:cNvPr descr="A picture containing mollusk, insect&#10;&#10;Description automatically generated" id="160" name="Google Shape;160;p15"/>
          <p:cNvPicPr preferRelativeResize="0"/>
          <p:nvPr/>
        </p:nvPicPr>
        <p:blipFill rotWithShape="1">
          <a:blip r:embed="rId2">
            <a:alphaModFix/>
          </a:blip>
          <a:srcRect b="0" l="0" r="0" t="0"/>
          <a:stretch/>
        </p:blipFill>
        <p:spPr>
          <a:xfrm>
            <a:off x="4121744" y="1223394"/>
            <a:ext cx="905666" cy="265883"/>
          </a:xfrm>
          <a:prstGeom prst="rect">
            <a:avLst/>
          </a:prstGeom>
          <a:noFill/>
          <a:ln>
            <a:noFill/>
          </a:ln>
        </p:spPr>
      </p:pic>
      <p:sp>
        <p:nvSpPr>
          <p:cNvPr id="161" name="Google Shape;161;p15"/>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2" name="Google Shape;162;p15"/>
          <p:cNvSpPr txBox="1"/>
          <p:nvPr>
            <p:ph idx="1" type="body"/>
          </p:nvPr>
        </p:nvSpPr>
        <p:spPr>
          <a:xfrm>
            <a:off x="843534" y="1621172"/>
            <a:ext cx="2400300" cy="3207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SzPts val="1500"/>
              <a:buNone/>
              <a:defRPr b="0" sz="1500">
                <a:latin typeface="Libre Baskerville"/>
                <a:ea typeface="Libre Baskerville"/>
                <a:cs typeface="Libre Baskerville"/>
                <a:sym typeface="Libre Baskerville"/>
              </a:defRPr>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3" name="Google Shape;163;p15"/>
          <p:cNvSpPr txBox="1"/>
          <p:nvPr>
            <p:ph idx="2" type="body"/>
          </p:nvPr>
        </p:nvSpPr>
        <p:spPr>
          <a:xfrm>
            <a:off x="843534" y="1971837"/>
            <a:ext cx="2400300" cy="2490600"/>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rgbClr val="73292A"/>
              </a:buClr>
              <a:buSzPts val="1200"/>
              <a:buFont typeface="Arial"/>
              <a:buChar char="•"/>
              <a:defRPr sz="1200"/>
            </a:lvl1pPr>
            <a:lvl2pPr indent="-298450" lvl="1" marL="914400" algn="l">
              <a:lnSpc>
                <a:spcPct val="90000"/>
              </a:lnSpc>
              <a:spcBef>
                <a:spcPts val="400"/>
              </a:spcBef>
              <a:spcAft>
                <a:spcPts val="0"/>
              </a:spcAft>
              <a:buClr>
                <a:srgbClr val="73292A"/>
              </a:buClr>
              <a:buSzPts val="1100"/>
              <a:buFont typeface="Arial"/>
              <a:buChar char="•"/>
              <a:defRPr sz="1100"/>
            </a:lvl2pPr>
            <a:lvl3pPr indent="-285750" lvl="2" marL="1371600" algn="l">
              <a:lnSpc>
                <a:spcPct val="90000"/>
              </a:lnSpc>
              <a:spcBef>
                <a:spcPts val="400"/>
              </a:spcBef>
              <a:spcAft>
                <a:spcPts val="0"/>
              </a:spcAft>
              <a:buClr>
                <a:srgbClr val="73292A"/>
              </a:buClr>
              <a:buSzPts val="900"/>
              <a:buFont typeface="Arial"/>
              <a:buChar char="•"/>
              <a:defRPr sz="900"/>
            </a:lvl3pPr>
            <a:lvl4pPr indent="-279400" lvl="3" marL="1828800" algn="l">
              <a:lnSpc>
                <a:spcPct val="90000"/>
              </a:lnSpc>
              <a:spcBef>
                <a:spcPts val="400"/>
              </a:spcBef>
              <a:spcAft>
                <a:spcPts val="0"/>
              </a:spcAft>
              <a:buClr>
                <a:srgbClr val="73292A"/>
              </a:buClr>
              <a:buSzPts val="800"/>
              <a:buFont typeface="Arial"/>
              <a:buChar char="•"/>
              <a:defRPr sz="800"/>
            </a:lvl4pPr>
            <a:lvl5pPr indent="-279400" lvl="4" marL="2286000" algn="l">
              <a:lnSpc>
                <a:spcPct val="90000"/>
              </a:lnSpc>
              <a:spcBef>
                <a:spcPts val="400"/>
              </a:spcBef>
              <a:spcAft>
                <a:spcPts val="0"/>
              </a:spcAft>
              <a:buClr>
                <a:srgbClr val="73292A"/>
              </a:buClr>
              <a:buSzPts val="800"/>
              <a:buFont typeface="Arial"/>
              <a:buChar char="•"/>
              <a:defRPr sz="8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4" name="Google Shape;164;p15"/>
          <p:cNvSpPr txBox="1"/>
          <p:nvPr>
            <p:ph idx="3" type="body"/>
          </p:nvPr>
        </p:nvSpPr>
        <p:spPr>
          <a:xfrm>
            <a:off x="3374136" y="1621172"/>
            <a:ext cx="2400300" cy="3207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SzPts val="1500"/>
              <a:buNone/>
              <a:defRPr b="0" sz="1500">
                <a:latin typeface="Libre Baskerville"/>
                <a:ea typeface="Libre Baskerville"/>
                <a:cs typeface="Libre Baskerville"/>
                <a:sym typeface="Libre Baskerville"/>
              </a:defRPr>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5" name="Google Shape;165;p15"/>
          <p:cNvSpPr txBox="1"/>
          <p:nvPr>
            <p:ph idx="4" type="body"/>
          </p:nvPr>
        </p:nvSpPr>
        <p:spPr>
          <a:xfrm>
            <a:off x="3374136" y="1971837"/>
            <a:ext cx="2400300" cy="2490600"/>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rgbClr val="73292A"/>
              </a:buClr>
              <a:buSzPts val="1200"/>
              <a:buChar char="•"/>
              <a:defRPr sz="1200"/>
            </a:lvl1pPr>
            <a:lvl2pPr indent="-298450" lvl="1" marL="914400" algn="l">
              <a:lnSpc>
                <a:spcPct val="90000"/>
              </a:lnSpc>
              <a:spcBef>
                <a:spcPts val="400"/>
              </a:spcBef>
              <a:spcAft>
                <a:spcPts val="0"/>
              </a:spcAft>
              <a:buClr>
                <a:srgbClr val="73292A"/>
              </a:buClr>
              <a:buSzPts val="1100"/>
              <a:buChar char="•"/>
              <a:defRPr sz="1100"/>
            </a:lvl2pPr>
            <a:lvl3pPr indent="-285750" lvl="2" marL="1371600" algn="l">
              <a:lnSpc>
                <a:spcPct val="90000"/>
              </a:lnSpc>
              <a:spcBef>
                <a:spcPts val="400"/>
              </a:spcBef>
              <a:spcAft>
                <a:spcPts val="0"/>
              </a:spcAft>
              <a:buClr>
                <a:srgbClr val="73292A"/>
              </a:buClr>
              <a:buSzPts val="900"/>
              <a:buChar char="•"/>
              <a:defRPr sz="900"/>
            </a:lvl3pPr>
            <a:lvl4pPr indent="-279400" lvl="3" marL="1828800" algn="l">
              <a:lnSpc>
                <a:spcPct val="90000"/>
              </a:lnSpc>
              <a:spcBef>
                <a:spcPts val="400"/>
              </a:spcBef>
              <a:spcAft>
                <a:spcPts val="0"/>
              </a:spcAft>
              <a:buClr>
                <a:srgbClr val="73292A"/>
              </a:buClr>
              <a:buSzPts val="800"/>
              <a:buChar char="•"/>
              <a:defRPr sz="800"/>
            </a:lvl4pPr>
            <a:lvl5pPr indent="-279400" lvl="4" marL="2286000" algn="l">
              <a:lnSpc>
                <a:spcPct val="90000"/>
              </a:lnSpc>
              <a:spcBef>
                <a:spcPts val="400"/>
              </a:spcBef>
              <a:spcAft>
                <a:spcPts val="0"/>
              </a:spcAft>
              <a:buClr>
                <a:srgbClr val="73292A"/>
              </a:buClr>
              <a:buSzPts val="800"/>
              <a:buChar char="•"/>
              <a:defRPr sz="8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15"/>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15"/>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15"/>
          <p:cNvSpPr txBox="1"/>
          <p:nvPr>
            <p:ph idx="5" type="body"/>
          </p:nvPr>
        </p:nvSpPr>
        <p:spPr>
          <a:xfrm>
            <a:off x="5932170" y="1621172"/>
            <a:ext cx="2400300" cy="3207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SzPts val="1500"/>
              <a:buNone/>
              <a:defRPr b="0" sz="1500">
                <a:latin typeface="Libre Baskerville"/>
                <a:ea typeface="Libre Baskerville"/>
                <a:cs typeface="Libre Baskerville"/>
                <a:sym typeface="Libre Baskerville"/>
              </a:defRPr>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9" name="Google Shape;169;p15"/>
          <p:cNvSpPr txBox="1"/>
          <p:nvPr>
            <p:ph idx="6" type="body"/>
          </p:nvPr>
        </p:nvSpPr>
        <p:spPr>
          <a:xfrm>
            <a:off x="5932170" y="1971837"/>
            <a:ext cx="2400300" cy="2490600"/>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rgbClr val="73292A"/>
              </a:buClr>
              <a:buSzPts val="1200"/>
              <a:buChar char="•"/>
              <a:defRPr sz="1200"/>
            </a:lvl1pPr>
            <a:lvl2pPr indent="-298450" lvl="1" marL="914400" algn="l">
              <a:lnSpc>
                <a:spcPct val="90000"/>
              </a:lnSpc>
              <a:spcBef>
                <a:spcPts val="400"/>
              </a:spcBef>
              <a:spcAft>
                <a:spcPts val="0"/>
              </a:spcAft>
              <a:buClr>
                <a:srgbClr val="73292A"/>
              </a:buClr>
              <a:buSzPts val="1100"/>
              <a:buChar char="•"/>
              <a:defRPr sz="1100"/>
            </a:lvl2pPr>
            <a:lvl3pPr indent="-285750" lvl="2" marL="1371600" algn="l">
              <a:lnSpc>
                <a:spcPct val="90000"/>
              </a:lnSpc>
              <a:spcBef>
                <a:spcPts val="400"/>
              </a:spcBef>
              <a:spcAft>
                <a:spcPts val="0"/>
              </a:spcAft>
              <a:buClr>
                <a:srgbClr val="73292A"/>
              </a:buClr>
              <a:buSzPts val="900"/>
              <a:buChar char="•"/>
              <a:defRPr sz="900"/>
            </a:lvl3pPr>
            <a:lvl4pPr indent="-279400" lvl="3" marL="1828800" algn="l">
              <a:lnSpc>
                <a:spcPct val="90000"/>
              </a:lnSpc>
              <a:spcBef>
                <a:spcPts val="400"/>
              </a:spcBef>
              <a:spcAft>
                <a:spcPts val="0"/>
              </a:spcAft>
              <a:buClr>
                <a:srgbClr val="73292A"/>
              </a:buClr>
              <a:buSzPts val="800"/>
              <a:buChar char="•"/>
              <a:defRPr sz="800"/>
            </a:lvl4pPr>
            <a:lvl5pPr indent="-279400" lvl="4" marL="2286000" algn="l">
              <a:lnSpc>
                <a:spcPct val="90000"/>
              </a:lnSpc>
              <a:spcBef>
                <a:spcPts val="400"/>
              </a:spcBef>
              <a:spcAft>
                <a:spcPts val="0"/>
              </a:spcAft>
              <a:buClr>
                <a:srgbClr val="73292A"/>
              </a:buClr>
              <a:buSzPts val="800"/>
              <a:buChar char="•"/>
              <a:defRPr sz="8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70" name="Shape 170"/>
        <p:cNvGrpSpPr/>
        <p:nvPr/>
      </p:nvGrpSpPr>
      <p:grpSpPr>
        <a:xfrm>
          <a:off x="0" y="0"/>
          <a:ext cx="0" cy="0"/>
          <a:chOff x="0" y="0"/>
          <a:chExt cx="0" cy="0"/>
        </a:xfrm>
      </p:grpSpPr>
      <p:sp>
        <p:nvSpPr>
          <p:cNvPr id="171" name="Google Shape;171;p16"/>
          <p:cNvSpPr/>
          <p:nvPr/>
        </p:nvSpPr>
        <p:spPr>
          <a:xfrm>
            <a:off x="3510" y="0"/>
            <a:ext cx="9144000" cy="1731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72" name="Google Shape;172;p16"/>
          <p:cNvSpPr/>
          <p:nvPr/>
        </p:nvSpPr>
        <p:spPr>
          <a:xfrm>
            <a:off x="755864" y="239411"/>
            <a:ext cx="7639200" cy="10836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mollusk, insect&#10;&#10;Description automatically generated" id="173" name="Google Shape;173;p16"/>
          <p:cNvPicPr preferRelativeResize="0"/>
          <p:nvPr/>
        </p:nvPicPr>
        <p:blipFill rotWithShape="1">
          <a:blip r:embed="rId2">
            <a:alphaModFix/>
          </a:blip>
          <a:srcRect b="0" l="0" r="0" t="0"/>
          <a:stretch/>
        </p:blipFill>
        <p:spPr>
          <a:xfrm>
            <a:off x="4122677" y="1223394"/>
            <a:ext cx="905666" cy="265883"/>
          </a:xfrm>
          <a:prstGeom prst="rect">
            <a:avLst/>
          </a:prstGeom>
          <a:noFill/>
          <a:ln>
            <a:noFill/>
          </a:ln>
        </p:spPr>
      </p:pic>
      <p:sp>
        <p:nvSpPr>
          <p:cNvPr id="174" name="Google Shape;174;p16"/>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5" name="Google Shape;175;p16"/>
          <p:cNvSpPr txBox="1"/>
          <p:nvPr>
            <p:ph idx="1" type="body"/>
          </p:nvPr>
        </p:nvSpPr>
        <p:spPr>
          <a:xfrm>
            <a:off x="628650" y="1971346"/>
            <a:ext cx="3886200" cy="2661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6" name="Google Shape;176;p16"/>
          <p:cNvSpPr txBox="1"/>
          <p:nvPr>
            <p:ph idx="2" type="body"/>
          </p:nvPr>
        </p:nvSpPr>
        <p:spPr>
          <a:xfrm>
            <a:off x="4629150" y="1971346"/>
            <a:ext cx="3886200" cy="2661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16"/>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16"/>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9" name="Shape 179"/>
        <p:cNvGrpSpPr/>
        <p:nvPr/>
      </p:nvGrpSpPr>
      <p:grpSpPr>
        <a:xfrm>
          <a:off x="0" y="0"/>
          <a:ext cx="0" cy="0"/>
          <a:chOff x="0" y="0"/>
          <a:chExt cx="0" cy="0"/>
        </a:xfrm>
      </p:grpSpPr>
      <p:sp>
        <p:nvSpPr>
          <p:cNvPr id="180" name="Google Shape;180;p17"/>
          <p:cNvSpPr/>
          <p:nvPr/>
        </p:nvSpPr>
        <p:spPr>
          <a:xfrm>
            <a:off x="3510" y="0"/>
            <a:ext cx="9144000" cy="1731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181" name="Google Shape;181;p17"/>
          <p:cNvSpPr/>
          <p:nvPr/>
        </p:nvSpPr>
        <p:spPr>
          <a:xfrm>
            <a:off x="755864" y="239411"/>
            <a:ext cx="7639200" cy="10836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mollusk, insect&#10;&#10;Description automatically generated" id="182" name="Google Shape;182;p17"/>
          <p:cNvPicPr preferRelativeResize="0"/>
          <p:nvPr/>
        </p:nvPicPr>
        <p:blipFill rotWithShape="1">
          <a:blip r:embed="rId2">
            <a:alphaModFix/>
          </a:blip>
          <a:srcRect b="0" l="0" r="0" t="0"/>
          <a:stretch/>
        </p:blipFill>
        <p:spPr>
          <a:xfrm>
            <a:off x="4122677" y="1223394"/>
            <a:ext cx="905666" cy="265883"/>
          </a:xfrm>
          <a:prstGeom prst="rect">
            <a:avLst/>
          </a:prstGeom>
          <a:noFill/>
          <a:ln>
            <a:noFill/>
          </a:ln>
        </p:spPr>
      </p:pic>
      <p:sp>
        <p:nvSpPr>
          <p:cNvPr id="183" name="Google Shape;183;p17"/>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4" name="Google Shape;184;p17"/>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5" name="Google Shape;185;p17"/>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86" name="Shape 186"/>
        <p:cNvGrpSpPr/>
        <p:nvPr/>
      </p:nvGrpSpPr>
      <p:grpSpPr>
        <a:xfrm>
          <a:off x="0" y="0"/>
          <a:ext cx="0" cy="0"/>
          <a:chOff x="0" y="0"/>
          <a:chExt cx="0" cy="0"/>
        </a:xfrm>
      </p:grpSpPr>
      <p:sp>
        <p:nvSpPr>
          <p:cNvPr id="187" name="Google Shape;187;p18"/>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18"/>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9" name="Shape 189"/>
        <p:cNvGrpSpPr/>
        <p:nvPr/>
      </p:nvGrpSpPr>
      <p:grpSpPr>
        <a:xfrm>
          <a:off x="0" y="0"/>
          <a:ext cx="0" cy="0"/>
          <a:chOff x="0" y="0"/>
          <a:chExt cx="0" cy="0"/>
        </a:xfrm>
      </p:grpSpPr>
      <p:sp>
        <p:nvSpPr>
          <p:cNvPr id="190" name="Google Shape;190;p1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3"/>
              </a:buClr>
              <a:buSzPts val="2400"/>
              <a:buFont typeface="Libre Baskervill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1" name="Google Shape;191;p1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SzPts val="2400"/>
              <a:buChar char="•"/>
              <a:defRPr sz="2400"/>
            </a:lvl1pPr>
            <a:lvl2pPr indent="-361950" lvl="1" marL="914400" algn="l">
              <a:lnSpc>
                <a:spcPct val="90000"/>
              </a:lnSpc>
              <a:spcBef>
                <a:spcPts val="400"/>
              </a:spcBef>
              <a:spcAft>
                <a:spcPts val="0"/>
              </a:spcAft>
              <a:buSzPts val="2100"/>
              <a:buChar char="•"/>
              <a:defRPr sz="2100"/>
            </a:lvl2pPr>
            <a:lvl3pPr indent="-342900" lvl="2" marL="1371600" algn="l">
              <a:lnSpc>
                <a:spcPct val="90000"/>
              </a:lnSpc>
              <a:spcBef>
                <a:spcPts val="400"/>
              </a:spcBef>
              <a:spcAft>
                <a:spcPts val="0"/>
              </a:spcAft>
              <a:buSzPts val="1800"/>
              <a:buChar char="•"/>
              <a:defRPr sz="1800"/>
            </a:lvl3pPr>
            <a:lvl4pPr indent="-323850" lvl="3" marL="1828800" algn="l">
              <a:lnSpc>
                <a:spcPct val="90000"/>
              </a:lnSpc>
              <a:spcBef>
                <a:spcPts val="400"/>
              </a:spcBef>
              <a:spcAft>
                <a:spcPts val="0"/>
              </a:spcAft>
              <a:buSzPts val="1500"/>
              <a:buChar char="•"/>
              <a:defRPr sz="1500"/>
            </a:lvl4pPr>
            <a:lvl5pPr indent="-323850" lvl="4" marL="2286000" algn="l">
              <a:lnSpc>
                <a:spcPct val="90000"/>
              </a:lnSpc>
              <a:spcBef>
                <a:spcPts val="400"/>
              </a:spcBef>
              <a:spcAft>
                <a:spcPts val="0"/>
              </a:spcAft>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92" name="Google Shape;192;p1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93" name="Google Shape;193;p19"/>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4" name="Google Shape;194;p19"/>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5" name="Shape 195"/>
        <p:cNvGrpSpPr/>
        <p:nvPr/>
      </p:nvGrpSpPr>
      <p:grpSpPr>
        <a:xfrm>
          <a:off x="0" y="0"/>
          <a:ext cx="0" cy="0"/>
          <a:chOff x="0" y="0"/>
          <a:chExt cx="0" cy="0"/>
        </a:xfrm>
      </p:grpSpPr>
      <p:sp>
        <p:nvSpPr>
          <p:cNvPr id="196" name="Google Shape;196;p2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accent3"/>
              </a:buClr>
              <a:buSzPts val="2400"/>
              <a:buFont typeface="Libre Baskervill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7" name="Google Shape;197;p20"/>
          <p:cNvSpPr/>
          <p:nvPr>
            <p:ph idx="2" type="pic"/>
          </p:nvPr>
        </p:nvSpPr>
        <p:spPr>
          <a:xfrm>
            <a:off x="3887391" y="740569"/>
            <a:ext cx="4629300" cy="3655200"/>
          </a:xfrm>
          <a:prstGeom prst="rect">
            <a:avLst/>
          </a:prstGeom>
          <a:noFill/>
          <a:ln>
            <a:noFill/>
          </a:ln>
        </p:spPr>
      </p:sp>
      <p:sp>
        <p:nvSpPr>
          <p:cNvPr id="198" name="Google Shape;198;p2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99" name="Google Shape;199;p20"/>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0" name="Google Shape;200;p20"/>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0" name="Shape 20"/>
        <p:cNvGrpSpPr/>
        <p:nvPr/>
      </p:nvGrpSpPr>
      <p:grpSpPr>
        <a:xfrm>
          <a:off x="0" y="0"/>
          <a:ext cx="0" cy="0"/>
          <a:chOff x="0" y="0"/>
          <a:chExt cx="0" cy="0"/>
        </a:xfrm>
      </p:grpSpPr>
      <p:sp>
        <p:nvSpPr>
          <p:cNvPr id="21" name="Google Shape;21;p3"/>
          <p:cNvSpPr/>
          <p:nvPr/>
        </p:nvSpPr>
        <p:spPr>
          <a:xfrm>
            <a:off x="3510" y="0"/>
            <a:ext cx="9144000" cy="1731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22" name="Google Shape;22;p3"/>
          <p:cNvSpPr/>
          <p:nvPr/>
        </p:nvSpPr>
        <p:spPr>
          <a:xfrm>
            <a:off x="755864" y="239411"/>
            <a:ext cx="7639200" cy="10836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mollusk, insect&#10;&#10;Description automatically generated" id="23" name="Google Shape;23;p3"/>
          <p:cNvPicPr preferRelativeResize="0"/>
          <p:nvPr/>
        </p:nvPicPr>
        <p:blipFill rotWithShape="1">
          <a:blip r:embed="rId2">
            <a:alphaModFix/>
          </a:blip>
          <a:srcRect b="0" l="0" r="0" t="0"/>
          <a:stretch/>
        </p:blipFill>
        <p:spPr>
          <a:xfrm>
            <a:off x="4122677" y="1223394"/>
            <a:ext cx="905666" cy="265883"/>
          </a:xfrm>
          <a:prstGeom prst="rect">
            <a:avLst/>
          </a:prstGeom>
          <a:noFill/>
          <a:ln>
            <a:noFill/>
          </a:ln>
        </p:spPr>
      </p:pic>
      <p:sp>
        <p:nvSpPr>
          <p:cNvPr id="24" name="Google Shape;24;p3"/>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3"/>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3"/>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3"/>
          <p:cNvSpPr txBox="1"/>
          <p:nvPr>
            <p:ph idx="1" type="body"/>
          </p:nvPr>
        </p:nvSpPr>
        <p:spPr>
          <a:xfrm>
            <a:off x="731520" y="1961388"/>
            <a:ext cx="7680900" cy="2489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1" name="Shape 201"/>
        <p:cNvGrpSpPr/>
        <p:nvPr/>
      </p:nvGrpSpPr>
      <p:grpSpPr>
        <a:xfrm>
          <a:off x="0" y="0"/>
          <a:ext cx="0" cy="0"/>
          <a:chOff x="0" y="0"/>
          <a:chExt cx="0" cy="0"/>
        </a:xfrm>
      </p:grpSpPr>
      <p:grpSp>
        <p:nvGrpSpPr>
          <p:cNvPr id="202" name="Google Shape;202;p21"/>
          <p:cNvGrpSpPr/>
          <p:nvPr/>
        </p:nvGrpSpPr>
        <p:grpSpPr>
          <a:xfrm>
            <a:off x="0" y="3903669"/>
            <a:ext cx="9144000" cy="1239925"/>
            <a:chOff x="0" y="3903669"/>
            <a:chExt cx="9144000" cy="1239925"/>
          </a:xfrm>
        </p:grpSpPr>
        <p:sp>
          <p:nvSpPr>
            <p:cNvPr id="203" name="Google Shape;203;p21"/>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1"/>
          <p:cNvSpPr txBox="1"/>
          <p:nvPr>
            <p:ph type="title"/>
          </p:nvPr>
        </p:nvSpPr>
        <p:spPr>
          <a:xfrm>
            <a:off x="311700" y="410000"/>
            <a:ext cx="8520600" cy="607800"/>
          </a:xfrm>
          <a:prstGeom prst="rect">
            <a:avLst/>
          </a:prstGeom>
        </p:spPr>
        <p:txBody>
          <a:bodyPr anchorCtr="0" anchor="ctr" bIns="34275" lIns="68575" spcFirstLastPara="1" rIns="68575" wrap="square" tIns="34275">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09" name="Google Shape;209;p21"/>
          <p:cNvSpPr txBox="1"/>
          <p:nvPr>
            <p:ph idx="1" type="body"/>
          </p:nvPr>
        </p:nvSpPr>
        <p:spPr>
          <a:xfrm>
            <a:off x="311700" y="1229875"/>
            <a:ext cx="8520600" cy="33390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210" name="Google Shape;210;p21"/>
          <p:cNvSpPr txBox="1"/>
          <p:nvPr>
            <p:ph idx="12" type="sldNum"/>
          </p:nvPr>
        </p:nvSpPr>
        <p:spPr>
          <a:xfrm>
            <a:off x="8460431" y="4651190"/>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bg>
      <p:bgPr>
        <a:solidFill>
          <a:schemeClr val="dk2"/>
        </a:solidFill>
      </p:bgPr>
    </p:bg>
    <p:spTree>
      <p:nvGrpSpPr>
        <p:cNvPr id="28" name="Shape 28"/>
        <p:cNvGrpSpPr/>
        <p:nvPr/>
      </p:nvGrpSpPr>
      <p:grpSpPr>
        <a:xfrm>
          <a:off x="0" y="0"/>
          <a:ext cx="0" cy="0"/>
          <a:chOff x="0" y="0"/>
          <a:chExt cx="0" cy="0"/>
        </a:xfrm>
      </p:grpSpPr>
      <p:sp>
        <p:nvSpPr>
          <p:cNvPr id="29" name="Google Shape;29;p4"/>
          <p:cNvSpPr/>
          <p:nvPr/>
        </p:nvSpPr>
        <p:spPr>
          <a:xfrm>
            <a:off x="628649" y="147039"/>
            <a:ext cx="7886700" cy="12651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fabric&#10;&#10;Description automatically generated" id="30" name="Google Shape;30;p4"/>
          <p:cNvPicPr preferRelativeResize="0"/>
          <p:nvPr/>
        </p:nvPicPr>
        <p:blipFill rotWithShape="1">
          <a:blip r:embed="rId2">
            <a:alphaModFix/>
          </a:blip>
          <a:srcRect b="0" l="0" r="0" t="0"/>
          <a:stretch/>
        </p:blipFill>
        <p:spPr>
          <a:xfrm rot="5400000">
            <a:off x="3986213" y="-48085"/>
            <a:ext cx="1171575" cy="3295650"/>
          </a:xfrm>
          <a:prstGeom prst="rect">
            <a:avLst/>
          </a:prstGeom>
          <a:noFill/>
          <a:ln>
            <a:noFill/>
          </a:ln>
        </p:spPr>
      </p:pic>
      <p:sp>
        <p:nvSpPr>
          <p:cNvPr id="31" name="Google Shape;31;p4"/>
          <p:cNvSpPr/>
          <p:nvPr/>
        </p:nvSpPr>
        <p:spPr>
          <a:xfrm>
            <a:off x="746567" y="239411"/>
            <a:ext cx="7639200" cy="10836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flower, plant&#10;&#10;Description automatically generated" id="32" name="Google Shape;32;p4"/>
          <p:cNvPicPr preferRelativeResize="0"/>
          <p:nvPr/>
        </p:nvPicPr>
        <p:blipFill rotWithShape="1">
          <a:blip r:embed="rId3">
            <a:alphaModFix/>
          </a:blip>
          <a:srcRect b="0" l="0" r="0" t="0"/>
          <a:stretch/>
        </p:blipFill>
        <p:spPr>
          <a:xfrm rot="5400000">
            <a:off x="3652066" y="344319"/>
            <a:ext cx="561975" cy="2066925"/>
          </a:xfrm>
          <a:prstGeom prst="rect">
            <a:avLst/>
          </a:prstGeom>
          <a:noFill/>
          <a:ln>
            <a:noFill/>
          </a:ln>
        </p:spPr>
      </p:pic>
      <p:sp>
        <p:nvSpPr>
          <p:cNvPr id="33" name="Google Shape;33;p4"/>
          <p:cNvSpPr txBox="1"/>
          <p:nvPr>
            <p:ph type="title"/>
          </p:nvPr>
        </p:nvSpPr>
        <p:spPr>
          <a:xfrm>
            <a:off x="628650" y="363474"/>
            <a:ext cx="7886700" cy="8505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a:latin typeface="Libre Baskerville"/>
                <a:ea typeface="Libre Baskerville"/>
                <a:cs typeface="Libre Baskerville"/>
                <a:sym typeface="Libre Baskervill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 name="Google Shape;34;p4"/>
          <p:cNvSpPr txBox="1"/>
          <p:nvPr>
            <p:ph idx="1" type="body"/>
          </p:nvPr>
        </p:nvSpPr>
        <p:spPr>
          <a:xfrm>
            <a:off x="628650" y="2242566"/>
            <a:ext cx="7886700" cy="26061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latin typeface="Gill Sans"/>
                <a:ea typeface="Gill Sans"/>
                <a:cs typeface="Gill Sans"/>
                <a:sym typeface="Gill Sans"/>
              </a:defRPr>
            </a:lvl1pPr>
            <a:lvl2pPr indent="-342900" lvl="1" marL="914400" algn="l">
              <a:lnSpc>
                <a:spcPct val="90000"/>
              </a:lnSpc>
              <a:spcBef>
                <a:spcPts val="400"/>
              </a:spcBef>
              <a:spcAft>
                <a:spcPts val="0"/>
              </a:spcAft>
              <a:buSzPts val="1800"/>
              <a:buChar char="•"/>
              <a:defRPr>
                <a:latin typeface="Gill Sans"/>
                <a:ea typeface="Gill Sans"/>
                <a:cs typeface="Gill Sans"/>
                <a:sym typeface="Gill Sans"/>
              </a:defRPr>
            </a:lvl2pPr>
            <a:lvl3pPr indent="-323850" lvl="2" marL="1371600" algn="l">
              <a:lnSpc>
                <a:spcPct val="90000"/>
              </a:lnSpc>
              <a:spcBef>
                <a:spcPts val="400"/>
              </a:spcBef>
              <a:spcAft>
                <a:spcPts val="0"/>
              </a:spcAft>
              <a:buSzPts val="1500"/>
              <a:buChar char="•"/>
              <a:defRPr>
                <a:latin typeface="Gill Sans"/>
                <a:ea typeface="Gill Sans"/>
                <a:cs typeface="Gill Sans"/>
                <a:sym typeface="Gill Sans"/>
              </a:defRPr>
            </a:lvl3pPr>
            <a:lvl4pPr indent="-317500" lvl="3" marL="1828800" algn="l">
              <a:lnSpc>
                <a:spcPct val="90000"/>
              </a:lnSpc>
              <a:spcBef>
                <a:spcPts val="400"/>
              </a:spcBef>
              <a:spcAft>
                <a:spcPts val="0"/>
              </a:spcAft>
              <a:buSzPts val="1400"/>
              <a:buChar char="•"/>
              <a:defRPr>
                <a:latin typeface="Gill Sans"/>
                <a:ea typeface="Gill Sans"/>
                <a:cs typeface="Gill Sans"/>
                <a:sym typeface="Gill Sans"/>
              </a:defRPr>
            </a:lvl4pPr>
            <a:lvl5pPr indent="-317500" lvl="4" marL="2286000" algn="l">
              <a:lnSpc>
                <a:spcPct val="90000"/>
              </a:lnSpc>
              <a:spcBef>
                <a:spcPts val="400"/>
              </a:spcBef>
              <a:spcAft>
                <a:spcPts val="0"/>
              </a:spcAft>
              <a:buSzPts val="1400"/>
              <a:buChar char="•"/>
              <a:defRPr>
                <a:latin typeface="Gill Sans"/>
                <a:ea typeface="Gill Sans"/>
                <a:cs typeface="Gill Sans"/>
                <a:sym typeface="Gill Sans"/>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4"/>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4"/>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7" name="Shape 37"/>
        <p:cNvGrpSpPr/>
        <p:nvPr/>
      </p:nvGrpSpPr>
      <p:grpSpPr>
        <a:xfrm>
          <a:off x="0" y="0"/>
          <a:ext cx="0" cy="0"/>
          <a:chOff x="0" y="0"/>
          <a:chExt cx="0" cy="0"/>
        </a:xfrm>
      </p:grpSpPr>
      <p:sp>
        <p:nvSpPr>
          <p:cNvPr id="38" name="Google Shape;38;p5"/>
          <p:cNvSpPr/>
          <p:nvPr/>
        </p:nvSpPr>
        <p:spPr>
          <a:xfrm>
            <a:off x="0" y="0"/>
            <a:ext cx="3655200" cy="51522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close-up of a tree&#10;&#10;Description automatically generated with medium confidence" id="39" name="Google Shape;39;p5"/>
          <p:cNvPicPr preferRelativeResize="0"/>
          <p:nvPr/>
        </p:nvPicPr>
        <p:blipFill rotWithShape="1">
          <a:blip r:embed="rId2">
            <a:alphaModFix/>
          </a:blip>
          <a:srcRect b="0" l="0" r="0" t="0"/>
          <a:stretch/>
        </p:blipFill>
        <p:spPr>
          <a:xfrm flipH="1" rot="2866461">
            <a:off x="1711524" y="1192270"/>
            <a:ext cx="727665" cy="1677095"/>
          </a:xfrm>
          <a:prstGeom prst="rect">
            <a:avLst/>
          </a:prstGeom>
          <a:noFill/>
          <a:ln>
            <a:noFill/>
          </a:ln>
        </p:spPr>
      </p:pic>
      <p:sp>
        <p:nvSpPr>
          <p:cNvPr id="40" name="Google Shape;40;p5"/>
          <p:cNvSpPr txBox="1"/>
          <p:nvPr>
            <p:ph type="title"/>
          </p:nvPr>
        </p:nvSpPr>
        <p:spPr>
          <a:xfrm>
            <a:off x="4718304" y="733806"/>
            <a:ext cx="3730800" cy="994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3"/>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1" name="Google Shape;41;p5"/>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5"/>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5"/>
          <p:cNvSpPr txBox="1"/>
          <p:nvPr>
            <p:ph idx="1" type="body"/>
          </p:nvPr>
        </p:nvSpPr>
        <p:spPr>
          <a:xfrm>
            <a:off x="4718304" y="1741932"/>
            <a:ext cx="3799200" cy="336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SzPts val="1500"/>
              <a:buFont typeface="Arial"/>
              <a:buNone/>
              <a:defRPr b="0" sz="1500">
                <a:latin typeface="Libre Baskerville"/>
                <a:ea typeface="Libre Baskerville"/>
                <a:cs typeface="Libre Baskerville"/>
                <a:sym typeface="Libre Baskerville"/>
              </a:defRPr>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4" name="Google Shape;44;p5"/>
          <p:cNvSpPr txBox="1"/>
          <p:nvPr>
            <p:ph idx="2" type="body"/>
          </p:nvPr>
        </p:nvSpPr>
        <p:spPr>
          <a:xfrm>
            <a:off x="4717209" y="2077974"/>
            <a:ext cx="3799200" cy="1165800"/>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rgbClr val="73292A"/>
              </a:buClr>
              <a:buSzPts val="1200"/>
              <a:buFont typeface="Arial"/>
              <a:buChar char="•"/>
              <a:defRPr sz="1200"/>
            </a:lvl1pPr>
            <a:lvl2pPr indent="-298450" lvl="1" marL="914400" algn="l">
              <a:lnSpc>
                <a:spcPct val="90000"/>
              </a:lnSpc>
              <a:spcBef>
                <a:spcPts val="400"/>
              </a:spcBef>
              <a:spcAft>
                <a:spcPts val="0"/>
              </a:spcAft>
              <a:buClr>
                <a:srgbClr val="73292A"/>
              </a:buClr>
              <a:buSzPts val="1100"/>
              <a:buFont typeface="Arial"/>
              <a:buChar char="•"/>
              <a:defRPr sz="1100"/>
            </a:lvl2pPr>
            <a:lvl3pPr indent="-285750" lvl="2" marL="1371600" algn="l">
              <a:lnSpc>
                <a:spcPct val="90000"/>
              </a:lnSpc>
              <a:spcBef>
                <a:spcPts val="400"/>
              </a:spcBef>
              <a:spcAft>
                <a:spcPts val="0"/>
              </a:spcAft>
              <a:buClr>
                <a:srgbClr val="73292A"/>
              </a:buClr>
              <a:buSzPts val="900"/>
              <a:buFont typeface="Arial"/>
              <a:buChar char="•"/>
              <a:defRPr sz="900"/>
            </a:lvl3pPr>
            <a:lvl4pPr indent="-279400" lvl="3" marL="1828800" algn="l">
              <a:lnSpc>
                <a:spcPct val="90000"/>
              </a:lnSpc>
              <a:spcBef>
                <a:spcPts val="400"/>
              </a:spcBef>
              <a:spcAft>
                <a:spcPts val="0"/>
              </a:spcAft>
              <a:buClr>
                <a:srgbClr val="73292A"/>
              </a:buClr>
              <a:buSzPts val="800"/>
              <a:buFont typeface="Arial"/>
              <a:buChar char="•"/>
              <a:defRPr sz="800"/>
            </a:lvl4pPr>
            <a:lvl5pPr indent="-279400" lvl="4" marL="2286000" algn="l">
              <a:lnSpc>
                <a:spcPct val="90000"/>
              </a:lnSpc>
              <a:spcBef>
                <a:spcPts val="400"/>
              </a:spcBef>
              <a:spcAft>
                <a:spcPts val="0"/>
              </a:spcAft>
              <a:buClr>
                <a:srgbClr val="73292A"/>
              </a:buClr>
              <a:buSzPts val="800"/>
              <a:buFont typeface="Arial"/>
              <a:buChar char="•"/>
              <a:defRPr sz="8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5" name="Google Shape;45;p5"/>
          <p:cNvSpPr txBox="1"/>
          <p:nvPr>
            <p:ph idx="3" type="body"/>
          </p:nvPr>
        </p:nvSpPr>
        <p:spPr>
          <a:xfrm>
            <a:off x="4717209" y="3271266"/>
            <a:ext cx="3799200" cy="336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SzPts val="1500"/>
              <a:buFont typeface="Arial"/>
              <a:buNone/>
              <a:defRPr b="0" sz="1500">
                <a:latin typeface="Libre Baskerville"/>
                <a:ea typeface="Libre Baskerville"/>
                <a:cs typeface="Libre Baskerville"/>
                <a:sym typeface="Libre Baskerville"/>
              </a:defRPr>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6" name="Google Shape;46;p5"/>
          <p:cNvSpPr txBox="1"/>
          <p:nvPr>
            <p:ph idx="4" type="body"/>
          </p:nvPr>
        </p:nvSpPr>
        <p:spPr>
          <a:xfrm>
            <a:off x="4717209" y="3593592"/>
            <a:ext cx="3799200" cy="1056000"/>
          </a:xfrm>
          <a:prstGeom prst="rect">
            <a:avLst/>
          </a:prstGeom>
          <a:noFill/>
          <a:ln>
            <a:noFill/>
          </a:ln>
        </p:spPr>
        <p:txBody>
          <a:bodyPr anchorCtr="0" anchor="t" bIns="34275" lIns="68575" spcFirstLastPara="1" rIns="68575" wrap="square" tIns="34275">
            <a:normAutofit/>
          </a:bodyPr>
          <a:lstStyle>
            <a:lvl1pPr indent="-304800" lvl="0" marL="457200" algn="l">
              <a:lnSpc>
                <a:spcPct val="90000"/>
              </a:lnSpc>
              <a:spcBef>
                <a:spcPts val="800"/>
              </a:spcBef>
              <a:spcAft>
                <a:spcPts val="0"/>
              </a:spcAft>
              <a:buClr>
                <a:srgbClr val="73292A"/>
              </a:buClr>
              <a:buSzPts val="1200"/>
              <a:buChar char="•"/>
              <a:defRPr sz="1200"/>
            </a:lvl1pPr>
            <a:lvl2pPr indent="-298450" lvl="1" marL="914400" algn="l">
              <a:lnSpc>
                <a:spcPct val="90000"/>
              </a:lnSpc>
              <a:spcBef>
                <a:spcPts val="400"/>
              </a:spcBef>
              <a:spcAft>
                <a:spcPts val="0"/>
              </a:spcAft>
              <a:buClr>
                <a:srgbClr val="73292A"/>
              </a:buClr>
              <a:buSzPts val="1100"/>
              <a:buChar char="•"/>
              <a:defRPr sz="1100"/>
            </a:lvl2pPr>
            <a:lvl3pPr indent="-285750" lvl="2" marL="1371600" algn="l">
              <a:lnSpc>
                <a:spcPct val="90000"/>
              </a:lnSpc>
              <a:spcBef>
                <a:spcPts val="400"/>
              </a:spcBef>
              <a:spcAft>
                <a:spcPts val="0"/>
              </a:spcAft>
              <a:buClr>
                <a:srgbClr val="73292A"/>
              </a:buClr>
              <a:buSzPts val="900"/>
              <a:buChar char="•"/>
              <a:defRPr sz="900"/>
            </a:lvl3pPr>
            <a:lvl4pPr indent="-279400" lvl="3" marL="1828800" algn="l">
              <a:lnSpc>
                <a:spcPct val="90000"/>
              </a:lnSpc>
              <a:spcBef>
                <a:spcPts val="400"/>
              </a:spcBef>
              <a:spcAft>
                <a:spcPts val="0"/>
              </a:spcAft>
              <a:buClr>
                <a:srgbClr val="73292A"/>
              </a:buClr>
              <a:buSzPts val="800"/>
              <a:buChar char="•"/>
              <a:defRPr sz="800"/>
            </a:lvl4pPr>
            <a:lvl5pPr indent="-279400" lvl="4" marL="2286000" algn="l">
              <a:lnSpc>
                <a:spcPct val="90000"/>
              </a:lnSpc>
              <a:spcBef>
                <a:spcPts val="400"/>
              </a:spcBef>
              <a:spcAft>
                <a:spcPts val="0"/>
              </a:spcAft>
              <a:buClr>
                <a:srgbClr val="73292A"/>
              </a:buClr>
              <a:buSzPts val="800"/>
              <a:buChar char="•"/>
              <a:defRPr sz="8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descr="A group of flowers&#10;&#10;Description automatically generated with low confidence" id="47" name="Google Shape;47;p5"/>
          <p:cNvPicPr preferRelativeResize="0"/>
          <p:nvPr/>
        </p:nvPicPr>
        <p:blipFill rotWithShape="1">
          <a:blip r:embed="rId3">
            <a:alphaModFix/>
          </a:blip>
          <a:srcRect b="0" l="0" r="0" t="0"/>
          <a:stretch/>
        </p:blipFill>
        <p:spPr>
          <a:xfrm flipH="1">
            <a:off x="764312" y="1695355"/>
            <a:ext cx="933982" cy="1736107"/>
          </a:xfrm>
          <a:prstGeom prst="rect">
            <a:avLst/>
          </a:prstGeom>
          <a:noFill/>
          <a:ln>
            <a:noFill/>
          </a:ln>
        </p:spPr>
      </p:pic>
      <p:sp>
        <p:nvSpPr>
          <p:cNvPr id="48" name="Google Shape;48;p5"/>
          <p:cNvSpPr txBox="1"/>
          <p:nvPr>
            <p:ph idx="5" type="body"/>
          </p:nvPr>
        </p:nvSpPr>
        <p:spPr>
          <a:xfrm>
            <a:off x="349758" y="1069848"/>
            <a:ext cx="2942100" cy="3182100"/>
          </a:xfrm>
          <a:prstGeom prst="rect">
            <a:avLst/>
          </a:prstGeom>
          <a:noFill/>
          <a:ln>
            <a:noFill/>
          </a:ln>
        </p:spPr>
        <p:txBody>
          <a:bodyPr anchorCtr="0" anchor="ctr" bIns="34275" lIns="68575" spcFirstLastPara="1" rIns="68575" wrap="square" tIns="34275">
            <a:normAutofit/>
          </a:bodyPr>
          <a:lstStyle>
            <a:lvl1pPr indent="-228600" lvl="0" marL="457200" algn="ctr">
              <a:lnSpc>
                <a:spcPct val="90000"/>
              </a:lnSpc>
              <a:spcBef>
                <a:spcPts val="0"/>
              </a:spcBef>
              <a:spcAft>
                <a:spcPts val="0"/>
              </a:spcAft>
              <a:buSzPts val="22500"/>
              <a:buNone/>
              <a:defRPr sz="22500">
                <a:solidFill>
                  <a:schemeClr val="lt1"/>
                </a:solidFill>
                <a:latin typeface="Libre Baskerville"/>
                <a:ea typeface="Libre Baskerville"/>
                <a:cs typeface="Libre Baskerville"/>
                <a:sym typeface="Libre Baskervill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49" name="Shape 49"/>
        <p:cNvGrpSpPr/>
        <p:nvPr/>
      </p:nvGrpSpPr>
      <p:grpSpPr>
        <a:xfrm>
          <a:off x="0" y="0"/>
          <a:ext cx="0" cy="0"/>
          <a:chOff x="0" y="0"/>
          <a:chExt cx="0" cy="0"/>
        </a:xfrm>
      </p:grpSpPr>
      <p:pic>
        <p:nvPicPr>
          <p:cNvPr descr="A picture containing fabric&#10;&#10;Description automatically generated" id="50" name="Google Shape;50;p6"/>
          <p:cNvPicPr preferRelativeResize="0"/>
          <p:nvPr/>
        </p:nvPicPr>
        <p:blipFill rotWithShape="1">
          <a:blip r:embed="rId2">
            <a:alphaModFix/>
          </a:blip>
          <a:srcRect b="0" l="0" r="0" t="0"/>
          <a:stretch/>
        </p:blipFill>
        <p:spPr>
          <a:xfrm>
            <a:off x="4250260" y="872026"/>
            <a:ext cx="1171575" cy="3295650"/>
          </a:xfrm>
          <a:prstGeom prst="rect">
            <a:avLst/>
          </a:prstGeom>
          <a:noFill/>
          <a:ln>
            <a:noFill/>
          </a:ln>
        </p:spPr>
      </p:pic>
      <p:sp>
        <p:nvSpPr>
          <p:cNvPr id="51" name="Google Shape;51;p6"/>
          <p:cNvSpPr/>
          <p:nvPr/>
        </p:nvSpPr>
        <p:spPr>
          <a:xfrm>
            <a:off x="0" y="0"/>
            <a:ext cx="4572000" cy="51522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flower, plant&#10;&#10;Description automatically generated" id="52" name="Google Shape;52;p6"/>
          <p:cNvPicPr preferRelativeResize="0"/>
          <p:nvPr/>
        </p:nvPicPr>
        <p:blipFill rotWithShape="1">
          <a:blip r:embed="rId3">
            <a:alphaModFix/>
          </a:blip>
          <a:srcRect b="0" l="0" r="0" t="0"/>
          <a:stretch/>
        </p:blipFill>
        <p:spPr>
          <a:xfrm>
            <a:off x="4332926" y="1857662"/>
            <a:ext cx="561975" cy="2066925"/>
          </a:xfrm>
          <a:prstGeom prst="rect">
            <a:avLst/>
          </a:prstGeom>
          <a:noFill/>
          <a:ln>
            <a:noFill/>
          </a:ln>
        </p:spPr>
      </p:pic>
      <p:pic>
        <p:nvPicPr>
          <p:cNvPr descr="A close-up of a flower&#10;&#10;Description automatically generated with low confidence" id="53" name="Google Shape;53;p6"/>
          <p:cNvPicPr preferRelativeResize="0"/>
          <p:nvPr/>
        </p:nvPicPr>
        <p:blipFill rotWithShape="1">
          <a:blip r:embed="rId4">
            <a:alphaModFix/>
          </a:blip>
          <a:srcRect b="0" l="0" r="0" t="0"/>
          <a:stretch/>
        </p:blipFill>
        <p:spPr>
          <a:xfrm>
            <a:off x="1739857" y="1271875"/>
            <a:ext cx="866775" cy="3238500"/>
          </a:xfrm>
          <a:prstGeom prst="rect">
            <a:avLst/>
          </a:prstGeom>
          <a:noFill/>
          <a:ln>
            <a:noFill/>
          </a:ln>
        </p:spPr>
      </p:pic>
      <p:pic>
        <p:nvPicPr>
          <p:cNvPr descr="A close-up of a flower&#10;&#10;Description automatically generated with low confidence" id="54" name="Google Shape;54;p6"/>
          <p:cNvPicPr preferRelativeResize="0"/>
          <p:nvPr/>
        </p:nvPicPr>
        <p:blipFill rotWithShape="1">
          <a:blip r:embed="rId4">
            <a:alphaModFix/>
          </a:blip>
          <a:srcRect b="0" l="0" r="0" t="0"/>
          <a:stretch/>
        </p:blipFill>
        <p:spPr>
          <a:xfrm>
            <a:off x="1775062" y="286437"/>
            <a:ext cx="866775" cy="3238500"/>
          </a:xfrm>
          <a:prstGeom prst="rect">
            <a:avLst/>
          </a:prstGeom>
          <a:noFill/>
          <a:ln>
            <a:noFill/>
          </a:ln>
        </p:spPr>
      </p:pic>
      <p:sp>
        <p:nvSpPr>
          <p:cNvPr id="55" name="Google Shape;55;p6"/>
          <p:cNvSpPr/>
          <p:nvPr/>
        </p:nvSpPr>
        <p:spPr>
          <a:xfrm>
            <a:off x="768096" y="1622210"/>
            <a:ext cx="2846100" cy="1902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56" name="Google Shape;56;p6"/>
          <p:cNvSpPr/>
          <p:nvPr/>
        </p:nvSpPr>
        <p:spPr>
          <a:xfrm>
            <a:off x="848741" y="1698374"/>
            <a:ext cx="2689200" cy="1751700"/>
          </a:xfrm>
          <a:prstGeom prst="rect">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57" name="Google Shape;57;p6"/>
          <p:cNvSpPr txBox="1"/>
          <p:nvPr>
            <p:ph type="title"/>
          </p:nvPr>
        </p:nvSpPr>
        <p:spPr>
          <a:xfrm>
            <a:off x="1104138" y="2167128"/>
            <a:ext cx="2139600" cy="8160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6"/>
          <p:cNvSpPr txBox="1"/>
          <p:nvPr>
            <p:ph idx="1" type="body"/>
          </p:nvPr>
        </p:nvSpPr>
        <p:spPr>
          <a:xfrm>
            <a:off x="6158484" y="1508760"/>
            <a:ext cx="2249400" cy="2132700"/>
          </a:xfrm>
          <a:prstGeom prst="rect">
            <a:avLst/>
          </a:prstGeom>
          <a:noFill/>
          <a:ln>
            <a:noFill/>
          </a:ln>
        </p:spPr>
        <p:txBody>
          <a:bodyPr anchorCtr="0" anchor="ctr" bIns="34275" lIns="68575" spcFirstLastPara="1" rIns="68575" wrap="square" tIns="34275">
            <a:normAutofit/>
          </a:bodyPr>
          <a:lstStyle>
            <a:lvl1pPr indent="-228600" lvl="0" marL="457200" algn="l">
              <a:lnSpc>
                <a:spcPct val="150000"/>
              </a:lnSpc>
              <a:spcBef>
                <a:spcPts val="800"/>
              </a:spcBef>
              <a:spcAft>
                <a:spcPts val="0"/>
              </a:spcAft>
              <a:buSzPts val="1800"/>
              <a:buNone/>
              <a:defRPr sz="1800">
                <a:latin typeface="Gill Sans"/>
                <a:ea typeface="Gill Sans"/>
                <a:cs typeface="Gill Sans"/>
                <a:sym typeface="Gill Sans"/>
              </a:defRPr>
            </a:lvl1pPr>
            <a:lvl2pPr indent="-323850" lvl="1" marL="914400" algn="l">
              <a:lnSpc>
                <a:spcPct val="150000"/>
              </a:lnSpc>
              <a:spcBef>
                <a:spcPts val="400"/>
              </a:spcBef>
              <a:spcAft>
                <a:spcPts val="0"/>
              </a:spcAft>
              <a:buSzPts val="1500"/>
              <a:buChar char="•"/>
              <a:defRPr sz="1500">
                <a:latin typeface="Gill Sans"/>
                <a:ea typeface="Gill Sans"/>
                <a:cs typeface="Gill Sans"/>
                <a:sym typeface="Gill Sans"/>
              </a:defRPr>
            </a:lvl2pPr>
            <a:lvl3pPr indent="-304800" lvl="2" marL="1371600" algn="ctr">
              <a:lnSpc>
                <a:spcPct val="90000"/>
              </a:lnSpc>
              <a:spcBef>
                <a:spcPts val="400"/>
              </a:spcBef>
              <a:spcAft>
                <a:spcPts val="0"/>
              </a:spcAft>
              <a:buSzPts val="1200"/>
              <a:buChar char="•"/>
              <a:defRPr sz="1200">
                <a:latin typeface="Gill Sans"/>
                <a:ea typeface="Gill Sans"/>
                <a:cs typeface="Gill Sans"/>
                <a:sym typeface="Gill Sans"/>
              </a:defRPr>
            </a:lvl3pPr>
            <a:lvl4pPr indent="-298450" lvl="3" marL="1828800" algn="ctr">
              <a:lnSpc>
                <a:spcPct val="90000"/>
              </a:lnSpc>
              <a:spcBef>
                <a:spcPts val="400"/>
              </a:spcBef>
              <a:spcAft>
                <a:spcPts val="0"/>
              </a:spcAft>
              <a:buSzPts val="1100"/>
              <a:buChar char="•"/>
              <a:defRPr sz="1100">
                <a:latin typeface="Gill Sans"/>
                <a:ea typeface="Gill Sans"/>
                <a:cs typeface="Gill Sans"/>
                <a:sym typeface="Gill Sans"/>
              </a:defRPr>
            </a:lvl4pPr>
            <a:lvl5pPr indent="-298450" lvl="4" marL="2286000" algn="ctr">
              <a:lnSpc>
                <a:spcPct val="90000"/>
              </a:lnSpc>
              <a:spcBef>
                <a:spcPts val="400"/>
              </a:spcBef>
              <a:spcAft>
                <a:spcPts val="0"/>
              </a:spcAft>
              <a:buSzPts val="1100"/>
              <a:buChar char="•"/>
              <a:defRPr sz="1100">
                <a:latin typeface="Gill Sans"/>
                <a:ea typeface="Gill Sans"/>
                <a:cs typeface="Gill Sans"/>
                <a:sym typeface="Gill Sans"/>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59" name="Shape 59"/>
        <p:cNvGrpSpPr/>
        <p:nvPr/>
      </p:nvGrpSpPr>
      <p:grpSpPr>
        <a:xfrm>
          <a:off x="0" y="0"/>
          <a:ext cx="0" cy="0"/>
          <a:chOff x="0" y="0"/>
          <a:chExt cx="0" cy="0"/>
        </a:xfrm>
      </p:grpSpPr>
      <p:pic>
        <p:nvPicPr>
          <p:cNvPr descr="A picture containing fabric&#10;&#10;Description automatically generated" id="60" name="Google Shape;60;p7"/>
          <p:cNvPicPr preferRelativeResize="0"/>
          <p:nvPr/>
        </p:nvPicPr>
        <p:blipFill rotWithShape="1">
          <a:blip r:embed="rId2">
            <a:alphaModFix/>
          </a:blip>
          <a:srcRect b="0" l="0" r="0" t="0"/>
          <a:stretch/>
        </p:blipFill>
        <p:spPr>
          <a:xfrm>
            <a:off x="4250260" y="872026"/>
            <a:ext cx="1171575" cy="3295650"/>
          </a:xfrm>
          <a:prstGeom prst="rect">
            <a:avLst/>
          </a:prstGeom>
          <a:noFill/>
          <a:ln>
            <a:noFill/>
          </a:ln>
        </p:spPr>
      </p:pic>
      <p:sp>
        <p:nvSpPr>
          <p:cNvPr id="61" name="Google Shape;61;p7"/>
          <p:cNvSpPr/>
          <p:nvPr/>
        </p:nvSpPr>
        <p:spPr>
          <a:xfrm>
            <a:off x="0" y="0"/>
            <a:ext cx="4572000" cy="51522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group of flowers&#10;&#10;Description automatically generated with low confidence" id="62" name="Google Shape;62;p7"/>
          <p:cNvPicPr preferRelativeResize="0"/>
          <p:nvPr/>
        </p:nvPicPr>
        <p:blipFill rotWithShape="1">
          <a:blip r:embed="rId3">
            <a:alphaModFix/>
          </a:blip>
          <a:srcRect b="0" l="0" r="0" t="0"/>
          <a:stretch/>
        </p:blipFill>
        <p:spPr>
          <a:xfrm flipH="1" rot="959852">
            <a:off x="1320716" y="1536626"/>
            <a:ext cx="922893" cy="1715495"/>
          </a:xfrm>
          <a:prstGeom prst="rect">
            <a:avLst/>
          </a:prstGeom>
          <a:noFill/>
          <a:ln>
            <a:noFill/>
          </a:ln>
        </p:spPr>
      </p:pic>
      <p:sp>
        <p:nvSpPr>
          <p:cNvPr id="63" name="Google Shape;63;p7"/>
          <p:cNvSpPr txBox="1"/>
          <p:nvPr>
            <p:ph type="title"/>
          </p:nvPr>
        </p:nvSpPr>
        <p:spPr>
          <a:xfrm>
            <a:off x="6137910" y="733806"/>
            <a:ext cx="2811900" cy="994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accent3"/>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7"/>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7"/>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7"/>
          <p:cNvSpPr txBox="1"/>
          <p:nvPr>
            <p:ph idx="1" type="body"/>
          </p:nvPr>
        </p:nvSpPr>
        <p:spPr>
          <a:xfrm>
            <a:off x="6137910" y="1645920"/>
            <a:ext cx="2811900" cy="3230100"/>
          </a:xfrm>
          <a:prstGeom prst="rect">
            <a:avLst/>
          </a:prstGeom>
          <a:noFill/>
          <a:ln>
            <a:noFill/>
          </a:ln>
        </p:spPr>
        <p:txBody>
          <a:bodyPr anchorCtr="0" anchor="t" bIns="34275" lIns="68575" spcFirstLastPara="1" rIns="68575" wrap="square" tIns="34275">
            <a:normAutofit/>
          </a:bodyPr>
          <a:lstStyle>
            <a:lvl1pPr indent="-228600" lvl="0" marL="457200" algn="l">
              <a:lnSpc>
                <a:spcPct val="150000"/>
              </a:lnSpc>
              <a:spcBef>
                <a:spcPts val="800"/>
              </a:spcBef>
              <a:spcAft>
                <a:spcPts val="0"/>
              </a:spcAft>
              <a:buClr>
                <a:srgbClr val="73292A"/>
              </a:buClr>
              <a:buSzPts val="1800"/>
              <a:buNone/>
              <a:defRPr sz="1800"/>
            </a:lvl1pPr>
            <a:lvl2pPr indent="-323850" lvl="1" marL="914400" algn="l">
              <a:lnSpc>
                <a:spcPct val="90000"/>
              </a:lnSpc>
              <a:spcBef>
                <a:spcPts val="400"/>
              </a:spcBef>
              <a:spcAft>
                <a:spcPts val="0"/>
              </a:spcAft>
              <a:buClr>
                <a:srgbClr val="73292A"/>
              </a:buClr>
              <a:buSzPts val="1500"/>
              <a:buChar char="•"/>
              <a:defRPr sz="1500"/>
            </a:lvl2pPr>
            <a:lvl3pPr indent="-317500" lvl="2" marL="1371600" algn="l">
              <a:lnSpc>
                <a:spcPct val="90000"/>
              </a:lnSpc>
              <a:spcBef>
                <a:spcPts val="400"/>
              </a:spcBef>
              <a:spcAft>
                <a:spcPts val="0"/>
              </a:spcAft>
              <a:buClr>
                <a:srgbClr val="73292A"/>
              </a:buClr>
              <a:buSzPts val="1400"/>
              <a:buChar char="•"/>
              <a:defRPr sz="1400"/>
            </a:lvl3pPr>
            <a:lvl4pPr indent="-304800" lvl="3" marL="1828800" algn="l">
              <a:lnSpc>
                <a:spcPct val="90000"/>
              </a:lnSpc>
              <a:spcBef>
                <a:spcPts val="400"/>
              </a:spcBef>
              <a:spcAft>
                <a:spcPts val="0"/>
              </a:spcAft>
              <a:buClr>
                <a:srgbClr val="73292A"/>
              </a:buClr>
              <a:buSzPts val="1200"/>
              <a:buChar char="•"/>
              <a:defRPr sz="1200"/>
            </a:lvl4pPr>
            <a:lvl5pPr indent="-304800" lvl="4" marL="2286000" algn="l">
              <a:lnSpc>
                <a:spcPct val="90000"/>
              </a:lnSpc>
              <a:spcBef>
                <a:spcPts val="400"/>
              </a:spcBef>
              <a:spcAft>
                <a:spcPts val="0"/>
              </a:spcAft>
              <a:buClr>
                <a:srgbClr val="73292A"/>
              </a:buClr>
              <a:buSzPts val="1200"/>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descr="A picture containing flower, plant&#10;&#10;Description automatically generated" id="67" name="Google Shape;67;p7"/>
          <p:cNvPicPr preferRelativeResize="0"/>
          <p:nvPr/>
        </p:nvPicPr>
        <p:blipFill rotWithShape="1">
          <a:blip r:embed="rId4">
            <a:alphaModFix/>
          </a:blip>
          <a:srcRect b="0" l="0" r="0" t="0"/>
          <a:stretch/>
        </p:blipFill>
        <p:spPr>
          <a:xfrm>
            <a:off x="4332926" y="1857662"/>
            <a:ext cx="561975" cy="2066925"/>
          </a:xfrm>
          <a:prstGeom prst="rect">
            <a:avLst/>
          </a:prstGeom>
          <a:noFill/>
          <a:ln>
            <a:noFill/>
          </a:ln>
        </p:spPr>
      </p:pic>
      <p:sp>
        <p:nvSpPr>
          <p:cNvPr id="68" name="Google Shape;68;p7"/>
          <p:cNvSpPr txBox="1"/>
          <p:nvPr>
            <p:ph idx="2" type="body"/>
          </p:nvPr>
        </p:nvSpPr>
        <p:spPr>
          <a:xfrm>
            <a:off x="918972" y="1069848"/>
            <a:ext cx="2942100" cy="3182100"/>
          </a:xfrm>
          <a:prstGeom prst="rect">
            <a:avLst/>
          </a:prstGeom>
          <a:noFill/>
          <a:ln>
            <a:noFill/>
          </a:ln>
        </p:spPr>
        <p:txBody>
          <a:bodyPr anchorCtr="0" anchor="ctr" bIns="34275" lIns="68575" spcFirstLastPara="1" rIns="68575" wrap="square" tIns="34275">
            <a:normAutofit/>
          </a:bodyPr>
          <a:lstStyle>
            <a:lvl1pPr indent="-228600" lvl="0" marL="457200" algn="ctr">
              <a:lnSpc>
                <a:spcPct val="90000"/>
              </a:lnSpc>
              <a:spcBef>
                <a:spcPts val="0"/>
              </a:spcBef>
              <a:spcAft>
                <a:spcPts val="0"/>
              </a:spcAft>
              <a:buSzPts val="22500"/>
              <a:buNone/>
              <a:defRPr sz="22500">
                <a:solidFill>
                  <a:schemeClr val="lt1"/>
                </a:solidFill>
                <a:latin typeface="Libre Baskerville"/>
                <a:ea typeface="Libre Baskerville"/>
                <a:cs typeface="Libre Baskerville"/>
                <a:sym typeface="Libre Baskervill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chemeClr val="dk2"/>
        </a:solidFill>
      </p:bgPr>
    </p:bg>
    <p:spTree>
      <p:nvGrpSpPr>
        <p:cNvPr id="69" name="Shape 69"/>
        <p:cNvGrpSpPr/>
        <p:nvPr/>
      </p:nvGrpSpPr>
      <p:grpSpPr>
        <a:xfrm>
          <a:off x="0" y="0"/>
          <a:ext cx="0" cy="0"/>
          <a:chOff x="0" y="0"/>
          <a:chExt cx="0" cy="0"/>
        </a:xfrm>
      </p:grpSpPr>
      <p:sp>
        <p:nvSpPr>
          <p:cNvPr id="70" name="Google Shape;70;p8"/>
          <p:cNvSpPr/>
          <p:nvPr/>
        </p:nvSpPr>
        <p:spPr>
          <a:xfrm>
            <a:off x="880707" y="-567"/>
            <a:ext cx="7382700" cy="4267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sp>
        <p:nvSpPr>
          <p:cNvPr id="71" name="Google Shape;71;p8"/>
          <p:cNvSpPr/>
          <p:nvPr/>
        </p:nvSpPr>
        <p:spPr>
          <a:xfrm>
            <a:off x="1203142" y="-10085"/>
            <a:ext cx="6737700" cy="3943200"/>
          </a:xfrm>
          <a:prstGeom prst="rect">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mollusk, insect&#10;&#10;Description automatically generated" id="72" name="Google Shape;72;p8"/>
          <p:cNvPicPr preferRelativeResize="0"/>
          <p:nvPr/>
        </p:nvPicPr>
        <p:blipFill rotWithShape="1">
          <a:blip r:embed="rId2">
            <a:alphaModFix/>
          </a:blip>
          <a:srcRect b="0" l="0" r="0" t="0"/>
          <a:stretch/>
        </p:blipFill>
        <p:spPr>
          <a:xfrm>
            <a:off x="4089625" y="3833108"/>
            <a:ext cx="905666" cy="265883"/>
          </a:xfrm>
          <a:prstGeom prst="rect">
            <a:avLst/>
          </a:prstGeom>
          <a:noFill/>
          <a:ln>
            <a:noFill/>
          </a:ln>
        </p:spPr>
      </p:pic>
      <p:pic>
        <p:nvPicPr>
          <p:cNvPr id="73" name="Google Shape;73;p8"/>
          <p:cNvPicPr preferRelativeResize="0"/>
          <p:nvPr/>
        </p:nvPicPr>
        <p:blipFill rotWithShape="1">
          <a:blip r:embed="rId3">
            <a:alphaModFix/>
          </a:blip>
          <a:srcRect b="0" l="0" r="0" t="0"/>
          <a:stretch/>
        </p:blipFill>
        <p:spPr>
          <a:xfrm rot="5400000">
            <a:off x="3901855" y="-1464750"/>
            <a:ext cx="1114425" cy="4029075"/>
          </a:xfrm>
          <a:prstGeom prst="rect">
            <a:avLst/>
          </a:prstGeom>
          <a:noFill/>
          <a:ln>
            <a:noFill/>
          </a:ln>
        </p:spPr>
      </p:pic>
      <p:sp>
        <p:nvSpPr>
          <p:cNvPr id="74" name="Google Shape;74;p8"/>
          <p:cNvSpPr txBox="1"/>
          <p:nvPr>
            <p:ph type="title"/>
          </p:nvPr>
        </p:nvSpPr>
        <p:spPr>
          <a:xfrm>
            <a:off x="1311021" y="1042416"/>
            <a:ext cx="6522000" cy="9945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a:latin typeface="Libre Baskerville"/>
                <a:ea typeface="Libre Baskerville"/>
                <a:cs typeface="Libre Baskerville"/>
                <a:sym typeface="Libre Baskervill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8"/>
          <p:cNvSpPr txBox="1"/>
          <p:nvPr>
            <p:ph idx="1" type="body"/>
          </p:nvPr>
        </p:nvSpPr>
        <p:spPr>
          <a:xfrm>
            <a:off x="1667637" y="1988820"/>
            <a:ext cx="5808600" cy="20232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800"/>
              </a:spcBef>
              <a:spcAft>
                <a:spcPts val="0"/>
              </a:spcAft>
              <a:buSzPts val="1500"/>
              <a:buNone/>
              <a:defRPr sz="1500">
                <a:latin typeface="Gill Sans"/>
                <a:ea typeface="Gill Sans"/>
                <a:cs typeface="Gill Sans"/>
                <a:sym typeface="Gill Sans"/>
              </a:defRPr>
            </a:lvl1pPr>
            <a:lvl2pPr indent="-317500" lvl="1" marL="914400" algn="ctr">
              <a:lnSpc>
                <a:spcPct val="100000"/>
              </a:lnSpc>
              <a:spcBef>
                <a:spcPts val="400"/>
              </a:spcBef>
              <a:spcAft>
                <a:spcPts val="0"/>
              </a:spcAft>
              <a:buSzPts val="1400"/>
              <a:buChar char="•"/>
              <a:defRPr sz="1400">
                <a:latin typeface="Gill Sans"/>
                <a:ea typeface="Gill Sans"/>
                <a:cs typeface="Gill Sans"/>
                <a:sym typeface="Gill Sans"/>
              </a:defRPr>
            </a:lvl2pPr>
            <a:lvl3pPr indent="-304800" lvl="2" marL="1371600" algn="ctr">
              <a:lnSpc>
                <a:spcPct val="90000"/>
              </a:lnSpc>
              <a:spcBef>
                <a:spcPts val="400"/>
              </a:spcBef>
              <a:spcAft>
                <a:spcPts val="0"/>
              </a:spcAft>
              <a:buSzPts val="1200"/>
              <a:buChar char="•"/>
              <a:defRPr sz="1200">
                <a:latin typeface="Gill Sans"/>
                <a:ea typeface="Gill Sans"/>
                <a:cs typeface="Gill Sans"/>
                <a:sym typeface="Gill Sans"/>
              </a:defRPr>
            </a:lvl3pPr>
            <a:lvl4pPr indent="-298450" lvl="3" marL="1828800" algn="ctr">
              <a:lnSpc>
                <a:spcPct val="90000"/>
              </a:lnSpc>
              <a:spcBef>
                <a:spcPts val="400"/>
              </a:spcBef>
              <a:spcAft>
                <a:spcPts val="0"/>
              </a:spcAft>
              <a:buSzPts val="1100"/>
              <a:buChar char="•"/>
              <a:defRPr sz="1100">
                <a:latin typeface="Gill Sans"/>
                <a:ea typeface="Gill Sans"/>
                <a:cs typeface="Gill Sans"/>
                <a:sym typeface="Gill Sans"/>
              </a:defRPr>
            </a:lvl4pPr>
            <a:lvl5pPr indent="-298450" lvl="4" marL="2286000" algn="ctr">
              <a:lnSpc>
                <a:spcPct val="90000"/>
              </a:lnSpc>
              <a:spcBef>
                <a:spcPts val="400"/>
              </a:spcBef>
              <a:spcAft>
                <a:spcPts val="0"/>
              </a:spcAft>
              <a:buSzPts val="1100"/>
              <a:buChar char="•"/>
              <a:defRPr sz="1100">
                <a:latin typeface="Gill Sans"/>
                <a:ea typeface="Gill Sans"/>
                <a:cs typeface="Gill Sans"/>
                <a:sym typeface="Gill Sans"/>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6" name="Google Shape;76;p8"/>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8"/>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78" name="Shape 78"/>
        <p:cNvGrpSpPr/>
        <p:nvPr/>
      </p:nvGrpSpPr>
      <p:grpSpPr>
        <a:xfrm>
          <a:off x="0" y="0"/>
          <a:ext cx="0" cy="0"/>
          <a:chOff x="0" y="0"/>
          <a:chExt cx="0" cy="0"/>
        </a:xfrm>
      </p:grpSpPr>
      <p:sp>
        <p:nvSpPr>
          <p:cNvPr id="79" name="Google Shape;79;p9"/>
          <p:cNvSpPr/>
          <p:nvPr/>
        </p:nvSpPr>
        <p:spPr>
          <a:xfrm>
            <a:off x="0" y="2532887"/>
            <a:ext cx="9144000" cy="17448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close up of a plant&#10;&#10;Description automatically generated with low confidence" id="80" name="Google Shape;80;p9"/>
          <p:cNvPicPr preferRelativeResize="0"/>
          <p:nvPr/>
        </p:nvPicPr>
        <p:blipFill rotWithShape="1">
          <a:blip r:embed="rId2">
            <a:alphaModFix/>
          </a:blip>
          <a:srcRect b="0" l="0" r="0" t="0"/>
          <a:stretch/>
        </p:blipFill>
        <p:spPr>
          <a:xfrm rot="5400000">
            <a:off x="4040492" y="2390633"/>
            <a:ext cx="1066800" cy="3962400"/>
          </a:xfrm>
          <a:prstGeom prst="rect">
            <a:avLst/>
          </a:prstGeom>
          <a:noFill/>
          <a:ln>
            <a:noFill/>
          </a:ln>
        </p:spPr>
      </p:pic>
      <p:pic>
        <p:nvPicPr>
          <p:cNvPr descr="A picture containing bedclothes, fabric&#10;&#10;Description automatically generated" id="81" name="Google Shape;81;p9"/>
          <p:cNvPicPr preferRelativeResize="0"/>
          <p:nvPr/>
        </p:nvPicPr>
        <p:blipFill rotWithShape="1">
          <a:blip r:embed="rId3">
            <a:alphaModFix/>
          </a:blip>
          <a:srcRect b="0" l="0" r="0" t="0"/>
          <a:stretch/>
        </p:blipFill>
        <p:spPr>
          <a:xfrm rot="-5400000">
            <a:off x="4050017" y="215614"/>
            <a:ext cx="1114425" cy="4029075"/>
          </a:xfrm>
          <a:prstGeom prst="rect">
            <a:avLst/>
          </a:prstGeom>
          <a:noFill/>
          <a:ln>
            <a:noFill/>
          </a:ln>
        </p:spPr>
      </p:pic>
      <p:sp>
        <p:nvSpPr>
          <p:cNvPr id="82" name="Google Shape;82;p9"/>
          <p:cNvSpPr/>
          <p:nvPr/>
        </p:nvSpPr>
        <p:spPr>
          <a:xfrm>
            <a:off x="174488" y="2724948"/>
            <a:ext cx="8805600" cy="13422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Gill Sans"/>
              <a:ea typeface="Gill Sans"/>
              <a:cs typeface="Gill Sans"/>
              <a:sym typeface="Gill Sans"/>
            </a:endParaRPr>
          </a:p>
        </p:txBody>
      </p:sp>
      <p:pic>
        <p:nvPicPr>
          <p:cNvPr descr="A picture containing ceramic ware, porcelain&#10;&#10;Description automatically generated" id="83" name="Google Shape;83;p9"/>
          <p:cNvPicPr preferRelativeResize="0"/>
          <p:nvPr/>
        </p:nvPicPr>
        <p:blipFill rotWithShape="1">
          <a:blip r:embed="rId4">
            <a:alphaModFix/>
          </a:blip>
          <a:srcRect b="0" l="0" r="0" t="0"/>
          <a:stretch/>
        </p:blipFill>
        <p:spPr>
          <a:xfrm rot="2590193">
            <a:off x="5218047" y="3817794"/>
            <a:ext cx="642624" cy="624394"/>
          </a:xfrm>
          <a:prstGeom prst="rect">
            <a:avLst/>
          </a:prstGeom>
          <a:noFill/>
          <a:ln>
            <a:noFill/>
          </a:ln>
        </p:spPr>
      </p:pic>
      <p:pic>
        <p:nvPicPr>
          <p:cNvPr descr="A picture containing text&#10;&#10;Description automatically generated" id="84" name="Google Shape;84;p9"/>
          <p:cNvPicPr preferRelativeResize="0"/>
          <p:nvPr/>
        </p:nvPicPr>
        <p:blipFill rotWithShape="1">
          <a:blip r:embed="rId5">
            <a:alphaModFix/>
          </a:blip>
          <a:srcRect b="0" l="0" r="0" t="0"/>
          <a:stretch/>
        </p:blipFill>
        <p:spPr>
          <a:xfrm>
            <a:off x="2522234" y="2439641"/>
            <a:ext cx="904820" cy="466016"/>
          </a:xfrm>
          <a:prstGeom prst="rect">
            <a:avLst/>
          </a:prstGeom>
          <a:noFill/>
          <a:ln>
            <a:noFill/>
          </a:ln>
        </p:spPr>
      </p:pic>
      <p:sp>
        <p:nvSpPr>
          <p:cNvPr id="85" name="Google Shape;85;p9"/>
          <p:cNvSpPr txBox="1"/>
          <p:nvPr>
            <p:ph type="title"/>
          </p:nvPr>
        </p:nvSpPr>
        <p:spPr>
          <a:xfrm>
            <a:off x="865251" y="2983230"/>
            <a:ext cx="7413600" cy="548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sz="33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9"/>
          <p:cNvSpPr txBox="1"/>
          <p:nvPr>
            <p:ph idx="1" type="body"/>
          </p:nvPr>
        </p:nvSpPr>
        <p:spPr>
          <a:xfrm>
            <a:off x="865251" y="3525012"/>
            <a:ext cx="7413600" cy="342900"/>
          </a:xfrm>
          <a:prstGeom prst="rect">
            <a:avLst/>
          </a:prstGeom>
          <a:noFill/>
          <a:ln>
            <a:noFill/>
          </a:ln>
        </p:spPr>
        <p:txBody>
          <a:bodyPr anchorCtr="0" anchor="ctr" bIns="34275" lIns="68575" spcFirstLastPara="1" rIns="68575" wrap="square" tIns="34275">
            <a:normAutofit/>
          </a:bodyPr>
          <a:lstStyle>
            <a:lvl1pPr indent="-228600" lvl="0" marL="457200" algn="ctr">
              <a:lnSpc>
                <a:spcPct val="90000"/>
              </a:lnSpc>
              <a:spcBef>
                <a:spcPts val="800"/>
              </a:spcBef>
              <a:spcAft>
                <a:spcPts val="0"/>
              </a:spcAft>
              <a:buSzPts val="1800"/>
              <a:buNone/>
              <a:defRPr sz="1800">
                <a:solidFill>
                  <a:srgbClr val="888888"/>
                </a:solidFill>
              </a:defRPr>
            </a:lvl1pPr>
            <a:lvl2pPr indent="-228600" lvl="1" marL="914400" algn="l">
              <a:lnSpc>
                <a:spcPct val="90000"/>
              </a:lnSpc>
              <a:spcBef>
                <a:spcPts val="400"/>
              </a:spcBef>
              <a:spcAft>
                <a:spcPts val="0"/>
              </a:spcAft>
              <a:buSzPts val="1500"/>
              <a:buNone/>
              <a:defRPr sz="1500">
                <a:solidFill>
                  <a:srgbClr val="888888"/>
                </a:solidFill>
              </a:defRPr>
            </a:lvl2pPr>
            <a:lvl3pPr indent="-228600" lvl="2" marL="1371600" algn="l">
              <a:lnSpc>
                <a:spcPct val="90000"/>
              </a:lnSpc>
              <a:spcBef>
                <a:spcPts val="400"/>
              </a:spcBef>
              <a:spcAft>
                <a:spcPts val="0"/>
              </a:spcAft>
              <a:buSzPts val="1400"/>
              <a:buNone/>
              <a:defRPr sz="1400">
                <a:solidFill>
                  <a:srgbClr val="888888"/>
                </a:solidFill>
              </a:defRPr>
            </a:lvl3pPr>
            <a:lvl4pPr indent="-228600" lvl="3" marL="1828800" algn="l">
              <a:lnSpc>
                <a:spcPct val="90000"/>
              </a:lnSpc>
              <a:spcBef>
                <a:spcPts val="400"/>
              </a:spcBef>
              <a:spcAft>
                <a:spcPts val="0"/>
              </a:spcAft>
              <a:buSzPts val="1200"/>
              <a:buNone/>
              <a:defRPr sz="1200">
                <a:solidFill>
                  <a:srgbClr val="888888"/>
                </a:solidFill>
              </a:defRPr>
            </a:lvl4pPr>
            <a:lvl5pPr indent="-228600" lvl="4" marL="2286000" algn="l">
              <a:lnSpc>
                <a:spcPct val="90000"/>
              </a:lnSpc>
              <a:spcBef>
                <a:spcPts val="400"/>
              </a:spcBef>
              <a:spcAft>
                <a:spcPts val="0"/>
              </a:spcAft>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7" name="Shape 87"/>
        <p:cNvGrpSpPr/>
        <p:nvPr/>
      </p:nvGrpSpPr>
      <p:grpSpPr>
        <a:xfrm>
          <a:off x="0" y="0"/>
          <a:ext cx="0" cy="0"/>
          <a:chOff x="0" y="0"/>
          <a:chExt cx="0" cy="0"/>
        </a:xfrm>
      </p:grpSpPr>
      <p:sp>
        <p:nvSpPr>
          <p:cNvPr id="88" name="Google Shape;88;p10"/>
          <p:cNvSpPr txBox="1"/>
          <p:nvPr>
            <p:ph type="title"/>
          </p:nvPr>
        </p:nvSpPr>
        <p:spPr>
          <a:xfrm>
            <a:off x="628650" y="285749"/>
            <a:ext cx="7886700" cy="994500"/>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accent3"/>
              </a:buClr>
              <a:buSzPts val="3300"/>
              <a:buFont typeface="Libre Baskerville"/>
              <a:buNone/>
              <a:defRPr>
                <a:latin typeface="Libre Baskerville"/>
                <a:ea typeface="Libre Baskerville"/>
                <a:cs typeface="Libre Baskerville"/>
                <a:sym typeface="Libre Baskervill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10"/>
          <p:cNvSpPr txBox="1"/>
          <p:nvPr>
            <p:ph idx="1" type="body"/>
          </p:nvPr>
        </p:nvSpPr>
        <p:spPr>
          <a:xfrm>
            <a:off x="628650" y="1369219"/>
            <a:ext cx="7886700" cy="32781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SzPts val="2100"/>
              <a:buChar char="•"/>
              <a:defRPr>
                <a:latin typeface="Gill Sans"/>
                <a:ea typeface="Gill Sans"/>
                <a:cs typeface="Gill Sans"/>
                <a:sym typeface="Gill Sans"/>
              </a:defRPr>
            </a:lvl1pPr>
            <a:lvl2pPr indent="-342900" lvl="1" marL="914400" algn="l">
              <a:lnSpc>
                <a:spcPct val="90000"/>
              </a:lnSpc>
              <a:spcBef>
                <a:spcPts val="400"/>
              </a:spcBef>
              <a:spcAft>
                <a:spcPts val="0"/>
              </a:spcAft>
              <a:buSzPts val="1800"/>
              <a:buChar char="•"/>
              <a:defRPr>
                <a:latin typeface="Gill Sans"/>
                <a:ea typeface="Gill Sans"/>
                <a:cs typeface="Gill Sans"/>
                <a:sym typeface="Gill Sans"/>
              </a:defRPr>
            </a:lvl2pPr>
            <a:lvl3pPr indent="-323850" lvl="2" marL="1371600" algn="l">
              <a:lnSpc>
                <a:spcPct val="90000"/>
              </a:lnSpc>
              <a:spcBef>
                <a:spcPts val="400"/>
              </a:spcBef>
              <a:spcAft>
                <a:spcPts val="0"/>
              </a:spcAft>
              <a:buSzPts val="1500"/>
              <a:buChar char="•"/>
              <a:defRPr>
                <a:latin typeface="Gill Sans"/>
                <a:ea typeface="Gill Sans"/>
                <a:cs typeface="Gill Sans"/>
                <a:sym typeface="Gill Sans"/>
              </a:defRPr>
            </a:lvl3pPr>
            <a:lvl4pPr indent="-317500" lvl="3" marL="1828800" algn="l">
              <a:lnSpc>
                <a:spcPct val="90000"/>
              </a:lnSpc>
              <a:spcBef>
                <a:spcPts val="400"/>
              </a:spcBef>
              <a:spcAft>
                <a:spcPts val="0"/>
              </a:spcAft>
              <a:buSzPts val="1400"/>
              <a:buChar char="•"/>
              <a:defRPr>
                <a:latin typeface="Gill Sans"/>
                <a:ea typeface="Gill Sans"/>
                <a:cs typeface="Gill Sans"/>
                <a:sym typeface="Gill Sans"/>
              </a:defRPr>
            </a:lvl4pPr>
            <a:lvl5pPr indent="-317500" lvl="4" marL="2286000" algn="l">
              <a:lnSpc>
                <a:spcPct val="90000"/>
              </a:lnSpc>
              <a:spcBef>
                <a:spcPts val="400"/>
              </a:spcBef>
              <a:spcAft>
                <a:spcPts val="0"/>
              </a:spcAft>
              <a:buSzPts val="1400"/>
              <a:buChar char="•"/>
              <a:defRPr>
                <a:latin typeface="Gill Sans"/>
                <a:ea typeface="Gill Sans"/>
                <a:cs typeface="Gill Sans"/>
                <a:sym typeface="Gill Sans"/>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10"/>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0"/>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5750" y="285750"/>
            <a:ext cx="85725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accent3"/>
              </a:buClr>
              <a:buSzPts val="3300"/>
              <a:buFont typeface="Libre Baskerville"/>
              <a:buNone/>
              <a:defRPr b="0" i="0" sz="3300" u="none" cap="none" strike="noStrike">
                <a:solidFill>
                  <a:schemeClr val="accent3"/>
                </a:solidFill>
                <a:latin typeface="Libre Baskerville"/>
                <a:ea typeface="Libre Baskerville"/>
                <a:cs typeface="Libre Baskerville"/>
                <a:sym typeface="Libre Baskervill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285750" y="1369219"/>
            <a:ext cx="85725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73292A"/>
              </a:buClr>
              <a:buSzPts val="2100"/>
              <a:buFont typeface="Arial"/>
              <a:buChar char="•"/>
              <a:defRPr b="0" i="0" sz="2100" u="none" cap="none" strike="noStrike">
                <a:solidFill>
                  <a:schemeClr val="accent3"/>
                </a:solidFill>
                <a:latin typeface="Gill Sans"/>
                <a:ea typeface="Gill Sans"/>
                <a:cs typeface="Gill Sans"/>
                <a:sym typeface="Gill Sans"/>
              </a:defRPr>
            </a:lvl1pPr>
            <a:lvl2pPr indent="-342900" lvl="1" marL="914400" marR="0" rtl="0" algn="l">
              <a:lnSpc>
                <a:spcPct val="90000"/>
              </a:lnSpc>
              <a:spcBef>
                <a:spcPts val="400"/>
              </a:spcBef>
              <a:spcAft>
                <a:spcPts val="0"/>
              </a:spcAft>
              <a:buClr>
                <a:srgbClr val="73292A"/>
              </a:buClr>
              <a:buSzPts val="1800"/>
              <a:buFont typeface="Arial"/>
              <a:buChar char="•"/>
              <a:defRPr b="0" i="0" sz="1800" u="none" cap="none" strike="noStrike">
                <a:solidFill>
                  <a:schemeClr val="accent3"/>
                </a:solidFill>
                <a:latin typeface="Gill Sans"/>
                <a:ea typeface="Gill Sans"/>
                <a:cs typeface="Gill Sans"/>
                <a:sym typeface="Gill Sans"/>
              </a:defRPr>
            </a:lvl2pPr>
            <a:lvl3pPr indent="-323850" lvl="2" marL="1371600" marR="0" rtl="0" algn="l">
              <a:lnSpc>
                <a:spcPct val="90000"/>
              </a:lnSpc>
              <a:spcBef>
                <a:spcPts val="400"/>
              </a:spcBef>
              <a:spcAft>
                <a:spcPts val="0"/>
              </a:spcAft>
              <a:buClr>
                <a:srgbClr val="73292A"/>
              </a:buClr>
              <a:buSzPts val="1500"/>
              <a:buFont typeface="Arial"/>
              <a:buChar char="•"/>
              <a:defRPr b="0" i="0" sz="1500" u="none" cap="none" strike="noStrike">
                <a:solidFill>
                  <a:schemeClr val="accent3"/>
                </a:solidFill>
                <a:latin typeface="Gill Sans"/>
                <a:ea typeface="Gill Sans"/>
                <a:cs typeface="Gill Sans"/>
                <a:sym typeface="Gill Sans"/>
              </a:defRPr>
            </a:lvl3pPr>
            <a:lvl4pPr indent="-317500" lvl="3" marL="1828800" marR="0" rtl="0" algn="l">
              <a:lnSpc>
                <a:spcPct val="90000"/>
              </a:lnSpc>
              <a:spcBef>
                <a:spcPts val="400"/>
              </a:spcBef>
              <a:spcAft>
                <a:spcPts val="0"/>
              </a:spcAft>
              <a:buClr>
                <a:srgbClr val="73292A"/>
              </a:buClr>
              <a:buSzPts val="1400"/>
              <a:buFont typeface="Arial"/>
              <a:buChar char="•"/>
              <a:defRPr b="0" i="0" sz="1400" u="none" cap="none" strike="noStrike">
                <a:solidFill>
                  <a:schemeClr val="accent3"/>
                </a:solidFill>
                <a:latin typeface="Gill Sans"/>
                <a:ea typeface="Gill Sans"/>
                <a:cs typeface="Gill Sans"/>
                <a:sym typeface="Gill Sans"/>
              </a:defRPr>
            </a:lvl4pPr>
            <a:lvl5pPr indent="-317500" lvl="4" marL="2286000" marR="0" rtl="0" algn="l">
              <a:lnSpc>
                <a:spcPct val="90000"/>
              </a:lnSpc>
              <a:spcBef>
                <a:spcPts val="400"/>
              </a:spcBef>
              <a:spcAft>
                <a:spcPts val="0"/>
              </a:spcAft>
              <a:buClr>
                <a:srgbClr val="73292A"/>
              </a:buClr>
              <a:buSzPts val="1400"/>
              <a:buFont typeface="Arial"/>
              <a:buChar char="•"/>
              <a:defRPr b="0" i="0" sz="1400" u="none" cap="none" strike="noStrike">
                <a:solidFill>
                  <a:schemeClr val="accent3"/>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9pPr>
          </a:lstStyle>
          <a:p/>
        </p:txBody>
      </p:sp>
      <p:sp>
        <p:nvSpPr>
          <p:cNvPr id="8" name="Google Shape;8;p1"/>
          <p:cNvSpPr txBox="1"/>
          <p:nvPr>
            <p:ph idx="11" type="ftr"/>
          </p:nvPr>
        </p:nvSpPr>
        <p:spPr>
          <a:xfrm>
            <a:off x="171450" y="4767263"/>
            <a:ext cx="30861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9" name="Google Shape;9;p1"/>
          <p:cNvSpPr txBox="1"/>
          <p:nvPr>
            <p:ph idx="12" type="sldNum"/>
          </p:nvPr>
        </p:nvSpPr>
        <p:spPr>
          <a:xfrm>
            <a:off x="690600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1"/>
                </a:solidFill>
                <a:latin typeface="Gill Sans"/>
                <a:ea typeface="Gill Sans"/>
                <a:cs typeface="Gill Sans"/>
                <a:sym typeface="Gill Sans"/>
              </a:defRPr>
            </a:lvl1pPr>
            <a:lvl2pPr indent="0" lvl="1" marL="0" marR="0" rtl="0" algn="r">
              <a:spcBef>
                <a:spcPts val="0"/>
              </a:spcBef>
              <a:buNone/>
              <a:defRPr b="0" i="0" sz="900" u="none" cap="none" strike="noStrike">
                <a:solidFill>
                  <a:schemeClr val="dk1"/>
                </a:solidFill>
                <a:latin typeface="Gill Sans"/>
                <a:ea typeface="Gill Sans"/>
                <a:cs typeface="Gill Sans"/>
                <a:sym typeface="Gill Sans"/>
              </a:defRPr>
            </a:lvl2pPr>
            <a:lvl3pPr indent="0" lvl="2" marL="0" marR="0" rtl="0" algn="r">
              <a:spcBef>
                <a:spcPts val="0"/>
              </a:spcBef>
              <a:buNone/>
              <a:defRPr b="0" i="0" sz="900" u="none" cap="none" strike="noStrike">
                <a:solidFill>
                  <a:schemeClr val="dk1"/>
                </a:solidFill>
                <a:latin typeface="Gill Sans"/>
                <a:ea typeface="Gill Sans"/>
                <a:cs typeface="Gill Sans"/>
                <a:sym typeface="Gill Sans"/>
              </a:defRPr>
            </a:lvl3pPr>
            <a:lvl4pPr indent="0" lvl="3" marL="0" marR="0" rtl="0" algn="r">
              <a:spcBef>
                <a:spcPts val="0"/>
              </a:spcBef>
              <a:buNone/>
              <a:defRPr b="0" i="0" sz="900" u="none" cap="none" strike="noStrike">
                <a:solidFill>
                  <a:schemeClr val="dk1"/>
                </a:solidFill>
                <a:latin typeface="Gill Sans"/>
                <a:ea typeface="Gill Sans"/>
                <a:cs typeface="Gill Sans"/>
                <a:sym typeface="Gill Sans"/>
              </a:defRPr>
            </a:lvl4pPr>
            <a:lvl5pPr indent="0" lvl="4" marL="0" marR="0" rtl="0" algn="r">
              <a:spcBef>
                <a:spcPts val="0"/>
              </a:spcBef>
              <a:buNone/>
              <a:defRPr b="0" i="0" sz="900" u="none" cap="none" strike="noStrike">
                <a:solidFill>
                  <a:schemeClr val="dk1"/>
                </a:solidFill>
                <a:latin typeface="Gill Sans"/>
                <a:ea typeface="Gill Sans"/>
                <a:cs typeface="Gill Sans"/>
                <a:sym typeface="Gill Sans"/>
              </a:defRPr>
            </a:lvl5pPr>
            <a:lvl6pPr indent="0" lvl="5" marL="0" marR="0" rtl="0" algn="r">
              <a:spcBef>
                <a:spcPts val="0"/>
              </a:spcBef>
              <a:buNone/>
              <a:defRPr b="0" i="0" sz="900" u="none" cap="none" strike="noStrike">
                <a:solidFill>
                  <a:schemeClr val="dk1"/>
                </a:solidFill>
                <a:latin typeface="Gill Sans"/>
                <a:ea typeface="Gill Sans"/>
                <a:cs typeface="Gill Sans"/>
                <a:sym typeface="Gill Sans"/>
              </a:defRPr>
            </a:lvl6pPr>
            <a:lvl7pPr indent="0" lvl="6" marL="0" marR="0" rtl="0" algn="r">
              <a:spcBef>
                <a:spcPts val="0"/>
              </a:spcBef>
              <a:buNone/>
              <a:defRPr b="0" i="0" sz="900" u="none" cap="none" strike="noStrike">
                <a:solidFill>
                  <a:schemeClr val="dk1"/>
                </a:solidFill>
                <a:latin typeface="Gill Sans"/>
                <a:ea typeface="Gill Sans"/>
                <a:cs typeface="Gill Sans"/>
                <a:sym typeface="Gill Sans"/>
              </a:defRPr>
            </a:lvl7pPr>
            <a:lvl8pPr indent="0" lvl="7" marL="0" marR="0" rtl="0" algn="r">
              <a:spcBef>
                <a:spcPts val="0"/>
              </a:spcBef>
              <a:buNone/>
              <a:defRPr b="0" i="0" sz="900" u="none" cap="none" strike="noStrike">
                <a:solidFill>
                  <a:schemeClr val="dk1"/>
                </a:solidFill>
                <a:latin typeface="Gill Sans"/>
                <a:ea typeface="Gill Sans"/>
                <a:cs typeface="Gill Sans"/>
                <a:sym typeface="Gill Sans"/>
              </a:defRPr>
            </a:lvl8pPr>
            <a:lvl9pPr indent="0" lvl="8" marL="0" marR="0" rtl="0" algn="r">
              <a:spcBef>
                <a:spcPts val="0"/>
              </a:spcBef>
              <a:buNone/>
              <a:defRPr b="0" i="0" sz="900" u="none" cap="none" strike="noStrike">
                <a:solidFill>
                  <a:schemeClr val="dk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297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ctrTitle"/>
          </p:nvPr>
        </p:nvSpPr>
        <p:spPr>
          <a:xfrm>
            <a:off x="2061972" y="1995678"/>
            <a:ext cx="5020200" cy="8160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Database ERD Purpose</a:t>
            </a:r>
            <a:endParaRPr/>
          </a:p>
        </p:txBody>
      </p:sp>
      <p:sp>
        <p:nvSpPr>
          <p:cNvPr id="216" name="Google Shape;216;p22"/>
          <p:cNvSpPr txBox="1"/>
          <p:nvPr>
            <p:ph idx="1" type="subTitle"/>
          </p:nvPr>
        </p:nvSpPr>
        <p:spPr>
          <a:xfrm>
            <a:off x="3397600" y="3390401"/>
            <a:ext cx="2249400" cy="816000"/>
          </a:xfrm>
          <a:prstGeom prst="rect">
            <a:avLst/>
          </a:prstGeom>
        </p:spPr>
        <p:txBody>
          <a:bodyPr anchorCtr="0" anchor="t" bIns="34275" lIns="68575" spcFirstLastPara="1" rIns="68575" wrap="square" tIns="34275">
            <a:normAutofit fontScale="77500" lnSpcReduction="10000"/>
          </a:bodyPr>
          <a:lstStyle/>
          <a:p>
            <a:pPr indent="0" lvl="0" marL="0" rtl="0" algn="ctr">
              <a:spcBef>
                <a:spcPts val="800"/>
              </a:spcBef>
              <a:spcAft>
                <a:spcPts val="0"/>
              </a:spcAft>
              <a:buNone/>
            </a:pPr>
            <a:r>
              <a:rPr lang="en"/>
              <a:t>Winston Narada Kusumahadi</a:t>
            </a:r>
            <a:endParaRPr/>
          </a:p>
          <a:p>
            <a:pPr indent="0" lvl="0" marL="0" rtl="0" algn="ctr">
              <a:spcBef>
                <a:spcPts val="800"/>
              </a:spcBef>
              <a:spcAft>
                <a:spcPts val="0"/>
              </a:spcAft>
              <a:buNone/>
            </a:pPr>
            <a:r>
              <a:rPr lang="en"/>
              <a:t>Aldi Putra</a:t>
            </a:r>
            <a:endParaRPr/>
          </a:p>
          <a:p>
            <a:pPr indent="0" lvl="0" marL="0" rtl="0" algn="ctr">
              <a:spcBef>
                <a:spcPts val="800"/>
              </a:spcBef>
              <a:spcAft>
                <a:spcPts val="0"/>
              </a:spcAft>
              <a:buNone/>
            </a:pPr>
            <a:r>
              <a:rPr lang="en"/>
              <a:t>Hansel Zorya Ashero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311700" y="410000"/>
            <a:ext cx="8520600" cy="607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Why We Choose Anime?</a:t>
            </a:r>
            <a:endParaRPr/>
          </a:p>
        </p:txBody>
      </p:sp>
      <p:sp>
        <p:nvSpPr>
          <p:cNvPr id="222" name="Google Shape;222;p23"/>
          <p:cNvSpPr txBox="1"/>
          <p:nvPr>
            <p:ph idx="1" type="body"/>
          </p:nvPr>
        </p:nvSpPr>
        <p:spPr>
          <a:xfrm>
            <a:off x="311700" y="1229875"/>
            <a:ext cx="8520600" cy="3339000"/>
          </a:xfrm>
          <a:prstGeom prst="rect">
            <a:avLst/>
          </a:prstGeom>
        </p:spPr>
        <p:txBody>
          <a:bodyPr anchorCtr="0" anchor="t" bIns="34275" lIns="68575" spcFirstLastPara="1" rIns="68575" wrap="square" tIns="34275">
            <a:normAutofit lnSpcReduction="20000"/>
          </a:bodyPr>
          <a:lstStyle/>
          <a:p>
            <a:pPr indent="-361950" lvl="0" marL="457200" rtl="0" algn="l">
              <a:spcBef>
                <a:spcPts val="800"/>
              </a:spcBef>
              <a:spcAft>
                <a:spcPts val="0"/>
              </a:spcAft>
              <a:buSzPts val="2100"/>
              <a:buAutoNum type="arabicPeriod"/>
            </a:pPr>
            <a:r>
              <a:rPr lang="en"/>
              <a:t>A lot of people are craving for anime movies and/or series</a:t>
            </a:r>
            <a:endParaRPr/>
          </a:p>
          <a:p>
            <a:pPr indent="-361950" lvl="0" marL="457200" rtl="0" algn="l">
              <a:spcBef>
                <a:spcPts val="800"/>
              </a:spcBef>
              <a:spcAft>
                <a:spcPts val="0"/>
              </a:spcAft>
              <a:buSzPts val="2100"/>
              <a:buAutoNum type="arabicPeriod"/>
            </a:pPr>
            <a:r>
              <a:rPr lang="en"/>
              <a:t>Entertainment is everlasting (Everyone wants it)</a:t>
            </a:r>
            <a:endParaRPr/>
          </a:p>
          <a:p>
            <a:pPr indent="-361950" lvl="0" marL="457200" rtl="0" algn="l">
              <a:spcBef>
                <a:spcPts val="800"/>
              </a:spcBef>
              <a:spcAft>
                <a:spcPts val="0"/>
              </a:spcAft>
              <a:buSzPts val="2100"/>
              <a:buAutoNum type="arabicPeriod"/>
            </a:pPr>
            <a:r>
              <a:rPr lang="en"/>
              <a:t>Entertainment is a factor for innovation of technology as it generates new imaginations that may enlighten people to improve the quality of life.</a:t>
            </a:r>
            <a:endParaRPr/>
          </a:p>
          <a:p>
            <a:pPr indent="0" lvl="0" marL="177800" rtl="0" algn="l">
              <a:spcBef>
                <a:spcPts val="800"/>
              </a:spcBef>
              <a:spcAft>
                <a:spcPts val="0"/>
              </a:spcAft>
              <a:buNone/>
            </a:pPr>
            <a:r>
              <a:t/>
            </a:r>
            <a:endParaRPr/>
          </a:p>
          <a:p>
            <a:pPr indent="0" lvl="0" marL="0" rtl="0" algn="l">
              <a:spcBef>
                <a:spcPts val="800"/>
              </a:spcBef>
              <a:spcAft>
                <a:spcPts val="0"/>
              </a:spcAft>
              <a:buNone/>
            </a:pPr>
            <a:r>
              <a:rPr lang="en"/>
              <a:t>Supporting Evidence:</a:t>
            </a:r>
            <a:endParaRPr/>
          </a:p>
          <a:p>
            <a:pPr indent="0" lvl="0" marL="0" rtl="0" algn="l">
              <a:spcBef>
                <a:spcPts val="800"/>
              </a:spcBef>
              <a:spcAft>
                <a:spcPts val="0"/>
              </a:spcAft>
              <a:buNone/>
            </a:pPr>
            <a:r>
              <a:rPr lang="en"/>
              <a:t>There are between 90 and 100 million anime viewers worldwide. According to estimates, between 40% and 60% of people worldwide engage in passive or active viewing of anime. Since this range excludes those who watch anime through subscription services or on physical media like DVDs and Blu-ray, it is expected that the overall number is greater.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311700" y="410000"/>
            <a:ext cx="8520600" cy="607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Why is DB / RDBMS Necessary?</a:t>
            </a:r>
            <a:endParaRPr/>
          </a:p>
        </p:txBody>
      </p:sp>
      <p:sp>
        <p:nvSpPr>
          <p:cNvPr id="228" name="Google Shape;228;p24"/>
          <p:cNvSpPr txBox="1"/>
          <p:nvPr>
            <p:ph idx="1" type="body"/>
          </p:nvPr>
        </p:nvSpPr>
        <p:spPr>
          <a:xfrm>
            <a:off x="311700" y="1229875"/>
            <a:ext cx="8520600" cy="33390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The ability to connect data from different tables to create useful information is very helpful. It helps organizations of all sizes and industries decipher relationships between different sets of data, from various </a:t>
            </a:r>
            <a:r>
              <a:rPr lang="en"/>
              <a:t>departments, to create meaningful insights.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6943725" y="347875"/>
            <a:ext cx="2013900" cy="6078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Chen ERD</a:t>
            </a:r>
            <a:endParaRPr/>
          </a:p>
        </p:txBody>
      </p:sp>
      <p:pic>
        <p:nvPicPr>
          <p:cNvPr id="234" name="Google Shape;234;p25"/>
          <p:cNvPicPr preferRelativeResize="0"/>
          <p:nvPr/>
        </p:nvPicPr>
        <p:blipFill>
          <a:blip r:embed="rId3">
            <a:alphaModFix/>
          </a:blip>
          <a:stretch>
            <a:fillRect/>
          </a:stretch>
        </p:blipFill>
        <p:spPr>
          <a:xfrm>
            <a:off x="0" y="83760"/>
            <a:ext cx="6632023" cy="47052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6943725" y="621200"/>
            <a:ext cx="2013900" cy="8325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Crow’s Foot ERD</a:t>
            </a:r>
            <a:endParaRPr/>
          </a:p>
        </p:txBody>
      </p:sp>
      <p:pic>
        <p:nvPicPr>
          <p:cNvPr id="240" name="Google Shape;240;p26"/>
          <p:cNvPicPr preferRelativeResize="0"/>
          <p:nvPr/>
        </p:nvPicPr>
        <p:blipFill>
          <a:blip r:embed="rId3">
            <a:alphaModFix/>
          </a:blip>
          <a:stretch>
            <a:fillRect/>
          </a:stretch>
        </p:blipFill>
        <p:spPr>
          <a:xfrm>
            <a:off x="0" y="0"/>
            <a:ext cx="6943724" cy="49263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311700" y="410000"/>
            <a:ext cx="8520600" cy="6078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How Can We Monetize it?</a:t>
            </a:r>
            <a:endParaRPr/>
          </a:p>
        </p:txBody>
      </p:sp>
      <p:sp>
        <p:nvSpPr>
          <p:cNvPr id="246" name="Google Shape;246;p27"/>
          <p:cNvSpPr txBox="1"/>
          <p:nvPr>
            <p:ph idx="1" type="body"/>
          </p:nvPr>
        </p:nvSpPr>
        <p:spPr>
          <a:xfrm>
            <a:off x="311700" y="1229875"/>
            <a:ext cx="8520600" cy="33390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Char char="-"/>
            </a:pPr>
            <a:r>
              <a:rPr lang="en"/>
              <a:t>Target market = Anime lovers (they seeks references to watch anime), companies that wants to produce to new anime movies/series (They need references for finding animation and publication companies), </a:t>
            </a:r>
            <a:endParaRPr/>
          </a:p>
          <a:p>
            <a:pPr indent="-361950" lvl="0" marL="457200" rtl="0" algn="l">
              <a:spcBef>
                <a:spcPts val="800"/>
              </a:spcBef>
              <a:spcAft>
                <a:spcPts val="0"/>
              </a:spcAft>
              <a:buSzPts val="2100"/>
              <a:buChar char="-"/>
            </a:pPr>
            <a:r>
              <a:rPr lang="en"/>
              <a:t>Cost to employ a website = total licensing cost per year</a:t>
            </a:r>
            <a:endParaRPr/>
          </a:p>
          <a:p>
            <a:pPr indent="-361950" lvl="0" marL="457200" rtl="0" algn="l">
              <a:spcBef>
                <a:spcPts val="800"/>
              </a:spcBef>
              <a:spcAft>
                <a:spcPts val="0"/>
              </a:spcAft>
              <a:buSzPts val="2100"/>
              <a:buChar char="-"/>
            </a:pPr>
            <a:r>
              <a:rPr lang="en"/>
              <a:t>Profit target: net 20% of total income</a:t>
            </a:r>
            <a:endParaRPr/>
          </a:p>
          <a:p>
            <a:pPr indent="-361950" lvl="0" marL="457200" rtl="0" algn="l">
              <a:spcBef>
                <a:spcPts val="800"/>
              </a:spcBef>
              <a:spcAft>
                <a:spcPts val="0"/>
              </a:spcAft>
              <a:buSzPts val="2100"/>
              <a:buChar char="-"/>
            </a:pPr>
            <a:r>
              <a:rPr lang="en"/>
              <a:t>Plans for income : Yearly subscription (unlimited access on the anime infos)</a:t>
            </a:r>
            <a:endParaRPr/>
          </a:p>
          <a:p>
            <a:pPr indent="-361950" lvl="0" marL="457200" rtl="0" algn="l">
              <a:spcBef>
                <a:spcPts val="800"/>
              </a:spcBef>
              <a:spcAft>
                <a:spcPts val="0"/>
              </a:spcAft>
              <a:buSzPts val="2100"/>
              <a:buChar char="-"/>
            </a:pPr>
            <a:r>
              <a:rPr lang="en"/>
              <a:t>Limited access for free users are the animation and publication company list, including the list of sponsors that support each anime.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8"/>
          <p:cNvSpPr txBox="1"/>
          <p:nvPr>
            <p:ph type="title"/>
          </p:nvPr>
        </p:nvSpPr>
        <p:spPr>
          <a:xfrm>
            <a:off x="311700" y="410000"/>
            <a:ext cx="8520600" cy="6078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Any other alternatives from using MySQL?</a:t>
            </a:r>
            <a:endParaRPr/>
          </a:p>
        </p:txBody>
      </p:sp>
      <p:sp>
        <p:nvSpPr>
          <p:cNvPr id="252" name="Google Shape;252;p28"/>
          <p:cNvSpPr txBox="1"/>
          <p:nvPr>
            <p:ph idx="1" type="body"/>
          </p:nvPr>
        </p:nvSpPr>
        <p:spPr>
          <a:xfrm>
            <a:off x="311700" y="1229875"/>
            <a:ext cx="8520600" cy="33390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AutoNum type="arabicPeriod"/>
            </a:pPr>
            <a:r>
              <a:rPr lang="en"/>
              <a:t>Oracle</a:t>
            </a:r>
            <a:endParaRPr/>
          </a:p>
          <a:p>
            <a:pPr indent="-361950" lvl="0" marL="457200" rtl="0" algn="l">
              <a:spcBef>
                <a:spcPts val="800"/>
              </a:spcBef>
              <a:spcAft>
                <a:spcPts val="0"/>
              </a:spcAft>
              <a:buSzPts val="2100"/>
              <a:buAutoNum type="arabicPeriod"/>
            </a:pPr>
            <a:r>
              <a:rPr lang="en"/>
              <a:t>MariaDB</a:t>
            </a:r>
            <a:endParaRPr/>
          </a:p>
          <a:p>
            <a:pPr indent="-361950" lvl="0" marL="457200" rtl="0" algn="l">
              <a:spcBef>
                <a:spcPts val="800"/>
              </a:spcBef>
              <a:spcAft>
                <a:spcPts val="0"/>
              </a:spcAft>
              <a:buSzPts val="2100"/>
              <a:buAutoNum type="arabicPeriod"/>
            </a:pPr>
            <a:r>
              <a:rPr lang="en"/>
              <a:t>MongoDB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29"/>
          <p:cNvPicPr preferRelativeResize="0"/>
          <p:nvPr/>
        </p:nvPicPr>
        <p:blipFill>
          <a:blip r:embed="rId3">
            <a:alphaModFix/>
          </a:blip>
          <a:stretch>
            <a:fillRect/>
          </a:stretch>
        </p:blipFill>
        <p:spPr>
          <a:xfrm>
            <a:off x="0" y="49700"/>
            <a:ext cx="7263616" cy="485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