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893251898"/>
        <c:axId val="243648065"/>
      </c:barChart>
      <c:catAx>
        <c:axId val="893251898"/>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243648065"/>
        <c:crosses val="autoZero"/>
        <c:lblAlgn val="ctr"/>
        <c:lblOffset val="100"/>
      </c:catAx>
      <c:valAx>
        <c:axId val="243648065"/>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893251898"/>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8B93CA18-B6ED-430E-B702-4B3E9B475670}">
                <a16:creationId xmlns:a16="http://schemas.microsoft.com/office/drawing/2010/main" id="{72E41B82-6806-46C8-AD74-5A28E05C9CE8}"/>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338AA321-5F8F-4E0E-BC3E-CB0877C537EB}">
                <a16:creationId xmlns:a16="http://schemas.microsoft.com/office/drawing/2010/main" id="{3A3151B9-9540-4C1B-ADF0-2CEFC4EB8122}"/>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EEF2D5B7-08C3-459A-8DE5-2313BB32EBA1}">
                <a16:creationId xmlns:a16="http://schemas.microsoft.com/office/drawing/2010/main" id="{1A1A77B4-FF8A-418A-A375-5631A413EF26}"/>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C0B482C8-F2B6-4E41-A08A-6DA856492B48}">
                <a16:creationId xmlns:a16="http://schemas.microsoft.com/office/drawing/2010/main" id="{3E8FB166-1FEE-42CA-B271-7D1B91D473F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4349CACF-39E1-4821-A9C3-EAECB960AD17}" type="datetime1">
              <a:t>9/6/2024</a:t>
            </a:fld>
            <a:endParaRPr dirty="0" lang="en-US"/>
          </a:p>
        </p:txBody>
      </p:sp>
      <p:sp>
        <p:nvSpPr>
          <p:cNvPr id="6" name="Holder 6">
            <a:extLst>
              <a:ext uri="{531FEC3B-4093-4842-82A4-F493030333FC}">
                <a16:creationId xmlns:a16="http://schemas.microsoft.com/office/drawing/2010/main" id="{E6A1F3DB-DE2A-43E5-8DDF-3FE30559F36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E0CE5976-6836-4ED8-81B0-CFA753FCE4F5}" type="slidenum"/>
            <a:endParaRPr dirty="0" lang="en-US"/>
          </a:p>
        </p:txBody>
      </p:sp>
    </p:spTree>
    <p:extLst>
      <p:ext uri="{33482AA0-DDDE-4830-8D94-9B0C94F5E632}">
        <p14:creationId xmlns:p14="http://schemas.microsoft.com/office/powerpoint/2010/main" val="172559957260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388B73EB-1903-4E82-83B8-72886666E385}">
                <a16:creationId xmlns:a16="http://schemas.microsoft.com/office/drawing/2010/main" id="{EBA367C1-4B16-4B68-9925-E0A795735CD6}"/>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26A4CCE6-958E-4893-9389-C233444CB840}">
                <a16:creationId xmlns:a16="http://schemas.microsoft.com/office/drawing/2010/main" id="{E01CAC3D-43A1-4859-BAE1-C9A70523BA7B}"/>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2A3CB484-7999-4CE5-A6B9-97596121AFE9}">
                <a16:creationId xmlns:a16="http://schemas.microsoft.com/office/drawing/2010/main" id="{30D60ECD-0E35-489E-A3F4-C864EC01814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2A2AB75E-F201-41D0-A225-57C6A6B395DE}">
                <a16:creationId xmlns:a16="http://schemas.microsoft.com/office/drawing/2010/main" id="{A0115BCF-3FD0-4C7C-919D-92FA4865510F}"/>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7F70F1D2-0BDE-44AC-A7B9-445D219B1BFC}" type="datetime1">
              <a:t>9/6/2024</a:t>
            </a:fld>
            <a:endParaRPr dirty="0" lang="en-US"/>
          </a:p>
        </p:txBody>
      </p:sp>
      <p:sp>
        <p:nvSpPr>
          <p:cNvPr id="6" name="Holder 6">
            <a:extLst>
              <a:ext uri="{3D0AC2E2-DF03-40EC-BB94-43AE5A0BE476}">
                <a16:creationId xmlns:a16="http://schemas.microsoft.com/office/drawing/2010/main" id="{6D0F41B0-565B-424D-8BA2-563DB11DAAD8}"/>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BA95F219-0DBA-49EF-AE43-7775B5005740}" type="slidenum"/>
            <a:endParaRPr dirty="0" lang="en-US"/>
          </a:p>
        </p:txBody>
      </p:sp>
    </p:spTree>
    <p:extLst>
      <p:ext uri="{35480AAE-151D-41D9-9DDD-B7AFBC3A1DC1}">
        <p14:creationId xmlns:p14="http://schemas.microsoft.com/office/powerpoint/2010/main" val="1725599572608"/>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5F7D9FC1-AAFD-4E48-AE9E-5EF2EB0DDA6C}">
                <a16:creationId xmlns:a16="http://schemas.microsoft.com/office/drawing/2010/main" id="{A19CD3E8-6D52-4F9C-9D88-06022B048277}"/>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6D0706FF-9AE7-4BA0-807F-6BC9D65D9B2E}">
                <a16:creationId xmlns:a16="http://schemas.microsoft.com/office/drawing/2010/main" id="{E8ABEDA0-7E5A-40CD-BE2B-9A6BE3A3D2BE}"/>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8EC25250-87AC-44FE-9084-044EB07E5D82}">
                <a16:creationId xmlns:a16="http://schemas.microsoft.com/office/drawing/2010/main" id="{605B8FEF-1B97-46BC-B9AF-07AADADE89A1}"/>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97EA1240-DB83-46C7-8D79-4BA90873B9BA}">
                <a16:creationId xmlns:a16="http://schemas.microsoft.com/office/drawing/2010/main" id="{1584A7FE-AD7C-4F20-BAD8-6BFE691A9A39}"/>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3C6761E0-5C42-4403-A4C2-9AF10C0FCE3B}">
                <a16:creationId xmlns:a16="http://schemas.microsoft.com/office/drawing/2010/main" id="{7A6F9603-3BBF-4235-9AEC-43872BE2D26F}"/>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3B87CB99-ED31-4B54-8EC4-B9C134BE5A65}" type="datetime1">
              <a:t>9/6/2024</a:t>
            </a:fld>
            <a:endParaRPr dirty="0" lang="en-US"/>
          </a:p>
        </p:txBody>
      </p:sp>
      <p:sp>
        <p:nvSpPr>
          <p:cNvPr id="7" name="Holder 7">
            <a:extLst>
              <a:ext uri="{BFC448FC-1B70-4386-8D8F-19A0ABC730F9}">
                <a16:creationId xmlns:a16="http://schemas.microsoft.com/office/drawing/2010/main" id="{09960A76-1FCB-4FB0-A706-32FC5683E841}"/>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65E58DFB-4DB3-42BD-96A4-0C3C2DB9E7C4}" type="slidenum"/>
            <a:endParaRPr dirty="0" lang="en-US"/>
          </a:p>
        </p:txBody>
      </p:sp>
    </p:spTree>
    <p:extLst>
      <p:ext uri="{76961AEE-C55E-475E-995D-6CAF93F77CF6}">
        <p14:creationId xmlns:p14="http://schemas.microsoft.com/office/powerpoint/2010/main" val="1725599572610"/>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C3BCD199-6D24-4182-85A1-3E44D08122F2}">
                <a16:creationId xmlns:a16="http://schemas.microsoft.com/office/drawing/2010/main" id="{9676EDAF-93DC-494C-AE64-188729C6E449}"/>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85A4520F-E2D7-483E-8A66-D6C0A0A69927}">
                <a16:creationId xmlns:a16="http://schemas.microsoft.com/office/drawing/2010/main" id="{4DBC80A7-32B0-4BF9-8A1A-2990EBCE7D7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38C5B5CB-745E-4B6E-9373-014C473B04FC}">
                <a16:creationId xmlns:a16="http://schemas.microsoft.com/office/drawing/2010/main" id="{DC9DFA07-3E41-47BF-9FAD-E44738BA394D}"/>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7C75B60-8E89-4102-88A2-B9C4C58DB391}" type="datetime1">
              <a:t>9/6/2024</a:t>
            </a:fld>
            <a:endParaRPr dirty="0" lang="en-US"/>
          </a:p>
        </p:txBody>
      </p:sp>
      <p:sp>
        <p:nvSpPr>
          <p:cNvPr id="5" name="Holder 5">
            <a:extLst>
              <a:ext uri="{BDCDAB80-2B55-4FE9-BC8E-2FDDD8EDB3DA}">
                <a16:creationId xmlns:a16="http://schemas.microsoft.com/office/drawing/2010/main" id="{272610CC-EC3A-42A6-8E9A-E6BD4CE4FC7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5E0B1248-2117-4FA1-A1F2-C0633880B395}" type="slidenum"/>
            <a:endParaRPr dirty="0" lang="en-US"/>
          </a:p>
        </p:txBody>
      </p:sp>
    </p:spTree>
    <p:extLst>
      <p:ext uri="{76D91106-25DA-46EC-994F-F85C3F1E9780}">
        <p14:creationId xmlns:p14="http://schemas.microsoft.com/office/powerpoint/2010/main" val="172559957261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6E74B17E-EDA6-4835-8A78-545A4DA0602F}">
                <a16:creationId xmlns:a16="http://schemas.microsoft.com/office/drawing/2010/main" id="{A4195D42-347F-4A8E-BE65-F116004C2454}"/>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47CE2B7A-1986-4A2D-A4F0-090BBC47EF56}">
                <a16:creationId xmlns:a16="http://schemas.microsoft.com/office/drawing/2010/main" id="{2320AACD-50F5-4DED-A0D9-FD1C6D4569DB}"/>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39330888-939A-4804-84C4-4CAC67EDA4D2}" type="datetime1">
              <a:t>9/6/2024</a:t>
            </a:fld>
            <a:endParaRPr dirty="0" lang="en-US"/>
          </a:p>
        </p:txBody>
      </p:sp>
      <p:sp>
        <p:nvSpPr>
          <p:cNvPr id="4" name="Holder 4">
            <a:extLst>
              <a:ext uri="{E43CC163-7ECC-4F3A-A46D-17C5E175B2D7}">
                <a16:creationId xmlns:a16="http://schemas.microsoft.com/office/drawing/2010/main" id="{1FC40819-EE49-42B9-B294-74D8F2EF28C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41C6FAA-2333-40FE-AD7D-EE635733EBC9}" type="slidenum"/>
            <a:endParaRPr dirty="0" lang="en-US"/>
          </a:p>
        </p:txBody>
      </p:sp>
    </p:spTree>
    <p:extLst>
      <p:ext uri="{3A2F33DB-A062-4645-A9AA-5ED25B91C9A8}">
        <p14:creationId xmlns:p14="http://schemas.microsoft.com/office/powerpoint/2010/main" val="1725599572613"/>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57EE8992-B47E-4FC3-B8D8-14976846E847}">
                <a16:creationId xmlns:a16="http://schemas.microsoft.com/office/drawing/2010/main" id="{363463C9-210E-41DC-BB03-05738BBE615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430E766C-2092-4FE8-9550-9BD3C1207BDB}">
                <a16:creationId xmlns:a16="http://schemas.microsoft.com/office/drawing/2010/main" id="{1A4AAD46-FD02-476D-AACB-BAC27D571F39}"/>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151FB5C2-DF5E-47DE-86C6-1838762778D5}">
                <a16:creationId xmlns:a16="http://schemas.microsoft.com/office/drawing/2010/main" id="{7A3CD690-4293-4AB0-B578-F05C8AA483E2}"/>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E1279329-CCCF-4681-9BDB-16638BCF91E8}">
                <a16:creationId xmlns:a16="http://schemas.microsoft.com/office/drawing/2010/main" id="{491AB30E-974C-4CD8-AF8E-DF7BAFD92CC2}"/>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0B726217-7064-4246-8BE6-0B1ACBCFAB39}">
                <a16:creationId xmlns:a16="http://schemas.microsoft.com/office/drawing/2010/main" id="{4FBB2D94-B28A-45C9-AD06-967E0F28E3A5}"/>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B4C98179-758A-434E-8723-1F0B41B76A06}">
                <a16:creationId xmlns:a16="http://schemas.microsoft.com/office/drawing/2010/main" id="{C3ECFE3C-F97C-45CE-83F0-BA64706E0D6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64B195DA-943B-4737-AB99-71A770228664}">
                <a16:creationId xmlns:a16="http://schemas.microsoft.com/office/drawing/2010/main" id="{7E68ADB7-C86C-448F-9705-0D9AEFB01408}"/>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2C7EE29A-840B-42BD-B741-787460C703F3}">
                <a16:creationId xmlns:a16="http://schemas.microsoft.com/office/drawing/2010/main" id="{3532A295-658D-4EC7-AD0A-055F680A02BB}"/>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4A4EFBE5-7493-42FC-BC1B-D1AAD8A7C944}">
                <a16:creationId xmlns:a16="http://schemas.microsoft.com/office/drawing/2010/main" id="{9047C026-3553-49C7-89A0-64FE1F0C8084}"/>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FCA189FB-FF08-46EE-990B-C4C1870CF523}">
                <a16:creationId xmlns:a16="http://schemas.microsoft.com/office/drawing/2010/main" id="{B7A13F43-7BBB-46A8-8700-866389713E45}"/>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33DAF715-73FB-4E47-95E1-BEE513033306}">
                <a16:creationId xmlns:a16="http://schemas.microsoft.com/office/drawing/2010/main" id="{653FAF3D-9DDF-4060-AE76-7A32F87B6818}"/>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BB315E20-AFFE-4BB1-803A-BACADE968C25}">
                <a16:creationId xmlns:a16="http://schemas.microsoft.com/office/drawing/2010/main" id="{F93AB046-EF39-4E3B-83CB-871E1B4FA666}"/>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3766B8AA-1E04-44F9-B460-CD6841EAFEAA}">
                <a16:creationId xmlns:a16="http://schemas.microsoft.com/office/drawing/2010/main" id="{F2B5D9C3-76B8-45C2-855C-B50024789395}"/>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3ACD4BAC-1BD9-49C5-98CB-33C312471364}">
                <a16:creationId xmlns:a16="http://schemas.microsoft.com/office/drawing/2010/main" id="{D8D4E31C-9A57-4836-A1CD-F710B9D60143}"/>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A936A969-4BB5-443D-854D-D5416EDEC96A}" type="datetime1">
              <a:t>9/6/2024</a:t>
            </a:fld>
            <a:endParaRPr dirty="0" lang="en-US"/>
          </a:p>
        </p:txBody>
      </p:sp>
      <p:sp>
        <p:nvSpPr>
          <p:cNvPr id="16" name="Holder 6">
            <a:extLst>
              <a:ext uri="{82F89599-4F1E-47E4-BE4B-01C257BBA2D8}">
                <a16:creationId xmlns:a16="http://schemas.microsoft.com/office/drawing/2010/main" id="{B058944E-77F1-49D9-BA83-F47F95D4F183}"/>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3D7B576B-BF55-4489-AE7D-EA2B0EC350CB}"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46E3A06E-D031-4B8A-A8E6-E74E73AB7937}">
                <a16:creationId xmlns:a16="http://schemas.microsoft.com/office/drawing/2010/main" id="{F516F4E8-E4CC-498D-BE6C-0544A4A29E33}"/>
              </a:ext>
            </a:extLst>
          </p:cNvPr>
          <p:cNvGrpSpPr/>
          <p:nvPr/>
        </p:nvGrpSpPr>
        <p:grpSpPr>
          <a:xfrm rot="0">
            <a:off x="876299" y="990600"/>
            <a:ext cx="1743075" cy="1333500"/>
            <a:chOff x="742950" y="1104900"/>
            <a:chExt cx="1743075" cy="1333500"/>
          </a:xfrm>
        </p:grpSpPr>
        <p:sp>
          <p:nvSpPr>
            <p:cNvPr id="3" name="object 3">
              <a:extLst>
                <a:ext uri="{2776E2D8-7B8C-4852-98BF-ECEC21DF83A9}">
                  <a16:creationId xmlns:a16="http://schemas.microsoft.com/office/drawing/2010/main" id="{52833760-32B9-4354-ABA5-B98ED1AA2425}"/>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A84E5811-0CF8-48D4-A074-14AD03D8062E}">
                  <a16:creationId xmlns:a16="http://schemas.microsoft.com/office/drawing/2010/main" id="{1810D6F7-DB7D-4226-91D5-60B422D8BD23}"/>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0DBEE057-242D-46B2-A029-AFD83220A304}">
                <a16:creationId xmlns:a16="http://schemas.microsoft.com/office/drawing/2010/main" id="{5E6901AE-086D-4C6C-AC60-A0C2C59D8F07}"/>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BE9B55EF-127A-40A0-A74F-137BE81EA014}">
                <a16:creationId xmlns:a16="http://schemas.microsoft.com/office/drawing/2010/main" id="{A7379E52-9A57-4167-9D89-D4402B33177C}"/>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5DE9A823-57A0-4125-9325-CB0D7F20B74E}">
                <a16:creationId xmlns:a16="http://schemas.microsoft.com/office/drawing/2010/main" id="{8608BCB1-5FF8-4680-AB5A-2273670D97B8}"/>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1159EC33-75BA-4E09-871C-91A3B736A60E}">
                <a16:creationId xmlns:a16="http://schemas.microsoft.com/office/drawing/2010/main" id="{1D6DDD63-2DD2-419C-9563-E439C90D337E}"/>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CA54D3D9-49AC-4739-A9A5-21AEBD3A08BF}">
                <a16:creationId xmlns:a16="http://schemas.microsoft.com/office/drawing/2010/main" id="{2197778F-7906-4075-8F31-7FC4079D5D8E}"/>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D30D26B-1E6C-47F0-9C32-3ED7916B7549}" type="slidenum"/>
            <a:endParaRPr dirty="0" lang="en-US"/>
          </a:p>
        </p:txBody>
      </p:sp>
      <p:sp>
        <p:nvSpPr>
          <p:cNvPr id="10" name="TextBox 13">
            <a:extLst>
              <a:ext uri="{1D82FCD7-61C5-432B-A32E-BB200A92C171}">
                <a16:creationId xmlns:a16="http://schemas.microsoft.com/office/drawing/2010/main" id="{598812FB-302A-4D46-9FAD-D9418D45B4ED}"/>
              </a:ext>
            </a:extLst>
          </p:cNvPr>
          <p:cNvSpPr txBox="1"/>
          <p:nvPr/>
        </p:nvSpPr>
        <p:spPr>
          <a:xfrm rot="0">
            <a:off x="876299" y="2878605"/>
            <a:ext cx="8610600" cy="1495425"/>
          </a:xfrm>
          <a:prstGeom prst="rect">
            <a:avLst/>
          </a:prstGeom>
          <a:noFill/>
        </p:spPr>
        <p:txBody>
          <a:bodyPr rtlCol="0" wrap="square">
            <a:spAutoFit/>
          </a:bodyPr>
          <a:lstStyle/>
          <a:p>
            <a:pPr/>
            <a:r>
              <a:rPr dirty="0" lang="en-US" sz="2400"/>
              <a:t>STUDENT NAME</a:t>
            </a:r>
            <a:r>
              <a:rPr dirty="0" lang="en-IN" sz="2400"/>
              <a:t>:A.PREMA KUMARI</a:t>
            </a:r>
          </a:p>
          <a:p>
            <a:pPr/>
            <a:r>
              <a:rPr dirty="0" lang="en-US" sz="2400"/>
              <a:t>REGISTER NO: 312205107</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1E500A3B-2290-47DF-B68C-57434972D096}">
        <p14:creationId xmlns:p14="http://schemas.microsoft.com/office/powerpoint/2010/main" val="1725599572617"/>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CEDDA2C9-8899-4E0E-B091-D1CD5C4EDA1F}">
                <a16:creationId xmlns:a16="http://schemas.microsoft.com/office/drawing/2010/main" id="{6B74455F-78E3-467B-A9BF-D97382D6269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3D9E42A5-4F92-4BC3-909F-C3E070EF92EF}">
                <a16:creationId xmlns:a16="http://schemas.microsoft.com/office/drawing/2010/main" id="{8AC9D193-1EEB-4053-ACFA-F285DACFDFEB}"/>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A5EDC2F4-0DC6-4131-BCED-B1CF56FDFADB}">
                <a16:creationId xmlns:a16="http://schemas.microsoft.com/office/drawing/2010/main" id="{141DEBE1-A86C-4EA9-B201-CDDE234FD6D0}"/>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628625B1-CFC3-4257-AB9F-46C985C21F32}" type="slidenum"/>
            <a:endParaRPr dirty="0" lang="en-US"/>
          </a:p>
        </p:txBody>
      </p:sp>
      <p:sp>
        <p:nvSpPr>
          <p:cNvPr id="5" name="object 8">
            <a:extLst>
              <a:ext uri="{3B7A4C89-4150-4B71-894B-6CB2B1C86199}">
                <a16:creationId xmlns:a16="http://schemas.microsoft.com/office/drawing/2010/main" id="{5413D63E-0F0E-428F-A7C7-4188AC751957}"/>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518FF539-3268-43DE-85CC-A0B9C21B9F0E}">
                <a16:creationId xmlns:a16="http://schemas.microsoft.com/office/drawing/2010/main" id="{214873EC-C8D8-40A5-A782-74E135C33C6C}"/>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DC6C4364-3865-4A41-A1DF-18B3F3175CCA}">
        <p14:creationId xmlns:p14="http://schemas.microsoft.com/office/powerpoint/2010/main" val="1725599572637"/>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49185FDD-2544-4D80-AF0F-4B845229E7A9}">
                <a16:creationId xmlns:a16="http://schemas.microsoft.com/office/drawing/2010/main" id="{F7FB1358-0C2E-4963-AD44-E4BD772F1A8D}"/>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C71C10E4-55D1-48CD-AA16-1E75F9AE33BA}">
                <a16:creationId xmlns:a16="http://schemas.microsoft.com/office/drawing/2010/main" id="{903DB8B5-5859-4464-826A-2158C517711C}"/>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7179F7D2-CA0D-4B9D-B822-4C79AA5419D0}">
                <a16:creationId xmlns:a16="http://schemas.microsoft.com/office/drawing/2010/main" id="{00056025-8D6F-4E30-9D19-B26B4BC33CD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F26FF005-F0A3-4230-A754-6A6DF69F7A15}">
                <a16:creationId xmlns:a16="http://schemas.microsoft.com/office/drawing/2010/main" id="{8A70162B-302F-4BFA-AF28-E29359421B29}"/>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7BC77D0C-630B-4273-888E-172A0248027D}">
                <a16:creationId xmlns:a16="http://schemas.microsoft.com/office/drawing/2010/main" id="{263E3BDD-CA33-42B6-B460-6A68247414B1}"/>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612930AE-28EC-43DB-A6D7-49376D0058F7}">
                <a16:creationId xmlns:a16="http://schemas.microsoft.com/office/drawing/2010/main" id="{87A93BEE-2102-4B86-B554-09A2EBAA3182}"/>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50E15B7C-714F-4246-B5BE-63A1BB8CD2AE}" type="slidenum"/>
            <a:endParaRPr dirty="0" lang="en-US"/>
          </a:p>
        </p:txBody>
      </p:sp>
      <p:graphicFrame>
        <p:nvGraphicFramePr>
          <p:cNvPr id="8" name="图表 1">
            <a:extLst>
              <a:ext uri="{E91138B2-EDAE-46E7-84C2-ED7396A92149}">
                <a16:creationId xmlns:a16="http://schemas.microsoft.com/office/drawing/2010/main" id="{915D61DE-EA48-4894-A969-C712EB8D21CF}"/>
              </a:ext>
            </a:extLst>
          </p:cNvPr>
          <p:cNvGraphicFramePr/>
          <p:nvPr/>
        </p:nvGraphicFramePr>
        <p:xfrm rot="0">
          <a:off x="1339763" y="1847330"/>
          <a:ext cx="8276388" cy="4353678"/>
        </p:xfrm>
        <a:graphic>
          <a:graphicData uri="http://schemas.openxmlformats.org/drawingml/2006/chart">
            <c:chart r:id="rId3"/>
          </a:graphicData>
        </a:graphic>
      </p:graphicFrame>
    </p:spTree>
    <p:extLst>
      <p:ext uri="{962A9409-B9C6-465F-864E-A20C1E90B2CC}">
        <p14:creationId xmlns:p14="http://schemas.microsoft.com/office/powerpoint/2010/main" val="1725599572644"/>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2FF49519-6729-41E1-92FC-880D6AA0A964}">
                <a16:creationId xmlns:a16="http://schemas.microsoft.com/office/drawing/2010/main" id="{0BF9B97B-6A24-4C4E-800F-C50222D125C6}"/>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72717DA2-3CA5-4A2C-AD69-32165E85444F}">
                <a16:creationId xmlns:a16="http://schemas.microsoft.com/office/drawing/2010/main" id="{D2BE2600-C6B9-4496-8834-84C55FF5F8EA}"/>
              </a:ext>
            </a:extLst>
          </p:cNvPr>
          <p:cNvGraphicFramePr/>
          <p:nvPr/>
        </p:nvGraphicFramePr>
        <p:xfrm rot="0">
          <a:off x="609600" y="1577340"/>
          <a:ext cx="4335780" cy="3095235"/>
        </p:xfrm>
        <a:graphic>
          <a:graphicData uri="http://schemas.openxmlformats.org/drawingml/2006/chart">
            <c:chart r:id="rId2"/>
          </a:graphicData>
        </a:graphic>
      </p:graphicFrame>
    </p:spTree>
    <p:extLst>
      <p:ext uri="{85328F1F-E709-4EBE-9A8B-F5D5583C74E8}">
        <p14:creationId xmlns:p14="http://schemas.microsoft.com/office/powerpoint/2010/main" val="1725599572651"/>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54728BA7-569D-43F5-9A89-31D8C1CE54DA}">
                <a16:creationId xmlns:a16="http://schemas.microsoft.com/office/drawing/2010/main" id="{154A89CD-97D8-4ADD-A1C4-0D858540111A}"/>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BE2E1770-9E43-4252-990E-738B159B75B2}">
                <a16:creationId xmlns:a16="http://schemas.microsoft.com/office/drawing/2010/main" id="{B41EAD5A-09E4-46CF-9836-84493608637A}"/>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CFF4EC63-3E7A-4AA3-AED2-3ABC2306A0A2}">
        <p14:creationId xmlns:p14="http://schemas.microsoft.com/office/powerpoint/2010/main" val="1725599572652"/>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1EAB2608-06A3-4C8C-8D3D-76D7CD5F4FC6}">
                <a16:creationId xmlns:a16="http://schemas.microsoft.com/office/drawing/2010/main" id="{6CE8B629-AD21-4FBE-8142-CEE8CDFC59B9}"/>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331EFB65-EEBB-4B66-91F8-DB13D4A7900D}">
        <p14:creationId xmlns:p14="http://schemas.microsoft.com/office/powerpoint/2010/main" val="1725599572653"/>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6C6C794B-2000-47F8-9679-07954E2273DB}">
                <a16:creationId xmlns:a16="http://schemas.microsoft.com/office/drawing/2010/main" id="{0FC40FE3-8F54-4E3C-90EB-CCE753AAC2D1}"/>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9DAB3130-D187-4D8E-8139-AC8A97D71D37}">
                <a16:creationId xmlns:a16="http://schemas.microsoft.com/office/drawing/2010/main" id="{B13F1A1B-A070-47B8-AADC-6EA726DA740E}"/>
              </a:ext>
            </a:extLst>
          </p:cNvPr>
          <p:cNvGrpSpPr/>
          <p:nvPr/>
        </p:nvGrpSpPr>
        <p:grpSpPr>
          <a:xfrm rot="0">
            <a:off x="7443849" y="0"/>
            <a:ext cx="4752975" cy="6863080"/>
            <a:chOff x="7443849" y="0"/>
            <a:chExt cx="4752975" cy="6863080"/>
          </a:xfrm>
        </p:grpSpPr>
        <p:sp>
          <p:nvSpPr>
            <p:cNvPr id="4" name="object 4">
              <a:extLst>
                <a:ext uri="{821B05BB-F0C8-42C8-B76F-E9647315F0B8}">
                  <a16:creationId xmlns:a16="http://schemas.microsoft.com/office/drawing/2010/main" id="{87AFA6C2-1385-46AD-8B01-8F576F64B5C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F633D0AD-D0E5-45EB-BF12-B32A43AA7F2C}">
                  <a16:creationId xmlns:a16="http://schemas.microsoft.com/office/drawing/2010/main" id="{F9D02431-BFDE-4E91-A1A2-AE1CB9B1D9A4}"/>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D7C0158F-8070-4A92-B814-A61D9E4D5162}">
                  <a16:creationId xmlns:a16="http://schemas.microsoft.com/office/drawing/2010/main" id="{E1ED02FB-3AB6-43BD-9CC0-57662E4A13F1}"/>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D4C8EFD3-A9CA-41CA-BFCF-7E2AF2AD43BD}">
                  <a16:creationId xmlns:a16="http://schemas.microsoft.com/office/drawing/2010/main" id="{E81CE1F9-DC10-4B4F-9B0E-A95B1709A7D5}"/>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3A4B8297-DF6D-49F6-9EFC-906DE73453FD}">
                  <a16:creationId xmlns:a16="http://schemas.microsoft.com/office/drawing/2010/main" id="{CE7B0CB8-5A2E-4A81-9199-51D096E08995}"/>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59CF8798-496F-4B0E-A297-213A402F453F}">
                  <a16:creationId xmlns:a16="http://schemas.microsoft.com/office/drawing/2010/main" id="{00A7D4EE-149F-4B17-BA3B-A6AFEB05229B}"/>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28A688FE-16DE-4ED5-9989-E1F3D796B7B5}">
                  <a16:creationId xmlns:a16="http://schemas.microsoft.com/office/drawing/2010/main" id="{98C74A43-1A70-44B4-B3D0-FAFB2116FF38}"/>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D800354B-8D70-413B-B2EA-53F968ED64FB}">
                  <a16:creationId xmlns:a16="http://schemas.microsoft.com/office/drawing/2010/main" id="{A2E9C2B4-3C2D-4226-AC4A-56AFEAB9D86E}"/>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6E517E9A-1530-4F1A-A7DB-8C3F59311DCF}">
                  <a16:creationId xmlns:a16="http://schemas.microsoft.com/office/drawing/2010/main" id="{1D9AEB1B-EB20-42AD-A878-D963F7529EEC}"/>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960FE9D1-42F9-49CE-8180-6564B5892DA6}">
                <a16:creationId xmlns:a16="http://schemas.microsoft.com/office/drawing/2010/main" id="{81B77A7B-6A23-4C81-8CA7-03B34FA8C881}"/>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A055AB7B-51D1-470F-AA76-76E4D69781F6}">
                <a16:creationId xmlns:a16="http://schemas.microsoft.com/office/drawing/2010/main" id="{BE1241DB-5107-40D6-80C0-CFD9A67A2220}"/>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FC93A1D3-BDFF-4958-84FA-DFF636D05A01}">
                <a16:creationId xmlns:a16="http://schemas.microsoft.com/office/drawing/2010/main" id="{E336904D-36B6-48A1-82D0-EE30A41A5070}"/>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EE108DE1-A096-4B1B-92EE-A0A13412C039}">
                <a16:creationId xmlns:a16="http://schemas.microsoft.com/office/drawing/2010/main" id="{28657100-8513-4A9C-ADD7-1B74A64D1171}"/>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706AC94D-2420-469D-9A6E-C28064673EDD}">
                <a16:creationId xmlns:a16="http://schemas.microsoft.com/office/drawing/2010/main" id="{CBA332C6-403B-49C4-880D-BF54A532AB71}"/>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EED56DBB-0111-4191-AD68-2A24DE8FC386}">
                <a16:creationId xmlns:a16="http://schemas.microsoft.com/office/drawing/2010/main" id="{11CF77F3-9F7A-4B3C-A26D-EA8CB821075F}"/>
              </a:ext>
            </a:extLst>
          </p:cNvPr>
          <p:cNvGrpSpPr/>
          <p:nvPr/>
        </p:nvGrpSpPr>
        <p:grpSpPr>
          <a:xfrm rot="0">
            <a:off x="466725" y="6410325"/>
            <a:ext cx="3705225" cy="295275"/>
            <a:chOff x="466725" y="6410325"/>
            <a:chExt cx="3705225" cy="295275"/>
          </a:xfrm>
        </p:grpSpPr>
        <p:pic>
          <p:nvPicPr>
            <p:cNvPr id="19" name="object 19">
              <a:extLst>
                <a:ext uri="{9AB7C33F-1509-4299-9930-A6E294F6B098}">
                  <a16:creationId xmlns:a16="http://schemas.microsoft.com/office/drawing/2010/main" id="{506449C2-841F-46FB-8663-CA6E2A2529EC}"/>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3659E14E-22FD-4CD2-888E-E4E74D91DC85}">
                  <a16:creationId xmlns:a16="http://schemas.microsoft.com/office/drawing/2010/main" id="{805BE49C-9B56-4CA0-BBD2-858DE765E607}"/>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B29FCD56-322A-417C-9B29-7E90ABB2ADD2}">
                <a16:creationId xmlns:a16="http://schemas.microsoft.com/office/drawing/2010/main" id="{C13708A0-6967-4388-A3E3-6107EA1085D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1409848-0AD6-46FA-866D-EE5126484786}" type="slidenum"/>
            <a:endParaRPr dirty="0" lang="en-US"/>
          </a:p>
        </p:txBody>
      </p:sp>
      <p:sp>
        <p:nvSpPr>
          <p:cNvPr id="22" name="TextBox 22">
            <a:extLst>
              <a:ext uri="{A6537497-C23A-4725-B5D8-4EC7E95288B2}">
                <a16:creationId xmlns:a16="http://schemas.microsoft.com/office/drawing/2010/main" id="{F1B08B48-4566-4A95-8437-7547AF7054CE}"/>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6AAF3B18-4A60-49DE-9DD1-F29D6495C422}">
        <p14:creationId xmlns:p14="http://schemas.microsoft.com/office/powerpoint/2010/main" val="172559957262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C1E4A0DC-9D1F-4066-8B16-996EE359BEA0}">
                <a16:creationId xmlns:a16="http://schemas.microsoft.com/office/drawing/2010/main" id="{B7746C0E-10B4-49A7-AA81-2D09E4C38EF6}"/>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2C004DFD-D428-479F-849B-B1D98905476A}">
                <a16:creationId xmlns:a16="http://schemas.microsoft.com/office/drawing/2010/main" id="{61B22F51-E06F-4412-A6C3-1783CD9AE178}"/>
              </a:ext>
            </a:extLst>
          </p:cNvPr>
          <p:cNvGrpSpPr/>
          <p:nvPr/>
        </p:nvGrpSpPr>
        <p:grpSpPr>
          <a:xfrm rot="0">
            <a:off x="7443849" y="0"/>
            <a:ext cx="4752975" cy="6863080"/>
            <a:chOff x="7443849" y="0"/>
            <a:chExt cx="4752975" cy="6863080"/>
          </a:xfrm>
        </p:grpSpPr>
        <p:sp>
          <p:nvSpPr>
            <p:cNvPr id="4" name="object 4">
              <a:extLst>
                <a:ext uri="{E0E6BF4D-7B85-428F-88B4-7B68B23DD62C}">
                  <a16:creationId xmlns:a16="http://schemas.microsoft.com/office/drawing/2010/main" id="{7966BDDF-910A-431B-A9F3-04D830D59AC9}"/>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E5E4DF6A-3A2F-4103-B7AF-7173BEB1DDCB}">
                  <a16:creationId xmlns:a16="http://schemas.microsoft.com/office/drawing/2010/main" id="{73FADA98-58F3-41E6-AD1B-27F60E868200}"/>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328FF129-451C-4E4B-83BF-FCEA48ABB4EB}">
                  <a16:creationId xmlns:a16="http://schemas.microsoft.com/office/drawing/2010/main" id="{A673CA27-AD8A-4693-80CD-40C1A166ADFB}"/>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F2D37926-6011-4DFE-8046-5FB5B543BC9D}">
                  <a16:creationId xmlns:a16="http://schemas.microsoft.com/office/drawing/2010/main" id="{CE5793DA-10DB-44FB-8FB4-79433198CB0C}"/>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05CAA312-1DB1-4617-AAB9-60B625785807}">
                  <a16:creationId xmlns:a16="http://schemas.microsoft.com/office/drawing/2010/main" id="{1D7660D3-449F-4DAD-B891-CC54DAF2B44B}"/>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1452BC98-82FA-4B26-896B-5E1BFDF4023B}">
                  <a16:creationId xmlns:a16="http://schemas.microsoft.com/office/drawing/2010/main" id="{9D4474DE-F7AC-4B8D-A07B-631B4FE7AD6A}"/>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E62E9ED5-6DC2-4A4C-A458-6131BF3E0340}">
                  <a16:creationId xmlns:a16="http://schemas.microsoft.com/office/drawing/2010/main" id="{CC06BFF2-D596-4DE3-A2BE-D56A5549AFD8}"/>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74B50FA3-F9AB-4DB3-BB3B-3E00F9A8A412}">
                  <a16:creationId xmlns:a16="http://schemas.microsoft.com/office/drawing/2010/main" id="{7F57B722-3BD0-4E8F-A90A-C90C0D454259}"/>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3D7068FE-58C6-4ED2-9AFA-D113867E5D51}">
                  <a16:creationId xmlns:a16="http://schemas.microsoft.com/office/drawing/2010/main" id="{8A0D5289-B5ED-43D1-8DBA-0D78E8FE5DA0}"/>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D55A423C-217B-40E9-9257-FD3F9E8C1C5D}">
                <a16:creationId xmlns:a16="http://schemas.microsoft.com/office/drawing/2010/main" id="{1A356D05-39D0-4009-86A9-6A463E7ABA89}"/>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6AE790B7-E9D2-48F4-A748-49FB53D3E377}">
                <a16:creationId xmlns:a16="http://schemas.microsoft.com/office/drawing/2010/main" id="{7868FDCF-F633-4F05-9230-1AF73539090F}"/>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3FA7C196-3AAB-4888-ACB2-B85B519046FD}">
                <a16:creationId xmlns:a16="http://schemas.microsoft.com/office/drawing/2010/main" id="{B5F68829-E2EA-4ACD-8F92-7F7CE0E0130B}"/>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2B02A94F-870B-40DD-BF0B-3719BC2D1D1E}">
                <a16:creationId xmlns:a16="http://schemas.microsoft.com/office/drawing/2010/main" id="{AEE08AB5-71C5-44E7-B50F-D11DE745E86B}"/>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466173A6-25F3-4F8D-8272-0493E8ABB9FB}">
                <a16:creationId xmlns:a16="http://schemas.microsoft.com/office/drawing/2010/main" id="{E9758377-A5B2-408F-8CD0-7D41E2D45FAA}"/>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9CCFD16E-9BC1-4BB3-B4AB-F1A9189544BD}">
                <a16:creationId xmlns:a16="http://schemas.microsoft.com/office/drawing/2010/main" id="{53A89E96-D2AB-424B-853A-195C07DA9D42}"/>
              </a:ext>
            </a:extLst>
          </p:cNvPr>
          <p:cNvGrpSpPr/>
          <p:nvPr/>
        </p:nvGrpSpPr>
        <p:grpSpPr>
          <a:xfrm rot="0">
            <a:off x="47625" y="3819523"/>
            <a:ext cx="4124325" cy="3009900"/>
            <a:chOff x="47625" y="3819523"/>
            <a:chExt cx="4124325" cy="3009900"/>
          </a:xfrm>
        </p:grpSpPr>
        <p:pic>
          <p:nvPicPr>
            <p:cNvPr id="19" name="object 19">
              <a:extLst>
                <a:ext uri="{C20806F4-548C-472E-B77B-CB619681722A}">
                  <a16:creationId xmlns:a16="http://schemas.microsoft.com/office/drawing/2010/main" id="{770511D8-5596-4AEC-A61A-8532220D1A61}"/>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147D802E-12A3-4C7A-B751-F062FD422584}">
                  <a16:creationId xmlns:a16="http://schemas.microsoft.com/office/drawing/2010/main" id="{96272EDA-C5DB-46FC-9781-290283B9D932}"/>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F8346A60-26A0-466C-B1CA-6C96EA14C45C}">
                <a16:creationId xmlns:a16="http://schemas.microsoft.com/office/drawing/2010/main" id="{DE6F8345-82C8-4BFA-8B9B-B6A07AD7AE69}"/>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56F1438C-A8E7-4AC9-AFCA-C14C45302530}">
                <a16:creationId xmlns:a16="http://schemas.microsoft.com/office/drawing/2010/main" id="{399B91B9-9BCB-4362-813A-2E695DCCF4EA}"/>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796D320-78F9-4C56-B0CA-297AE0094B99}" type="slidenum"/>
            <a:endParaRPr dirty="0" lang="en-US"/>
          </a:p>
        </p:txBody>
      </p:sp>
      <p:sp>
        <p:nvSpPr>
          <p:cNvPr id="23" name="TextBox 22">
            <a:extLst>
              <a:ext uri="{8154E56F-CD7B-4E9E-A225-D8F81978B036}">
                <a16:creationId xmlns:a16="http://schemas.microsoft.com/office/drawing/2010/main" id="{CDA86D63-B11F-40F3-A75B-C58A25D54C9A}"/>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D7426746-EE0B-4E63-95C4-ABD15B6D3B25}">
        <p14:creationId xmlns:p14="http://schemas.microsoft.com/office/powerpoint/2010/main" val="1725599572623"/>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8BC25ABC-3340-4FE5-A2AE-0EE84CF8DBFD}">
                <a16:creationId xmlns:a16="http://schemas.microsoft.com/office/drawing/2010/main" id="{0857FC8A-38AB-4210-BAAD-4059146079BE}"/>
              </a:ext>
            </a:extLst>
          </p:cNvPr>
          <p:cNvGrpSpPr/>
          <p:nvPr/>
        </p:nvGrpSpPr>
        <p:grpSpPr>
          <a:xfrm rot="0">
            <a:off x="7991474" y="2933700"/>
            <a:ext cx="2762250" cy="3257550"/>
            <a:chOff x="7991474" y="2933700"/>
            <a:chExt cx="2762250" cy="3257550"/>
          </a:xfrm>
        </p:grpSpPr>
        <p:sp>
          <p:nvSpPr>
            <p:cNvPr id="3" name="object 3">
              <a:extLst>
                <a:ext uri="{B2A243FA-8E5B-44E8-9140-3901E7F9F333}">
                  <a16:creationId xmlns:a16="http://schemas.microsoft.com/office/drawing/2010/main" id="{D5D4696A-51B0-4685-8D35-0342CA1AD25E}"/>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0A2E19F1-0D68-4C98-873A-4D8FCF90957C}">
                  <a16:creationId xmlns:a16="http://schemas.microsoft.com/office/drawing/2010/main" id="{6D432AAA-2CA6-45BB-8E77-247AA12734A1}"/>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A0A25EE3-CBF3-493C-88BE-8CF4B64D8E6D}">
                  <a16:creationId xmlns:a16="http://schemas.microsoft.com/office/drawing/2010/main" id="{CD22E7E0-277E-4F7A-B606-0156F839AE34}"/>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706E698A-22B7-4596-A2DC-5B685642C17A}">
                <a16:creationId xmlns:a16="http://schemas.microsoft.com/office/drawing/2010/main" id="{385236F4-9A3A-4CA6-9033-1708F5C5C568}"/>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AF4CF536-6148-4DB7-AA9A-15A39993FF1C}">
                <a16:creationId xmlns:a16="http://schemas.microsoft.com/office/drawing/2010/main" id="{71C264AE-A5A6-4ECC-89E7-A8653E4354E0}"/>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AE60AB17-4458-4B1E-8F76-8E2D2C475B0D}">
                <a16:creationId xmlns:a16="http://schemas.microsoft.com/office/drawing/2010/main" id="{19EDCAF9-58E7-4E8C-98B0-B8F209A2F08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2A6AA76-893F-47B1-90D2-6C58ADACD360}" type="slidenum"/>
            <a:endParaRPr dirty="0" lang="en-US"/>
          </a:p>
        </p:txBody>
      </p:sp>
      <p:sp>
        <p:nvSpPr>
          <p:cNvPr id="9" name="TextBox 10">
            <a:extLst>
              <a:ext uri="{1F6AB08A-8BF1-4E93-948F-EC3D858A7119}">
                <a16:creationId xmlns:a16="http://schemas.microsoft.com/office/drawing/2010/main" id="{50DFD33E-E41D-4AA4-BE54-B3E62838FBBA}"/>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30DD674C-4884-480B-AFAA-E53284B7BE26}">
        <p14:creationId xmlns:p14="http://schemas.microsoft.com/office/powerpoint/2010/main" val="1725599572626"/>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DD06C649-E50F-4314-A023-F913EAC06B2D}">
                <a16:creationId xmlns:a16="http://schemas.microsoft.com/office/drawing/2010/main" id="{801A758E-B080-4707-A97A-47374EBAB150}"/>
              </a:ext>
            </a:extLst>
          </p:cNvPr>
          <p:cNvGrpSpPr/>
          <p:nvPr/>
        </p:nvGrpSpPr>
        <p:grpSpPr>
          <a:xfrm rot="0">
            <a:off x="8658225" y="2647950"/>
            <a:ext cx="3533775" cy="3810000"/>
            <a:chOff x="8658225" y="2647950"/>
            <a:chExt cx="3533775" cy="3810000"/>
          </a:xfrm>
        </p:grpSpPr>
        <p:sp>
          <p:nvSpPr>
            <p:cNvPr id="3" name="object 3">
              <a:extLst>
                <a:ext uri="{50209C5A-CAE9-4FA8-9EF0-BB151A253D72}">
                  <a16:creationId xmlns:a16="http://schemas.microsoft.com/office/drawing/2010/main" id="{65B3C1A0-5EC6-4670-85C5-E9EF14511BAC}"/>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8102F844-661E-4310-93D4-4A5CB6E99B20}">
                  <a16:creationId xmlns:a16="http://schemas.microsoft.com/office/drawing/2010/main" id="{0E0EBE81-D952-4C83-BA46-B00B11EC3B50}"/>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FE9B2F67-9729-4A86-B3B6-6C86FA0A9B7A}">
                  <a16:creationId xmlns:a16="http://schemas.microsoft.com/office/drawing/2010/main" id="{30090DE1-E432-4E52-B511-5DE341565F74}"/>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66A60310-E8C3-45B0-B7B8-CC1D275095BC}">
                <a16:creationId xmlns:a16="http://schemas.microsoft.com/office/drawing/2010/main" id="{33776520-3EED-4F57-98B5-25046DBA705E}"/>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8D204ACB-AEE6-42EF-B22C-73C4F91C177D}">
                <a16:creationId xmlns:a16="http://schemas.microsoft.com/office/drawing/2010/main" id="{ED97A11F-3120-42BF-804F-0CBF5189A7DC}"/>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0CFAE97D-2590-479E-B345-D6B9725DEE70}">
                <a16:creationId xmlns:a16="http://schemas.microsoft.com/office/drawing/2010/main" id="{37425F6A-2F42-4E9F-A5BB-01AFA2522F4C}"/>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68E75892-4F60-428E-9A97-CA0409135D61}" type="slidenum"/>
            <a:endParaRPr dirty="0" lang="en-US"/>
          </a:p>
        </p:txBody>
      </p:sp>
      <p:sp>
        <p:nvSpPr>
          <p:cNvPr id="9" name="TextBox 13">
            <a:extLst>
              <a:ext uri="{F25B789A-42E6-4326-B6E0-F784E1610C51}">
                <a16:creationId xmlns:a16="http://schemas.microsoft.com/office/drawing/2010/main" id="{02549BE1-6B74-43A1-B6C0-8D98437EEC94}"/>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EE607F7F-BAD2-4071-83CD-AB8AD2DDF76A}">
        <p14:creationId xmlns:p14="http://schemas.microsoft.com/office/powerpoint/2010/main" val="1725599572628"/>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FA961C99-2699-4CF0-A576-B13140F66119}">
                <a16:creationId xmlns:a16="http://schemas.microsoft.com/office/drawing/2010/main" id="{FED1B239-D6B8-4D13-8C8E-4362AD96C66B}"/>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545E4A47-58EB-457C-9DC2-8A42CE46548A}">
                <a16:creationId xmlns:a16="http://schemas.microsoft.com/office/drawing/2010/main" id="{7B2460CF-291D-4C71-93C3-424DE8AD839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9B095638-F48B-4FCC-B4CF-7CC5BF5B2E9B}">
                <a16:creationId xmlns:a16="http://schemas.microsoft.com/office/drawing/2010/main" id="{11F6F52A-D092-4E86-A2DD-5108CC323DB1}"/>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F067438C-F662-4C6C-AE6B-AD397E49FF79}">
                <a16:creationId xmlns:a16="http://schemas.microsoft.com/office/drawing/2010/main" id="{0F95D9E1-E52A-4484-92A9-7A96DD2C17C4}"/>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484BE46C-4DDA-4096-938C-F44EB9D67839}">
                <a16:creationId xmlns:a16="http://schemas.microsoft.com/office/drawing/2010/main" id="{83AC7ED7-2D7C-4E3D-8DAD-10EAEC41980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02592BF5-E77F-4EC1-A462-A3621B2357A7}" type="slidenum"/>
            <a:endParaRPr dirty="0" lang="en-US"/>
          </a:p>
        </p:txBody>
      </p:sp>
      <p:sp>
        <p:nvSpPr>
          <p:cNvPr id="7" name="TextBox 8">
            <a:extLst>
              <a:ext uri="{58F6DBED-D934-4E65-87DA-FF7DB2260CAA}">
                <a16:creationId xmlns:a16="http://schemas.microsoft.com/office/drawing/2010/main" id="{8E119A5E-6454-428A-B3A6-76E7A3452209}"/>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84E76FB6-455A-485E-9068-0577657386A1}">
        <p14:creationId xmlns:p14="http://schemas.microsoft.com/office/powerpoint/2010/main" val="1725599572630"/>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93F5D5DF-16D3-470B-BBAB-F8A19233F303}">
                <a16:creationId xmlns:a16="http://schemas.microsoft.com/office/drawing/2010/main" id="{B6871E29-0AC7-4725-BF50-B26BDA72DC9C}"/>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896775EC-E918-4F42-9AAC-B77FBAD26579}">
                <a16:creationId xmlns:a16="http://schemas.microsoft.com/office/drawing/2010/main" id="{A6E948B4-1C2F-4CEB-98BD-EB327A3FDF5D}"/>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D4DD203D-0373-4262-BC3E-F13567C38DDF}">
                <a16:creationId xmlns:a16="http://schemas.microsoft.com/office/drawing/2010/main" id="{BED927D3-8443-4717-8000-8F375A7DC5D6}"/>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E4CE3A75-C3DB-41FA-B9E8-A0BB0DC09D99}">
                <a16:creationId xmlns:a16="http://schemas.microsoft.com/office/drawing/2010/main" id="{0DCF5B00-0DB1-4DA7-9BDE-CC7DFAC3A74F}"/>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4E27376A-7EDA-413E-8B7A-C93225337D46}" type="slidenum"/>
            <a:endParaRPr dirty="0" lang="en-US"/>
          </a:p>
        </p:txBody>
      </p:sp>
      <p:sp>
        <p:nvSpPr>
          <p:cNvPr id="6" name="TextBox 9">
            <a:extLst>
              <a:ext uri="{E3030220-DF5E-4D08-BAC3-4878C7E33330}">
                <a16:creationId xmlns:a16="http://schemas.microsoft.com/office/drawing/2010/main" id="{39BF8170-D7E2-4841-8966-A87F5519828C}"/>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3292D07E-E082-408F-AF1E-F0143BF6B7D9}">
        <p14:creationId xmlns:p14="http://schemas.microsoft.com/office/powerpoint/2010/main" val="1725599572632"/>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4A7BE82F-39BD-4AB7-8CFE-1D26E411E1CD}">
                <a16:creationId xmlns:a16="http://schemas.microsoft.com/office/drawing/2010/main" id="{75C4C843-677F-4026-A9DA-3FD88D3C6474}"/>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B5CE6A7B-C8B8-431E-A176-7414D09C23C3}">
        <p14:creationId xmlns:p14="http://schemas.microsoft.com/office/powerpoint/2010/main" val="1725599572633"/>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FB95DEDA-1BAB-41FA-A4B7-C55F77AC2E3F}">
                <a16:creationId xmlns:a16="http://schemas.microsoft.com/office/drawing/2010/main" id="{E718CAB7-7D5D-4603-945C-4A1648C8F8C7}"/>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EC8A3287-C05C-44E3-B21A-02024F07EF0C}">
                <a16:creationId xmlns:a16="http://schemas.microsoft.com/office/drawing/2010/main" id="{2B43409A-1E01-453D-84F0-A32D1A39339F}"/>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521F1074-A559-45E5-8851-5AEDEAE3C310}">
                <a16:creationId xmlns:a16="http://schemas.microsoft.com/office/drawing/2010/main" id="{EBEB3D3C-89E8-4A6F-893C-E09E6A675A15}"/>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DADCAB22-2E63-44FC-8C88-1B1FBA5BD6A4}">
                <a16:creationId xmlns:a16="http://schemas.microsoft.com/office/drawing/2010/main" id="{2710C755-8D40-4791-AC8A-545A62B2648E}"/>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09BF261E-42EB-47E5-88B9-8286E8B9D96D}">
                <a16:creationId xmlns:a16="http://schemas.microsoft.com/office/drawing/2010/main" id="{8A0DA2CF-0097-433E-AB5B-23FE4215E354}"/>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1D0B166C-2215-4F89-9D51-3FEFAB968418}" type="slidenum"/>
            <a:endParaRPr dirty="0" lang="en-US"/>
          </a:p>
        </p:txBody>
      </p:sp>
      <p:sp>
        <p:nvSpPr>
          <p:cNvPr id="7" name="TextBox 8">
            <a:extLst>
              <a:ext uri="{3A3D162E-3FD4-40BB-82D2-A2EC180086C0}">
                <a16:creationId xmlns:a16="http://schemas.microsoft.com/office/drawing/2010/main" id="{4A81EBB8-74C3-488D-8024-F752BC516CDF}"/>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DD11A500-3482-46F7-B38D-17A5AB055FC2}">
        <p14:creationId xmlns:p14="http://schemas.microsoft.com/office/powerpoint/2010/main" val="1725599572635"/>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2024-09-06T10:39:17Z</dcterms:created>
  <dcterms:modified xsi:type="dcterms:W3CDTF">2024-09-06T10:42:04Z</dcterms:modified>
</cp:coreProperties>
</file>