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57B5-F7E4-4F54-AFE9-7E04853F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EC22-C358-4CD6-9189-747E308A5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319D-2768-415F-94B3-9BE5BB70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466A-1BBF-481D-BD1F-5237FE4F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15F6E-0913-4902-9F34-0BDFCA0B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FE46-324D-453E-AEB4-87A51381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DFCE3-2BB3-4190-9E9A-26F26526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933E-C660-434A-8ABC-EB1D5F78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EC13-F416-4AB9-A41F-F68939A8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CA5A-CD37-451D-A2B5-534E4D39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A941E-46CD-4860-B65E-84AE5C2E4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7A18-57E3-4586-AB2C-94204DC92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2104-6EF5-48F1-AA26-593BB56D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DBFC-2306-4EB6-B62A-77E28234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4441-8ED8-475B-947F-DD7F5D53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FC3B-DC4F-4F9B-A680-22D2ADA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B6BB-0DBB-4BA2-A8A4-DE24D335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8692-1FA6-4DC8-BCD3-02E30A73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E6F7-4F36-462E-AA24-FE78E3A8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5858-6AA3-4009-8D3E-3A3E516F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6BEB-9FC4-486F-9E92-0A1BEBA7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9E87-AF17-4574-8A93-7601D868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89D3-8AB0-49D3-981D-E9270F85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9442-DD05-429D-8953-9862EAF6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ACBB-7929-4570-8F2F-6B946CDB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069C-0688-4F24-8310-F2D548AA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7989-31EE-44B4-ACE8-DFFC914A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28C0-D666-4704-98D7-4E69B733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B8A4-4186-4D4E-B948-C0CF68EF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5523-DC8D-457B-AD3A-6B456F98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B88C-0C3A-483D-84B6-4109580F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F3D8-3992-43D5-A5FF-72519CFD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B538-1F97-46FF-A94A-D3FCA2B5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1B34-859A-40EB-BE8F-CB78C263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C6136-46CD-4946-A5F7-A7D400E9B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F6908-9F88-4D2C-B9D5-34F0EE52C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E2076-E385-42C9-BCD8-14002FFC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6AB22-9075-4E4A-84CD-BB7154D1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7A81D-A358-4701-946E-22B94AAE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D3B1-C2DB-49C0-A3C9-08BECFCB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354E8-E7F3-4CB1-83D7-99CBAFDE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678D9-FB73-4907-A18A-0A5824FF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944A-A285-4AB6-8E88-DC46A27C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F3432-8CE2-428B-9BFB-8040DDB3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A8607-4E1D-411E-A808-14AA7A3B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653DE-3943-43FB-A0C0-68C562A0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9B87-4038-4128-B24C-D1DB5DDC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6C9C-070D-44CF-9866-A290F582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05382-4D81-4EF3-89E8-F8F863DE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6A558-BC1D-4D41-9FA7-3D60F20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4DDC1-2C5B-41B3-8831-39276648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F7E59-1562-4A1B-988B-7C491FF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EC60-B5C6-4ECA-91E7-91436BEE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792A6-3D40-4E92-B1A5-08177E90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1EBEA-3213-4C8E-A00B-91B4803F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AD10E-CE8B-4E41-811C-26BB6D14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87B31-D6A2-4196-BFC4-6449B9D2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6739-9F12-4D56-8F7F-0F6EFD56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5D8B9-146A-447C-9E76-F35A9826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691E-EC67-4106-86A4-41942E65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A564-4B3E-421F-9751-F8CC8C490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BD70-E852-4F6D-93EE-EA9D1FE34B6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78A4-E9D2-43F1-B4CE-EB20D358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3748-C0C8-4A3E-A781-05968FD0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9737-FE28-4A2A-881F-09DDF86B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2D71-FCAB-41FD-8CDC-4FB8ED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33F5-7DED-411F-A3FF-DE362A1F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Trending Products List</a:t>
            </a:r>
          </a:p>
          <a:p>
            <a:r>
              <a:rPr lang="en-US" dirty="0"/>
              <a:t>Trend Chart</a:t>
            </a:r>
          </a:p>
          <a:p>
            <a:r>
              <a:rPr lang="en-US" dirty="0"/>
              <a:t>Source Data</a:t>
            </a:r>
          </a:p>
        </p:txBody>
      </p:sp>
    </p:spTree>
    <p:extLst>
      <p:ext uri="{BB962C8B-B14F-4D97-AF65-F5344CB8AC3E}">
        <p14:creationId xmlns:p14="http://schemas.microsoft.com/office/powerpoint/2010/main" val="39729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Report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Adeel Javed</dc:creator>
  <cp:lastModifiedBy>Adeel Javed</cp:lastModifiedBy>
  <cp:revision>2</cp:revision>
  <dcterms:created xsi:type="dcterms:W3CDTF">2020-10-15T17:09:41Z</dcterms:created>
  <dcterms:modified xsi:type="dcterms:W3CDTF">2020-10-15T17:59:11Z</dcterms:modified>
</cp:coreProperties>
</file>