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3"/>
    <p:restoredTop sz="94699"/>
  </p:normalViewPr>
  <p:slideViewPr>
    <p:cSldViewPr snapToGrid="0" snapToObjects="1">
      <p:cViewPr varScale="1">
        <p:scale>
          <a:sx n="135" d="100"/>
          <a:sy n="135" d="100"/>
        </p:scale>
        <p:origin x="3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Model complexity chart</a:t>
            </a:r>
          </a:p>
        </c:rich>
      </c:tx>
      <c:layout>
        <c:manualLayout>
          <c:xMode val="edge"/>
          <c:yMode val="edge"/>
          <c:x val="0.33121522309711288"/>
          <c:y val="9.36435910178837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error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23-7640-B986-E6E765328A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 error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23-7640-B986-E6E765328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8483760"/>
        <c:axId val="1320268240"/>
      </c:lineChart>
      <c:catAx>
        <c:axId val="131848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268240"/>
        <c:crosses val="autoZero"/>
        <c:auto val="1"/>
        <c:lblAlgn val="ctr"/>
        <c:lblOffset val="100"/>
        <c:noMultiLvlLbl val="0"/>
      </c:catAx>
      <c:valAx>
        <c:axId val="1320268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48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Model Complexity chart</a:t>
            </a:r>
          </a:p>
        </c:rich>
      </c:tx>
      <c:layout>
        <c:manualLayout>
          <c:xMode val="edge"/>
          <c:yMode val="edge"/>
          <c:x val="0.3549868831268479"/>
          <c:y val="5.04926066427388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error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2.3025850929940459</c:v>
                </c:pt>
                <c:pt idx="1">
                  <c:v>1.151292546497023</c:v>
                </c:pt>
                <c:pt idx="2">
                  <c:v>0.76752836433134863</c:v>
                </c:pt>
                <c:pt idx="3">
                  <c:v>0.57564627324851148</c:v>
                </c:pt>
                <c:pt idx="4">
                  <c:v>0.46051701859880917</c:v>
                </c:pt>
                <c:pt idx="5">
                  <c:v>0.38376418216567432</c:v>
                </c:pt>
                <c:pt idx="6">
                  <c:v>0.32894072757057796</c:v>
                </c:pt>
                <c:pt idx="7">
                  <c:v>0.28782313662425574</c:v>
                </c:pt>
                <c:pt idx="8">
                  <c:v>0.25584278811044953</c:v>
                </c:pt>
                <c:pt idx="9">
                  <c:v>0.23025850929940458</c:v>
                </c:pt>
                <c:pt idx="10">
                  <c:v>0.20932591754491325</c:v>
                </c:pt>
                <c:pt idx="11">
                  <c:v>0.19188209108283716</c:v>
                </c:pt>
                <c:pt idx="12">
                  <c:v>0.17712193023031123</c:v>
                </c:pt>
                <c:pt idx="13">
                  <c:v>0.16447036378528898</c:v>
                </c:pt>
                <c:pt idx="14">
                  <c:v>0.15350567286626973</c:v>
                </c:pt>
                <c:pt idx="15">
                  <c:v>0.14391156831212787</c:v>
                </c:pt>
                <c:pt idx="16">
                  <c:v>0.13544618194082622</c:v>
                </c:pt>
                <c:pt idx="17">
                  <c:v>0.12792139405522476</c:v>
                </c:pt>
                <c:pt idx="18">
                  <c:v>0.12118868910494979</c:v>
                </c:pt>
                <c:pt idx="19">
                  <c:v>0.11512925464970229</c:v>
                </c:pt>
                <c:pt idx="20">
                  <c:v>0.10964690919019267</c:v>
                </c:pt>
                <c:pt idx="21">
                  <c:v>0.10466295877245663</c:v>
                </c:pt>
                <c:pt idx="22">
                  <c:v>0.10011239534756722</c:v>
                </c:pt>
                <c:pt idx="23">
                  <c:v>9.5941045541418579E-2</c:v>
                </c:pt>
                <c:pt idx="24">
                  <c:v>9.2103403719761834E-2</c:v>
                </c:pt>
                <c:pt idx="25">
                  <c:v>8.8560965115155613E-2</c:v>
                </c:pt>
                <c:pt idx="26">
                  <c:v>8.5280929370149847E-2</c:v>
                </c:pt>
                <c:pt idx="27">
                  <c:v>8.2235181892644491E-2</c:v>
                </c:pt>
                <c:pt idx="28">
                  <c:v>7.9399485965311933E-2</c:v>
                </c:pt>
                <c:pt idx="29">
                  <c:v>7.6752836433134866E-2</c:v>
                </c:pt>
                <c:pt idx="30">
                  <c:v>7.4276938483678903E-2</c:v>
                </c:pt>
                <c:pt idx="31">
                  <c:v>7.1955784156063934E-2</c:v>
                </c:pt>
                <c:pt idx="32">
                  <c:v>6.9775305848304423E-2</c:v>
                </c:pt>
                <c:pt idx="33">
                  <c:v>6.7723090970413111E-2</c:v>
                </c:pt>
                <c:pt idx="34">
                  <c:v>6.5788145514115604E-2</c:v>
                </c:pt>
                <c:pt idx="35">
                  <c:v>6.3960697027612382E-2</c:v>
                </c:pt>
                <c:pt idx="36">
                  <c:v>6.2232029540379617E-2</c:v>
                </c:pt>
                <c:pt idx="37">
                  <c:v>6.0594344552474894E-2</c:v>
                </c:pt>
                <c:pt idx="38">
                  <c:v>5.9040643410103739E-2</c:v>
                </c:pt>
                <c:pt idx="39">
                  <c:v>5.7564627324851146E-2</c:v>
                </c:pt>
                <c:pt idx="40">
                  <c:v>5.6160612024245021E-2</c:v>
                </c:pt>
                <c:pt idx="41">
                  <c:v>5.4823454595096334E-2</c:v>
                </c:pt>
                <c:pt idx="42">
                  <c:v>5.3548490534745252E-2</c:v>
                </c:pt>
                <c:pt idx="43">
                  <c:v>5.2331479386228313E-2</c:v>
                </c:pt>
                <c:pt idx="44">
                  <c:v>5.1168557622089911E-2</c:v>
                </c:pt>
                <c:pt idx="45">
                  <c:v>5.0056197673783609E-2</c:v>
                </c:pt>
                <c:pt idx="46">
                  <c:v>4.8991172191362682E-2</c:v>
                </c:pt>
                <c:pt idx="47">
                  <c:v>4.797052277070929E-2</c:v>
                </c:pt>
                <c:pt idx="48">
                  <c:v>4.6991532510082569E-2</c:v>
                </c:pt>
                <c:pt idx="49">
                  <c:v>4.6051701859880917E-2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4-234D-8C2F-4BFA56EE8B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 error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2.7080502011022101</c:v>
                </c:pt>
                <c:pt idx="1">
                  <c:v>1.354025100551105</c:v>
                </c:pt>
                <c:pt idx="2">
                  <c:v>0.90268340036740335</c:v>
                </c:pt>
                <c:pt idx="3">
                  <c:v>0.67701255027555252</c:v>
                </c:pt>
                <c:pt idx="4">
                  <c:v>0.54161004022044201</c:v>
                </c:pt>
                <c:pt idx="5">
                  <c:v>0.45134170018370168</c:v>
                </c:pt>
                <c:pt idx="6">
                  <c:v>0.38686431444317287</c:v>
                </c:pt>
                <c:pt idx="7">
                  <c:v>0.33850627513777626</c:v>
                </c:pt>
                <c:pt idx="8">
                  <c:v>0.30089446678913445</c:v>
                </c:pt>
                <c:pt idx="9">
                  <c:v>0.27080502011022101</c:v>
                </c:pt>
                <c:pt idx="10">
                  <c:v>0.27795812735831343</c:v>
                </c:pt>
                <c:pt idx="11">
                  <c:v>0.2983981172541843</c:v>
                </c:pt>
                <c:pt idx="12">
                  <c:v>0.3086248568655407</c:v>
                </c:pt>
                <c:pt idx="13">
                  <c:v>0.31867872238574635</c:v>
                </c:pt>
                <c:pt idx="14">
                  <c:v>0.32859461318976924</c:v>
                </c:pt>
                <c:pt idx="15">
                  <c:v>0.33840317631485611</c:v>
                </c:pt>
                <c:pt idx="16">
                  <c:v>0.34813175020388348</c:v>
                </c:pt>
                <c:pt idx="17">
                  <c:v>0.35780510631763612</c:v>
                </c:pt>
                <c:pt idx="18">
                  <c:v>0.36744604335023412</c:v>
                </c:pt>
                <c:pt idx="19">
                  <c:v>0.3770758729218498</c:v>
                </c:pt>
                <c:pt idx="20">
                  <c:v>0.38671482488155373</c:v>
                </c:pt>
                <c:pt idx="21">
                  <c:v>0.39638239295428873</c:v>
                </c:pt>
                <c:pt idx="22">
                  <c:v>0.40609763629371248</c:v>
                </c:pt>
                <c:pt idx="23">
                  <c:v>0.41587944884124584</c:v>
                </c:pt>
                <c:pt idx="24">
                  <c:v>0.42574680577335278</c:v>
                </c:pt>
                <c:pt idx="25">
                  <c:v>0.43571899443286205</c:v>
                </c:pt>
                <c:pt idx="26">
                  <c:v>0.44581583577605477</c:v>
                </c:pt>
                <c:pt idx="27">
                  <c:v>0.45605790138152663</c:v>
                </c:pt>
                <c:pt idx="28">
                  <c:v>0.46646673035986758</c:v>
                </c:pt>
                <c:pt idx="29">
                  <c:v>0.47706505000520161</c:v>
                </c:pt>
                <c:pt idx="30">
                  <c:v>0.48787700369130688</c:v>
                </c:pt>
                <c:pt idx="31">
                  <c:v>0.49892838930135885</c:v>
                </c:pt>
                <c:pt idx="32">
                  <c:v>0.51024691136633848</c:v>
                </c:pt>
                <c:pt idx="33">
                  <c:v>0.52186245005507348</c:v>
                </c:pt>
                <c:pt idx="34">
                  <c:v>0.53380735019618419</c:v>
                </c:pt>
                <c:pt idx="35">
                  <c:v>0.54611673361024704</c:v>
                </c:pt>
                <c:pt idx="36">
                  <c:v>0.55882883818348095</c:v>
                </c:pt>
                <c:pt idx="37">
                  <c:v>0.57198538731868032</c:v>
                </c:pt>
                <c:pt idx="38">
                  <c:v>0.58563199365317442</c:v>
                </c:pt>
                <c:pt idx="39">
                  <c:v>0.59981860123689623</c:v>
                </c:pt>
                <c:pt idx="40">
                  <c:v>0.61459997071700434</c:v>
                </c:pt>
                <c:pt idx="41">
                  <c:v>0.63003621248073272</c:v>
                </c:pt>
                <c:pt idx="42">
                  <c:v>0.64619337316794967</c:v>
                </c:pt>
                <c:pt idx="43">
                  <c:v>0.66314408148287329</c:v>
                </c:pt>
                <c:pt idx="44">
                  <c:v>0.68096825981487374</c:v>
                </c:pt>
                <c:pt idx="45">
                  <c:v>0.69975390882645816</c:v>
                </c:pt>
                <c:pt idx="46">
                  <c:v>0.71959797288839256</c:v>
                </c:pt>
                <c:pt idx="47">
                  <c:v>0.74060729504424938</c:v>
                </c:pt>
                <c:pt idx="48">
                  <c:v>0.76289967107723744</c:v>
                </c:pt>
                <c:pt idx="49">
                  <c:v>0.78660501323959509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4-234D-8C2F-4BFA56EE8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1320096"/>
        <c:axId val="1402063680"/>
      </c:lineChart>
      <c:catAx>
        <c:axId val="1321320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Number</a:t>
                </a:r>
                <a:r>
                  <a:rPr lang="en-US" sz="1200" baseline="0" dirty="0"/>
                  <a:t> of training iterations (epochs)</a:t>
                </a:r>
                <a:endParaRPr 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063680"/>
        <c:crosses val="autoZero"/>
        <c:auto val="1"/>
        <c:lblAlgn val="ctr"/>
        <c:lblOffset val="100"/>
        <c:noMultiLvlLbl val="0"/>
      </c:catAx>
      <c:valAx>
        <c:axId val="140206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Error</a:t>
                </a:r>
                <a:r>
                  <a:rPr lang="en-US" sz="1400" baseline="0" dirty="0"/>
                  <a:t> rate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32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7D819-2BE5-1D4B-8950-A3EC6DA9B1D1}" type="doc">
      <dgm:prSet loTypeId="urn:microsoft.com/office/officeart/2005/8/layout/hLis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6EA191-2A6D-A943-B680-AAC6EF2D2CC8}">
      <dgm:prSet phldrT="[Text]" custT="1"/>
      <dgm:spPr/>
      <dgm:t>
        <a:bodyPr/>
        <a:lstStyle/>
        <a:p>
          <a:r>
            <a:rPr lang="en-US" sz="1600" dirty="0"/>
            <a:t>Continuous target</a:t>
          </a:r>
        </a:p>
      </dgm:t>
    </dgm:pt>
    <dgm:pt modelId="{522DB74B-595E-CB4A-AFDC-E4510D6D60F9}" type="parTrans" cxnId="{8A996E93-8A9A-2041-A3C0-4EA84DCD2D8F}">
      <dgm:prSet/>
      <dgm:spPr/>
      <dgm:t>
        <a:bodyPr/>
        <a:lstStyle/>
        <a:p>
          <a:endParaRPr lang="en-US"/>
        </a:p>
      </dgm:t>
    </dgm:pt>
    <dgm:pt modelId="{1F05DFDC-EC5C-1E46-8387-0BED162A76B3}" type="sibTrans" cxnId="{8A996E93-8A9A-2041-A3C0-4EA84DCD2D8F}">
      <dgm:prSet/>
      <dgm:spPr/>
      <dgm:t>
        <a:bodyPr/>
        <a:lstStyle/>
        <a:p>
          <a:endParaRPr lang="en-US"/>
        </a:p>
      </dgm:t>
    </dgm:pt>
    <dgm:pt modelId="{C6D3865C-7983-E946-9064-050D3CA317F2}">
      <dgm:prSet phldrT="[Text]" custT="1"/>
      <dgm:spPr/>
      <dgm:t>
        <a:bodyPr/>
        <a:lstStyle/>
        <a:p>
          <a:r>
            <a:rPr lang="en-US" sz="1200" dirty="0"/>
            <a:t>R square</a:t>
          </a:r>
        </a:p>
      </dgm:t>
    </dgm:pt>
    <dgm:pt modelId="{5B4F004D-5A9C-AC4A-86C0-1E9552146800}" type="parTrans" cxnId="{7076AC7B-75B0-F84C-894F-DDEAAC59998E}">
      <dgm:prSet/>
      <dgm:spPr/>
      <dgm:t>
        <a:bodyPr/>
        <a:lstStyle/>
        <a:p>
          <a:endParaRPr lang="en-US"/>
        </a:p>
      </dgm:t>
    </dgm:pt>
    <dgm:pt modelId="{7EE4B623-0675-4C41-B3D0-3FF9BBF5D129}" type="sibTrans" cxnId="{7076AC7B-75B0-F84C-894F-DDEAAC59998E}">
      <dgm:prSet/>
      <dgm:spPr/>
      <dgm:t>
        <a:bodyPr/>
        <a:lstStyle/>
        <a:p>
          <a:endParaRPr lang="en-US"/>
        </a:p>
      </dgm:t>
    </dgm:pt>
    <dgm:pt modelId="{70D7885E-DB9A-9B43-B261-C674300375E5}">
      <dgm:prSet phldrT="[Text]" custT="1"/>
      <dgm:spPr/>
      <dgm:t>
        <a:bodyPr/>
        <a:lstStyle/>
        <a:p>
          <a:r>
            <a:rPr lang="en-US" sz="1600" dirty="0"/>
            <a:t>Binary target classification</a:t>
          </a:r>
        </a:p>
      </dgm:t>
    </dgm:pt>
    <dgm:pt modelId="{4619D6DE-059B-BE48-ACF7-8FB44DE6DEA2}" type="parTrans" cxnId="{1CE3FC34-06C6-0145-9DE4-CDD33DF7E16C}">
      <dgm:prSet/>
      <dgm:spPr/>
      <dgm:t>
        <a:bodyPr/>
        <a:lstStyle/>
        <a:p>
          <a:endParaRPr lang="en-US"/>
        </a:p>
      </dgm:t>
    </dgm:pt>
    <dgm:pt modelId="{DD4D7E15-BBA9-AC4B-83BE-F2F7B4CC1D25}" type="sibTrans" cxnId="{1CE3FC34-06C6-0145-9DE4-CDD33DF7E16C}">
      <dgm:prSet/>
      <dgm:spPr/>
      <dgm:t>
        <a:bodyPr/>
        <a:lstStyle/>
        <a:p>
          <a:endParaRPr lang="en-US"/>
        </a:p>
      </dgm:t>
    </dgm:pt>
    <dgm:pt modelId="{70197222-26B8-2F4B-9CD2-3EDE701830E3}">
      <dgm:prSet phldrT="[Text]" custT="1"/>
      <dgm:spPr/>
      <dgm:t>
        <a:bodyPr/>
        <a:lstStyle/>
        <a:p>
          <a:r>
            <a:rPr lang="en-US" sz="1200" dirty="0"/>
            <a:t>ROC or AUC</a:t>
          </a:r>
        </a:p>
      </dgm:t>
    </dgm:pt>
    <dgm:pt modelId="{D713CA51-6400-CE47-B122-24BA9DAF88FE}" type="parTrans" cxnId="{4FE9CC4D-F656-4042-966A-CC190EAFBB97}">
      <dgm:prSet/>
      <dgm:spPr/>
      <dgm:t>
        <a:bodyPr/>
        <a:lstStyle/>
        <a:p>
          <a:endParaRPr lang="en-US"/>
        </a:p>
      </dgm:t>
    </dgm:pt>
    <dgm:pt modelId="{63DDE504-C248-5A43-88B5-ECE8C242319B}" type="sibTrans" cxnId="{4FE9CC4D-F656-4042-966A-CC190EAFBB97}">
      <dgm:prSet/>
      <dgm:spPr/>
      <dgm:t>
        <a:bodyPr/>
        <a:lstStyle/>
        <a:p>
          <a:endParaRPr lang="en-US"/>
        </a:p>
      </dgm:t>
    </dgm:pt>
    <dgm:pt modelId="{1E176598-7CA3-5E4D-8517-50B3DF52EF55}">
      <dgm:prSet phldrT="[Text]" custT="1"/>
      <dgm:spPr/>
      <dgm:t>
        <a:bodyPr/>
        <a:lstStyle/>
        <a:p>
          <a:r>
            <a:rPr lang="en-US" sz="1600" dirty="0"/>
            <a:t>Multinomial target</a:t>
          </a:r>
        </a:p>
      </dgm:t>
    </dgm:pt>
    <dgm:pt modelId="{74A6324F-070E-8240-B691-0A1765C4ACC2}" type="parTrans" cxnId="{43CBD951-1A0B-D74A-9247-34306F124344}">
      <dgm:prSet/>
      <dgm:spPr/>
      <dgm:t>
        <a:bodyPr/>
        <a:lstStyle/>
        <a:p>
          <a:endParaRPr lang="en-US"/>
        </a:p>
      </dgm:t>
    </dgm:pt>
    <dgm:pt modelId="{7346BF82-1D48-7143-BB60-1F0BD3323054}" type="sibTrans" cxnId="{43CBD951-1A0B-D74A-9247-34306F124344}">
      <dgm:prSet/>
      <dgm:spPr/>
      <dgm:t>
        <a:bodyPr/>
        <a:lstStyle/>
        <a:p>
          <a:endParaRPr lang="en-US"/>
        </a:p>
      </dgm:t>
    </dgm:pt>
    <dgm:pt modelId="{E8BD38CA-5EF0-0041-9602-B8C7A598796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Accuracy</a:t>
          </a:r>
        </a:p>
      </dgm:t>
    </dgm:pt>
    <dgm:pt modelId="{513B7B86-830F-374E-A120-01A52D97CD1B}" type="parTrans" cxnId="{FB3C8C5C-4F5C-C641-97B9-09E65221BA24}">
      <dgm:prSet/>
      <dgm:spPr/>
      <dgm:t>
        <a:bodyPr/>
        <a:lstStyle/>
        <a:p>
          <a:endParaRPr lang="en-US"/>
        </a:p>
      </dgm:t>
    </dgm:pt>
    <dgm:pt modelId="{EAE31FE2-71B2-2F4D-B112-A16D71FF9038}" type="sibTrans" cxnId="{FB3C8C5C-4F5C-C641-97B9-09E65221BA24}">
      <dgm:prSet/>
      <dgm:spPr/>
      <dgm:t>
        <a:bodyPr/>
        <a:lstStyle/>
        <a:p>
          <a:endParaRPr lang="en-US"/>
        </a:p>
      </dgm:t>
    </dgm:pt>
    <dgm:pt modelId="{8A52C3AD-7E60-824C-A219-10C83ED81B4E}">
      <dgm:prSet phldrT="[Text]" custT="1"/>
      <dgm:spPr/>
      <dgm:t>
        <a:bodyPr/>
        <a:lstStyle/>
        <a:p>
          <a:r>
            <a:rPr lang="en-US" sz="1600" dirty="0"/>
            <a:t>Recommendation/ Ranking systems</a:t>
          </a:r>
        </a:p>
      </dgm:t>
    </dgm:pt>
    <dgm:pt modelId="{526FCC8F-9D83-234D-A461-0F4BACF15957}" type="parTrans" cxnId="{8EDA9951-DAF7-A546-8CE8-A9496312151E}">
      <dgm:prSet/>
      <dgm:spPr/>
      <dgm:t>
        <a:bodyPr/>
        <a:lstStyle/>
        <a:p>
          <a:endParaRPr lang="en-US"/>
        </a:p>
      </dgm:t>
    </dgm:pt>
    <dgm:pt modelId="{A1C5A70D-9F98-FF49-9B53-F8914B647110}" type="sibTrans" cxnId="{8EDA9951-DAF7-A546-8CE8-A9496312151E}">
      <dgm:prSet/>
      <dgm:spPr/>
      <dgm:t>
        <a:bodyPr/>
        <a:lstStyle/>
        <a:p>
          <a:endParaRPr lang="en-US"/>
        </a:p>
      </dgm:t>
    </dgm:pt>
    <dgm:pt modelId="{EE961229-27D1-8B42-836E-CAC556CC74D8}">
      <dgm:prSet phldrT="[Text]" custT="1"/>
      <dgm:spPr/>
      <dgm:t>
        <a:bodyPr/>
        <a:lstStyle/>
        <a:p>
          <a:r>
            <a:rPr lang="en-US" sz="1600" dirty="0"/>
            <a:t>Multilabel target</a:t>
          </a:r>
        </a:p>
      </dgm:t>
    </dgm:pt>
    <dgm:pt modelId="{D514E40C-313D-9742-8CA9-2F3A2EF06636}" type="parTrans" cxnId="{4BDEF55A-F33A-F544-900B-2EEE0794A7B9}">
      <dgm:prSet/>
      <dgm:spPr/>
      <dgm:t>
        <a:bodyPr/>
        <a:lstStyle/>
        <a:p>
          <a:endParaRPr lang="en-US"/>
        </a:p>
      </dgm:t>
    </dgm:pt>
    <dgm:pt modelId="{1B291EC7-93EA-A847-9815-E1A5E3C54784}" type="sibTrans" cxnId="{4BDEF55A-F33A-F544-900B-2EEE0794A7B9}">
      <dgm:prSet/>
      <dgm:spPr/>
      <dgm:t>
        <a:bodyPr/>
        <a:lstStyle/>
        <a:p>
          <a:endParaRPr lang="en-US"/>
        </a:p>
      </dgm:t>
    </dgm:pt>
    <dgm:pt modelId="{19E18DC5-23B1-1346-A1A2-5FB7D2DA4F30}">
      <dgm:prSet custT="1"/>
      <dgm:spPr/>
      <dgm:t>
        <a:bodyPr/>
        <a:lstStyle/>
        <a:p>
          <a:r>
            <a:rPr lang="en-US" sz="1200" dirty="0"/>
            <a:t>Accuracy</a:t>
          </a:r>
        </a:p>
      </dgm:t>
    </dgm:pt>
    <dgm:pt modelId="{1012572B-C2E1-5346-9580-46F35521F1BA}" type="parTrans" cxnId="{FBF0E37E-26C7-614B-B2F9-965B8CDDD8FD}">
      <dgm:prSet/>
      <dgm:spPr/>
      <dgm:t>
        <a:bodyPr/>
        <a:lstStyle/>
        <a:p>
          <a:endParaRPr lang="en-US"/>
        </a:p>
      </dgm:t>
    </dgm:pt>
    <dgm:pt modelId="{40F89727-7519-CD4A-B26E-FDB749A52B6E}" type="sibTrans" cxnId="{FBF0E37E-26C7-614B-B2F9-965B8CDDD8FD}">
      <dgm:prSet/>
      <dgm:spPr/>
      <dgm:t>
        <a:bodyPr/>
        <a:lstStyle/>
        <a:p>
          <a:endParaRPr lang="en-US"/>
        </a:p>
      </dgm:t>
    </dgm:pt>
    <dgm:pt modelId="{B9B3465A-3B29-6A4B-A191-54A16D0677DB}">
      <dgm:prSet custT="1"/>
      <dgm:spPr/>
      <dgm:t>
        <a:bodyPr/>
        <a:lstStyle/>
        <a:p>
          <a:r>
            <a:rPr lang="en-US" sz="1200" dirty="0"/>
            <a:t>Misclassification rate</a:t>
          </a:r>
        </a:p>
      </dgm:t>
    </dgm:pt>
    <dgm:pt modelId="{A19E09F2-3758-134C-8854-4B6B6E27F4AE}" type="parTrans" cxnId="{96134FBE-4383-4F49-889C-2D6AE19C9856}">
      <dgm:prSet/>
      <dgm:spPr/>
      <dgm:t>
        <a:bodyPr/>
        <a:lstStyle/>
        <a:p>
          <a:endParaRPr lang="en-US"/>
        </a:p>
      </dgm:t>
    </dgm:pt>
    <dgm:pt modelId="{F616AE5A-F06E-4E45-89F8-80E2691E3814}" type="sibTrans" cxnId="{96134FBE-4383-4F49-889C-2D6AE19C9856}">
      <dgm:prSet/>
      <dgm:spPr/>
      <dgm:t>
        <a:bodyPr/>
        <a:lstStyle/>
        <a:p>
          <a:endParaRPr lang="en-US"/>
        </a:p>
      </dgm:t>
    </dgm:pt>
    <dgm:pt modelId="{1B9A7231-3695-9D44-AE20-F325045535B6}">
      <dgm:prSet custT="1"/>
      <dgm:spPr/>
      <dgm:t>
        <a:bodyPr/>
        <a:lstStyle/>
        <a:p>
          <a:r>
            <a:rPr lang="en-US" sz="1200" dirty="0"/>
            <a:t>Precision</a:t>
          </a:r>
        </a:p>
      </dgm:t>
    </dgm:pt>
    <dgm:pt modelId="{6C32C38E-19EB-524F-BD02-4EF43DE62248}" type="parTrans" cxnId="{76A0098F-D3F5-5A4F-B025-1AC6D7E99E53}">
      <dgm:prSet/>
      <dgm:spPr/>
      <dgm:t>
        <a:bodyPr/>
        <a:lstStyle/>
        <a:p>
          <a:endParaRPr lang="en-US"/>
        </a:p>
      </dgm:t>
    </dgm:pt>
    <dgm:pt modelId="{FE11B824-4F27-164D-86E2-ECABA94FDCB8}" type="sibTrans" cxnId="{76A0098F-D3F5-5A4F-B025-1AC6D7E99E53}">
      <dgm:prSet/>
      <dgm:spPr/>
      <dgm:t>
        <a:bodyPr/>
        <a:lstStyle/>
        <a:p>
          <a:endParaRPr lang="en-US"/>
        </a:p>
      </dgm:t>
    </dgm:pt>
    <dgm:pt modelId="{83870341-17E9-604D-AB7D-687A24916F98}">
      <dgm:prSet custT="1"/>
      <dgm:spPr/>
      <dgm:t>
        <a:bodyPr/>
        <a:lstStyle/>
        <a:p>
          <a:r>
            <a:rPr lang="en-US" sz="1200" dirty="0"/>
            <a:t>Recall</a:t>
          </a:r>
        </a:p>
      </dgm:t>
    </dgm:pt>
    <dgm:pt modelId="{E3A89DEA-93D7-4146-A7C7-B94A493AA9BE}" type="parTrans" cxnId="{A723790F-1E97-BB48-A962-C578407D9D1C}">
      <dgm:prSet/>
      <dgm:spPr/>
      <dgm:t>
        <a:bodyPr/>
        <a:lstStyle/>
        <a:p>
          <a:endParaRPr lang="en-US"/>
        </a:p>
      </dgm:t>
    </dgm:pt>
    <dgm:pt modelId="{F3AEAF48-4377-6943-8B2A-3D1314F69646}" type="sibTrans" cxnId="{A723790F-1E97-BB48-A962-C578407D9D1C}">
      <dgm:prSet/>
      <dgm:spPr/>
      <dgm:t>
        <a:bodyPr/>
        <a:lstStyle/>
        <a:p>
          <a:endParaRPr lang="en-US"/>
        </a:p>
      </dgm:t>
    </dgm:pt>
    <dgm:pt modelId="{2798CB31-BF47-8541-BE0D-3A488B0263E2}">
      <dgm:prSet custT="1"/>
      <dgm:spPr/>
      <dgm:t>
        <a:bodyPr/>
        <a:lstStyle/>
        <a:p>
          <a:r>
            <a:rPr lang="en-US" sz="1200" dirty="0"/>
            <a:t>F1-score</a:t>
          </a:r>
        </a:p>
      </dgm:t>
    </dgm:pt>
    <dgm:pt modelId="{EC866FB7-6271-354A-9D31-042E5AF51A37}" type="parTrans" cxnId="{CE2AFE8C-5640-3243-9820-C3EC5356F2D1}">
      <dgm:prSet/>
      <dgm:spPr/>
      <dgm:t>
        <a:bodyPr/>
        <a:lstStyle/>
        <a:p>
          <a:endParaRPr lang="en-US"/>
        </a:p>
      </dgm:t>
    </dgm:pt>
    <dgm:pt modelId="{A0586F54-E5B6-2D40-A2BD-DD4C2D8E61BB}" type="sibTrans" cxnId="{CE2AFE8C-5640-3243-9820-C3EC5356F2D1}">
      <dgm:prSet/>
      <dgm:spPr/>
      <dgm:t>
        <a:bodyPr/>
        <a:lstStyle/>
        <a:p>
          <a:endParaRPr lang="en-US"/>
        </a:p>
      </dgm:t>
    </dgm:pt>
    <dgm:pt modelId="{E33A80D3-6F1C-9F48-A394-51981A957549}">
      <dgm:prSet custT="1"/>
      <dgm:spPr/>
      <dgm:t>
        <a:bodyPr/>
        <a:lstStyle/>
        <a:p>
          <a:r>
            <a:rPr lang="en-US" sz="1200" dirty="0"/>
            <a:t>KS Statistic</a:t>
          </a:r>
        </a:p>
      </dgm:t>
    </dgm:pt>
    <dgm:pt modelId="{1DAA9122-7769-CA43-BF1B-DC48C40A0C21}" type="parTrans" cxnId="{770E4EF9-2A18-E845-9F3B-A18CC8B03BD5}">
      <dgm:prSet/>
      <dgm:spPr/>
      <dgm:t>
        <a:bodyPr/>
        <a:lstStyle/>
        <a:p>
          <a:endParaRPr lang="en-US"/>
        </a:p>
      </dgm:t>
    </dgm:pt>
    <dgm:pt modelId="{EEE508AF-BD08-D84D-A5CB-F5733DCE346C}" type="sibTrans" cxnId="{770E4EF9-2A18-E845-9F3B-A18CC8B03BD5}">
      <dgm:prSet/>
      <dgm:spPr/>
      <dgm:t>
        <a:bodyPr/>
        <a:lstStyle/>
        <a:p>
          <a:endParaRPr lang="en-US"/>
        </a:p>
      </dgm:t>
    </dgm:pt>
    <dgm:pt modelId="{818D24C8-12FE-E543-98D5-3AD1D19E18E6}">
      <dgm:prSet custT="1"/>
      <dgm:spPr/>
      <dgm:t>
        <a:bodyPr/>
        <a:lstStyle/>
        <a:p>
          <a:r>
            <a:rPr lang="en-US" sz="1200" dirty="0"/>
            <a:t>Deciles</a:t>
          </a:r>
        </a:p>
      </dgm:t>
    </dgm:pt>
    <dgm:pt modelId="{FADCEE95-8B38-E346-B1E8-B52D687E4A90}" type="parTrans" cxnId="{C94BCDF4-783A-AE47-96E3-00F3FFFFE8A4}">
      <dgm:prSet/>
      <dgm:spPr/>
      <dgm:t>
        <a:bodyPr/>
        <a:lstStyle/>
        <a:p>
          <a:endParaRPr lang="en-US"/>
        </a:p>
      </dgm:t>
    </dgm:pt>
    <dgm:pt modelId="{80C309ED-6CE4-9A40-A2C5-11DEA0ABE3CA}" type="sibTrans" cxnId="{C94BCDF4-783A-AE47-96E3-00F3FFFFE8A4}">
      <dgm:prSet/>
      <dgm:spPr/>
      <dgm:t>
        <a:bodyPr/>
        <a:lstStyle/>
        <a:p>
          <a:endParaRPr lang="en-US"/>
        </a:p>
      </dgm:t>
    </dgm:pt>
    <dgm:pt modelId="{C5DCDC42-C7D1-504A-84ED-DE24139D3E14}">
      <dgm:prSet phldrT="[Text]" custT="1"/>
      <dgm:spPr/>
      <dgm:t>
        <a:bodyPr/>
        <a:lstStyle/>
        <a:p>
          <a:r>
            <a:rPr lang="en-US" sz="1200" dirty="0"/>
            <a:t>Adjusted R square</a:t>
          </a:r>
        </a:p>
      </dgm:t>
    </dgm:pt>
    <dgm:pt modelId="{E0248848-701D-8D4E-818F-C939BA03F401}" type="parTrans" cxnId="{0059675E-5F79-D644-87EA-72DF536D3DAE}">
      <dgm:prSet/>
      <dgm:spPr/>
      <dgm:t>
        <a:bodyPr/>
        <a:lstStyle/>
        <a:p>
          <a:endParaRPr lang="en-US"/>
        </a:p>
      </dgm:t>
    </dgm:pt>
    <dgm:pt modelId="{1D83D16C-8E03-E941-BD79-6E207BBF54A5}" type="sibTrans" cxnId="{0059675E-5F79-D644-87EA-72DF536D3DAE}">
      <dgm:prSet/>
      <dgm:spPr/>
      <dgm:t>
        <a:bodyPr/>
        <a:lstStyle/>
        <a:p>
          <a:endParaRPr lang="en-US"/>
        </a:p>
      </dgm:t>
    </dgm:pt>
    <dgm:pt modelId="{44FA6D44-D520-BF4E-9FFD-AC8C07256D87}">
      <dgm:prSet phldrT="[Text]" custT="1"/>
      <dgm:spPr/>
      <dgm:t>
        <a:bodyPr/>
        <a:lstStyle/>
        <a:p>
          <a:r>
            <a:rPr lang="en-US" sz="1200" dirty="0"/>
            <a:t>Mean squared error</a:t>
          </a:r>
        </a:p>
      </dgm:t>
    </dgm:pt>
    <dgm:pt modelId="{7D16A5FD-F563-F84A-8625-A9C1C7B871F9}" type="parTrans" cxnId="{B07CA86E-DD0A-0F4B-8F61-7EDD3175A97A}">
      <dgm:prSet/>
      <dgm:spPr/>
      <dgm:t>
        <a:bodyPr/>
        <a:lstStyle/>
        <a:p>
          <a:endParaRPr lang="en-US"/>
        </a:p>
      </dgm:t>
    </dgm:pt>
    <dgm:pt modelId="{50F5799B-3163-D342-B883-8B961046BE2B}" type="sibTrans" cxnId="{B07CA86E-DD0A-0F4B-8F61-7EDD3175A97A}">
      <dgm:prSet/>
      <dgm:spPr/>
      <dgm:t>
        <a:bodyPr/>
        <a:lstStyle/>
        <a:p>
          <a:endParaRPr lang="en-US"/>
        </a:p>
      </dgm:t>
    </dgm:pt>
    <dgm:pt modelId="{EAD4320E-9A66-CD49-B3B6-6C505AB37ACD}">
      <dgm:prSet phldrT="[Text]" custT="1"/>
      <dgm:spPr/>
      <dgm:t>
        <a:bodyPr/>
        <a:lstStyle/>
        <a:p>
          <a:r>
            <a:rPr lang="en-US" sz="1200" dirty="0"/>
            <a:t>Root mean squared error</a:t>
          </a:r>
        </a:p>
      </dgm:t>
    </dgm:pt>
    <dgm:pt modelId="{53323898-EA18-084B-A886-EF7E9CB5485C}" type="parTrans" cxnId="{1FF92C01-A694-4E4A-970C-0E438B2CCC54}">
      <dgm:prSet/>
      <dgm:spPr/>
      <dgm:t>
        <a:bodyPr/>
        <a:lstStyle/>
        <a:p>
          <a:endParaRPr lang="en-US"/>
        </a:p>
      </dgm:t>
    </dgm:pt>
    <dgm:pt modelId="{1000791A-ABE0-EC4A-837D-94795E7F5A76}" type="sibTrans" cxnId="{1FF92C01-A694-4E4A-970C-0E438B2CCC54}">
      <dgm:prSet/>
      <dgm:spPr/>
      <dgm:t>
        <a:bodyPr/>
        <a:lstStyle/>
        <a:p>
          <a:endParaRPr lang="en-US"/>
        </a:p>
      </dgm:t>
    </dgm:pt>
    <dgm:pt modelId="{733787CC-0A3B-424F-95EB-80CCD81B17B9}">
      <dgm:prSet phldrT="[Text]" custT="1"/>
      <dgm:spPr/>
      <dgm:t>
        <a:bodyPr/>
        <a:lstStyle/>
        <a:p>
          <a:r>
            <a:rPr lang="en-US" sz="1200" dirty="0"/>
            <a:t>Mean absolute error</a:t>
          </a:r>
        </a:p>
      </dgm:t>
    </dgm:pt>
    <dgm:pt modelId="{E27E97FE-E811-9B4B-BC38-880B6A5426BF}" type="parTrans" cxnId="{4F98881A-7FDC-5846-A8AC-C3C5510A22BC}">
      <dgm:prSet/>
      <dgm:spPr/>
      <dgm:t>
        <a:bodyPr/>
        <a:lstStyle/>
        <a:p>
          <a:endParaRPr lang="en-US"/>
        </a:p>
      </dgm:t>
    </dgm:pt>
    <dgm:pt modelId="{75B82620-F5FC-A944-8FEC-9C2EC270AB34}" type="sibTrans" cxnId="{4F98881A-7FDC-5846-A8AC-C3C5510A22BC}">
      <dgm:prSet/>
      <dgm:spPr/>
      <dgm:t>
        <a:bodyPr/>
        <a:lstStyle/>
        <a:p>
          <a:endParaRPr lang="en-US"/>
        </a:p>
      </dgm:t>
    </dgm:pt>
    <dgm:pt modelId="{BB0D4AEB-6F2B-504B-9009-82E042136B0A}">
      <dgm:prSet phldrT="[Text]" custT="1"/>
      <dgm:spPr/>
      <dgm:t>
        <a:bodyPr/>
        <a:lstStyle/>
        <a:p>
          <a:r>
            <a:rPr lang="en-US" sz="1200" dirty="0"/>
            <a:t>Explained variance</a:t>
          </a:r>
        </a:p>
      </dgm:t>
    </dgm:pt>
    <dgm:pt modelId="{CD82E6AD-808C-EF4C-956C-51B637FD9D6C}" type="parTrans" cxnId="{1C2D1BAC-0D33-B746-86A4-8DCDA9635CAF}">
      <dgm:prSet/>
      <dgm:spPr/>
      <dgm:t>
        <a:bodyPr/>
        <a:lstStyle/>
        <a:p>
          <a:endParaRPr lang="en-US"/>
        </a:p>
      </dgm:t>
    </dgm:pt>
    <dgm:pt modelId="{E698501A-9207-1B42-AD56-931E02BBD560}" type="sibTrans" cxnId="{1C2D1BAC-0D33-B746-86A4-8DCDA9635CAF}">
      <dgm:prSet/>
      <dgm:spPr/>
      <dgm:t>
        <a:bodyPr/>
        <a:lstStyle/>
        <a:p>
          <a:endParaRPr lang="en-US"/>
        </a:p>
      </dgm:t>
    </dgm:pt>
    <dgm:pt modelId="{03E4780A-A1DE-5144-89B1-0604D5367B77}">
      <dgm:prSet custT="1"/>
      <dgm:spPr/>
      <dgm:t>
        <a:bodyPr/>
        <a:lstStyle/>
        <a:p>
          <a:r>
            <a:rPr lang="en-US" sz="1200" dirty="0"/>
            <a:t>Confusion matrix</a:t>
          </a:r>
        </a:p>
      </dgm:t>
    </dgm:pt>
    <dgm:pt modelId="{4BC11AA1-4537-5941-9427-C71805C9AF80}" type="parTrans" cxnId="{B4DB4C35-9DE4-8446-BCDC-7C1EEF6E0F7F}">
      <dgm:prSet/>
      <dgm:spPr/>
      <dgm:t>
        <a:bodyPr/>
        <a:lstStyle/>
        <a:p>
          <a:endParaRPr lang="en-US"/>
        </a:p>
      </dgm:t>
    </dgm:pt>
    <dgm:pt modelId="{15BEDFD8-42BB-BB4A-A0F4-31261BA3C13B}" type="sibTrans" cxnId="{B4DB4C35-9DE4-8446-BCDC-7C1EEF6E0F7F}">
      <dgm:prSet/>
      <dgm:spPr/>
      <dgm:t>
        <a:bodyPr/>
        <a:lstStyle/>
        <a:p>
          <a:endParaRPr lang="en-US"/>
        </a:p>
      </dgm:t>
    </dgm:pt>
    <dgm:pt modelId="{AF969094-2526-7E4B-BCA0-164FCF8A519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Misclassification rate</a:t>
          </a:r>
        </a:p>
      </dgm:t>
    </dgm:pt>
    <dgm:pt modelId="{F9D51CF7-2670-D346-A0A9-47F3C17020E4}" type="parTrans" cxnId="{162B1FA3-308A-714D-8935-370988921F59}">
      <dgm:prSet/>
      <dgm:spPr/>
      <dgm:t>
        <a:bodyPr/>
        <a:lstStyle/>
        <a:p>
          <a:endParaRPr lang="en-US"/>
        </a:p>
      </dgm:t>
    </dgm:pt>
    <dgm:pt modelId="{08B5CAFD-E611-4C42-920E-985196427D49}" type="sibTrans" cxnId="{162B1FA3-308A-714D-8935-370988921F59}">
      <dgm:prSet/>
      <dgm:spPr/>
      <dgm:t>
        <a:bodyPr/>
        <a:lstStyle/>
        <a:p>
          <a:endParaRPr lang="en-US"/>
        </a:p>
      </dgm:t>
    </dgm:pt>
    <dgm:pt modelId="{95D63A1B-2BDF-B94E-AB46-F5022A82BF9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Precision by label</a:t>
          </a:r>
        </a:p>
      </dgm:t>
    </dgm:pt>
    <dgm:pt modelId="{1589CFE4-4D9D-0E4A-BC96-A0DA656AD8C4}" type="parTrans" cxnId="{A2B95048-E5CE-1F42-88C6-451BD32B7441}">
      <dgm:prSet/>
      <dgm:spPr/>
      <dgm:t>
        <a:bodyPr/>
        <a:lstStyle/>
        <a:p>
          <a:endParaRPr lang="en-US"/>
        </a:p>
      </dgm:t>
    </dgm:pt>
    <dgm:pt modelId="{82C78F69-FF9E-3141-8872-B556FB8C48CD}" type="sibTrans" cxnId="{A2B95048-E5CE-1F42-88C6-451BD32B7441}">
      <dgm:prSet/>
      <dgm:spPr/>
      <dgm:t>
        <a:bodyPr/>
        <a:lstStyle/>
        <a:p>
          <a:endParaRPr lang="en-US"/>
        </a:p>
      </dgm:t>
    </dgm:pt>
    <dgm:pt modelId="{17EFEB40-C309-2040-8A7D-F21F2093D06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Recall by label</a:t>
          </a:r>
        </a:p>
      </dgm:t>
    </dgm:pt>
    <dgm:pt modelId="{44A242A6-AD45-3A4B-A7F8-6F0C5F701BEC}" type="parTrans" cxnId="{7D981E0D-ACA8-2344-AFDC-2E6941704E82}">
      <dgm:prSet/>
      <dgm:spPr/>
      <dgm:t>
        <a:bodyPr/>
        <a:lstStyle/>
        <a:p>
          <a:endParaRPr lang="en-US"/>
        </a:p>
      </dgm:t>
    </dgm:pt>
    <dgm:pt modelId="{BBB75042-1EBB-A149-9A1D-9848C0C0195A}" type="sibTrans" cxnId="{7D981E0D-ACA8-2344-AFDC-2E6941704E82}">
      <dgm:prSet/>
      <dgm:spPr/>
      <dgm:t>
        <a:bodyPr/>
        <a:lstStyle/>
        <a:p>
          <a:endParaRPr lang="en-US"/>
        </a:p>
      </dgm:t>
    </dgm:pt>
    <dgm:pt modelId="{0F0AD37E-B110-694D-908B-EA1C1E05315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F1-score by label</a:t>
          </a:r>
        </a:p>
      </dgm:t>
    </dgm:pt>
    <dgm:pt modelId="{21409434-0A48-FC45-AAB6-C3C43F0AC380}" type="parTrans" cxnId="{BD14A543-7D6E-A64A-BDAC-76DB3341AB32}">
      <dgm:prSet/>
      <dgm:spPr/>
      <dgm:t>
        <a:bodyPr/>
        <a:lstStyle/>
        <a:p>
          <a:endParaRPr lang="en-US"/>
        </a:p>
      </dgm:t>
    </dgm:pt>
    <dgm:pt modelId="{E99F8781-0B9F-6645-B62F-D5F5DF8F1F1D}" type="sibTrans" cxnId="{BD14A543-7D6E-A64A-BDAC-76DB3341AB32}">
      <dgm:prSet/>
      <dgm:spPr/>
      <dgm:t>
        <a:bodyPr/>
        <a:lstStyle/>
        <a:p>
          <a:endParaRPr lang="en-US"/>
        </a:p>
      </dgm:t>
    </dgm:pt>
    <dgm:pt modelId="{A815E4CF-1567-FE4E-86FF-480CA6F0E54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Weighted Precision</a:t>
          </a:r>
        </a:p>
      </dgm:t>
    </dgm:pt>
    <dgm:pt modelId="{6B0476F1-756C-294B-8465-0897349F0C6F}" type="parTrans" cxnId="{57036C21-0B2F-7542-82CA-EB7A0B0557B2}">
      <dgm:prSet/>
      <dgm:spPr/>
      <dgm:t>
        <a:bodyPr/>
        <a:lstStyle/>
        <a:p>
          <a:endParaRPr lang="en-US"/>
        </a:p>
      </dgm:t>
    </dgm:pt>
    <dgm:pt modelId="{DB04B1F7-C85F-B247-ADB3-26EBC4BF5E99}" type="sibTrans" cxnId="{57036C21-0B2F-7542-82CA-EB7A0B0557B2}">
      <dgm:prSet/>
      <dgm:spPr/>
      <dgm:t>
        <a:bodyPr/>
        <a:lstStyle/>
        <a:p>
          <a:endParaRPr lang="en-US"/>
        </a:p>
      </dgm:t>
    </dgm:pt>
    <dgm:pt modelId="{2F30FCFD-3066-DA49-94AE-DC30A58CCFF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Weighted Recall</a:t>
          </a:r>
        </a:p>
      </dgm:t>
    </dgm:pt>
    <dgm:pt modelId="{9C9AD026-2044-D84E-AEEA-818B568E6A6A}" type="parTrans" cxnId="{F84FD936-FC8D-2449-8300-40917E72D01B}">
      <dgm:prSet/>
      <dgm:spPr/>
      <dgm:t>
        <a:bodyPr/>
        <a:lstStyle/>
        <a:p>
          <a:endParaRPr lang="en-US"/>
        </a:p>
      </dgm:t>
    </dgm:pt>
    <dgm:pt modelId="{4BCE0738-DF84-AB4D-8F57-2875832BE07E}" type="sibTrans" cxnId="{F84FD936-FC8D-2449-8300-40917E72D01B}">
      <dgm:prSet/>
      <dgm:spPr/>
      <dgm:t>
        <a:bodyPr/>
        <a:lstStyle/>
        <a:p>
          <a:endParaRPr lang="en-US"/>
        </a:p>
      </dgm:t>
    </dgm:pt>
    <dgm:pt modelId="{C8C30905-8437-9945-BBA1-0419156336E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Weighted F-measure</a:t>
          </a:r>
        </a:p>
      </dgm:t>
    </dgm:pt>
    <dgm:pt modelId="{7B8AAE68-1BBE-1142-BD1F-9BAC7C3C54BE}" type="parTrans" cxnId="{0E69351F-BCB5-664B-A8C7-C77502C69168}">
      <dgm:prSet/>
      <dgm:spPr/>
      <dgm:t>
        <a:bodyPr/>
        <a:lstStyle/>
        <a:p>
          <a:endParaRPr lang="en-US"/>
        </a:p>
      </dgm:t>
    </dgm:pt>
    <dgm:pt modelId="{03B8FC45-DDB4-C146-A7BC-E6C62410748B}" type="sibTrans" cxnId="{0E69351F-BCB5-664B-A8C7-C77502C69168}">
      <dgm:prSet/>
      <dgm:spPr/>
      <dgm:t>
        <a:bodyPr/>
        <a:lstStyle/>
        <a:p>
          <a:endParaRPr lang="en-US"/>
        </a:p>
      </dgm:t>
    </dgm:pt>
    <dgm:pt modelId="{81F64E33-6384-A24E-B863-E9E43DB673B9}">
      <dgm:prSet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2"/>
              </a:solidFill>
            </a:rPr>
            <a:t>Custom metrics</a:t>
          </a:r>
        </a:p>
      </dgm:t>
    </dgm:pt>
    <dgm:pt modelId="{599A7E7A-9B66-4D48-B348-2200AA498E1A}" type="parTrans" cxnId="{64A4A40F-4804-8D48-8794-041E7A333376}">
      <dgm:prSet/>
      <dgm:spPr/>
      <dgm:t>
        <a:bodyPr/>
        <a:lstStyle/>
        <a:p>
          <a:endParaRPr lang="en-US"/>
        </a:p>
      </dgm:t>
    </dgm:pt>
    <dgm:pt modelId="{70B06BF9-E2C5-054E-8BE9-C9B6FB0343F2}" type="sibTrans" cxnId="{64A4A40F-4804-8D48-8794-041E7A333376}">
      <dgm:prSet/>
      <dgm:spPr/>
      <dgm:t>
        <a:bodyPr/>
        <a:lstStyle/>
        <a:p>
          <a:endParaRPr lang="en-US"/>
        </a:p>
      </dgm:t>
    </dgm:pt>
    <dgm:pt modelId="{F199A254-6ABA-3C4A-BAC9-934873C78B1E}">
      <dgm:prSet custT="1"/>
      <dgm:spPr/>
      <dgm:t>
        <a:bodyPr/>
        <a:lstStyle/>
        <a:p>
          <a:pPr>
            <a:buNone/>
          </a:pPr>
          <a:endParaRPr lang="en-US" sz="1200" dirty="0"/>
        </a:p>
      </dgm:t>
    </dgm:pt>
    <dgm:pt modelId="{92D12616-7B92-6147-BB9A-B042D82EC272}" type="parTrans" cxnId="{91484D08-45F4-3644-93C4-CB42942593F3}">
      <dgm:prSet/>
      <dgm:spPr/>
      <dgm:t>
        <a:bodyPr/>
        <a:lstStyle/>
        <a:p>
          <a:endParaRPr lang="en-US"/>
        </a:p>
      </dgm:t>
    </dgm:pt>
    <dgm:pt modelId="{2FD538E2-F3B7-CD47-9B74-D0198E8651B3}" type="sibTrans" cxnId="{91484D08-45F4-3644-93C4-CB42942593F3}">
      <dgm:prSet/>
      <dgm:spPr/>
      <dgm:t>
        <a:bodyPr/>
        <a:lstStyle/>
        <a:p>
          <a:endParaRPr lang="en-US"/>
        </a:p>
      </dgm:t>
    </dgm:pt>
    <dgm:pt modelId="{88B448CE-7986-1944-9EEC-31BB5BB4FBE4}">
      <dgm:prSet phldrT="[Text]" custT="1"/>
      <dgm:spPr/>
      <dgm:t>
        <a:bodyPr/>
        <a:lstStyle/>
        <a:p>
          <a:r>
            <a:rPr lang="en-US" sz="1200" dirty="0"/>
            <a:t>Precision</a:t>
          </a:r>
        </a:p>
      </dgm:t>
    </dgm:pt>
    <dgm:pt modelId="{F7A6C1F4-2C99-8341-9BBA-04F760ABDAB9}" type="parTrans" cxnId="{C582AF76-AF56-5649-925E-A5D5F5EBF0E6}">
      <dgm:prSet/>
      <dgm:spPr/>
      <dgm:t>
        <a:bodyPr/>
        <a:lstStyle/>
        <a:p>
          <a:endParaRPr lang="en-US"/>
        </a:p>
      </dgm:t>
    </dgm:pt>
    <dgm:pt modelId="{169E2E37-46D6-9C46-96DF-F1954EE17994}" type="sibTrans" cxnId="{C582AF76-AF56-5649-925E-A5D5F5EBF0E6}">
      <dgm:prSet/>
      <dgm:spPr/>
      <dgm:t>
        <a:bodyPr/>
        <a:lstStyle/>
        <a:p>
          <a:endParaRPr lang="en-US"/>
        </a:p>
      </dgm:t>
    </dgm:pt>
    <dgm:pt modelId="{3C992B0D-F285-7448-9B5F-4B602D46B593}">
      <dgm:prSet phldrT="[Text]" custT="1"/>
      <dgm:spPr/>
      <dgm:t>
        <a:bodyPr/>
        <a:lstStyle/>
        <a:p>
          <a:r>
            <a:rPr lang="en-US" sz="1200" dirty="0"/>
            <a:t>Recall</a:t>
          </a:r>
        </a:p>
      </dgm:t>
    </dgm:pt>
    <dgm:pt modelId="{57E0FED9-A2B4-864C-892D-A692B1280247}" type="parTrans" cxnId="{84F54959-D543-8441-B227-AAFF63C7A8C8}">
      <dgm:prSet/>
      <dgm:spPr/>
      <dgm:t>
        <a:bodyPr/>
        <a:lstStyle/>
        <a:p>
          <a:endParaRPr lang="en-US"/>
        </a:p>
      </dgm:t>
    </dgm:pt>
    <dgm:pt modelId="{9AB68B2F-9D6C-6E4B-A963-B0DCC49A19C0}" type="sibTrans" cxnId="{84F54959-D543-8441-B227-AAFF63C7A8C8}">
      <dgm:prSet/>
      <dgm:spPr/>
      <dgm:t>
        <a:bodyPr/>
        <a:lstStyle/>
        <a:p>
          <a:endParaRPr lang="en-US"/>
        </a:p>
      </dgm:t>
    </dgm:pt>
    <dgm:pt modelId="{F82FEC4C-3AC9-8445-9677-B1E350730D92}">
      <dgm:prSet phldrT="[Text]" custT="1"/>
      <dgm:spPr/>
      <dgm:t>
        <a:bodyPr/>
        <a:lstStyle/>
        <a:p>
          <a:r>
            <a:rPr lang="en-US" sz="1200" dirty="0"/>
            <a:t>Precision by label</a:t>
          </a:r>
        </a:p>
      </dgm:t>
    </dgm:pt>
    <dgm:pt modelId="{4F75E862-6CB2-3845-BD90-AB8E115760F9}" type="parTrans" cxnId="{44303AB2-C8EE-3F40-8069-4122350CF3FC}">
      <dgm:prSet/>
      <dgm:spPr/>
      <dgm:t>
        <a:bodyPr/>
        <a:lstStyle/>
        <a:p>
          <a:endParaRPr lang="en-US"/>
        </a:p>
      </dgm:t>
    </dgm:pt>
    <dgm:pt modelId="{4BEA85E9-D3A3-EA47-A20E-E42DD01CA8A6}" type="sibTrans" cxnId="{44303AB2-C8EE-3F40-8069-4122350CF3FC}">
      <dgm:prSet/>
      <dgm:spPr/>
      <dgm:t>
        <a:bodyPr/>
        <a:lstStyle/>
        <a:p>
          <a:endParaRPr lang="en-US"/>
        </a:p>
      </dgm:t>
    </dgm:pt>
    <dgm:pt modelId="{0D707C1C-4F2A-364F-9C4C-119834563C0A}">
      <dgm:prSet phldrT="[Text]" custT="1"/>
      <dgm:spPr/>
      <dgm:t>
        <a:bodyPr/>
        <a:lstStyle/>
        <a:p>
          <a:r>
            <a:rPr lang="en-US" sz="1200" dirty="0"/>
            <a:t>Accuracy</a:t>
          </a:r>
        </a:p>
      </dgm:t>
    </dgm:pt>
    <dgm:pt modelId="{87889B74-F40F-F34E-979F-1A938569711B}" type="parTrans" cxnId="{270071B0-978C-DD43-A468-2C8BD52558FF}">
      <dgm:prSet/>
      <dgm:spPr/>
      <dgm:t>
        <a:bodyPr/>
        <a:lstStyle/>
        <a:p>
          <a:endParaRPr lang="en-US"/>
        </a:p>
      </dgm:t>
    </dgm:pt>
    <dgm:pt modelId="{32F1B6C4-2DC0-B045-9489-9C5832601C0F}" type="sibTrans" cxnId="{270071B0-978C-DD43-A468-2C8BD52558FF}">
      <dgm:prSet/>
      <dgm:spPr/>
      <dgm:t>
        <a:bodyPr/>
        <a:lstStyle/>
        <a:p>
          <a:endParaRPr lang="en-US"/>
        </a:p>
      </dgm:t>
    </dgm:pt>
    <dgm:pt modelId="{DD8F2CEB-6891-D842-92C7-BF0D1EAEBB2F}">
      <dgm:prSet phldrT="[Text]" custT="1"/>
      <dgm:spPr/>
      <dgm:t>
        <a:bodyPr/>
        <a:lstStyle/>
        <a:p>
          <a:r>
            <a:rPr lang="en-US" sz="1200" dirty="0"/>
            <a:t>Misclassification rate</a:t>
          </a:r>
        </a:p>
      </dgm:t>
    </dgm:pt>
    <dgm:pt modelId="{AC934368-82D8-6F49-B5B2-A10A2D8DDEC9}" type="parTrans" cxnId="{C604F226-491D-BB48-8C2A-A8B21261F289}">
      <dgm:prSet/>
      <dgm:spPr/>
      <dgm:t>
        <a:bodyPr/>
        <a:lstStyle/>
        <a:p>
          <a:endParaRPr lang="en-US"/>
        </a:p>
      </dgm:t>
    </dgm:pt>
    <dgm:pt modelId="{E7122B14-54C9-0148-B53E-0414C175BB89}" type="sibTrans" cxnId="{C604F226-491D-BB48-8C2A-A8B21261F289}">
      <dgm:prSet/>
      <dgm:spPr/>
      <dgm:t>
        <a:bodyPr/>
        <a:lstStyle/>
        <a:p>
          <a:endParaRPr lang="en-US"/>
        </a:p>
      </dgm:t>
    </dgm:pt>
    <dgm:pt modelId="{471ABC17-9A07-A94C-BDBE-59B2827EDA48}">
      <dgm:prSet phldrT="[Text]" custT="1"/>
      <dgm:spPr/>
      <dgm:t>
        <a:bodyPr/>
        <a:lstStyle/>
        <a:p>
          <a:r>
            <a:rPr lang="en-US" sz="1200" dirty="0"/>
            <a:t>Recall by label</a:t>
          </a:r>
        </a:p>
      </dgm:t>
    </dgm:pt>
    <dgm:pt modelId="{CA3A754A-85E3-E94A-A8DD-4D30F6835691}" type="parTrans" cxnId="{6E6FD858-BC94-4B4C-B728-219A2B6CBE95}">
      <dgm:prSet/>
      <dgm:spPr/>
      <dgm:t>
        <a:bodyPr/>
        <a:lstStyle/>
        <a:p>
          <a:endParaRPr lang="en-US"/>
        </a:p>
      </dgm:t>
    </dgm:pt>
    <dgm:pt modelId="{24FACA70-C96A-1A41-A2BA-8949EB12D027}" type="sibTrans" cxnId="{6E6FD858-BC94-4B4C-B728-219A2B6CBE95}">
      <dgm:prSet/>
      <dgm:spPr/>
      <dgm:t>
        <a:bodyPr/>
        <a:lstStyle/>
        <a:p>
          <a:endParaRPr lang="en-US"/>
        </a:p>
      </dgm:t>
    </dgm:pt>
    <dgm:pt modelId="{8B5F9A3D-1979-D943-87F4-D0C3D0F704DD}">
      <dgm:prSet phldrT="[Text]" custT="1"/>
      <dgm:spPr/>
      <dgm:t>
        <a:bodyPr/>
        <a:lstStyle/>
        <a:p>
          <a:r>
            <a:rPr lang="en-US" sz="1200" dirty="0"/>
            <a:t>F1-score by label</a:t>
          </a:r>
        </a:p>
      </dgm:t>
    </dgm:pt>
    <dgm:pt modelId="{FC3C814F-A901-114A-A850-2D45E7DB5341}" type="parTrans" cxnId="{C4619E8D-57C0-534F-9E74-8A1E0926E0E7}">
      <dgm:prSet/>
      <dgm:spPr/>
      <dgm:t>
        <a:bodyPr/>
        <a:lstStyle/>
        <a:p>
          <a:endParaRPr lang="en-US"/>
        </a:p>
      </dgm:t>
    </dgm:pt>
    <dgm:pt modelId="{6235D1F9-706E-034E-AF4B-F108A8CD22D9}" type="sibTrans" cxnId="{C4619E8D-57C0-534F-9E74-8A1E0926E0E7}">
      <dgm:prSet/>
      <dgm:spPr/>
      <dgm:t>
        <a:bodyPr/>
        <a:lstStyle/>
        <a:p>
          <a:endParaRPr lang="en-US"/>
        </a:p>
      </dgm:t>
    </dgm:pt>
    <dgm:pt modelId="{261E231B-59AF-FF44-9386-7151193FF1A3}">
      <dgm:prSet phldrT="[Text]" custT="1"/>
      <dgm:spPr/>
      <dgm:t>
        <a:bodyPr/>
        <a:lstStyle/>
        <a:p>
          <a:r>
            <a:rPr lang="en-US" sz="1200" dirty="0"/>
            <a:t>Hamming loss</a:t>
          </a:r>
        </a:p>
      </dgm:t>
    </dgm:pt>
    <dgm:pt modelId="{850CD330-5555-1043-B0EB-8633A0B8D53C}" type="parTrans" cxnId="{5DA2FD50-AB1B-8C4B-BF58-17241668A389}">
      <dgm:prSet/>
      <dgm:spPr/>
      <dgm:t>
        <a:bodyPr/>
        <a:lstStyle/>
        <a:p>
          <a:endParaRPr lang="en-US"/>
        </a:p>
      </dgm:t>
    </dgm:pt>
    <dgm:pt modelId="{E0F632D4-B5BD-A748-B95E-CE08D703EC77}" type="sibTrans" cxnId="{5DA2FD50-AB1B-8C4B-BF58-17241668A389}">
      <dgm:prSet/>
      <dgm:spPr/>
      <dgm:t>
        <a:bodyPr/>
        <a:lstStyle/>
        <a:p>
          <a:endParaRPr lang="en-US"/>
        </a:p>
      </dgm:t>
    </dgm:pt>
    <dgm:pt modelId="{E1762300-5FCE-5747-A1C7-7E2DCFDAA701}">
      <dgm:prSet phldrT="[Text]" custT="1"/>
      <dgm:spPr/>
      <dgm:t>
        <a:bodyPr/>
        <a:lstStyle/>
        <a:p>
          <a:r>
            <a:rPr lang="en-US" sz="1200" dirty="0"/>
            <a:t>Subset accuracy</a:t>
          </a:r>
        </a:p>
      </dgm:t>
    </dgm:pt>
    <dgm:pt modelId="{0984DAF9-9217-C64F-91EA-62AA8CA27AF6}" type="parTrans" cxnId="{10AEDD9B-429F-AF4F-8D38-17DF07A5D055}">
      <dgm:prSet/>
      <dgm:spPr/>
      <dgm:t>
        <a:bodyPr/>
        <a:lstStyle/>
        <a:p>
          <a:endParaRPr lang="en-US"/>
        </a:p>
      </dgm:t>
    </dgm:pt>
    <dgm:pt modelId="{8A2D8C45-0271-3C4C-98B4-F260FB7CD132}" type="sibTrans" cxnId="{10AEDD9B-429F-AF4F-8D38-17DF07A5D055}">
      <dgm:prSet/>
      <dgm:spPr/>
      <dgm:t>
        <a:bodyPr/>
        <a:lstStyle/>
        <a:p>
          <a:endParaRPr lang="en-US"/>
        </a:p>
      </dgm:t>
    </dgm:pt>
    <dgm:pt modelId="{CDC386D3-6AC4-304C-B1C2-E0D87A3DB9AF}">
      <dgm:prSet phldrT="[Text]" custT="1"/>
      <dgm:spPr/>
      <dgm:t>
        <a:bodyPr/>
        <a:lstStyle/>
        <a:p>
          <a:r>
            <a:rPr lang="en-US" sz="1200" dirty="0"/>
            <a:t>Micro precision</a:t>
          </a:r>
        </a:p>
      </dgm:t>
    </dgm:pt>
    <dgm:pt modelId="{F3DB1D78-F5FA-7149-828A-626950F599A8}" type="parTrans" cxnId="{0EACE345-8D97-AF4B-AFC3-C41542D0E086}">
      <dgm:prSet/>
      <dgm:spPr/>
      <dgm:t>
        <a:bodyPr/>
        <a:lstStyle/>
        <a:p>
          <a:endParaRPr lang="en-US"/>
        </a:p>
      </dgm:t>
    </dgm:pt>
    <dgm:pt modelId="{C8981FAB-A198-FD4D-BA77-46B2A57A9E1C}" type="sibTrans" cxnId="{0EACE345-8D97-AF4B-AFC3-C41542D0E086}">
      <dgm:prSet/>
      <dgm:spPr/>
      <dgm:t>
        <a:bodyPr/>
        <a:lstStyle/>
        <a:p>
          <a:endParaRPr lang="en-US"/>
        </a:p>
      </dgm:t>
    </dgm:pt>
    <dgm:pt modelId="{9A9853F0-9783-7C41-8920-3651E1DD8561}">
      <dgm:prSet phldrT="[Text]" custT="1"/>
      <dgm:spPr/>
      <dgm:t>
        <a:bodyPr/>
        <a:lstStyle/>
        <a:p>
          <a:r>
            <a:rPr lang="en-US" sz="1200" dirty="0"/>
            <a:t>F1-score</a:t>
          </a:r>
        </a:p>
      </dgm:t>
    </dgm:pt>
    <dgm:pt modelId="{2EA9A410-ABF1-6546-8E19-AA0DC0FC1032}" type="parTrans" cxnId="{63C1DF9D-E8C6-544B-93A0-32318C44AFC2}">
      <dgm:prSet/>
      <dgm:spPr/>
      <dgm:t>
        <a:bodyPr/>
        <a:lstStyle/>
        <a:p>
          <a:endParaRPr lang="en-US"/>
        </a:p>
      </dgm:t>
    </dgm:pt>
    <dgm:pt modelId="{CCEF6604-2D32-C34D-91FC-A9370223B1A1}" type="sibTrans" cxnId="{63C1DF9D-E8C6-544B-93A0-32318C44AFC2}">
      <dgm:prSet/>
      <dgm:spPr/>
      <dgm:t>
        <a:bodyPr/>
        <a:lstStyle/>
        <a:p>
          <a:endParaRPr lang="en-US"/>
        </a:p>
      </dgm:t>
    </dgm:pt>
    <dgm:pt modelId="{763A675E-7E55-D142-BA73-3C6927FC2754}">
      <dgm:prSet phldrT="[Text]" custT="1"/>
      <dgm:spPr/>
      <dgm:t>
        <a:bodyPr/>
        <a:lstStyle/>
        <a:p>
          <a:r>
            <a:rPr lang="en-US" sz="1200" dirty="0"/>
            <a:t>Micro recall</a:t>
          </a:r>
        </a:p>
      </dgm:t>
    </dgm:pt>
    <dgm:pt modelId="{46C51145-7092-F84E-9909-123B7549FDEB}" type="parTrans" cxnId="{68E74420-D00F-424D-A111-44C64E9DDA6B}">
      <dgm:prSet/>
      <dgm:spPr/>
      <dgm:t>
        <a:bodyPr/>
        <a:lstStyle/>
        <a:p>
          <a:endParaRPr lang="en-US"/>
        </a:p>
      </dgm:t>
    </dgm:pt>
    <dgm:pt modelId="{CB9E274F-5E32-5248-9778-537B025D5417}" type="sibTrans" cxnId="{68E74420-D00F-424D-A111-44C64E9DDA6B}">
      <dgm:prSet/>
      <dgm:spPr/>
      <dgm:t>
        <a:bodyPr/>
        <a:lstStyle/>
        <a:p>
          <a:endParaRPr lang="en-US"/>
        </a:p>
      </dgm:t>
    </dgm:pt>
    <dgm:pt modelId="{6329B2D7-09F3-0A4F-96BA-51C3D654EB12}">
      <dgm:prSet phldrT="[Text]" custT="1"/>
      <dgm:spPr/>
      <dgm:t>
        <a:bodyPr/>
        <a:lstStyle/>
        <a:p>
          <a:r>
            <a:rPr lang="en-US" sz="1200" dirty="0"/>
            <a:t>Micro F1 measure</a:t>
          </a:r>
        </a:p>
      </dgm:t>
    </dgm:pt>
    <dgm:pt modelId="{51CA2E54-6EAB-3A4F-BF3A-1B504FF938C5}" type="parTrans" cxnId="{CA8C4E7A-16EA-444E-B708-0D2C6B727625}">
      <dgm:prSet/>
      <dgm:spPr/>
      <dgm:t>
        <a:bodyPr/>
        <a:lstStyle/>
        <a:p>
          <a:endParaRPr lang="en-US"/>
        </a:p>
      </dgm:t>
    </dgm:pt>
    <dgm:pt modelId="{61E9B843-37C4-6B43-91E2-853F39D45B30}" type="sibTrans" cxnId="{CA8C4E7A-16EA-444E-B708-0D2C6B727625}">
      <dgm:prSet/>
      <dgm:spPr/>
      <dgm:t>
        <a:bodyPr/>
        <a:lstStyle/>
        <a:p>
          <a:endParaRPr lang="en-US"/>
        </a:p>
      </dgm:t>
    </dgm:pt>
    <dgm:pt modelId="{4E3D1F01-AE4A-414A-9F9A-1EF0179B6EC1}">
      <dgm:prSet phldrT="[Text]" custT="1"/>
      <dgm:spPr/>
      <dgm:t>
        <a:bodyPr/>
        <a:lstStyle/>
        <a:p>
          <a:r>
            <a:rPr lang="en-US" sz="1200" dirty="0"/>
            <a:t>Precision at k</a:t>
          </a:r>
        </a:p>
      </dgm:t>
    </dgm:pt>
    <dgm:pt modelId="{B1E7B1E1-7DA5-D046-9D59-CA17191035A6}" type="parTrans" cxnId="{719DC62D-52CF-614C-AF81-9D51366B1099}">
      <dgm:prSet/>
      <dgm:spPr/>
      <dgm:t>
        <a:bodyPr/>
        <a:lstStyle/>
        <a:p>
          <a:endParaRPr lang="en-US"/>
        </a:p>
      </dgm:t>
    </dgm:pt>
    <dgm:pt modelId="{35EA4FB5-FAD4-6342-80A3-A170458E3D52}" type="sibTrans" cxnId="{719DC62D-52CF-614C-AF81-9D51366B1099}">
      <dgm:prSet/>
      <dgm:spPr/>
      <dgm:t>
        <a:bodyPr/>
        <a:lstStyle/>
        <a:p>
          <a:endParaRPr lang="en-US"/>
        </a:p>
      </dgm:t>
    </dgm:pt>
    <dgm:pt modelId="{05A5F26A-B66C-7640-A55B-14E1A1C25841}">
      <dgm:prSet phldrT="[Text]" custT="1"/>
      <dgm:spPr/>
      <dgm:t>
        <a:bodyPr/>
        <a:lstStyle/>
        <a:p>
          <a:r>
            <a:rPr lang="en-US" sz="1200" dirty="0"/>
            <a:t>Mean average Precision</a:t>
          </a:r>
        </a:p>
      </dgm:t>
    </dgm:pt>
    <dgm:pt modelId="{3B9040C9-CBBF-8541-8E54-47DCEC7B9B81}" type="parTrans" cxnId="{F4076E1E-37AB-A440-8858-05D754070675}">
      <dgm:prSet/>
      <dgm:spPr/>
      <dgm:t>
        <a:bodyPr/>
        <a:lstStyle/>
        <a:p>
          <a:endParaRPr lang="en-US"/>
        </a:p>
      </dgm:t>
    </dgm:pt>
    <dgm:pt modelId="{7FFE88C3-5108-D443-AD77-BCEA0287AD27}" type="sibTrans" cxnId="{F4076E1E-37AB-A440-8858-05D754070675}">
      <dgm:prSet/>
      <dgm:spPr/>
      <dgm:t>
        <a:bodyPr/>
        <a:lstStyle/>
        <a:p>
          <a:endParaRPr lang="en-US"/>
        </a:p>
      </dgm:t>
    </dgm:pt>
    <dgm:pt modelId="{26CFB7C5-1AC1-6949-A481-6A6F64E147B6}">
      <dgm:prSet phldrT="[Text]" custT="1"/>
      <dgm:spPr/>
      <dgm:t>
        <a:bodyPr/>
        <a:lstStyle/>
        <a:p>
          <a:r>
            <a:rPr lang="en-US" sz="1200" dirty="0"/>
            <a:t>Normalized discounted cumulative gain</a:t>
          </a:r>
        </a:p>
      </dgm:t>
    </dgm:pt>
    <dgm:pt modelId="{BAA8FAD4-BD14-C148-BCA2-008A499C5A28}" type="parTrans" cxnId="{375CD2FA-B112-0B48-8FB6-AADE8B1898C7}">
      <dgm:prSet/>
      <dgm:spPr/>
      <dgm:t>
        <a:bodyPr/>
        <a:lstStyle/>
        <a:p>
          <a:endParaRPr lang="en-US"/>
        </a:p>
      </dgm:t>
    </dgm:pt>
    <dgm:pt modelId="{9CB35E21-6C6D-944A-B4CB-26AE2A1F49A2}" type="sibTrans" cxnId="{375CD2FA-B112-0B48-8FB6-AADE8B1898C7}">
      <dgm:prSet/>
      <dgm:spPr/>
      <dgm:t>
        <a:bodyPr/>
        <a:lstStyle/>
        <a:p>
          <a:endParaRPr lang="en-US"/>
        </a:p>
      </dgm:t>
    </dgm:pt>
    <dgm:pt modelId="{2514F5EC-3BF9-3B47-B3D3-2E619F4C717F}" type="pres">
      <dgm:prSet presAssocID="{3507D819-2BE5-1D4B-8950-A3EC6DA9B1D1}" presName="Name0" presStyleCnt="0">
        <dgm:presLayoutVars>
          <dgm:dir/>
          <dgm:animLvl val="lvl"/>
          <dgm:resizeHandles val="exact"/>
        </dgm:presLayoutVars>
      </dgm:prSet>
      <dgm:spPr/>
    </dgm:pt>
    <dgm:pt modelId="{CA5AB898-4DBD-4346-B6FB-E0A393035B7B}" type="pres">
      <dgm:prSet presAssocID="{2E6EA191-2A6D-A943-B680-AAC6EF2D2CC8}" presName="composite" presStyleCnt="0"/>
      <dgm:spPr/>
    </dgm:pt>
    <dgm:pt modelId="{1666E81C-ACDF-E04B-B52B-FD5D75BCC9B7}" type="pres">
      <dgm:prSet presAssocID="{2E6EA191-2A6D-A943-B680-AAC6EF2D2CC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BB5DB58-A380-D942-A426-C13B93AF306D}" type="pres">
      <dgm:prSet presAssocID="{2E6EA191-2A6D-A943-B680-AAC6EF2D2CC8}" presName="desTx" presStyleLbl="alignAccFollowNode1" presStyleIdx="0" presStyleCnt="5" custLinFactNeighborX="1">
        <dgm:presLayoutVars>
          <dgm:bulletEnabled val="1"/>
        </dgm:presLayoutVars>
      </dgm:prSet>
      <dgm:spPr/>
    </dgm:pt>
    <dgm:pt modelId="{2EC945D8-D8A7-4C4E-BB9A-C61D8793E5C7}" type="pres">
      <dgm:prSet presAssocID="{1F05DFDC-EC5C-1E46-8387-0BED162A76B3}" presName="space" presStyleCnt="0"/>
      <dgm:spPr/>
    </dgm:pt>
    <dgm:pt modelId="{E8DEADE0-7792-CB41-92C5-62A82AD9BFDE}" type="pres">
      <dgm:prSet presAssocID="{70D7885E-DB9A-9B43-B261-C674300375E5}" presName="composite" presStyleCnt="0"/>
      <dgm:spPr/>
    </dgm:pt>
    <dgm:pt modelId="{D5D2C73A-7AEE-5F4E-92D4-348D6FDC9AE1}" type="pres">
      <dgm:prSet presAssocID="{70D7885E-DB9A-9B43-B261-C674300375E5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2B6D9258-10BA-2F44-AF6D-198EA538E499}" type="pres">
      <dgm:prSet presAssocID="{70D7885E-DB9A-9B43-B261-C674300375E5}" presName="desTx" presStyleLbl="alignAccFollowNode1" presStyleIdx="1" presStyleCnt="5">
        <dgm:presLayoutVars>
          <dgm:bulletEnabled val="1"/>
        </dgm:presLayoutVars>
      </dgm:prSet>
      <dgm:spPr/>
    </dgm:pt>
    <dgm:pt modelId="{706DDE5F-6D3A-5E46-8FF0-5098137D3926}" type="pres">
      <dgm:prSet presAssocID="{DD4D7E15-BBA9-AC4B-83BE-F2F7B4CC1D25}" presName="space" presStyleCnt="0"/>
      <dgm:spPr/>
    </dgm:pt>
    <dgm:pt modelId="{3F8EE4A1-9FFD-6644-943F-30B3725A6C9E}" type="pres">
      <dgm:prSet presAssocID="{1E176598-7CA3-5E4D-8517-50B3DF52EF55}" presName="composite" presStyleCnt="0"/>
      <dgm:spPr/>
    </dgm:pt>
    <dgm:pt modelId="{173880DB-B0FC-2E4C-8AE0-9AD95BBF8F22}" type="pres">
      <dgm:prSet presAssocID="{1E176598-7CA3-5E4D-8517-50B3DF52EF55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70C9A9BB-5D4C-1949-A89C-ED3AA147765E}" type="pres">
      <dgm:prSet presAssocID="{1E176598-7CA3-5E4D-8517-50B3DF52EF55}" presName="desTx" presStyleLbl="alignAccFollowNode1" presStyleIdx="2" presStyleCnt="5">
        <dgm:presLayoutVars>
          <dgm:bulletEnabled val="1"/>
        </dgm:presLayoutVars>
      </dgm:prSet>
      <dgm:spPr/>
    </dgm:pt>
    <dgm:pt modelId="{97C03348-538C-7B4C-8DAD-DCBEA5FA10E5}" type="pres">
      <dgm:prSet presAssocID="{7346BF82-1D48-7143-BB60-1F0BD3323054}" presName="space" presStyleCnt="0"/>
      <dgm:spPr/>
    </dgm:pt>
    <dgm:pt modelId="{D04B3B4E-30F2-1447-B4A4-3EBA257DA975}" type="pres">
      <dgm:prSet presAssocID="{EE961229-27D1-8B42-836E-CAC556CC74D8}" presName="composite" presStyleCnt="0"/>
      <dgm:spPr/>
    </dgm:pt>
    <dgm:pt modelId="{D6F72E1F-AE80-A648-B827-614B4962EB23}" type="pres">
      <dgm:prSet presAssocID="{EE961229-27D1-8B42-836E-CAC556CC74D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55567A4-8A42-BC41-8CD8-28BA336F781D}" type="pres">
      <dgm:prSet presAssocID="{EE961229-27D1-8B42-836E-CAC556CC74D8}" presName="desTx" presStyleLbl="alignAccFollowNode1" presStyleIdx="3" presStyleCnt="5">
        <dgm:presLayoutVars>
          <dgm:bulletEnabled val="1"/>
        </dgm:presLayoutVars>
      </dgm:prSet>
      <dgm:spPr/>
    </dgm:pt>
    <dgm:pt modelId="{D1CB93CD-D664-FF4D-A071-E4C37A99FD72}" type="pres">
      <dgm:prSet presAssocID="{1B291EC7-93EA-A847-9815-E1A5E3C54784}" presName="space" presStyleCnt="0"/>
      <dgm:spPr/>
    </dgm:pt>
    <dgm:pt modelId="{A20BC2CC-0AB9-0242-AA7C-A8EE59152EB6}" type="pres">
      <dgm:prSet presAssocID="{8A52C3AD-7E60-824C-A219-10C83ED81B4E}" presName="composite" presStyleCnt="0"/>
      <dgm:spPr/>
    </dgm:pt>
    <dgm:pt modelId="{CDBAD9A4-95D2-264D-9B41-BFBFF48E8642}" type="pres">
      <dgm:prSet presAssocID="{8A52C3AD-7E60-824C-A219-10C83ED81B4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2CBD652-CA41-874B-B001-F04B7D1FB374}" type="pres">
      <dgm:prSet presAssocID="{8A52C3AD-7E60-824C-A219-10C83ED81B4E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1FF92C01-A694-4E4A-970C-0E438B2CCC54}" srcId="{2E6EA191-2A6D-A943-B680-AAC6EF2D2CC8}" destId="{EAD4320E-9A66-CD49-B3B6-6C505AB37ACD}" srcOrd="3" destOrd="0" parTransId="{53323898-EA18-084B-A886-EF7E9CB5485C}" sibTransId="{1000791A-ABE0-EC4A-837D-94795E7F5A76}"/>
    <dgm:cxn modelId="{91484D08-45F4-3644-93C4-CB42942593F3}" srcId="{70D7885E-DB9A-9B43-B261-C674300375E5}" destId="{F199A254-6ABA-3C4A-BAC9-934873C78B1E}" srcOrd="6" destOrd="0" parTransId="{92D12616-7B92-6147-BB9A-B042D82EC272}" sibTransId="{2FD538E2-F3B7-CD47-9B74-D0198E8651B3}"/>
    <dgm:cxn modelId="{7D981E0D-ACA8-2344-AFDC-2E6941704E82}" srcId="{1E176598-7CA3-5E4D-8517-50B3DF52EF55}" destId="{17EFEB40-C309-2040-8A7D-F21F2093D064}" srcOrd="3" destOrd="0" parTransId="{44A242A6-AD45-3A4B-A7F8-6F0C5F701BEC}" sibTransId="{BBB75042-1EBB-A149-9A1D-9848C0C0195A}"/>
    <dgm:cxn modelId="{A723790F-1E97-BB48-A962-C578407D9D1C}" srcId="{70D7885E-DB9A-9B43-B261-C674300375E5}" destId="{83870341-17E9-604D-AB7D-687A24916F98}" srcOrd="4" destOrd="0" parTransId="{E3A89DEA-93D7-4146-A7C7-B94A493AA9BE}" sibTransId="{F3AEAF48-4377-6943-8B2A-3D1314F69646}"/>
    <dgm:cxn modelId="{64A4A40F-4804-8D48-8794-041E7A333376}" srcId="{70D7885E-DB9A-9B43-B261-C674300375E5}" destId="{81F64E33-6384-A24E-B863-E9E43DB673B9}" srcOrd="7" destOrd="0" parTransId="{599A7E7A-9B66-4D48-B348-2200AA498E1A}" sibTransId="{70B06BF9-E2C5-054E-8BE9-C9B6FB0343F2}"/>
    <dgm:cxn modelId="{840E0710-B52F-B64D-B46D-6966BBFFCF73}" type="presOf" srcId="{9A9853F0-9783-7C41-8920-3651E1DD8561}" destId="{455567A4-8A42-BC41-8CD8-28BA336F781D}" srcOrd="0" destOrd="4" presId="urn:microsoft.com/office/officeart/2005/8/layout/hList1"/>
    <dgm:cxn modelId="{A69AC915-7383-584D-ADD4-564AF660DD84}" type="presOf" srcId="{3507D819-2BE5-1D4B-8950-A3EC6DA9B1D1}" destId="{2514F5EC-3BF9-3B47-B3D3-2E619F4C717F}" srcOrd="0" destOrd="0" presId="urn:microsoft.com/office/officeart/2005/8/layout/hList1"/>
    <dgm:cxn modelId="{41FF6919-C223-1C42-9194-AA66A4F3B73F}" type="presOf" srcId="{4E3D1F01-AE4A-414A-9F9A-1EF0179B6EC1}" destId="{F2CBD652-CA41-874B-B001-F04B7D1FB374}" srcOrd="0" destOrd="0" presId="urn:microsoft.com/office/officeart/2005/8/layout/hList1"/>
    <dgm:cxn modelId="{4F98881A-7FDC-5846-A8AC-C3C5510A22BC}" srcId="{2E6EA191-2A6D-A943-B680-AAC6EF2D2CC8}" destId="{733787CC-0A3B-424F-95EB-80CCD81B17B9}" srcOrd="4" destOrd="0" parTransId="{E27E97FE-E811-9B4B-BC38-880B6A5426BF}" sibTransId="{75B82620-F5FC-A944-8FEC-9C2EC270AB34}"/>
    <dgm:cxn modelId="{F4076E1E-37AB-A440-8858-05D754070675}" srcId="{8A52C3AD-7E60-824C-A219-10C83ED81B4E}" destId="{05A5F26A-B66C-7640-A55B-14E1A1C25841}" srcOrd="1" destOrd="0" parTransId="{3B9040C9-CBBF-8541-8E54-47DCEC7B9B81}" sibTransId="{7FFE88C3-5108-D443-AD77-BCEA0287AD27}"/>
    <dgm:cxn modelId="{0E69351F-BCB5-664B-A8C7-C77502C69168}" srcId="{1E176598-7CA3-5E4D-8517-50B3DF52EF55}" destId="{C8C30905-8437-9945-BBA1-0419156336E7}" srcOrd="7" destOrd="0" parTransId="{7B8AAE68-1BBE-1142-BD1F-9BAC7C3C54BE}" sibTransId="{03B8FC45-DDB4-C146-A7BC-E6C62410748B}"/>
    <dgm:cxn modelId="{2CF2A71F-1BDA-7D48-ABDC-D637682C3F09}" type="presOf" srcId="{1E176598-7CA3-5E4D-8517-50B3DF52EF55}" destId="{173880DB-B0FC-2E4C-8AE0-9AD95BBF8F22}" srcOrd="0" destOrd="0" presId="urn:microsoft.com/office/officeart/2005/8/layout/hList1"/>
    <dgm:cxn modelId="{68E74420-D00F-424D-A111-44C64E9DDA6B}" srcId="{EE961229-27D1-8B42-836E-CAC556CC74D8}" destId="{763A675E-7E55-D142-BA73-3C6927FC2754}" srcOrd="11" destOrd="0" parTransId="{46C51145-7092-F84E-9909-123B7549FDEB}" sibTransId="{CB9E274F-5E32-5248-9778-537B025D5417}"/>
    <dgm:cxn modelId="{57036C21-0B2F-7542-82CA-EB7A0B0557B2}" srcId="{1E176598-7CA3-5E4D-8517-50B3DF52EF55}" destId="{A815E4CF-1567-FE4E-86FF-480CA6F0E545}" srcOrd="5" destOrd="0" parTransId="{6B0476F1-756C-294B-8465-0897349F0C6F}" sibTransId="{DB04B1F7-C85F-B247-ADB3-26EBC4BF5E99}"/>
    <dgm:cxn modelId="{8F206B22-122F-1842-B0EC-A3E9C8B80CDC}" type="presOf" srcId="{95D63A1B-2BDF-B94E-AB46-F5022A82BF91}" destId="{70C9A9BB-5D4C-1949-A89C-ED3AA147765E}" srcOrd="0" destOrd="2" presId="urn:microsoft.com/office/officeart/2005/8/layout/hList1"/>
    <dgm:cxn modelId="{BA645225-860C-A04A-AB16-C10275BC7EB5}" type="presOf" srcId="{A815E4CF-1567-FE4E-86FF-480CA6F0E545}" destId="{70C9A9BB-5D4C-1949-A89C-ED3AA147765E}" srcOrd="0" destOrd="5" presId="urn:microsoft.com/office/officeart/2005/8/layout/hList1"/>
    <dgm:cxn modelId="{C604F226-491D-BB48-8C2A-A8B21261F289}" srcId="{EE961229-27D1-8B42-836E-CAC556CC74D8}" destId="{DD8F2CEB-6891-D842-92C7-BF0D1EAEBB2F}" srcOrd="1" destOrd="0" parTransId="{AC934368-82D8-6F49-B5B2-A10A2D8DDEC9}" sibTransId="{E7122B14-54C9-0148-B53E-0414C175BB89}"/>
    <dgm:cxn modelId="{719DC62D-52CF-614C-AF81-9D51366B1099}" srcId="{8A52C3AD-7E60-824C-A219-10C83ED81B4E}" destId="{4E3D1F01-AE4A-414A-9F9A-1EF0179B6EC1}" srcOrd="0" destOrd="0" parTransId="{B1E7B1E1-7DA5-D046-9D59-CA17191035A6}" sibTransId="{35EA4FB5-FAD4-6342-80A3-A170458E3D52}"/>
    <dgm:cxn modelId="{A0DAF02E-A02B-9D43-A4CB-04CA931F72E7}" type="presOf" srcId="{261E231B-59AF-FF44-9386-7151193FF1A3}" destId="{455567A4-8A42-BC41-8CD8-28BA336F781D}" srcOrd="0" destOrd="8" presId="urn:microsoft.com/office/officeart/2005/8/layout/hList1"/>
    <dgm:cxn modelId="{BE444430-C915-0A4F-AA24-D4AD4EE2F394}" type="presOf" srcId="{17EFEB40-C309-2040-8A7D-F21F2093D064}" destId="{70C9A9BB-5D4C-1949-A89C-ED3AA147765E}" srcOrd="0" destOrd="3" presId="urn:microsoft.com/office/officeart/2005/8/layout/hList1"/>
    <dgm:cxn modelId="{1CE3FC34-06C6-0145-9DE4-CDD33DF7E16C}" srcId="{3507D819-2BE5-1D4B-8950-A3EC6DA9B1D1}" destId="{70D7885E-DB9A-9B43-B261-C674300375E5}" srcOrd="1" destOrd="0" parTransId="{4619D6DE-059B-BE48-ACF7-8FB44DE6DEA2}" sibTransId="{DD4D7E15-BBA9-AC4B-83BE-F2F7B4CC1D25}"/>
    <dgm:cxn modelId="{B4DB4C35-9DE4-8446-BCDC-7C1EEF6E0F7F}" srcId="{70D7885E-DB9A-9B43-B261-C674300375E5}" destId="{03E4780A-A1DE-5144-89B1-0604D5367B77}" srcOrd="10" destOrd="0" parTransId="{4BC11AA1-4537-5941-9427-C71805C9AF80}" sibTransId="{15BEDFD8-42BB-BB4A-A0F4-31261BA3C13B}"/>
    <dgm:cxn modelId="{F84FD936-FC8D-2449-8300-40917E72D01B}" srcId="{1E176598-7CA3-5E4D-8517-50B3DF52EF55}" destId="{2F30FCFD-3066-DA49-94AE-DC30A58CCFF6}" srcOrd="6" destOrd="0" parTransId="{9C9AD026-2044-D84E-AEEA-818B568E6A6A}" sibTransId="{4BCE0738-DF84-AB4D-8F57-2875832BE07E}"/>
    <dgm:cxn modelId="{2F41A637-1D4A-2A43-AE0D-C633F8C3AAF8}" type="presOf" srcId="{F82FEC4C-3AC9-8445-9677-B1E350730D92}" destId="{455567A4-8A42-BC41-8CD8-28BA336F781D}" srcOrd="0" destOrd="5" presId="urn:microsoft.com/office/officeart/2005/8/layout/hList1"/>
    <dgm:cxn modelId="{DC46A53F-61AD-014B-BD7F-59B973A61873}" type="presOf" srcId="{44FA6D44-D520-BF4E-9FFD-AC8C07256D87}" destId="{9BB5DB58-A380-D942-A426-C13B93AF306D}" srcOrd="0" destOrd="2" presId="urn:microsoft.com/office/officeart/2005/8/layout/hList1"/>
    <dgm:cxn modelId="{6709C742-F5EA-C844-8039-25016137E1C1}" type="presOf" srcId="{03E4780A-A1DE-5144-89B1-0604D5367B77}" destId="{2B6D9258-10BA-2F44-AF6D-198EA538E499}" srcOrd="0" destOrd="10" presId="urn:microsoft.com/office/officeart/2005/8/layout/hList1"/>
    <dgm:cxn modelId="{FD6CA243-1B5E-D74F-A4DB-E202ABF6B3A7}" type="presOf" srcId="{471ABC17-9A07-A94C-BDBE-59B2827EDA48}" destId="{455567A4-8A42-BC41-8CD8-28BA336F781D}" srcOrd="0" destOrd="6" presId="urn:microsoft.com/office/officeart/2005/8/layout/hList1"/>
    <dgm:cxn modelId="{BD14A543-7D6E-A64A-BDAC-76DB3341AB32}" srcId="{1E176598-7CA3-5E4D-8517-50B3DF52EF55}" destId="{0F0AD37E-B110-694D-908B-EA1C1E053155}" srcOrd="4" destOrd="0" parTransId="{21409434-0A48-FC45-AAB6-C3C43F0AC380}" sibTransId="{E99F8781-0B9F-6645-B62F-D5F5DF8F1F1D}"/>
    <dgm:cxn modelId="{0EACE345-8D97-AF4B-AFC3-C41542D0E086}" srcId="{EE961229-27D1-8B42-836E-CAC556CC74D8}" destId="{CDC386D3-6AC4-304C-B1C2-E0D87A3DB9AF}" srcOrd="10" destOrd="0" parTransId="{F3DB1D78-F5FA-7149-828A-626950F599A8}" sibTransId="{C8981FAB-A198-FD4D-BA77-46B2A57A9E1C}"/>
    <dgm:cxn modelId="{7F766346-DFEC-6E45-9850-C4C04002A422}" type="presOf" srcId="{2F30FCFD-3066-DA49-94AE-DC30A58CCFF6}" destId="{70C9A9BB-5D4C-1949-A89C-ED3AA147765E}" srcOrd="0" destOrd="6" presId="urn:microsoft.com/office/officeart/2005/8/layout/hList1"/>
    <dgm:cxn modelId="{A2B95048-E5CE-1F42-88C6-451BD32B7441}" srcId="{1E176598-7CA3-5E4D-8517-50B3DF52EF55}" destId="{95D63A1B-2BDF-B94E-AB46-F5022A82BF91}" srcOrd="2" destOrd="0" parTransId="{1589CFE4-4D9D-0E4A-BC96-A0DA656AD8C4}" sibTransId="{82C78F69-FF9E-3141-8872-B556FB8C48CD}"/>
    <dgm:cxn modelId="{B5BA194A-8FF5-F046-8665-515F287D9F58}" type="presOf" srcId="{19E18DC5-23B1-1346-A1A2-5FB7D2DA4F30}" destId="{2B6D9258-10BA-2F44-AF6D-198EA538E499}" srcOrd="0" destOrd="1" presId="urn:microsoft.com/office/officeart/2005/8/layout/hList1"/>
    <dgm:cxn modelId="{4FE9CC4D-F656-4042-966A-CC190EAFBB97}" srcId="{70D7885E-DB9A-9B43-B261-C674300375E5}" destId="{70197222-26B8-2F4B-9CD2-3EDE701830E3}" srcOrd="0" destOrd="0" parTransId="{D713CA51-6400-CE47-B122-24BA9DAF88FE}" sibTransId="{63DDE504-C248-5A43-88B5-ECE8C242319B}"/>
    <dgm:cxn modelId="{901B474F-7FCF-DC4C-BD19-640049A9D95B}" type="presOf" srcId="{E8BD38CA-5EF0-0041-9602-B8C7A5987960}" destId="{70C9A9BB-5D4C-1949-A89C-ED3AA147765E}" srcOrd="0" destOrd="0" presId="urn:microsoft.com/office/officeart/2005/8/layout/hList1"/>
    <dgm:cxn modelId="{E3885A4F-8832-8E46-83E9-B00980112D49}" type="presOf" srcId="{CDC386D3-6AC4-304C-B1C2-E0D87A3DB9AF}" destId="{455567A4-8A42-BC41-8CD8-28BA336F781D}" srcOrd="0" destOrd="10" presId="urn:microsoft.com/office/officeart/2005/8/layout/hList1"/>
    <dgm:cxn modelId="{5DA2FD50-AB1B-8C4B-BF58-17241668A389}" srcId="{EE961229-27D1-8B42-836E-CAC556CC74D8}" destId="{261E231B-59AF-FF44-9386-7151193FF1A3}" srcOrd="8" destOrd="0" parTransId="{850CD330-5555-1043-B0EB-8633A0B8D53C}" sibTransId="{E0F632D4-B5BD-A748-B95E-CE08D703EC77}"/>
    <dgm:cxn modelId="{8EDA9951-DAF7-A546-8CE8-A9496312151E}" srcId="{3507D819-2BE5-1D4B-8950-A3EC6DA9B1D1}" destId="{8A52C3AD-7E60-824C-A219-10C83ED81B4E}" srcOrd="4" destOrd="0" parTransId="{526FCC8F-9D83-234D-A461-0F4BACF15957}" sibTransId="{A1C5A70D-9F98-FF49-9B53-F8914B647110}"/>
    <dgm:cxn modelId="{43CBD951-1A0B-D74A-9247-34306F124344}" srcId="{3507D819-2BE5-1D4B-8950-A3EC6DA9B1D1}" destId="{1E176598-7CA3-5E4D-8517-50B3DF52EF55}" srcOrd="2" destOrd="0" parTransId="{74A6324F-070E-8240-B691-0A1765C4ACC2}" sibTransId="{7346BF82-1D48-7143-BB60-1F0BD3323054}"/>
    <dgm:cxn modelId="{6E6FD858-BC94-4B4C-B728-219A2B6CBE95}" srcId="{EE961229-27D1-8B42-836E-CAC556CC74D8}" destId="{471ABC17-9A07-A94C-BDBE-59B2827EDA48}" srcOrd="6" destOrd="0" parTransId="{CA3A754A-85E3-E94A-A8DD-4D30F6835691}" sibTransId="{24FACA70-C96A-1A41-A2BA-8949EB12D027}"/>
    <dgm:cxn modelId="{84F54959-D543-8441-B227-AAFF63C7A8C8}" srcId="{EE961229-27D1-8B42-836E-CAC556CC74D8}" destId="{3C992B0D-F285-7448-9B5F-4B602D46B593}" srcOrd="3" destOrd="0" parTransId="{57E0FED9-A2B4-864C-892D-A692B1280247}" sibTransId="{9AB68B2F-9D6C-6E4B-A963-B0DCC49A19C0}"/>
    <dgm:cxn modelId="{4BDEF55A-F33A-F544-900B-2EEE0794A7B9}" srcId="{3507D819-2BE5-1D4B-8950-A3EC6DA9B1D1}" destId="{EE961229-27D1-8B42-836E-CAC556CC74D8}" srcOrd="3" destOrd="0" parTransId="{D514E40C-313D-9742-8CA9-2F3A2EF06636}" sibTransId="{1B291EC7-93EA-A847-9815-E1A5E3C54784}"/>
    <dgm:cxn modelId="{4D364B5B-E896-8747-B497-2CE674C8F528}" type="presOf" srcId="{E1762300-5FCE-5747-A1C7-7E2DCFDAA701}" destId="{455567A4-8A42-BC41-8CD8-28BA336F781D}" srcOrd="0" destOrd="9" presId="urn:microsoft.com/office/officeart/2005/8/layout/hList1"/>
    <dgm:cxn modelId="{FB3C8C5C-4F5C-C641-97B9-09E65221BA24}" srcId="{1E176598-7CA3-5E4D-8517-50B3DF52EF55}" destId="{E8BD38CA-5EF0-0041-9602-B8C7A5987960}" srcOrd="0" destOrd="0" parTransId="{513B7B86-830F-374E-A120-01A52D97CD1B}" sibTransId="{EAE31FE2-71B2-2F4D-B112-A16D71FF9038}"/>
    <dgm:cxn modelId="{0059675E-5F79-D644-87EA-72DF536D3DAE}" srcId="{2E6EA191-2A6D-A943-B680-AAC6EF2D2CC8}" destId="{C5DCDC42-C7D1-504A-84ED-DE24139D3E14}" srcOrd="1" destOrd="0" parTransId="{E0248848-701D-8D4E-818F-C939BA03F401}" sibTransId="{1D83D16C-8E03-E941-BD79-6E207BBF54A5}"/>
    <dgm:cxn modelId="{C0C39A5E-FD5C-5C48-91F2-F1BC36E974F0}" type="presOf" srcId="{3C992B0D-F285-7448-9B5F-4B602D46B593}" destId="{455567A4-8A42-BC41-8CD8-28BA336F781D}" srcOrd="0" destOrd="3" presId="urn:microsoft.com/office/officeart/2005/8/layout/hList1"/>
    <dgm:cxn modelId="{CB245562-7465-6C4C-8BD1-836A3B124A17}" type="presOf" srcId="{6329B2D7-09F3-0A4F-96BA-51C3D654EB12}" destId="{455567A4-8A42-BC41-8CD8-28BA336F781D}" srcOrd="0" destOrd="12" presId="urn:microsoft.com/office/officeart/2005/8/layout/hList1"/>
    <dgm:cxn modelId="{B07CA86E-DD0A-0F4B-8F61-7EDD3175A97A}" srcId="{2E6EA191-2A6D-A943-B680-AAC6EF2D2CC8}" destId="{44FA6D44-D520-BF4E-9FFD-AC8C07256D87}" srcOrd="2" destOrd="0" parTransId="{7D16A5FD-F563-F84A-8625-A9C1C7B871F9}" sibTransId="{50F5799B-3163-D342-B883-8B961046BE2B}"/>
    <dgm:cxn modelId="{C582AF76-AF56-5649-925E-A5D5F5EBF0E6}" srcId="{EE961229-27D1-8B42-836E-CAC556CC74D8}" destId="{88B448CE-7986-1944-9EEC-31BB5BB4FBE4}" srcOrd="2" destOrd="0" parTransId="{F7A6C1F4-2C99-8341-9BBA-04F760ABDAB9}" sibTransId="{169E2E37-46D6-9C46-96DF-F1954EE17994}"/>
    <dgm:cxn modelId="{1728467A-5B55-6743-BA57-73C2041A66A0}" type="presOf" srcId="{1B9A7231-3695-9D44-AE20-F325045535B6}" destId="{2B6D9258-10BA-2F44-AF6D-198EA538E499}" srcOrd="0" destOrd="3" presId="urn:microsoft.com/office/officeart/2005/8/layout/hList1"/>
    <dgm:cxn modelId="{CA8C4E7A-16EA-444E-B708-0D2C6B727625}" srcId="{EE961229-27D1-8B42-836E-CAC556CC74D8}" destId="{6329B2D7-09F3-0A4F-96BA-51C3D654EB12}" srcOrd="12" destOrd="0" parTransId="{51CA2E54-6EAB-3A4F-BF3A-1B504FF938C5}" sibTransId="{61E9B843-37C4-6B43-91E2-853F39D45B30}"/>
    <dgm:cxn modelId="{7076AC7B-75B0-F84C-894F-DDEAAC59998E}" srcId="{2E6EA191-2A6D-A943-B680-AAC6EF2D2CC8}" destId="{C6D3865C-7983-E946-9064-050D3CA317F2}" srcOrd="0" destOrd="0" parTransId="{5B4F004D-5A9C-AC4A-86C0-1E9552146800}" sibTransId="{7EE4B623-0675-4C41-B3D0-3FF9BBF5D129}"/>
    <dgm:cxn modelId="{EB46B37C-C84B-9B45-8671-E4686DDFDA76}" type="presOf" srcId="{70D7885E-DB9A-9B43-B261-C674300375E5}" destId="{D5D2C73A-7AEE-5F4E-92D4-348D6FDC9AE1}" srcOrd="0" destOrd="0" presId="urn:microsoft.com/office/officeart/2005/8/layout/hList1"/>
    <dgm:cxn modelId="{C08AB57E-3031-2D49-8D16-4FFC979B0323}" type="presOf" srcId="{F199A254-6ABA-3C4A-BAC9-934873C78B1E}" destId="{2B6D9258-10BA-2F44-AF6D-198EA538E499}" srcOrd="0" destOrd="6" presId="urn:microsoft.com/office/officeart/2005/8/layout/hList1"/>
    <dgm:cxn modelId="{FBF0E37E-26C7-614B-B2F9-965B8CDDD8FD}" srcId="{70D7885E-DB9A-9B43-B261-C674300375E5}" destId="{19E18DC5-23B1-1346-A1A2-5FB7D2DA4F30}" srcOrd="1" destOrd="0" parTransId="{1012572B-C2E1-5346-9580-46F35521F1BA}" sibTransId="{40F89727-7519-CD4A-B26E-FDB749A52B6E}"/>
    <dgm:cxn modelId="{1C19827F-89FF-444A-AC17-867AF2C93535}" type="presOf" srcId="{0D707C1C-4F2A-364F-9C4C-119834563C0A}" destId="{455567A4-8A42-BC41-8CD8-28BA336F781D}" srcOrd="0" destOrd="0" presId="urn:microsoft.com/office/officeart/2005/8/layout/hList1"/>
    <dgm:cxn modelId="{59F0DD7F-0160-7F40-9E74-AED2935C6780}" type="presOf" srcId="{88B448CE-7986-1944-9EEC-31BB5BB4FBE4}" destId="{455567A4-8A42-BC41-8CD8-28BA336F781D}" srcOrd="0" destOrd="2" presId="urn:microsoft.com/office/officeart/2005/8/layout/hList1"/>
    <dgm:cxn modelId="{D8E3B382-A866-314C-B9AB-E708FADD9005}" type="presOf" srcId="{70197222-26B8-2F4B-9CD2-3EDE701830E3}" destId="{2B6D9258-10BA-2F44-AF6D-198EA538E499}" srcOrd="0" destOrd="0" presId="urn:microsoft.com/office/officeart/2005/8/layout/hList1"/>
    <dgm:cxn modelId="{CE2AFE8C-5640-3243-9820-C3EC5356F2D1}" srcId="{70D7885E-DB9A-9B43-B261-C674300375E5}" destId="{2798CB31-BF47-8541-BE0D-3A488B0263E2}" srcOrd="5" destOrd="0" parTransId="{EC866FB7-6271-354A-9D31-042E5AF51A37}" sibTransId="{A0586F54-E5B6-2D40-A2BD-DD4C2D8E61BB}"/>
    <dgm:cxn modelId="{C4619E8D-57C0-534F-9E74-8A1E0926E0E7}" srcId="{EE961229-27D1-8B42-836E-CAC556CC74D8}" destId="{8B5F9A3D-1979-D943-87F4-D0C3D0F704DD}" srcOrd="7" destOrd="0" parTransId="{FC3C814F-A901-114A-A850-2D45E7DB5341}" sibTransId="{6235D1F9-706E-034E-AF4B-F108A8CD22D9}"/>
    <dgm:cxn modelId="{1E2C168E-B0EC-8B40-AAF0-D847432EA3EE}" type="presOf" srcId="{8A52C3AD-7E60-824C-A219-10C83ED81B4E}" destId="{CDBAD9A4-95D2-264D-9B41-BFBFF48E8642}" srcOrd="0" destOrd="0" presId="urn:microsoft.com/office/officeart/2005/8/layout/hList1"/>
    <dgm:cxn modelId="{76A0098F-D3F5-5A4F-B025-1AC6D7E99E53}" srcId="{70D7885E-DB9A-9B43-B261-C674300375E5}" destId="{1B9A7231-3695-9D44-AE20-F325045535B6}" srcOrd="3" destOrd="0" parTransId="{6C32C38E-19EB-524F-BD02-4EF43DE62248}" sibTransId="{FE11B824-4F27-164D-86E2-ECABA94FDCB8}"/>
    <dgm:cxn modelId="{8A996E93-8A9A-2041-A3C0-4EA84DCD2D8F}" srcId="{3507D819-2BE5-1D4B-8950-A3EC6DA9B1D1}" destId="{2E6EA191-2A6D-A943-B680-AAC6EF2D2CC8}" srcOrd="0" destOrd="0" parTransId="{522DB74B-595E-CB4A-AFDC-E4510D6D60F9}" sibTransId="{1F05DFDC-EC5C-1E46-8387-0BED162A76B3}"/>
    <dgm:cxn modelId="{A3E4A495-9D76-A648-AEE2-22759C865AF3}" type="presOf" srcId="{0F0AD37E-B110-694D-908B-EA1C1E053155}" destId="{70C9A9BB-5D4C-1949-A89C-ED3AA147765E}" srcOrd="0" destOrd="4" presId="urn:microsoft.com/office/officeart/2005/8/layout/hList1"/>
    <dgm:cxn modelId="{90DAA096-6E36-E04E-A994-6AE1C0856F45}" type="presOf" srcId="{81F64E33-6384-A24E-B863-E9E43DB673B9}" destId="{2B6D9258-10BA-2F44-AF6D-198EA538E499}" srcOrd="0" destOrd="7" presId="urn:microsoft.com/office/officeart/2005/8/layout/hList1"/>
    <dgm:cxn modelId="{6DCC599A-AAA5-E64E-B440-57B50E41AE97}" type="presOf" srcId="{2798CB31-BF47-8541-BE0D-3A488B0263E2}" destId="{2B6D9258-10BA-2F44-AF6D-198EA538E499}" srcOrd="0" destOrd="5" presId="urn:microsoft.com/office/officeart/2005/8/layout/hList1"/>
    <dgm:cxn modelId="{10AEDD9B-429F-AF4F-8D38-17DF07A5D055}" srcId="{EE961229-27D1-8B42-836E-CAC556CC74D8}" destId="{E1762300-5FCE-5747-A1C7-7E2DCFDAA701}" srcOrd="9" destOrd="0" parTransId="{0984DAF9-9217-C64F-91EA-62AA8CA27AF6}" sibTransId="{8A2D8C45-0271-3C4C-98B4-F260FB7CD132}"/>
    <dgm:cxn modelId="{63C1DF9D-E8C6-544B-93A0-32318C44AFC2}" srcId="{EE961229-27D1-8B42-836E-CAC556CC74D8}" destId="{9A9853F0-9783-7C41-8920-3651E1DD8561}" srcOrd="4" destOrd="0" parTransId="{2EA9A410-ABF1-6546-8E19-AA0DC0FC1032}" sibTransId="{CCEF6604-2D32-C34D-91FC-A9370223B1A1}"/>
    <dgm:cxn modelId="{162B1FA3-308A-714D-8935-370988921F59}" srcId="{1E176598-7CA3-5E4D-8517-50B3DF52EF55}" destId="{AF969094-2526-7E4B-BCA0-164FCF8A5199}" srcOrd="1" destOrd="0" parTransId="{F9D51CF7-2670-D346-A0A9-47F3C17020E4}" sibTransId="{08B5CAFD-E611-4C42-920E-985196427D49}"/>
    <dgm:cxn modelId="{ED7947A9-F3CA-1F41-ADE4-199787DAA73D}" type="presOf" srcId="{EAD4320E-9A66-CD49-B3B6-6C505AB37ACD}" destId="{9BB5DB58-A380-D942-A426-C13B93AF306D}" srcOrd="0" destOrd="3" presId="urn:microsoft.com/office/officeart/2005/8/layout/hList1"/>
    <dgm:cxn modelId="{7792E8AB-DB7A-8245-A91F-DF339069A456}" type="presOf" srcId="{26CFB7C5-1AC1-6949-A481-6A6F64E147B6}" destId="{F2CBD652-CA41-874B-B001-F04B7D1FB374}" srcOrd="0" destOrd="2" presId="urn:microsoft.com/office/officeart/2005/8/layout/hList1"/>
    <dgm:cxn modelId="{1C2D1BAC-0D33-B746-86A4-8DCDA9635CAF}" srcId="{2E6EA191-2A6D-A943-B680-AAC6EF2D2CC8}" destId="{BB0D4AEB-6F2B-504B-9009-82E042136B0A}" srcOrd="5" destOrd="0" parTransId="{CD82E6AD-808C-EF4C-956C-51B637FD9D6C}" sibTransId="{E698501A-9207-1B42-AD56-931E02BBD560}"/>
    <dgm:cxn modelId="{270071B0-978C-DD43-A468-2C8BD52558FF}" srcId="{EE961229-27D1-8B42-836E-CAC556CC74D8}" destId="{0D707C1C-4F2A-364F-9C4C-119834563C0A}" srcOrd="0" destOrd="0" parTransId="{87889B74-F40F-F34E-979F-1A938569711B}" sibTransId="{32F1B6C4-2DC0-B045-9489-9C5832601C0F}"/>
    <dgm:cxn modelId="{087105B1-C3A5-324F-BFF0-4B00A12B667F}" type="presOf" srcId="{8B5F9A3D-1979-D943-87F4-D0C3D0F704DD}" destId="{455567A4-8A42-BC41-8CD8-28BA336F781D}" srcOrd="0" destOrd="7" presId="urn:microsoft.com/office/officeart/2005/8/layout/hList1"/>
    <dgm:cxn modelId="{44303AB2-C8EE-3F40-8069-4122350CF3FC}" srcId="{EE961229-27D1-8B42-836E-CAC556CC74D8}" destId="{F82FEC4C-3AC9-8445-9677-B1E350730D92}" srcOrd="5" destOrd="0" parTransId="{4F75E862-6CB2-3845-BD90-AB8E115760F9}" sibTransId="{4BEA85E9-D3A3-EA47-A20E-E42DD01CA8A6}"/>
    <dgm:cxn modelId="{554BADB4-BF1E-5646-8377-3346B80E6320}" type="presOf" srcId="{BB0D4AEB-6F2B-504B-9009-82E042136B0A}" destId="{9BB5DB58-A380-D942-A426-C13B93AF306D}" srcOrd="0" destOrd="5" presId="urn:microsoft.com/office/officeart/2005/8/layout/hList1"/>
    <dgm:cxn modelId="{D1CEC2B5-656B-1048-9A10-F9A488C7606F}" type="presOf" srcId="{83870341-17E9-604D-AB7D-687A24916F98}" destId="{2B6D9258-10BA-2F44-AF6D-198EA538E499}" srcOrd="0" destOrd="4" presId="urn:microsoft.com/office/officeart/2005/8/layout/hList1"/>
    <dgm:cxn modelId="{96134FBE-4383-4F49-889C-2D6AE19C9856}" srcId="{70D7885E-DB9A-9B43-B261-C674300375E5}" destId="{B9B3465A-3B29-6A4B-A191-54A16D0677DB}" srcOrd="2" destOrd="0" parTransId="{A19E09F2-3758-134C-8854-4B6B6E27F4AE}" sibTransId="{F616AE5A-F06E-4E45-89F8-80E2691E3814}"/>
    <dgm:cxn modelId="{8704F7C1-E612-6A45-9AE6-87706A91427C}" type="presOf" srcId="{DD8F2CEB-6891-D842-92C7-BF0D1EAEBB2F}" destId="{455567A4-8A42-BC41-8CD8-28BA336F781D}" srcOrd="0" destOrd="1" presId="urn:microsoft.com/office/officeart/2005/8/layout/hList1"/>
    <dgm:cxn modelId="{2CC9F1CB-AB56-2B4D-9BC7-97434C4F1AAE}" type="presOf" srcId="{C6D3865C-7983-E946-9064-050D3CA317F2}" destId="{9BB5DB58-A380-D942-A426-C13B93AF306D}" srcOrd="0" destOrd="0" presId="urn:microsoft.com/office/officeart/2005/8/layout/hList1"/>
    <dgm:cxn modelId="{967245CC-1229-AF42-A65F-86413D4B3FD8}" type="presOf" srcId="{E33A80D3-6F1C-9F48-A394-51981A957549}" destId="{2B6D9258-10BA-2F44-AF6D-198EA538E499}" srcOrd="0" destOrd="8" presId="urn:microsoft.com/office/officeart/2005/8/layout/hList1"/>
    <dgm:cxn modelId="{801B9ACF-074A-9545-8D98-B565EA2F9350}" type="presOf" srcId="{733787CC-0A3B-424F-95EB-80CCD81B17B9}" destId="{9BB5DB58-A380-D942-A426-C13B93AF306D}" srcOrd="0" destOrd="4" presId="urn:microsoft.com/office/officeart/2005/8/layout/hList1"/>
    <dgm:cxn modelId="{655193D1-F495-9D48-A09F-CF7B3AC1F4FB}" type="presOf" srcId="{C8C30905-8437-9945-BBA1-0419156336E7}" destId="{70C9A9BB-5D4C-1949-A89C-ED3AA147765E}" srcOrd="0" destOrd="7" presId="urn:microsoft.com/office/officeart/2005/8/layout/hList1"/>
    <dgm:cxn modelId="{360DF0D2-487B-BC45-A142-37C8FB9A9995}" type="presOf" srcId="{05A5F26A-B66C-7640-A55B-14E1A1C25841}" destId="{F2CBD652-CA41-874B-B001-F04B7D1FB374}" srcOrd="0" destOrd="1" presId="urn:microsoft.com/office/officeart/2005/8/layout/hList1"/>
    <dgm:cxn modelId="{6FC708D3-E974-C743-B428-9036032C4CC1}" type="presOf" srcId="{C5DCDC42-C7D1-504A-84ED-DE24139D3E14}" destId="{9BB5DB58-A380-D942-A426-C13B93AF306D}" srcOrd="0" destOrd="1" presId="urn:microsoft.com/office/officeart/2005/8/layout/hList1"/>
    <dgm:cxn modelId="{06CF00D4-E246-E14A-A0BF-D6A47BECCB32}" type="presOf" srcId="{763A675E-7E55-D142-BA73-3C6927FC2754}" destId="{455567A4-8A42-BC41-8CD8-28BA336F781D}" srcOrd="0" destOrd="11" presId="urn:microsoft.com/office/officeart/2005/8/layout/hList1"/>
    <dgm:cxn modelId="{A3DAB9D5-B3CE-D548-A8D8-8FF7B05B3F31}" type="presOf" srcId="{B9B3465A-3B29-6A4B-A191-54A16D0677DB}" destId="{2B6D9258-10BA-2F44-AF6D-198EA538E499}" srcOrd="0" destOrd="2" presId="urn:microsoft.com/office/officeart/2005/8/layout/hList1"/>
    <dgm:cxn modelId="{B2534FD6-141B-864C-A7AA-6447B5DF5EF8}" type="presOf" srcId="{818D24C8-12FE-E543-98D5-3AD1D19E18E6}" destId="{2B6D9258-10BA-2F44-AF6D-198EA538E499}" srcOrd="0" destOrd="9" presId="urn:microsoft.com/office/officeart/2005/8/layout/hList1"/>
    <dgm:cxn modelId="{4DE93FD9-9218-D444-872D-92DC2EE7D611}" type="presOf" srcId="{2E6EA191-2A6D-A943-B680-AAC6EF2D2CC8}" destId="{1666E81C-ACDF-E04B-B52B-FD5D75BCC9B7}" srcOrd="0" destOrd="0" presId="urn:microsoft.com/office/officeart/2005/8/layout/hList1"/>
    <dgm:cxn modelId="{0D0F29EF-09F6-284E-BACF-3CBF33031FB8}" type="presOf" srcId="{EE961229-27D1-8B42-836E-CAC556CC74D8}" destId="{D6F72E1F-AE80-A648-B827-614B4962EB23}" srcOrd="0" destOrd="0" presId="urn:microsoft.com/office/officeart/2005/8/layout/hList1"/>
    <dgm:cxn modelId="{4C8DEEF0-65BA-2A4E-AF98-78A4F9C0B891}" type="presOf" srcId="{AF969094-2526-7E4B-BCA0-164FCF8A5199}" destId="{70C9A9BB-5D4C-1949-A89C-ED3AA147765E}" srcOrd="0" destOrd="1" presId="urn:microsoft.com/office/officeart/2005/8/layout/hList1"/>
    <dgm:cxn modelId="{C94BCDF4-783A-AE47-96E3-00F3FFFFE8A4}" srcId="{70D7885E-DB9A-9B43-B261-C674300375E5}" destId="{818D24C8-12FE-E543-98D5-3AD1D19E18E6}" srcOrd="9" destOrd="0" parTransId="{FADCEE95-8B38-E346-B1E8-B52D687E4A90}" sibTransId="{80C309ED-6CE4-9A40-A2C5-11DEA0ABE3CA}"/>
    <dgm:cxn modelId="{770E4EF9-2A18-E845-9F3B-A18CC8B03BD5}" srcId="{70D7885E-DB9A-9B43-B261-C674300375E5}" destId="{E33A80D3-6F1C-9F48-A394-51981A957549}" srcOrd="8" destOrd="0" parTransId="{1DAA9122-7769-CA43-BF1B-DC48C40A0C21}" sibTransId="{EEE508AF-BD08-D84D-A5CB-F5733DCE346C}"/>
    <dgm:cxn modelId="{375CD2FA-B112-0B48-8FB6-AADE8B1898C7}" srcId="{8A52C3AD-7E60-824C-A219-10C83ED81B4E}" destId="{26CFB7C5-1AC1-6949-A481-6A6F64E147B6}" srcOrd="2" destOrd="0" parTransId="{BAA8FAD4-BD14-C148-BCA2-008A499C5A28}" sibTransId="{9CB35E21-6C6D-944A-B4CB-26AE2A1F49A2}"/>
    <dgm:cxn modelId="{35006EAF-873B-8348-9A0F-ED24ADA07D1D}" type="presParOf" srcId="{2514F5EC-3BF9-3B47-B3D3-2E619F4C717F}" destId="{CA5AB898-4DBD-4346-B6FB-E0A393035B7B}" srcOrd="0" destOrd="0" presId="urn:microsoft.com/office/officeart/2005/8/layout/hList1"/>
    <dgm:cxn modelId="{18AF7D0C-A9FE-1C4D-8B44-85D819C987F8}" type="presParOf" srcId="{CA5AB898-4DBD-4346-B6FB-E0A393035B7B}" destId="{1666E81C-ACDF-E04B-B52B-FD5D75BCC9B7}" srcOrd="0" destOrd="0" presId="urn:microsoft.com/office/officeart/2005/8/layout/hList1"/>
    <dgm:cxn modelId="{F65EB5BF-94D7-8147-B0D0-896F0731EB4F}" type="presParOf" srcId="{CA5AB898-4DBD-4346-B6FB-E0A393035B7B}" destId="{9BB5DB58-A380-D942-A426-C13B93AF306D}" srcOrd="1" destOrd="0" presId="urn:microsoft.com/office/officeart/2005/8/layout/hList1"/>
    <dgm:cxn modelId="{1D080FCF-2F3C-8546-BC1E-70A5C3B702A1}" type="presParOf" srcId="{2514F5EC-3BF9-3B47-B3D3-2E619F4C717F}" destId="{2EC945D8-D8A7-4C4E-BB9A-C61D8793E5C7}" srcOrd="1" destOrd="0" presId="urn:microsoft.com/office/officeart/2005/8/layout/hList1"/>
    <dgm:cxn modelId="{813BC19E-6A60-2347-9B62-04514732A322}" type="presParOf" srcId="{2514F5EC-3BF9-3B47-B3D3-2E619F4C717F}" destId="{E8DEADE0-7792-CB41-92C5-62A82AD9BFDE}" srcOrd="2" destOrd="0" presId="urn:microsoft.com/office/officeart/2005/8/layout/hList1"/>
    <dgm:cxn modelId="{E672F87C-A978-954A-9483-4929B1AE3AFE}" type="presParOf" srcId="{E8DEADE0-7792-CB41-92C5-62A82AD9BFDE}" destId="{D5D2C73A-7AEE-5F4E-92D4-348D6FDC9AE1}" srcOrd="0" destOrd="0" presId="urn:microsoft.com/office/officeart/2005/8/layout/hList1"/>
    <dgm:cxn modelId="{F38F8992-8F17-0B44-A1AD-70AA02D7B92D}" type="presParOf" srcId="{E8DEADE0-7792-CB41-92C5-62A82AD9BFDE}" destId="{2B6D9258-10BA-2F44-AF6D-198EA538E499}" srcOrd="1" destOrd="0" presId="urn:microsoft.com/office/officeart/2005/8/layout/hList1"/>
    <dgm:cxn modelId="{2F5955E5-A8BE-2B4C-AD1F-AA7257A23C07}" type="presParOf" srcId="{2514F5EC-3BF9-3B47-B3D3-2E619F4C717F}" destId="{706DDE5F-6D3A-5E46-8FF0-5098137D3926}" srcOrd="3" destOrd="0" presId="urn:microsoft.com/office/officeart/2005/8/layout/hList1"/>
    <dgm:cxn modelId="{245DD37D-60CD-B846-AE9C-577224E29072}" type="presParOf" srcId="{2514F5EC-3BF9-3B47-B3D3-2E619F4C717F}" destId="{3F8EE4A1-9FFD-6644-943F-30B3725A6C9E}" srcOrd="4" destOrd="0" presId="urn:microsoft.com/office/officeart/2005/8/layout/hList1"/>
    <dgm:cxn modelId="{BA6F1F7D-C0A7-1348-A5B8-14E61DE50121}" type="presParOf" srcId="{3F8EE4A1-9FFD-6644-943F-30B3725A6C9E}" destId="{173880DB-B0FC-2E4C-8AE0-9AD95BBF8F22}" srcOrd="0" destOrd="0" presId="urn:microsoft.com/office/officeart/2005/8/layout/hList1"/>
    <dgm:cxn modelId="{2B157DE9-8480-2242-AF47-321453A1940E}" type="presParOf" srcId="{3F8EE4A1-9FFD-6644-943F-30B3725A6C9E}" destId="{70C9A9BB-5D4C-1949-A89C-ED3AA147765E}" srcOrd="1" destOrd="0" presId="urn:microsoft.com/office/officeart/2005/8/layout/hList1"/>
    <dgm:cxn modelId="{F60EC2F9-D7F1-1C4A-B15F-57678F0F6C11}" type="presParOf" srcId="{2514F5EC-3BF9-3B47-B3D3-2E619F4C717F}" destId="{97C03348-538C-7B4C-8DAD-DCBEA5FA10E5}" srcOrd="5" destOrd="0" presId="urn:microsoft.com/office/officeart/2005/8/layout/hList1"/>
    <dgm:cxn modelId="{86C94DFD-69BA-5A43-ADDD-680ED2FAE2DF}" type="presParOf" srcId="{2514F5EC-3BF9-3B47-B3D3-2E619F4C717F}" destId="{D04B3B4E-30F2-1447-B4A4-3EBA257DA975}" srcOrd="6" destOrd="0" presId="urn:microsoft.com/office/officeart/2005/8/layout/hList1"/>
    <dgm:cxn modelId="{B14DF214-86AD-1F41-9076-D4AB60390106}" type="presParOf" srcId="{D04B3B4E-30F2-1447-B4A4-3EBA257DA975}" destId="{D6F72E1F-AE80-A648-B827-614B4962EB23}" srcOrd="0" destOrd="0" presId="urn:microsoft.com/office/officeart/2005/8/layout/hList1"/>
    <dgm:cxn modelId="{37D67BB4-142B-E34E-AD4C-A656CDB1006E}" type="presParOf" srcId="{D04B3B4E-30F2-1447-B4A4-3EBA257DA975}" destId="{455567A4-8A42-BC41-8CD8-28BA336F781D}" srcOrd="1" destOrd="0" presId="urn:microsoft.com/office/officeart/2005/8/layout/hList1"/>
    <dgm:cxn modelId="{02773B1E-89EC-5346-82B0-1612C443FEB3}" type="presParOf" srcId="{2514F5EC-3BF9-3B47-B3D3-2E619F4C717F}" destId="{D1CB93CD-D664-FF4D-A071-E4C37A99FD72}" srcOrd="7" destOrd="0" presId="urn:microsoft.com/office/officeart/2005/8/layout/hList1"/>
    <dgm:cxn modelId="{0A2B31D0-2991-9642-911A-DB811A2EBC65}" type="presParOf" srcId="{2514F5EC-3BF9-3B47-B3D3-2E619F4C717F}" destId="{A20BC2CC-0AB9-0242-AA7C-A8EE59152EB6}" srcOrd="8" destOrd="0" presId="urn:microsoft.com/office/officeart/2005/8/layout/hList1"/>
    <dgm:cxn modelId="{68DD1B4B-7252-B44A-9D69-31773DD41E67}" type="presParOf" srcId="{A20BC2CC-0AB9-0242-AA7C-A8EE59152EB6}" destId="{CDBAD9A4-95D2-264D-9B41-BFBFF48E8642}" srcOrd="0" destOrd="0" presId="urn:microsoft.com/office/officeart/2005/8/layout/hList1"/>
    <dgm:cxn modelId="{50722AB5-7646-EE47-875F-83778784B40C}" type="presParOf" srcId="{A20BC2CC-0AB9-0242-AA7C-A8EE59152EB6}" destId="{F2CBD652-CA41-874B-B001-F04B7D1FB3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6E81C-ACDF-E04B-B52B-FD5D75BCC9B7}">
      <dsp:nvSpPr>
        <dsp:cNvPr id="0" name=""/>
        <dsp:cNvSpPr/>
      </dsp:nvSpPr>
      <dsp:spPr>
        <a:xfrm>
          <a:off x="5229" y="1610846"/>
          <a:ext cx="2004611" cy="8018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Continuous target</a:t>
          </a:r>
        </a:p>
      </dsp:txBody>
      <dsp:txXfrm>
        <a:off x="5229" y="1610846"/>
        <a:ext cx="2004611" cy="801844"/>
      </dsp:txXfrm>
    </dsp:sp>
    <dsp:sp modelId="{9BB5DB58-A380-D942-A426-C13B93AF306D}">
      <dsp:nvSpPr>
        <dsp:cNvPr id="0" name=""/>
        <dsp:cNvSpPr/>
      </dsp:nvSpPr>
      <dsp:spPr>
        <a:xfrm>
          <a:off x="5249" y="2412691"/>
          <a:ext cx="2004611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 square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Adjusted R square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Mean squared error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Root mean squared error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Mean absolute error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Explained variance</a:t>
          </a:r>
        </a:p>
      </dsp:txBody>
      <dsp:txXfrm>
        <a:off x="5249" y="2412691"/>
        <a:ext cx="2004611" cy="2854800"/>
      </dsp:txXfrm>
    </dsp:sp>
    <dsp:sp modelId="{D5D2C73A-7AEE-5F4E-92D4-348D6FDC9AE1}">
      <dsp:nvSpPr>
        <dsp:cNvPr id="0" name=""/>
        <dsp:cNvSpPr/>
      </dsp:nvSpPr>
      <dsp:spPr>
        <a:xfrm>
          <a:off x="2290486" y="1610846"/>
          <a:ext cx="2004611" cy="801844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Binary target classification</a:t>
          </a:r>
        </a:p>
      </dsp:txBody>
      <dsp:txXfrm>
        <a:off x="2290486" y="1610846"/>
        <a:ext cx="2004611" cy="801844"/>
      </dsp:txXfrm>
    </dsp:sp>
    <dsp:sp modelId="{2B6D9258-10BA-2F44-AF6D-198EA538E499}">
      <dsp:nvSpPr>
        <dsp:cNvPr id="0" name=""/>
        <dsp:cNvSpPr/>
      </dsp:nvSpPr>
      <dsp:spPr>
        <a:xfrm>
          <a:off x="2290486" y="2412691"/>
          <a:ext cx="2004611" cy="2854800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ROC or AUC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Accuracy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Misclassification rate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Precision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Recall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F1-score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Custom metrics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KS Statistic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Deciles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Confusion matrix</a:t>
          </a:r>
        </a:p>
      </dsp:txBody>
      <dsp:txXfrm>
        <a:off x="2290486" y="2412691"/>
        <a:ext cx="2004611" cy="2854800"/>
      </dsp:txXfrm>
    </dsp:sp>
    <dsp:sp modelId="{173880DB-B0FC-2E4C-8AE0-9AD95BBF8F22}">
      <dsp:nvSpPr>
        <dsp:cNvPr id="0" name=""/>
        <dsp:cNvSpPr/>
      </dsp:nvSpPr>
      <dsp:spPr>
        <a:xfrm>
          <a:off x="4575743" y="1610846"/>
          <a:ext cx="2004611" cy="80184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Multinomial target</a:t>
          </a:r>
        </a:p>
      </dsp:txBody>
      <dsp:txXfrm>
        <a:off x="4575743" y="1610846"/>
        <a:ext cx="2004611" cy="801844"/>
      </dsp:txXfrm>
    </dsp:sp>
    <dsp:sp modelId="{70C9A9BB-5D4C-1949-A89C-ED3AA147765E}">
      <dsp:nvSpPr>
        <dsp:cNvPr id="0" name=""/>
        <dsp:cNvSpPr/>
      </dsp:nvSpPr>
      <dsp:spPr>
        <a:xfrm>
          <a:off x="4575743" y="2412691"/>
          <a:ext cx="2004611" cy="285480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Accuracy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Misclassification rate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Precision by label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Recall by label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F1-score by label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Weighted Precision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Weighted Recall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Weighted F-measure</a:t>
          </a:r>
        </a:p>
      </dsp:txBody>
      <dsp:txXfrm>
        <a:off x="4575743" y="2412691"/>
        <a:ext cx="2004611" cy="2854800"/>
      </dsp:txXfrm>
    </dsp:sp>
    <dsp:sp modelId="{D6F72E1F-AE80-A648-B827-614B4962EB23}">
      <dsp:nvSpPr>
        <dsp:cNvPr id="0" name=""/>
        <dsp:cNvSpPr/>
      </dsp:nvSpPr>
      <dsp:spPr>
        <a:xfrm>
          <a:off x="6861000" y="1610846"/>
          <a:ext cx="2004611" cy="801844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Multilabel target</a:t>
          </a:r>
        </a:p>
      </dsp:txBody>
      <dsp:txXfrm>
        <a:off x="6861000" y="1610846"/>
        <a:ext cx="2004611" cy="801844"/>
      </dsp:txXfrm>
    </dsp:sp>
    <dsp:sp modelId="{455567A4-8A42-BC41-8CD8-28BA336F781D}">
      <dsp:nvSpPr>
        <dsp:cNvPr id="0" name=""/>
        <dsp:cNvSpPr/>
      </dsp:nvSpPr>
      <dsp:spPr>
        <a:xfrm>
          <a:off x="6861000" y="2412691"/>
          <a:ext cx="2004611" cy="2854800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Accuracy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Misclassification rate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Precision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Recall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F1-score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Precision by label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Recall by label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F1-score by label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Hamming loss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Subset accuracy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Micro precision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Micro recall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Micro F1 measure</a:t>
          </a:r>
        </a:p>
      </dsp:txBody>
      <dsp:txXfrm>
        <a:off x="6861000" y="2412691"/>
        <a:ext cx="2004611" cy="2854800"/>
      </dsp:txXfrm>
    </dsp:sp>
    <dsp:sp modelId="{CDBAD9A4-95D2-264D-9B41-BFBFF48E8642}">
      <dsp:nvSpPr>
        <dsp:cNvPr id="0" name=""/>
        <dsp:cNvSpPr/>
      </dsp:nvSpPr>
      <dsp:spPr>
        <a:xfrm>
          <a:off x="9146258" y="1610846"/>
          <a:ext cx="2004611" cy="80184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Recommendation/ Ranking systems</a:t>
          </a:r>
        </a:p>
      </dsp:txBody>
      <dsp:txXfrm>
        <a:off x="9146258" y="1610846"/>
        <a:ext cx="2004611" cy="801844"/>
      </dsp:txXfrm>
    </dsp:sp>
    <dsp:sp modelId="{F2CBD652-CA41-874B-B001-F04B7D1FB374}">
      <dsp:nvSpPr>
        <dsp:cNvPr id="0" name=""/>
        <dsp:cNvSpPr/>
      </dsp:nvSpPr>
      <dsp:spPr>
        <a:xfrm>
          <a:off x="9146258" y="2412691"/>
          <a:ext cx="2004611" cy="285480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Precision at 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Mean average Precision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Normalized discounted cumulative gain</a:t>
          </a:r>
        </a:p>
      </dsp:txBody>
      <dsp:txXfrm>
        <a:off x="9146258" y="2412691"/>
        <a:ext cx="2004611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0.49458</cdr:x>
      <cdr:y>0.39211</cdr:y>
    </cdr:from>
    <cdr:to>
      <cdr:x>0.76534</cdr:x>
      <cdr:y>0.49474</cdr:y>
    </cdr:to>
    <cdr:sp macro="" textlink="">
      <cdr:nvSpPr>
        <cdr:cNvPr id="4" name="Rounded Rectangular Callout 3">
          <a:extLst xmlns:a="http://schemas.openxmlformats.org/drawingml/2006/main">
            <a:ext uri="{FF2B5EF4-FFF2-40B4-BE49-F238E27FC236}">
              <a16:creationId xmlns:a16="http://schemas.microsoft.com/office/drawing/2014/main" id="{2971ACF8-5CBB-364A-9DF3-2C3BDAF7E165}"/>
            </a:ext>
          </a:extLst>
        </cdr:cNvPr>
        <cdr:cNvSpPr/>
      </cdr:nvSpPr>
      <cdr:spPr>
        <a:xfrm xmlns:a="http://schemas.openxmlformats.org/drawingml/2006/main">
          <a:off x="2530764" y="1376219"/>
          <a:ext cx="1385454" cy="360218"/>
        </a:xfrm>
        <a:prstGeom xmlns:a="http://schemas.openxmlformats.org/drawingml/2006/main" prst="wedgeRoundRectCallout">
          <a:avLst>
            <a:gd name="adj1" fmla="val -30167"/>
            <a:gd name="adj2" fmla="val 242025"/>
            <a:gd name="adj3" fmla="val 16667"/>
          </a:avLst>
        </a:prstGeom>
        <a:solidFill xmlns:a="http://schemas.openxmlformats.org/drawingml/2006/main">
          <a:schemeClr val="bg2">
            <a:lumMod val="90000"/>
            <a:alpha val="49000"/>
          </a:schemeClr>
        </a:solidFill>
        <a:ln xmlns:a="http://schemas.openxmlformats.org/drawingml/2006/main">
          <a:solidFill>
            <a:schemeClr val="accent3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Goldilocks spot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0.08055</cdr:x>
      <cdr:y>0.0988</cdr:y>
    </cdr:from>
    <cdr:to>
      <cdr:x>0.22951</cdr:x>
      <cdr:y>0.15115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B87DE9A-7904-E94C-9E3D-FEF858C262BC}"/>
            </a:ext>
          </a:extLst>
        </cdr:cNvPr>
        <cdr:cNvSpPr txBox="1"/>
      </cdr:nvSpPr>
      <cdr:spPr>
        <a:xfrm xmlns:a="http://schemas.openxmlformats.org/drawingml/2006/main">
          <a:off x="513321" y="464127"/>
          <a:ext cx="949337" cy="2458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dirty="0">
              <a:solidFill>
                <a:schemeClr val="tx1">
                  <a:lumMod val="65000"/>
                  <a:lumOff val="35000"/>
                </a:schemeClr>
              </a:solidFill>
            </a:rPr>
            <a:t>Underfitting</a:t>
          </a:r>
        </a:p>
      </cdr:txBody>
    </cdr:sp>
  </cdr:relSizeAnchor>
  <cdr:relSizeAnchor xmlns:cdr="http://schemas.openxmlformats.org/drawingml/2006/chartDrawing">
    <cdr:from>
      <cdr:x>0.76761</cdr:x>
      <cdr:y>0.57351</cdr:y>
    </cdr:from>
    <cdr:to>
      <cdr:x>0.88466</cdr:x>
      <cdr:y>0.61229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7738655E-C234-3449-8103-2FA199E838E9}"/>
            </a:ext>
          </a:extLst>
        </cdr:cNvPr>
        <cdr:cNvSpPr txBox="1"/>
      </cdr:nvSpPr>
      <cdr:spPr>
        <a:xfrm xmlns:a="http://schemas.openxmlformats.org/drawingml/2006/main">
          <a:off x="6239170" y="3107652"/>
          <a:ext cx="951339" cy="2101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>
              <a:solidFill>
                <a:schemeClr val="tx1">
                  <a:lumMod val="65000"/>
                  <a:lumOff val="35000"/>
                </a:schemeClr>
              </a:solidFill>
            </a:rPr>
            <a:t>Overfitting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CB62F-C944-0B49-9560-FF9DB4476F7E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E53B3-6C68-694D-8F28-52D92A03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1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E53B3-6C68-694D-8F28-52D92A034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E53B3-6C68-694D-8F28-52D92A034A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9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E53B3-6C68-694D-8F28-52D92A034A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5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9D6D-AC85-E64B-8FAD-57ACE377F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C2CFE-55BE-634E-B769-E37EA4D6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C23E-ED69-EC43-B8D9-729D43A2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179EB-B64F-D949-8FB7-2334B70C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4F1-1129-2E4D-A3F8-F4E9F388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2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9BF5-9D57-1742-9581-0BFD8E65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54B26-9C85-224D-BBDC-E3DD88EB2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40B37-1EC5-D941-B1AC-3674D5DF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FB19-DB3F-C045-8265-CC27D4A6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C23CB-5EF3-6144-9F71-6C7DC358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3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F22C1-6CB2-C74A-BE2F-ED14E4DBF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526CF-98AC-DA48-81BD-0ADA74FB3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0B302-D86C-514E-9364-933139BE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F9CD-7CD5-244D-992A-DDB516B5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7D0A5-A2C3-904E-8075-4BF33B8A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2FA6-7B9E-4545-9A86-B74CA97D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2829-7A93-CB41-AB27-9022A28F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7C33-F605-224E-8E8C-1E3D2627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6E42-C49B-574A-9026-64CA98B8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CF531-A8B9-8A4F-8EBC-E94278F9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FBA0-9725-FA4A-8E92-18CD3DC6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94A0C-0C7E-8249-8AEB-52AE1334A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64BA-241D-B84F-86A5-F0279BA9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8916-1C82-3340-A4B6-4E65F3B7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6C80-55A4-D149-ABF3-DBD3CEB6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A4F6-D90E-7342-85CA-A375447E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0B72-5F9B-DD4C-B757-31D22E5A9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384E9-1ED7-7D48-AA75-57AEA9E71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6F28A-CC0C-3047-A091-8FE956D0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E0E37-44D6-BA4F-85AA-5212254A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8B272-A402-E14B-876F-BC9A353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A607-367D-FB44-AFB3-D0895F80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B618-1157-AD46-9A08-D7A6F405D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2F55-2138-5F48-AE80-8981357EE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F71DB-E9AB-B649-9CF7-48350E9A1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5219B-7CDA-594B-9D24-753EE0163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23A60-C3B7-D24A-AF92-15A400B1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C7619-B362-6F4C-8739-AC3135E3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2D2A3-1484-F34A-AAC1-22887DFB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D5D-3F82-E345-A571-F479EFB4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BDDA4-7A88-A140-A408-066EC5FB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22DF3-20D3-9948-A6B9-FCF97B57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B127C-4621-8C49-B4C8-A2981D2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99B19-24E5-E242-B425-590BF231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308EE-D415-0C42-BE47-0D5E9DAA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A1276-1A3B-524B-B0D7-849A0CF6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F97F-91D3-E848-A755-CC41F5A6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26BA-FD04-A247-A28A-8686CFEF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B8B1-2B9F-174F-B548-15D45A13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9541-B364-0849-B578-0B50CE1F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CFD6E-D05F-B243-9EBF-EE9DFF81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2B44-D47E-5047-87B5-1A7B3A76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D705-624F-3E4E-95D4-450EC661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C61D2-C695-FB41-8714-F5BA46CEC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0158F-32A7-5F40-BC37-DD4E18A29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E1234-BBD6-BA42-A501-EDF73934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51C9D-D1F5-5646-8EE2-D5046143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9272-BCF2-BB4D-8A72-D6BD1EAD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7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01CE8-EC02-6C43-8817-582FAAD1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B752-44B8-2248-AC1C-9BBA583A8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6E17-9D26-FC47-B8DE-8642B0D35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144CA-54D5-7D4C-892A-6DE9A5A5C09F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3810-E359-B74D-85E9-F97297093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AB90-B7E8-A94F-B050-2D3B6B7E9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29">
            <a:extLst>
              <a:ext uri="{FF2B5EF4-FFF2-40B4-BE49-F238E27FC236}">
                <a16:creationId xmlns:a16="http://schemas.microsoft.com/office/drawing/2014/main" id="{423C3476-9863-A246-8EBC-C834D65B1127}"/>
              </a:ext>
            </a:extLst>
          </p:cNvPr>
          <p:cNvSpPr/>
          <p:nvPr/>
        </p:nvSpPr>
        <p:spPr>
          <a:xfrm>
            <a:off x="1739461" y="632674"/>
            <a:ext cx="2615184" cy="2112264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312A604C-A472-FE49-B2F2-94866A8EE54B}"/>
              </a:ext>
            </a:extLst>
          </p:cNvPr>
          <p:cNvSpPr/>
          <p:nvPr/>
        </p:nvSpPr>
        <p:spPr>
          <a:xfrm>
            <a:off x="1757519" y="2884999"/>
            <a:ext cx="2615184" cy="2112264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8EE5BD2C-9222-E14B-8E59-BB9D55A7AD6C}"/>
              </a:ext>
            </a:extLst>
          </p:cNvPr>
          <p:cNvSpPr/>
          <p:nvPr/>
        </p:nvSpPr>
        <p:spPr>
          <a:xfrm>
            <a:off x="4870543" y="2884999"/>
            <a:ext cx="2615184" cy="2112264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6CC4239-B0AD-FA46-BD0F-CA6E8A115BFF}"/>
              </a:ext>
            </a:extLst>
          </p:cNvPr>
          <p:cNvSpPr/>
          <p:nvPr/>
        </p:nvSpPr>
        <p:spPr>
          <a:xfrm>
            <a:off x="4839855" y="617783"/>
            <a:ext cx="2615184" cy="2112264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862EE85-FB17-8641-96D7-F3FDEB8FC393}"/>
              </a:ext>
            </a:extLst>
          </p:cNvPr>
          <p:cNvSpPr/>
          <p:nvPr/>
        </p:nvSpPr>
        <p:spPr>
          <a:xfrm>
            <a:off x="7955859" y="2850239"/>
            <a:ext cx="2615184" cy="2112264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28C4343-D173-E54B-9503-2C12F327C0AD}"/>
              </a:ext>
            </a:extLst>
          </p:cNvPr>
          <p:cNvSpPr/>
          <p:nvPr/>
        </p:nvSpPr>
        <p:spPr>
          <a:xfrm>
            <a:off x="7947619" y="635875"/>
            <a:ext cx="2615184" cy="2112264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E364C3-6361-8548-A135-5D2242CD110E}"/>
              </a:ext>
            </a:extLst>
          </p:cNvPr>
          <p:cNvGrpSpPr/>
          <p:nvPr/>
        </p:nvGrpSpPr>
        <p:grpSpPr>
          <a:xfrm>
            <a:off x="1728951" y="619895"/>
            <a:ext cx="2617075" cy="2112579"/>
            <a:chOff x="1098330" y="1566040"/>
            <a:chExt cx="2617075" cy="2112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7CD90F-8D2D-C64A-AD7F-C57F53D20276}"/>
                </a:ext>
              </a:extLst>
            </p:cNvPr>
            <p:cNvSpPr/>
            <p:nvPr/>
          </p:nvSpPr>
          <p:spPr>
            <a:xfrm>
              <a:off x="1098330" y="1566040"/>
              <a:ext cx="2617075" cy="211257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39235A-C881-4F46-A669-2F10D7161B1D}"/>
                </a:ext>
              </a:extLst>
            </p:cNvPr>
            <p:cNvSpPr/>
            <p:nvPr/>
          </p:nvSpPr>
          <p:spPr>
            <a:xfrm>
              <a:off x="1513489" y="1839310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8DFFD2-4702-3742-A29F-545F23FD4F5D}"/>
                </a:ext>
              </a:extLst>
            </p:cNvPr>
            <p:cNvSpPr/>
            <p:nvPr/>
          </p:nvSpPr>
          <p:spPr>
            <a:xfrm>
              <a:off x="2123084" y="2236078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51E9A9-D802-294B-8B45-02E1EA4DE61C}"/>
                </a:ext>
              </a:extLst>
            </p:cNvPr>
            <p:cNvSpPr/>
            <p:nvPr/>
          </p:nvSpPr>
          <p:spPr>
            <a:xfrm>
              <a:off x="2532992" y="2301765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EF17B6-8640-164B-8859-0C8A6D625543}"/>
                </a:ext>
              </a:extLst>
            </p:cNvPr>
            <p:cNvSpPr/>
            <p:nvPr/>
          </p:nvSpPr>
          <p:spPr>
            <a:xfrm>
              <a:off x="1713185" y="2622330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98FECA-7CF7-AA43-BEEA-B379B7D19E93}"/>
                </a:ext>
              </a:extLst>
            </p:cNvPr>
            <p:cNvSpPr/>
            <p:nvPr/>
          </p:nvSpPr>
          <p:spPr>
            <a:xfrm>
              <a:off x="2012730" y="2953407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BC3D5D2-D740-E24D-AC25-B6B63BA0E308}"/>
                </a:ext>
              </a:extLst>
            </p:cNvPr>
            <p:cNvSpPr/>
            <p:nvPr/>
          </p:nvSpPr>
          <p:spPr>
            <a:xfrm>
              <a:off x="2790496" y="2737945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F07453-5358-964B-99B2-77E925E24DDC}"/>
                </a:ext>
              </a:extLst>
            </p:cNvPr>
            <p:cNvSpPr/>
            <p:nvPr/>
          </p:nvSpPr>
          <p:spPr>
            <a:xfrm>
              <a:off x="2484796" y="1855077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417649-237D-0D49-8486-B79F80DFB884}"/>
                </a:ext>
              </a:extLst>
            </p:cNvPr>
            <p:cNvSpPr/>
            <p:nvPr/>
          </p:nvSpPr>
          <p:spPr>
            <a:xfrm>
              <a:off x="3389585" y="1797268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07FC17-3991-4E49-B200-95351C37F366}"/>
                </a:ext>
              </a:extLst>
            </p:cNvPr>
            <p:cNvSpPr/>
            <p:nvPr/>
          </p:nvSpPr>
          <p:spPr>
            <a:xfrm>
              <a:off x="3147847" y="2312276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6F750E3-7DB8-FB4F-9084-FF6B9D824FDB}"/>
                </a:ext>
              </a:extLst>
            </p:cNvPr>
            <p:cNvSpPr/>
            <p:nvPr/>
          </p:nvSpPr>
          <p:spPr>
            <a:xfrm>
              <a:off x="2175634" y="2653862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A2BB42-4182-D942-9DF4-F824B48479C3}"/>
                </a:ext>
              </a:extLst>
            </p:cNvPr>
            <p:cNvSpPr/>
            <p:nvPr/>
          </p:nvSpPr>
          <p:spPr>
            <a:xfrm>
              <a:off x="3147847" y="2885089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F60FDA-B812-334C-B87A-2994295670B5}"/>
                </a:ext>
              </a:extLst>
            </p:cNvPr>
            <p:cNvSpPr/>
            <p:nvPr/>
          </p:nvSpPr>
          <p:spPr>
            <a:xfrm>
              <a:off x="1387363" y="2906110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314535-C37F-F640-907C-9530AABAEE50}"/>
                </a:ext>
              </a:extLst>
            </p:cNvPr>
            <p:cNvSpPr/>
            <p:nvPr/>
          </p:nvSpPr>
          <p:spPr>
            <a:xfrm>
              <a:off x="1403126" y="2141484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699909-40F9-5C47-B915-BAE320096294}"/>
                </a:ext>
              </a:extLst>
            </p:cNvPr>
            <p:cNvSpPr/>
            <p:nvPr/>
          </p:nvSpPr>
          <p:spPr>
            <a:xfrm>
              <a:off x="1613334" y="3137337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442971-1B30-7D46-8DEF-BEAEE8BB8C9D}"/>
                </a:ext>
              </a:extLst>
            </p:cNvPr>
            <p:cNvSpPr/>
            <p:nvPr/>
          </p:nvSpPr>
          <p:spPr>
            <a:xfrm>
              <a:off x="2963915" y="1933904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026F09-F19D-C04E-89A7-9B5D0089F289}"/>
                </a:ext>
              </a:extLst>
            </p:cNvPr>
            <p:cNvSpPr/>
            <p:nvPr/>
          </p:nvSpPr>
          <p:spPr>
            <a:xfrm>
              <a:off x="2204541" y="1706169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E6BAB07-7A4B-494B-9B7A-8D1CFE345B0A}"/>
                </a:ext>
              </a:extLst>
            </p:cNvPr>
            <p:cNvSpPr/>
            <p:nvPr/>
          </p:nvSpPr>
          <p:spPr>
            <a:xfrm>
              <a:off x="1918137" y="3381703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E112B1F-E052-8C4B-8700-B36F133EFC35}"/>
                </a:ext>
              </a:extLst>
            </p:cNvPr>
            <p:cNvSpPr/>
            <p:nvPr/>
          </p:nvSpPr>
          <p:spPr>
            <a:xfrm rot="6117313">
              <a:off x="1805993" y="2254467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4ED593-D3DD-B745-87E4-9EAB3AB7A33F}"/>
                </a:ext>
              </a:extLst>
            </p:cNvPr>
            <p:cNvSpPr/>
            <p:nvPr/>
          </p:nvSpPr>
          <p:spPr>
            <a:xfrm>
              <a:off x="3394839" y="3381703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B8437D1-D9D1-6948-BF59-CA84C4BEA4B8}"/>
                </a:ext>
              </a:extLst>
            </p:cNvPr>
            <p:cNvSpPr/>
            <p:nvPr/>
          </p:nvSpPr>
          <p:spPr>
            <a:xfrm>
              <a:off x="1292770" y="2559268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4C40C07-9A0E-A640-A9B5-D8C3ADA9B4B7}"/>
                </a:ext>
              </a:extLst>
            </p:cNvPr>
            <p:cNvSpPr/>
            <p:nvPr/>
          </p:nvSpPr>
          <p:spPr>
            <a:xfrm>
              <a:off x="3389591" y="2690648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F1665A-C8A6-7A42-B823-7ABC815386B1}"/>
                </a:ext>
              </a:extLst>
            </p:cNvPr>
            <p:cNvSpPr/>
            <p:nvPr/>
          </p:nvSpPr>
          <p:spPr>
            <a:xfrm>
              <a:off x="2354316" y="3429000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5A5CA81-B99C-0C4D-8793-9FC4CDAA2118}"/>
                </a:ext>
              </a:extLst>
            </p:cNvPr>
            <p:cNvSpPr/>
            <p:nvPr/>
          </p:nvSpPr>
          <p:spPr>
            <a:xfrm>
              <a:off x="1862061" y="1658871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26FABA4-255E-5241-9B01-27BFFCD276C0}"/>
                </a:ext>
              </a:extLst>
            </p:cNvPr>
            <p:cNvSpPr/>
            <p:nvPr/>
          </p:nvSpPr>
          <p:spPr>
            <a:xfrm>
              <a:off x="1983826" y="2017989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331A62C-CB82-2D4E-A0EC-39F89821E3A8}"/>
              </a:ext>
            </a:extLst>
          </p:cNvPr>
          <p:cNvGrpSpPr/>
          <p:nvPr/>
        </p:nvGrpSpPr>
        <p:grpSpPr>
          <a:xfrm>
            <a:off x="4864877" y="2882925"/>
            <a:ext cx="2617075" cy="2112579"/>
            <a:chOff x="1576551" y="3563438"/>
            <a:chExt cx="2617075" cy="21125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13757F-F7B6-8B47-A41E-391F23A2DD05}"/>
                </a:ext>
              </a:extLst>
            </p:cNvPr>
            <p:cNvSpPr/>
            <p:nvPr/>
          </p:nvSpPr>
          <p:spPr>
            <a:xfrm>
              <a:off x="1576551" y="3563438"/>
              <a:ext cx="2617075" cy="211257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104426-027D-1C4A-BEBA-7A87B4146966}"/>
                </a:ext>
              </a:extLst>
            </p:cNvPr>
            <p:cNvSpPr/>
            <p:nvPr/>
          </p:nvSpPr>
          <p:spPr>
            <a:xfrm>
              <a:off x="1668508" y="4423090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CD0112-C969-FB4D-9E44-9AB320B5983A}"/>
                </a:ext>
              </a:extLst>
            </p:cNvPr>
            <p:cNvSpPr/>
            <p:nvPr/>
          </p:nvSpPr>
          <p:spPr>
            <a:xfrm>
              <a:off x="3925612" y="4311417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42BC5B3-5946-124E-873F-FE8923D0F63F}"/>
                </a:ext>
              </a:extLst>
            </p:cNvPr>
            <p:cNvSpPr/>
            <p:nvPr/>
          </p:nvSpPr>
          <p:spPr>
            <a:xfrm>
              <a:off x="3032230" y="3820510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4B291D6-0665-7C42-81A0-6FCB5F585B8E}"/>
                </a:ext>
              </a:extLst>
            </p:cNvPr>
            <p:cNvSpPr/>
            <p:nvPr/>
          </p:nvSpPr>
          <p:spPr>
            <a:xfrm>
              <a:off x="3268717" y="4735343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4C9152-66D5-B34F-B572-ADC8B8305AB1}"/>
                </a:ext>
              </a:extLst>
            </p:cNvPr>
            <p:cNvSpPr/>
            <p:nvPr/>
          </p:nvSpPr>
          <p:spPr>
            <a:xfrm>
              <a:off x="1944413" y="3609407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301AD5F-E12A-CB44-B898-8EF135832B24}"/>
                </a:ext>
              </a:extLst>
            </p:cNvPr>
            <p:cNvSpPr/>
            <p:nvPr/>
          </p:nvSpPr>
          <p:spPr>
            <a:xfrm>
              <a:off x="2853557" y="5331804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0924E48-ADD8-5A4E-A151-64CB4FB53055}"/>
                </a:ext>
              </a:extLst>
            </p:cNvPr>
            <p:cNvSpPr/>
            <p:nvPr/>
          </p:nvSpPr>
          <p:spPr>
            <a:xfrm>
              <a:off x="3210905" y="5426831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17FD236-E1ED-844B-BC05-7F3C13A81598}"/>
                </a:ext>
              </a:extLst>
            </p:cNvPr>
            <p:cNvSpPr/>
            <p:nvPr/>
          </p:nvSpPr>
          <p:spPr>
            <a:xfrm>
              <a:off x="2804024" y="4709497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85B6CFC-EDDE-114C-B003-89F7D27B4F69}"/>
                </a:ext>
              </a:extLst>
            </p:cNvPr>
            <p:cNvSpPr/>
            <p:nvPr/>
          </p:nvSpPr>
          <p:spPr>
            <a:xfrm>
              <a:off x="2816773" y="4233430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EB6FD62-7FB1-0243-B55F-74E7E7E77397}"/>
                </a:ext>
              </a:extLst>
            </p:cNvPr>
            <p:cNvSpPr/>
            <p:nvPr/>
          </p:nvSpPr>
          <p:spPr>
            <a:xfrm>
              <a:off x="1865584" y="4903508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84FFBD2-17F2-A04F-AADF-7943C02D4702}"/>
                </a:ext>
              </a:extLst>
            </p:cNvPr>
            <p:cNvSpPr/>
            <p:nvPr/>
          </p:nvSpPr>
          <p:spPr>
            <a:xfrm>
              <a:off x="1710551" y="3897145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9A978F-4F43-4B40-A3D1-840A7C8C83A9}"/>
                </a:ext>
              </a:extLst>
            </p:cNvPr>
            <p:cNvSpPr/>
            <p:nvPr/>
          </p:nvSpPr>
          <p:spPr>
            <a:xfrm>
              <a:off x="1723694" y="5426398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CF30FCB-1253-974F-B6E8-BE77EBB3209B}"/>
                </a:ext>
              </a:extLst>
            </p:cNvPr>
            <p:cNvSpPr/>
            <p:nvPr/>
          </p:nvSpPr>
          <p:spPr>
            <a:xfrm>
              <a:off x="2396358" y="5379101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8C38116-C0B7-704C-B173-5175E2C4301E}"/>
                </a:ext>
              </a:extLst>
            </p:cNvPr>
            <p:cNvSpPr/>
            <p:nvPr/>
          </p:nvSpPr>
          <p:spPr>
            <a:xfrm rot="6117313">
              <a:off x="2200176" y="4931076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AB0470-94A1-D24C-8EC0-C817B1E14E21}"/>
                </a:ext>
              </a:extLst>
            </p:cNvPr>
            <p:cNvSpPr/>
            <p:nvPr/>
          </p:nvSpPr>
          <p:spPr>
            <a:xfrm>
              <a:off x="3873060" y="5379101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57EAD56-6063-BC44-83E4-939990253ED6}"/>
                </a:ext>
              </a:extLst>
            </p:cNvPr>
            <p:cNvSpPr/>
            <p:nvPr/>
          </p:nvSpPr>
          <p:spPr>
            <a:xfrm>
              <a:off x="2196662" y="4186133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89E86B2-9223-0344-B40A-C41DCFCD22BF}"/>
                </a:ext>
              </a:extLst>
            </p:cNvPr>
            <p:cNvSpPr/>
            <p:nvPr/>
          </p:nvSpPr>
          <p:spPr>
            <a:xfrm>
              <a:off x="3689119" y="4950805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250DD60-B213-5A4E-9E1B-8DD818D0A09A}"/>
                </a:ext>
              </a:extLst>
            </p:cNvPr>
            <p:cNvSpPr/>
            <p:nvPr/>
          </p:nvSpPr>
          <p:spPr>
            <a:xfrm>
              <a:off x="3262556" y="4376676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1A2F610-468F-F643-ACCD-B42C3FB21629}"/>
                </a:ext>
              </a:extLst>
            </p:cNvPr>
            <p:cNvSpPr/>
            <p:nvPr/>
          </p:nvSpPr>
          <p:spPr>
            <a:xfrm>
              <a:off x="3538459" y="3656270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E7B3047-8BB8-EA43-8933-3523D0BFB519}"/>
                </a:ext>
              </a:extLst>
            </p:cNvPr>
            <p:cNvSpPr/>
            <p:nvPr/>
          </p:nvSpPr>
          <p:spPr>
            <a:xfrm>
              <a:off x="2392834" y="4507623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EBEC07-F263-0F46-8A48-EEE271D8B149}"/>
              </a:ext>
            </a:extLst>
          </p:cNvPr>
          <p:cNvGrpSpPr/>
          <p:nvPr/>
        </p:nvGrpSpPr>
        <p:grpSpPr>
          <a:xfrm>
            <a:off x="4828587" y="619224"/>
            <a:ext cx="2617075" cy="2112579"/>
            <a:chOff x="1098330" y="1566040"/>
            <a:chExt cx="2617075" cy="211257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6E4963E-9AAA-D043-A00A-51C6211CF766}"/>
                </a:ext>
              </a:extLst>
            </p:cNvPr>
            <p:cNvSpPr/>
            <p:nvPr/>
          </p:nvSpPr>
          <p:spPr>
            <a:xfrm>
              <a:off x="1098330" y="1566040"/>
              <a:ext cx="2617075" cy="211257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2E26AE1-160A-7E4D-9517-2C59812BC66B}"/>
                </a:ext>
              </a:extLst>
            </p:cNvPr>
            <p:cNvSpPr/>
            <p:nvPr/>
          </p:nvSpPr>
          <p:spPr>
            <a:xfrm>
              <a:off x="1513489" y="1839310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0E33B40-D665-3749-84BD-DD7F0C97A20C}"/>
                </a:ext>
              </a:extLst>
            </p:cNvPr>
            <p:cNvSpPr/>
            <p:nvPr/>
          </p:nvSpPr>
          <p:spPr>
            <a:xfrm>
              <a:off x="2123084" y="2236078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EA0455B-112E-0643-A5A2-CD970C44721F}"/>
                </a:ext>
              </a:extLst>
            </p:cNvPr>
            <p:cNvSpPr/>
            <p:nvPr/>
          </p:nvSpPr>
          <p:spPr>
            <a:xfrm>
              <a:off x="2532992" y="2301765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89D8E05-CF11-DB4F-9E19-BC92C925F6FF}"/>
                </a:ext>
              </a:extLst>
            </p:cNvPr>
            <p:cNvSpPr/>
            <p:nvPr/>
          </p:nvSpPr>
          <p:spPr>
            <a:xfrm>
              <a:off x="1713185" y="2622330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76351FF-1414-5A4E-98A1-45013E832A1D}"/>
                </a:ext>
              </a:extLst>
            </p:cNvPr>
            <p:cNvSpPr/>
            <p:nvPr/>
          </p:nvSpPr>
          <p:spPr>
            <a:xfrm>
              <a:off x="2012730" y="2953407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6CA3345-32D8-6148-BC58-738DE5DD60C4}"/>
                </a:ext>
              </a:extLst>
            </p:cNvPr>
            <p:cNvSpPr/>
            <p:nvPr/>
          </p:nvSpPr>
          <p:spPr>
            <a:xfrm>
              <a:off x="2790496" y="2737945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6FA23A1-B907-8243-B611-F96858F3C21D}"/>
                </a:ext>
              </a:extLst>
            </p:cNvPr>
            <p:cNvSpPr/>
            <p:nvPr/>
          </p:nvSpPr>
          <p:spPr>
            <a:xfrm>
              <a:off x="2484796" y="1855077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8FAD734-AF29-C04F-8ECB-0B9CB76B2AEB}"/>
                </a:ext>
              </a:extLst>
            </p:cNvPr>
            <p:cNvSpPr/>
            <p:nvPr/>
          </p:nvSpPr>
          <p:spPr>
            <a:xfrm>
              <a:off x="3389585" y="1797268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DFCE478-56A8-724B-809E-759D6DF992F3}"/>
                </a:ext>
              </a:extLst>
            </p:cNvPr>
            <p:cNvSpPr/>
            <p:nvPr/>
          </p:nvSpPr>
          <p:spPr>
            <a:xfrm>
              <a:off x="3147847" y="2312276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DC8ADE1-AD38-184F-BA60-8E2B187CB08F}"/>
                </a:ext>
              </a:extLst>
            </p:cNvPr>
            <p:cNvSpPr/>
            <p:nvPr/>
          </p:nvSpPr>
          <p:spPr>
            <a:xfrm>
              <a:off x="2175634" y="2653862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707CB3A-68C2-704E-BBA6-61F8D467C048}"/>
                </a:ext>
              </a:extLst>
            </p:cNvPr>
            <p:cNvSpPr/>
            <p:nvPr/>
          </p:nvSpPr>
          <p:spPr>
            <a:xfrm>
              <a:off x="3147847" y="2885089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E5DF237-8E62-EC48-843A-5058B9B0ED4F}"/>
                </a:ext>
              </a:extLst>
            </p:cNvPr>
            <p:cNvSpPr/>
            <p:nvPr/>
          </p:nvSpPr>
          <p:spPr>
            <a:xfrm>
              <a:off x="1387363" y="2906110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C70FA2F-3770-4F44-8F31-292805FA6D70}"/>
                </a:ext>
              </a:extLst>
            </p:cNvPr>
            <p:cNvSpPr/>
            <p:nvPr/>
          </p:nvSpPr>
          <p:spPr>
            <a:xfrm>
              <a:off x="1403126" y="2141484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FC8A91D-E731-3347-A674-DF905834167C}"/>
                </a:ext>
              </a:extLst>
            </p:cNvPr>
            <p:cNvSpPr/>
            <p:nvPr/>
          </p:nvSpPr>
          <p:spPr>
            <a:xfrm>
              <a:off x="1613334" y="3137337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19B461C-4F66-D14C-9C38-6FADB60BBC2A}"/>
                </a:ext>
              </a:extLst>
            </p:cNvPr>
            <p:cNvSpPr/>
            <p:nvPr/>
          </p:nvSpPr>
          <p:spPr>
            <a:xfrm>
              <a:off x="2963915" y="1933904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24F2D3A-EB7B-B748-9AF6-2549B7B7736F}"/>
                </a:ext>
              </a:extLst>
            </p:cNvPr>
            <p:cNvSpPr/>
            <p:nvPr/>
          </p:nvSpPr>
          <p:spPr>
            <a:xfrm>
              <a:off x="2204541" y="1706169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30CA8E7-8954-1A44-8287-0FBD69826357}"/>
                </a:ext>
              </a:extLst>
            </p:cNvPr>
            <p:cNvSpPr/>
            <p:nvPr/>
          </p:nvSpPr>
          <p:spPr>
            <a:xfrm>
              <a:off x="1918137" y="3381703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E4927A5-C8EE-E64A-9831-2EF8B03F8A24}"/>
                </a:ext>
              </a:extLst>
            </p:cNvPr>
            <p:cNvSpPr/>
            <p:nvPr/>
          </p:nvSpPr>
          <p:spPr>
            <a:xfrm rot="6117313">
              <a:off x="1805993" y="2254467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3256CF2-87AB-7947-9B64-D35AB6C2B1BB}"/>
                </a:ext>
              </a:extLst>
            </p:cNvPr>
            <p:cNvSpPr/>
            <p:nvPr/>
          </p:nvSpPr>
          <p:spPr>
            <a:xfrm>
              <a:off x="3394839" y="3381703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64A3125-6C58-724F-85F5-8A958CA6F79A}"/>
                </a:ext>
              </a:extLst>
            </p:cNvPr>
            <p:cNvSpPr/>
            <p:nvPr/>
          </p:nvSpPr>
          <p:spPr>
            <a:xfrm>
              <a:off x="1292770" y="2559268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2A1C975-F86A-3C47-8F14-E7E97C66808D}"/>
                </a:ext>
              </a:extLst>
            </p:cNvPr>
            <p:cNvSpPr/>
            <p:nvPr/>
          </p:nvSpPr>
          <p:spPr>
            <a:xfrm>
              <a:off x="3389591" y="2690648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A4B2505-65A2-F44E-A087-F1B3BAF53473}"/>
                </a:ext>
              </a:extLst>
            </p:cNvPr>
            <p:cNvSpPr/>
            <p:nvPr/>
          </p:nvSpPr>
          <p:spPr>
            <a:xfrm>
              <a:off x="2354316" y="3429000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FD338E0-E406-BB41-9A4A-9CCF4B810C10}"/>
                </a:ext>
              </a:extLst>
            </p:cNvPr>
            <p:cNvSpPr/>
            <p:nvPr/>
          </p:nvSpPr>
          <p:spPr>
            <a:xfrm>
              <a:off x="1862061" y="1658871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CF5CA50-814E-E648-A926-CAA32EC10CFB}"/>
                </a:ext>
              </a:extLst>
            </p:cNvPr>
            <p:cNvSpPr/>
            <p:nvPr/>
          </p:nvSpPr>
          <p:spPr>
            <a:xfrm>
              <a:off x="1983826" y="2017989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A5BE0D4-2438-024D-86CB-3E6526F774AF}"/>
              </a:ext>
            </a:extLst>
          </p:cNvPr>
          <p:cNvGrpSpPr/>
          <p:nvPr/>
        </p:nvGrpSpPr>
        <p:grpSpPr>
          <a:xfrm>
            <a:off x="7932569" y="619224"/>
            <a:ext cx="2617075" cy="2112579"/>
            <a:chOff x="1098330" y="1566040"/>
            <a:chExt cx="2617075" cy="211257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D036C2A-AF2B-C44C-897A-B0953A0736A9}"/>
                </a:ext>
              </a:extLst>
            </p:cNvPr>
            <p:cNvSpPr/>
            <p:nvPr/>
          </p:nvSpPr>
          <p:spPr>
            <a:xfrm>
              <a:off x="1098330" y="1566040"/>
              <a:ext cx="2617075" cy="211257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895B2A2-D6CB-3640-8145-0DCB9F667090}"/>
                </a:ext>
              </a:extLst>
            </p:cNvPr>
            <p:cNvSpPr/>
            <p:nvPr/>
          </p:nvSpPr>
          <p:spPr>
            <a:xfrm>
              <a:off x="1513489" y="1839310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819321C-CBE0-0841-ABF7-60A47311EBE7}"/>
                </a:ext>
              </a:extLst>
            </p:cNvPr>
            <p:cNvSpPr/>
            <p:nvPr/>
          </p:nvSpPr>
          <p:spPr>
            <a:xfrm>
              <a:off x="2123084" y="2236078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25F3D69-D2DD-6247-8A44-5605ACF4F059}"/>
                </a:ext>
              </a:extLst>
            </p:cNvPr>
            <p:cNvSpPr/>
            <p:nvPr/>
          </p:nvSpPr>
          <p:spPr>
            <a:xfrm>
              <a:off x="2532992" y="2301765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E3A4CE2-668A-9640-8FB9-B3968ADA5374}"/>
                </a:ext>
              </a:extLst>
            </p:cNvPr>
            <p:cNvSpPr/>
            <p:nvPr/>
          </p:nvSpPr>
          <p:spPr>
            <a:xfrm>
              <a:off x="1713185" y="2622330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8DFEA11-D096-2142-8A35-CC0A217658B8}"/>
                </a:ext>
              </a:extLst>
            </p:cNvPr>
            <p:cNvSpPr/>
            <p:nvPr/>
          </p:nvSpPr>
          <p:spPr>
            <a:xfrm>
              <a:off x="2012730" y="2953407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38449DB-AEC5-C144-AD50-46165A2B2A93}"/>
                </a:ext>
              </a:extLst>
            </p:cNvPr>
            <p:cNvSpPr/>
            <p:nvPr/>
          </p:nvSpPr>
          <p:spPr>
            <a:xfrm>
              <a:off x="2790496" y="2737945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AD10218-9781-8547-9A47-3A8EA3E0C398}"/>
                </a:ext>
              </a:extLst>
            </p:cNvPr>
            <p:cNvSpPr/>
            <p:nvPr/>
          </p:nvSpPr>
          <p:spPr>
            <a:xfrm>
              <a:off x="2484796" y="1855077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A952427-9945-1D47-9F05-9BC38415F661}"/>
                </a:ext>
              </a:extLst>
            </p:cNvPr>
            <p:cNvSpPr/>
            <p:nvPr/>
          </p:nvSpPr>
          <p:spPr>
            <a:xfrm>
              <a:off x="3389585" y="1797268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7BC22E8-44DE-674C-9579-389992AE317D}"/>
                </a:ext>
              </a:extLst>
            </p:cNvPr>
            <p:cNvSpPr/>
            <p:nvPr/>
          </p:nvSpPr>
          <p:spPr>
            <a:xfrm>
              <a:off x="3147847" y="2312276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0622E28-868C-3C4B-B565-26C0242A1478}"/>
                </a:ext>
              </a:extLst>
            </p:cNvPr>
            <p:cNvSpPr/>
            <p:nvPr/>
          </p:nvSpPr>
          <p:spPr>
            <a:xfrm>
              <a:off x="2175634" y="2653862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8A4A528-1F82-C94F-9D64-3B6FCE9EE230}"/>
                </a:ext>
              </a:extLst>
            </p:cNvPr>
            <p:cNvSpPr/>
            <p:nvPr/>
          </p:nvSpPr>
          <p:spPr>
            <a:xfrm>
              <a:off x="3147847" y="2885089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2005C93-B6AF-DE48-81D8-B14AA4140670}"/>
                </a:ext>
              </a:extLst>
            </p:cNvPr>
            <p:cNvSpPr/>
            <p:nvPr/>
          </p:nvSpPr>
          <p:spPr>
            <a:xfrm>
              <a:off x="1387363" y="2906110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8640281-9D56-B943-B68A-D3602F0253D1}"/>
                </a:ext>
              </a:extLst>
            </p:cNvPr>
            <p:cNvSpPr/>
            <p:nvPr/>
          </p:nvSpPr>
          <p:spPr>
            <a:xfrm>
              <a:off x="1403126" y="2141484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F5ADFA7-1892-B240-B663-B8FF19E28A04}"/>
                </a:ext>
              </a:extLst>
            </p:cNvPr>
            <p:cNvSpPr/>
            <p:nvPr/>
          </p:nvSpPr>
          <p:spPr>
            <a:xfrm>
              <a:off x="1613334" y="3137337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65B1B73-44D2-EE40-A9D9-CE0A0FEF9D24}"/>
                </a:ext>
              </a:extLst>
            </p:cNvPr>
            <p:cNvSpPr/>
            <p:nvPr/>
          </p:nvSpPr>
          <p:spPr>
            <a:xfrm>
              <a:off x="2963915" y="1933904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A02B35A-E685-7F45-B473-85B03590FC08}"/>
                </a:ext>
              </a:extLst>
            </p:cNvPr>
            <p:cNvSpPr/>
            <p:nvPr/>
          </p:nvSpPr>
          <p:spPr>
            <a:xfrm>
              <a:off x="2204541" y="1706169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4F5E66B-B6EB-2346-A06F-A5E945FCF4F8}"/>
                </a:ext>
              </a:extLst>
            </p:cNvPr>
            <p:cNvSpPr/>
            <p:nvPr/>
          </p:nvSpPr>
          <p:spPr>
            <a:xfrm>
              <a:off x="1918137" y="3381703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71B2BE5-7A59-3642-88D8-7809F4AD284A}"/>
                </a:ext>
              </a:extLst>
            </p:cNvPr>
            <p:cNvSpPr/>
            <p:nvPr/>
          </p:nvSpPr>
          <p:spPr>
            <a:xfrm rot="6117313">
              <a:off x="1805993" y="2254467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65DE3FF-F2CC-904C-B3B6-236F03F31E3A}"/>
                </a:ext>
              </a:extLst>
            </p:cNvPr>
            <p:cNvSpPr/>
            <p:nvPr/>
          </p:nvSpPr>
          <p:spPr>
            <a:xfrm>
              <a:off x="3394839" y="3381703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9457AD5-FD74-FA4F-9951-32539B540418}"/>
                </a:ext>
              </a:extLst>
            </p:cNvPr>
            <p:cNvSpPr/>
            <p:nvPr/>
          </p:nvSpPr>
          <p:spPr>
            <a:xfrm>
              <a:off x="1292770" y="2559268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B24B989-CC2D-6F4D-9477-789372B62129}"/>
                </a:ext>
              </a:extLst>
            </p:cNvPr>
            <p:cNvSpPr/>
            <p:nvPr/>
          </p:nvSpPr>
          <p:spPr>
            <a:xfrm>
              <a:off x="3389591" y="2690648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8A58F5B-F8AC-9D4B-ACDB-0C5FA7F4446C}"/>
                </a:ext>
              </a:extLst>
            </p:cNvPr>
            <p:cNvSpPr/>
            <p:nvPr/>
          </p:nvSpPr>
          <p:spPr>
            <a:xfrm>
              <a:off x="2354316" y="3429000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8C2356B-A789-4548-83FF-AB80AF4C6D90}"/>
                </a:ext>
              </a:extLst>
            </p:cNvPr>
            <p:cNvSpPr/>
            <p:nvPr/>
          </p:nvSpPr>
          <p:spPr>
            <a:xfrm>
              <a:off x="1862061" y="1658871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A03514C-F072-3E4F-AB2D-1C4A35F47D4C}"/>
                </a:ext>
              </a:extLst>
            </p:cNvPr>
            <p:cNvSpPr/>
            <p:nvPr/>
          </p:nvSpPr>
          <p:spPr>
            <a:xfrm>
              <a:off x="1983826" y="2017989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F43442F-09D4-ED44-873B-C61F25BD7911}"/>
              </a:ext>
            </a:extLst>
          </p:cNvPr>
          <p:cNvGrpSpPr/>
          <p:nvPr/>
        </p:nvGrpSpPr>
        <p:grpSpPr>
          <a:xfrm>
            <a:off x="1753906" y="2888924"/>
            <a:ext cx="2617075" cy="2112579"/>
            <a:chOff x="1576551" y="3563438"/>
            <a:chExt cx="2617075" cy="2112579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3ADD7AC-CDF4-4D48-A551-F81CFE0841DC}"/>
                </a:ext>
              </a:extLst>
            </p:cNvPr>
            <p:cNvSpPr/>
            <p:nvPr/>
          </p:nvSpPr>
          <p:spPr>
            <a:xfrm>
              <a:off x="1576551" y="3563438"/>
              <a:ext cx="2617075" cy="211257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3E5D1E7-DA57-A74E-9908-B82FD458EE77}"/>
                </a:ext>
              </a:extLst>
            </p:cNvPr>
            <p:cNvSpPr/>
            <p:nvPr/>
          </p:nvSpPr>
          <p:spPr>
            <a:xfrm>
              <a:off x="1668508" y="4423090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4F10EA-0A4C-9245-BB60-7CC8CE4E4CE4}"/>
                </a:ext>
              </a:extLst>
            </p:cNvPr>
            <p:cNvSpPr/>
            <p:nvPr/>
          </p:nvSpPr>
          <p:spPr>
            <a:xfrm>
              <a:off x="3925612" y="4311417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DADB0B1-E892-1045-89F0-6E537C5354E4}"/>
                </a:ext>
              </a:extLst>
            </p:cNvPr>
            <p:cNvSpPr/>
            <p:nvPr/>
          </p:nvSpPr>
          <p:spPr>
            <a:xfrm>
              <a:off x="3032230" y="3820510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B1C6DD7-135B-5747-8296-38023AC12172}"/>
                </a:ext>
              </a:extLst>
            </p:cNvPr>
            <p:cNvSpPr/>
            <p:nvPr/>
          </p:nvSpPr>
          <p:spPr>
            <a:xfrm>
              <a:off x="3268717" y="4735343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580C874-EE2B-6D46-B7C1-4668EF5D39B1}"/>
                </a:ext>
              </a:extLst>
            </p:cNvPr>
            <p:cNvSpPr/>
            <p:nvPr/>
          </p:nvSpPr>
          <p:spPr>
            <a:xfrm>
              <a:off x="1944413" y="3609407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A0FC2123-E97E-C943-9B84-519BE37E219B}"/>
                </a:ext>
              </a:extLst>
            </p:cNvPr>
            <p:cNvSpPr/>
            <p:nvPr/>
          </p:nvSpPr>
          <p:spPr>
            <a:xfrm>
              <a:off x="2853557" y="5331804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8B401151-EF96-374C-A01A-74E3A0620147}"/>
                </a:ext>
              </a:extLst>
            </p:cNvPr>
            <p:cNvSpPr/>
            <p:nvPr/>
          </p:nvSpPr>
          <p:spPr>
            <a:xfrm>
              <a:off x="3210905" y="5426831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24D2DD8-D92C-3A4C-BD61-6D5354B787DA}"/>
                </a:ext>
              </a:extLst>
            </p:cNvPr>
            <p:cNvSpPr/>
            <p:nvPr/>
          </p:nvSpPr>
          <p:spPr>
            <a:xfrm>
              <a:off x="2820394" y="4699556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F5D585DE-A2EA-044B-B7CF-5347E90B5C83}"/>
                </a:ext>
              </a:extLst>
            </p:cNvPr>
            <p:cNvSpPr/>
            <p:nvPr/>
          </p:nvSpPr>
          <p:spPr>
            <a:xfrm>
              <a:off x="2816773" y="4233430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6A1BAEC-424F-714D-AB8A-50DAC9EC9BFA}"/>
                </a:ext>
              </a:extLst>
            </p:cNvPr>
            <p:cNvSpPr/>
            <p:nvPr/>
          </p:nvSpPr>
          <p:spPr>
            <a:xfrm>
              <a:off x="1865584" y="4903508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95F7E83-17CE-A14D-84E9-98EF7528CC23}"/>
                </a:ext>
              </a:extLst>
            </p:cNvPr>
            <p:cNvSpPr/>
            <p:nvPr/>
          </p:nvSpPr>
          <p:spPr>
            <a:xfrm>
              <a:off x="1710551" y="3897145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EF0964B-1655-B74B-941B-8B944B580374}"/>
                </a:ext>
              </a:extLst>
            </p:cNvPr>
            <p:cNvSpPr/>
            <p:nvPr/>
          </p:nvSpPr>
          <p:spPr>
            <a:xfrm>
              <a:off x="1723694" y="5426398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FE19E35-7149-624E-8BA4-7EE90A502046}"/>
                </a:ext>
              </a:extLst>
            </p:cNvPr>
            <p:cNvSpPr/>
            <p:nvPr/>
          </p:nvSpPr>
          <p:spPr>
            <a:xfrm>
              <a:off x="2396358" y="5379101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62A6588D-B070-6141-8E09-1F9F4B0E7F01}"/>
                </a:ext>
              </a:extLst>
            </p:cNvPr>
            <p:cNvSpPr/>
            <p:nvPr/>
          </p:nvSpPr>
          <p:spPr>
            <a:xfrm rot="6117313">
              <a:off x="2200176" y="4931076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B164692-A555-9947-B8EB-A3422A006244}"/>
                </a:ext>
              </a:extLst>
            </p:cNvPr>
            <p:cNvSpPr/>
            <p:nvPr/>
          </p:nvSpPr>
          <p:spPr>
            <a:xfrm>
              <a:off x="3873060" y="5379101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C42B5D7-AB5A-C04C-B50C-39B844451AB2}"/>
                </a:ext>
              </a:extLst>
            </p:cNvPr>
            <p:cNvSpPr/>
            <p:nvPr/>
          </p:nvSpPr>
          <p:spPr>
            <a:xfrm>
              <a:off x="2196662" y="4186133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7F4F54F0-A0E8-C24C-AB7D-5D2AA4FA4F51}"/>
                </a:ext>
              </a:extLst>
            </p:cNvPr>
            <p:cNvSpPr/>
            <p:nvPr/>
          </p:nvSpPr>
          <p:spPr>
            <a:xfrm>
              <a:off x="3689119" y="4950805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BC57888-E9BB-EB48-A878-D315DAF4FC61}"/>
                </a:ext>
              </a:extLst>
            </p:cNvPr>
            <p:cNvSpPr/>
            <p:nvPr/>
          </p:nvSpPr>
          <p:spPr>
            <a:xfrm>
              <a:off x="3262556" y="4376676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86DD7D3-F5DA-9746-A936-96F75C4A64D3}"/>
                </a:ext>
              </a:extLst>
            </p:cNvPr>
            <p:cNvSpPr/>
            <p:nvPr/>
          </p:nvSpPr>
          <p:spPr>
            <a:xfrm>
              <a:off x="3538459" y="3656270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22CBA58-5153-074E-8A22-ECE9E0FDAAF0}"/>
                </a:ext>
              </a:extLst>
            </p:cNvPr>
            <p:cNvSpPr/>
            <p:nvPr/>
          </p:nvSpPr>
          <p:spPr>
            <a:xfrm>
              <a:off x="2392834" y="4507623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4B01A9A-7B93-8343-AEE2-645863937347}"/>
              </a:ext>
            </a:extLst>
          </p:cNvPr>
          <p:cNvGrpSpPr/>
          <p:nvPr/>
        </p:nvGrpSpPr>
        <p:grpSpPr>
          <a:xfrm>
            <a:off x="7944412" y="2852280"/>
            <a:ext cx="2617075" cy="2112579"/>
            <a:chOff x="1576551" y="3563438"/>
            <a:chExt cx="2617075" cy="2112579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82DD790-6515-5E45-837A-7A97B4AE0CA3}"/>
                </a:ext>
              </a:extLst>
            </p:cNvPr>
            <p:cNvSpPr/>
            <p:nvPr/>
          </p:nvSpPr>
          <p:spPr>
            <a:xfrm>
              <a:off x="1576551" y="3563438"/>
              <a:ext cx="2617075" cy="211257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A6E23CC-E21C-B243-8A17-5C77301C3FD8}"/>
                </a:ext>
              </a:extLst>
            </p:cNvPr>
            <p:cNvSpPr/>
            <p:nvPr/>
          </p:nvSpPr>
          <p:spPr>
            <a:xfrm>
              <a:off x="1668508" y="4423090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241E3AD1-2026-8B41-B2C4-D4ACB7DF9A8D}"/>
                </a:ext>
              </a:extLst>
            </p:cNvPr>
            <p:cNvSpPr/>
            <p:nvPr/>
          </p:nvSpPr>
          <p:spPr>
            <a:xfrm>
              <a:off x="3925612" y="4311417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15AB5FD-1751-C342-83D5-AE3BA63A1431}"/>
                </a:ext>
              </a:extLst>
            </p:cNvPr>
            <p:cNvSpPr/>
            <p:nvPr/>
          </p:nvSpPr>
          <p:spPr>
            <a:xfrm>
              <a:off x="3032230" y="3820510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692C6FE-CBC1-0A4B-BFF1-542C5DCE7260}"/>
                </a:ext>
              </a:extLst>
            </p:cNvPr>
            <p:cNvSpPr/>
            <p:nvPr/>
          </p:nvSpPr>
          <p:spPr>
            <a:xfrm>
              <a:off x="3268717" y="4735343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D60E2223-4BD4-5F4A-8D91-62467597B72D}"/>
                </a:ext>
              </a:extLst>
            </p:cNvPr>
            <p:cNvSpPr/>
            <p:nvPr/>
          </p:nvSpPr>
          <p:spPr>
            <a:xfrm>
              <a:off x="1944413" y="3609407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5C9D969C-26FB-B249-9949-70AEB925FDB9}"/>
                </a:ext>
              </a:extLst>
            </p:cNvPr>
            <p:cNvSpPr/>
            <p:nvPr/>
          </p:nvSpPr>
          <p:spPr>
            <a:xfrm>
              <a:off x="2853557" y="5331804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36B819D9-5BFA-A148-BE9E-4A623626E1D3}"/>
                </a:ext>
              </a:extLst>
            </p:cNvPr>
            <p:cNvSpPr/>
            <p:nvPr/>
          </p:nvSpPr>
          <p:spPr>
            <a:xfrm>
              <a:off x="3210905" y="5426831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6D09D3E-B5B9-DC4D-BF15-551541A4C43B}"/>
                </a:ext>
              </a:extLst>
            </p:cNvPr>
            <p:cNvSpPr/>
            <p:nvPr/>
          </p:nvSpPr>
          <p:spPr>
            <a:xfrm>
              <a:off x="2776316" y="4709497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1BF7F94-B669-534A-8134-195767FC9A64}"/>
                </a:ext>
              </a:extLst>
            </p:cNvPr>
            <p:cNvSpPr/>
            <p:nvPr/>
          </p:nvSpPr>
          <p:spPr>
            <a:xfrm>
              <a:off x="2816773" y="4233430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8D42E89B-D0A7-3A41-A06B-1026D719E034}"/>
                </a:ext>
              </a:extLst>
            </p:cNvPr>
            <p:cNvSpPr/>
            <p:nvPr/>
          </p:nvSpPr>
          <p:spPr>
            <a:xfrm>
              <a:off x="1865584" y="4903508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7CB55CCA-8FD9-8946-8679-08A88FE8F430}"/>
                </a:ext>
              </a:extLst>
            </p:cNvPr>
            <p:cNvSpPr/>
            <p:nvPr/>
          </p:nvSpPr>
          <p:spPr>
            <a:xfrm>
              <a:off x="1710551" y="3897145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928A1C8-39F7-4146-8E63-754B9885D081}"/>
                </a:ext>
              </a:extLst>
            </p:cNvPr>
            <p:cNvSpPr/>
            <p:nvPr/>
          </p:nvSpPr>
          <p:spPr>
            <a:xfrm>
              <a:off x="1723694" y="5426398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3C915B5-AD67-314F-BCB7-B99DF80A4AEA}"/>
                </a:ext>
              </a:extLst>
            </p:cNvPr>
            <p:cNvSpPr/>
            <p:nvPr/>
          </p:nvSpPr>
          <p:spPr>
            <a:xfrm>
              <a:off x="2396358" y="5379101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106B379-6242-CF44-8193-C9F1FA06122C}"/>
                </a:ext>
              </a:extLst>
            </p:cNvPr>
            <p:cNvSpPr/>
            <p:nvPr/>
          </p:nvSpPr>
          <p:spPr>
            <a:xfrm rot="6117313">
              <a:off x="2200176" y="4931076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975D8B32-4588-D84B-8B32-B5D7AEC32ACF}"/>
                </a:ext>
              </a:extLst>
            </p:cNvPr>
            <p:cNvSpPr/>
            <p:nvPr/>
          </p:nvSpPr>
          <p:spPr>
            <a:xfrm>
              <a:off x="3873060" y="5379101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4CBDBEE-203E-294C-A2F1-E4B3F5DDC004}"/>
                </a:ext>
              </a:extLst>
            </p:cNvPr>
            <p:cNvSpPr/>
            <p:nvPr/>
          </p:nvSpPr>
          <p:spPr>
            <a:xfrm>
              <a:off x="2196662" y="4186133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A33A9F1B-3816-944A-98F0-5A752FFD5896}"/>
                </a:ext>
              </a:extLst>
            </p:cNvPr>
            <p:cNvSpPr/>
            <p:nvPr/>
          </p:nvSpPr>
          <p:spPr>
            <a:xfrm>
              <a:off x="3689119" y="4950805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CA2158D-5E3B-5B40-9BEF-7BAEF11D220E}"/>
                </a:ext>
              </a:extLst>
            </p:cNvPr>
            <p:cNvSpPr/>
            <p:nvPr/>
          </p:nvSpPr>
          <p:spPr>
            <a:xfrm>
              <a:off x="3262556" y="4376676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82CD160-DE22-1545-8304-01F1233B0672}"/>
                </a:ext>
              </a:extLst>
            </p:cNvPr>
            <p:cNvSpPr/>
            <p:nvPr/>
          </p:nvSpPr>
          <p:spPr>
            <a:xfrm>
              <a:off x="3538459" y="3656270"/>
              <a:ext cx="94593" cy="94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4EA2BB56-4490-8B40-B2F8-FF964B558938}"/>
                </a:ext>
              </a:extLst>
            </p:cNvPr>
            <p:cNvSpPr/>
            <p:nvPr/>
          </p:nvSpPr>
          <p:spPr>
            <a:xfrm>
              <a:off x="2392834" y="4507623"/>
              <a:ext cx="94593" cy="94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1B88C85-3193-A54C-82DB-40C6B4667E74}"/>
              </a:ext>
            </a:extLst>
          </p:cNvPr>
          <p:cNvSpPr/>
          <p:nvPr/>
        </p:nvSpPr>
        <p:spPr>
          <a:xfrm>
            <a:off x="367862" y="1177158"/>
            <a:ext cx="1229710" cy="52551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data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770170F-93FC-444E-96F2-A0B2E3DF32FB}"/>
              </a:ext>
            </a:extLst>
          </p:cNvPr>
          <p:cNvSpPr/>
          <p:nvPr/>
        </p:nvSpPr>
        <p:spPr>
          <a:xfrm>
            <a:off x="376102" y="3524060"/>
            <a:ext cx="1229710" cy="52551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</a:t>
            </a:r>
          </a:p>
        </p:txBody>
      </p:sp>
      <p:sp>
        <p:nvSpPr>
          <p:cNvPr id="221" name="Right Triangle 220">
            <a:extLst>
              <a:ext uri="{FF2B5EF4-FFF2-40B4-BE49-F238E27FC236}">
                <a16:creationId xmlns:a16="http://schemas.microsoft.com/office/drawing/2014/main" id="{72FB771E-F03A-E649-95D8-84ACF3363BD9}"/>
              </a:ext>
            </a:extLst>
          </p:cNvPr>
          <p:cNvSpPr/>
          <p:nvPr/>
        </p:nvSpPr>
        <p:spPr>
          <a:xfrm>
            <a:off x="1771623" y="2910959"/>
            <a:ext cx="2559269" cy="2086304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EC2AC04-CC7E-BB40-AB94-5FC2FE5D5706}"/>
              </a:ext>
            </a:extLst>
          </p:cNvPr>
          <p:cNvSpPr/>
          <p:nvPr/>
        </p:nvSpPr>
        <p:spPr>
          <a:xfrm>
            <a:off x="7994822" y="811178"/>
            <a:ext cx="1272746" cy="1782993"/>
          </a:xfrm>
          <a:prstGeom prst="ellipse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CF5CAFBF-F30B-9B40-BB6B-D5D3311072A9}"/>
              </a:ext>
            </a:extLst>
          </p:cNvPr>
          <p:cNvSpPr/>
          <p:nvPr/>
        </p:nvSpPr>
        <p:spPr>
          <a:xfrm>
            <a:off x="4839855" y="635875"/>
            <a:ext cx="1256145" cy="2123681"/>
          </a:xfrm>
          <a:custGeom>
            <a:avLst/>
            <a:gdLst>
              <a:gd name="connsiteX0" fmla="*/ 13241 w 1339276"/>
              <a:gd name="connsiteY0" fmla="*/ 29116 h 2141773"/>
              <a:gd name="connsiteX1" fmla="*/ 220865 w 1339276"/>
              <a:gd name="connsiteY1" fmla="*/ 78844 h 2141773"/>
              <a:gd name="connsiteX2" fmla="*/ 1304907 w 1339276"/>
              <a:gd name="connsiteY2" fmla="*/ 649158 h 2141773"/>
              <a:gd name="connsiteX3" fmla="*/ 968831 w 1339276"/>
              <a:gd name="connsiteY3" fmla="*/ 2141773 h 2141773"/>
              <a:gd name="connsiteX4" fmla="*/ 955426 w 1339276"/>
              <a:gd name="connsiteY4" fmla="*/ 2112264 h 2141773"/>
              <a:gd name="connsiteX5" fmla="*/ 960581 w 1339276"/>
              <a:gd name="connsiteY5" fmla="*/ 2112264 h 2141773"/>
              <a:gd name="connsiteX6" fmla="*/ 0 w 1339276"/>
              <a:gd name="connsiteY6" fmla="*/ 0 h 2141773"/>
              <a:gd name="connsiteX7" fmla="*/ 13241 w 1339276"/>
              <a:gd name="connsiteY7" fmla="*/ 29116 h 2141773"/>
              <a:gd name="connsiteX8" fmla="*/ 8614 w 1339276"/>
              <a:gd name="connsiteY8" fmla="*/ 28008 h 2141773"/>
              <a:gd name="connsiteX9" fmla="*/ 955426 w 1339276"/>
              <a:gd name="connsiteY9" fmla="*/ 2112264 h 2141773"/>
              <a:gd name="connsiteX10" fmla="*/ 0 w 1339276"/>
              <a:gd name="connsiteY10" fmla="*/ 2112264 h 21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9276" h="2141773">
                <a:moveTo>
                  <a:pt x="13241" y="29116"/>
                </a:moveTo>
                <a:lnTo>
                  <a:pt x="220865" y="78844"/>
                </a:lnTo>
                <a:cubicBezTo>
                  <a:pt x="712398" y="199447"/>
                  <a:pt x="1164876" y="340900"/>
                  <a:pt x="1304907" y="649158"/>
                </a:cubicBezTo>
                <a:cubicBezTo>
                  <a:pt x="1464943" y="1001452"/>
                  <a:pt x="1016842" y="1889914"/>
                  <a:pt x="968831" y="2141773"/>
                </a:cubicBezTo>
                <a:lnTo>
                  <a:pt x="955426" y="2112264"/>
                </a:lnTo>
                <a:lnTo>
                  <a:pt x="960581" y="2112264"/>
                </a:lnTo>
                <a:close/>
                <a:moveTo>
                  <a:pt x="0" y="0"/>
                </a:moveTo>
                <a:lnTo>
                  <a:pt x="13241" y="29116"/>
                </a:lnTo>
                <a:lnTo>
                  <a:pt x="8614" y="28008"/>
                </a:lnTo>
                <a:lnTo>
                  <a:pt x="955426" y="2112264"/>
                </a:lnTo>
                <a:lnTo>
                  <a:pt x="0" y="21122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92BE50F9-07FE-344B-990C-C417AE98D467}"/>
              </a:ext>
            </a:extLst>
          </p:cNvPr>
          <p:cNvSpPr/>
          <p:nvPr/>
        </p:nvSpPr>
        <p:spPr>
          <a:xfrm>
            <a:off x="2265935" y="27709"/>
            <a:ext cx="1229710" cy="52551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1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Epoch 1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45D09A2-AA39-054A-AEF2-A052D4E809DB}"/>
              </a:ext>
            </a:extLst>
          </p:cNvPr>
          <p:cNvSpPr/>
          <p:nvPr/>
        </p:nvSpPr>
        <p:spPr>
          <a:xfrm>
            <a:off x="5522065" y="27709"/>
            <a:ext cx="1229710" cy="52551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2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Epoch 10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5DAF8085-20AF-DF40-B493-CE64C484F674}"/>
              </a:ext>
            </a:extLst>
          </p:cNvPr>
          <p:cNvSpPr/>
          <p:nvPr/>
        </p:nvSpPr>
        <p:spPr>
          <a:xfrm>
            <a:off x="8631195" y="27709"/>
            <a:ext cx="1229710" cy="52551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3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Epoch 50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4EAC7A45-4CB9-C44A-AE02-25555299B6BD}"/>
              </a:ext>
            </a:extLst>
          </p:cNvPr>
          <p:cNvSpPr/>
          <p:nvPr/>
        </p:nvSpPr>
        <p:spPr>
          <a:xfrm>
            <a:off x="367862" y="5418083"/>
            <a:ext cx="1229710" cy="52551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 instances</a:t>
            </a: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578010C4-C09B-7A42-A8B5-7364431B20BA}"/>
              </a:ext>
            </a:extLst>
          </p:cNvPr>
          <p:cNvSpPr/>
          <p:nvPr/>
        </p:nvSpPr>
        <p:spPr>
          <a:xfrm>
            <a:off x="4926299" y="759390"/>
            <a:ext cx="97383" cy="1035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F29D57D-B34B-DC4A-8288-024AC85753D4}"/>
              </a:ext>
            </a:extLst>
          </p:cNvPr>
          <p:cNvSpPr/>
          <p:nvPr/>
        </p:nvSpPr>
        <p:spPr>
          <a:xfrm>
            <a:off x="8034191" y="759390"/>
            <a:ext cx="97383" cy="1035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CF1D95B0-CF7D-6C41-AC85-96D481FB9B0C}"/>
              </a:ext>
            </a:extLst>
          </p:cNvPr>
          <p:cNvSpPr/>
          <p:nvPr/>
        </p:nvSpPr>
        <p:spPr>
          <a:xfrm>
            <a:off x="1831409" y="750154"/>
            <a:ext cx="97383" cy="1035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DAB42FAB-3ED5-3D41-9AD3-F7FE4DA4A8D5}"/>
              </a:ext>
            </a:extLst>
          </p:cNvPr>
          <p:cNvSpPr/>
          <p:nvPr/>
        </p:nvSpPr>
        <p:spPr>
          <a:xfrm>
            <a:off x="2690954" y="3429000"/>
            <a:ext cx="97383" cy="1035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4D363A7C-6413-EF4F-8636-751743522C0C}"/>
              </a:ext>
            </a:extLst>
          </p:cNvPr>
          <p:cNvSpPr/>
          <p:nvPr/>
        </p:nvSpPr>
        <p:spPr>
          <a:xfrm>
            <a:off x="5817463" y="3432297"/>
            <a:ext cx="97383" cy="1035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4736A25D-8932-AA40-8D79-87BE1A63F0A5}"/>
              </a:ext>
            </a:extLst>
          </p:cNvPr>
          <p:cNvSpPr/>
          <p:nvPr/>
        </p:nvSpPr>
        <p:spPr>
          <a:xfrm>
            <a:off x="8943974" y="3429000"/>
            <a:ext cx="97383" cy="1035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A0509B56-289D-6A4A-A2C0-62E0ABF2834F}"/>
              </a:ext>
            </a:extLst>
          </p:cNvPr>
          <p:cNvSpPr/>
          <p:nvPr/>
        </p:nvSpPr>
        <p:spPr>
          <a:xfrm>
            <a:off x="4889015" y="2888526"/>
            <a:ext cx="1256145" cy="2123681"/>
          </a:xfrm>
          <a:custGeom>
            <a:avLst/>
            <a:gdLst>
              <a:gd name="connsiteX0" fmla="*/ 13241 w 1339276"/>
              <a:gd name="connsiteY0" fmla="*/ 29116 h 2141773"/>
              <a:gd name="connsiteX1" fmla="*/ 220865 w 1339276"/>
              <a:gd name="connsiteY1" fmla="*/ 78844 h 2141773"/>
              <a:gd name="connsiteX2" fmla="*/ 1304907 w 1339276"/>
              <a:gd name="connsiteY2" fmla="*/ 649158 h 2141773"/>
              <a:gd name="connsiteX3" fmla="*/ 968831 w 1339276"/>
              <a:gd name="connsiteY3" fmla="*/ 2141773 h 2141773"/>
              <a:gd name="connsiteX4" fmla="*/ 955426 w 1339276"/>
              <a:gd name="connsiteY4" fmla="*/ 2112264 h 2141773"/>
              <a:gd name="connsiteX5" fmla="*/ 960581 w 1339276"/>
              <a:gd name="connsiteY5" fmla="*/ 2112264 h 2141773"/>
              <a:gd name="connsiteX6" fmla="*/ 0 w 1339276"/>
              <a:gd name="connsiteY6" fmla="*/ 0 h 2141773"/>
              <a:gd name="connsiteX7" fmla="*/ 13241 w 1339276"/>
              <a:gd name="connsiteY7" fmla="*/ 29116 h 2141773"/>
              <a:gd name="connsiteX8" fmla="*/ 8614 w 1339276"/>
              <a:gd name="connsiteY8" fmla="*/ 28008 h 2141773"/>
              <a:gd name="connsiteX9" fmla="*/ 955426 w 1339276"/>
              <a:gd name="connsiteY9" fmla="*/ 2112264 h 2141773"/>
              <a:gd name="connsiteX10" fmla="*/ 0 w 1339276"/>
              <a:gd name="connsiteY10" fmla="*/ 2112264 h 21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9276" h="2141773">
                <a:moveTo>
                  <a:pt x="13241" y="29116"/>
                </a:moveTo>
                <a:lnTo>
                  <a:pt x="220865" y="78844"/>
                </a:lnTo>
                <a:cubicBezTo>
                  <a:pt x="712398" y="199447"/>
                  <a:pt x="1164876" y="340900"/>
                  <a:pt x="1304907" y="649158"/>
                </a:cubicBezTo>
                <a:cubicBezTo>
                  <a:pt x="1464943" y="1001452"/>
                  <a:pt x="1016842" y="1889914"/>
                  <a:pt x="968831" y="2141773"/>
                </a:cubicBezTo>
                <a:lnTo>
                  <a:pt x="955426" y="2112264"/>
                </a:lnTo>
                <a:lnTo>
                  <a:pt x="960581" y="2112264"/>
                </a:lnTo>
                <a:close/>
                <a:moveTo>
                  <a:pt x="0" y="0"/>
                </a:moveTo>
                <a:lnTo>
                  <a:pt x="13241" y="29116"/>
                </a:lnTo>
                <a:lnTo>
                  <a:pt x="8614" y="28008"/>
                </a:lnTo>
                <a:lnTo>
                  <a:pt x="955426" y="2112264"/>
                </a:lnTo>
                <a:lnTo>
                  <a:pt x="0" y="21122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E2C07E81-36D7-7647-B6E2-C20DC2B31ACA}"/>
              </a:ext>
            </a:extLst>
          </p:cNvPr>
          <p:cNvSpPr/>
          <p:nvPr/>
        </p:nvSpPr>
        <p:spPr>
          <a:xfrm>
            <a:off x="7999271" y="3040398"/>
            <a:ext cx="1272746" cy="1782993"/>
          </a:xfrm>
          <a:prstGeom prst="ellipse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8ACE3C8-31B9-1F46-BF99-15421E9DB6F4}"/>
              </a:ext>
            </a:extLst>
          </p:cNvPr>
          <p:cNvSpPr txBox="1"/>
          <p:nvPr/>
        </p:nvSpPr>
        <p:spPr>
          <a:xfrm>
            <a:off x="1918016" y="5418083"/>
            <a:ext cx="220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error – 5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error - 3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BEA122A-E4B0-FD4F-A989-E3EC5BF8D8DE}"/>
              </a:ext>
            </a:extLst>
          </p:cNvPr>
          <p:cNvSpPr txBox="1"/>
          <p:nvPr/>
        </p:nvSpPr>
        <p:spPr>
          <a:xfrm>
            <a:off x="4994921" y="5422211"/>
            <a:ext cx="220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error – 1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error - 1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E0A29FAB-1816-D14D-8C9C-743167E0E5FA}"/>
              </a:ext>
            </a:extLst>
          </p:cNvPr>
          <p:cNvSpPr txBox="1"/>
          <p:nvPr/>
        </p:nvSpPr>
        <p:spPr>
          <a:xfrm>
            <a:off x="8180908" y="5418083"/>
            <a:ext cx="220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error – 0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error - 2</a:t>
            </a:r>
          </a:p>
        </p:txBody>
      </p:sp>
      <p:sp>
        <p:nvSpPr>
          <p:cNvPr id="220" name="Right Triangle 219">
            <a:extLst>
              <a:ext uri="{FF2B5EF4-FFF2-40B4-BE49-F238E27FC236}">
                <a16:creationId xmlns:a16="http://schemas.microsoft.com/office/drawing/2014/main" id="{1F0E97BF-1671-674F-AF9A-5457FD738A9B}"/>
              </a:ext>
            </a:extLst>
          </p:cNvPr>
          <p:cNvSpPr/>
          <p:nvPr/>
        </p:nvSpPr>
        <p:spPr>
          <a:xfrm>
            <a:off x="1739461" y="635875"/>
            <a:ext cx="2559269" cy="2086304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2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2BF35C-F670-3841-A121-0282B8DC5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528994"/>
              </p:ext>
            </p:extLst>
          </p:nvPr>
        </p:nvGraphicFramePr>
        <p:xfrm>
          <a:off x="627405" y="-100466"/>
          <a:ext cx="11156099" cy="687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720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4965F2CA-BFA6-B44C-B1DB-F47C0081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1663700"/>
            <a:ext cx="4902200" cy="35306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CECD1FE-DDC1-1548-8337-CA9B17FA84B4}"/>
              </a:ext>
            </a:extLst>
          </p:cNvPr>
          <p:cNvSpPr/>
          <p:nvPr/>
        </p:nvSpPr>
        <p:spPr>
          <a:xfrm>
            <a:off x="4402318" y="2045616"/>
            <a:ext cx="3874416" cy="2507530"/>
          </a:xfrm>
          <a:custGeom>
            <a:avLst/>
            <a:gdLst>
              <a:gd name="connsiteX0" fmla="*/ 0 w 3874416"/>
              <a:gd name="connsiteY0" fmla="*/ 2507530 h 2507530"/>
              <a:gd name="connsiteX1" fmla="*/ 0 w 3874416"/>
              <a:gd name="connsiteY1" fmla="*/ 857840 h 2507530"/>
              <a:gd name="connsiteX2" fmla="*/ 3874416 w 3874416"/>
              <a:gd name="connsiteY2" fmla="*/ 0 h 2507530"/>
              <a:gd name="connsiteX3" fmla="*/ 0 w 3874416"/>
              <a:gd name="connsiteY3" fmla="*/ 2507530 h 250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4416" h="2507530">
                <a:moveTo>
                  <a:pt x="0" y="2507530"/>
                </a:moveTo>
                <a:lnTo>
                  <a:pt x="0" y="857840"/>
                </a:lnTo>
                <a:lnTo>
                  <a:pt x="3874416" y="0"/>
                </a:lnTo>
                <a:lnTo>
                  <a:pt x="0" y="250753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3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F3DFFBF-2F42-FB4A-8310-CDA037038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350812"/>
              </p:ext>
            </p:extLst>
          </p:nvPr>
        </p:nvGraphicFramePr>
        <p:xfrm>
          <a:off x="3315854" y="1320800"/>
          <a:ext cx="5116945" cy="35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41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B79AB3B-BECD-7242-AC7E-22033C075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851732"/>
              </p:ext>
            </p:extLst>
          </p:nvPr>
        </p:nvGraphicFramePr>
        <p:xfrm>
          <a:off x="2456873" y="803564"/>
          <a:ext cx="6373089" cy="469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142459C-0625-724E-B467-43FFFC58F365}"/>
              </a:ext>
            </a:extLst>
          </p:cNvPr>
          <p:cNvSpPr/>
          <p:nvPr/>
        </p:nvSpPr>
        <p:spPr>
          <a:xfrm>
            <a:off x="3897745" y="3428999"/>
            <a:ext cx="1145307" cy="228600"/>
          </a:xfrm>
          <a:prstGeom prst="wedgeRoundRectCallout">
            <a:avLst>
              <a:gd name="adj1" fmla="val -30167"/>
              <a:gd name="adj2" fmla="val 242025"/>
              <a:gd name="adj3" fmla="val 16667"/>
            </a:avLst>
          </a:prstGeom>
          <a:solidFill>
            <a:schemeClr val="bg2">
              <a:lumMod val="90000"/>
              <a:alpha val="49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Goldilocks spot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2FD7AA-919A-BE44-B1AA-5FDBD6D28B0E}"/>
              </a:ext>
            </a:extLst>
          </p:cNvPr>
          <p:cNvSpPr/>
          <p:nvPr/>
        </p:nvSpPr>
        <p:spPr>
          <a:xfrm>
            <a:off x="4036289" y="4054764"/>
            <a:ext cx="221673" cy="314036"/>
          </a:xfrm>
          <a:prstGeom prst="ellipse">
            <a:avLst/>
          </a:prstGeom>
          <a:solidFill>
            <a:schemeClr val="bg2">
              <a:lumMod val="90000"/>
              <a:alpha val="49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ACFEA9-C333-0E42-A536-76DB9AA6E534}"/>
              </a:ext>
            </a:extLst>
          </p:cNvPr>
          <p:cNvCxnSpPr>
            <a:cxnSpLocks/>
          </p:cNvCxnSpPr>
          <p:nvPr/>
        </p:nvCxnSpPr>
        <p:spPr>
          <a:xfrm>
            <a:off x="3897745" y="1179945"/>
            <a:ext cx="0" cy="32627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DCE059-5DF1-F24F-B791-A270D1A5FA77}"/>
              </a:ext>
            </a:extLst>
          </p:cNvPr>
          <p:cNvCxnSpPr>
            <a:cxnSpLocks/>
          </p:cNvCxnSpPr>
          <p:nvPr/>
        </p:nvCxnSpPr>
        <p:spPr>
          <a:xfrm>
            <a:off x="4364182" y="1179945"/>
            <a:ext cx="0" cy="32627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6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7012760-98DB-C347-B47D-5C573906B4C2}"/>
              </a:ext>
            </a:extLst>
          </p:cNvPr>
          <p:cNvGrpSpPr/>
          <p:nvPr/>
        </p:nvGrpSpPr>
        <p:grpSpPr>
          <a:xfrm>
            <a:off x="3733679" y="1160379"/>
            <a:ext cx="3082757" cy="3393148"/>
            <a:chOff x="2486769" y="97239"/>
            <a:chExt cx="6391433" cy="631269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DC29F11-33F6-FE47-AB68-233A1496DD81}"/>
                </a:ext>
              </a:extLst>
            </p:cNvPr>
            <p:cNvGrpSpPr/>
            <p:nvPr/>
          </p:nvGrpSpPr>
          <p:grpSpPr>
            <a:xfrm>
              <a:off x="4239757" y="613367"/>
              <a:ext cx="2617075" cy="2112579"/>
              <a:chOff x="1576551" y="3563438"/>
              <a:chExt cx="2617075" cy="211257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3F0F5A8-ABE9-B84D-BACC-3021C3FEE4D7}"/>
                  </a:ext>
                </a:extLst>
              </p:cNvPr>
              <p:cNvSpPr/>
              <p:nvPr/>
            </p:nvSpPr>
            <p:spPr>
              <a:xfrm>
                <a:off x="1576551" y="3563438"/>
                <a:ext cx="2617075" cy="2112579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1FE0FB-AA43-154F-8F49-537EAA6768DF}"/>
                  </a:ext>
                </a:extLst>
              </p:cNvPr>
              <p:cNvSpPr/>
              <p:nvPr/>
            </p:nvSpPr>
            <p:spPr>
              <a:xfrm>
                <a:off x="1668508" y="4423090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E393244-225E-EB49-B8D7-91F6413B9134}"/>
                  </a:ext>
                </a:extLst>
              </p:cNvPr>
              <p:cNvSpPr/>
              <p:nvPr/>
            </p:nvSpPr>
            <p:spPr>
              <a:xfrm>
                <a:off x="3925612" y="4311417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43820C-89DE-6A46-87F4-AC155820D484}"/>
                  </a:ext>
                </a:extLst>
              </p:cNvPr>
              <p:cNvSpPr/>
              <p:nvPr/>
            </p:nvSpPr>
            <p:spPr>
              <a:xfrm>
                <a:off x="3032230" y="3820510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F43916D-C3D0-094B-92E6-9A9B6DE8AF5D}"/>
                  </a:ext>
                </a:extLst>
              </p:cNvPr>
              <p:cNvSpPr/>
              <p:nvPr/>
            </p:nvSpPr>
            <p:spPr>
              <a:xfrm>
                <a:off x="3268717" y="4735343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B46F7F3-05F1-544A-BC38-D55D44A3995E}"/>
                  </a:ext>
                </a:extLst>
              </p:cNvPr>
              <p:cNvSpPr/>
              <p:nvPr/>
            </p:nvSpPr>
            <p:spPr>
              <a:xfrm>
                <a:off x="1944413" y="3609407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0C69263-7658-FD4E-970A-8AE05AE16360}"/>
                  </a:ext>
                </a:extLst>
              </p:cNvPr>
              <p:cNvSpPr/>
              <p:nvPr/>
            </p:nvSpPr>
            <p:spPr>
              <a:xfrm>
                <a:off x="2853557" y="5331804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8D7953D-F802-D944-A667-4D8D6F5C23B4}"/>
                  </a:ext>
                </a:extLst>
              </p:cNvPr>
              <p:cNvSpPr/>
              <p:nvPr/>
            </p:nvSpPr>
            <p:spPr>
              <a:xfrm>
                <a:off x="3210905" y="5426831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3F0ABF8-9594-CA4F-B6C7-CF8A8DABC15D}"/>
                  </a:ext>
                </a:extLst>
              </p:cNvPr>
              <p:cNvSpPr/>
              <p:nvPr/>
            </p:nvSpPr>
            <p:spPr>
              <a:xfrm>
                <a:off x="2820394" y="4699556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D2B818F-6004-F74E-81A2-2A5EB8B9BB1C}"/>
                  </a:ext>
                </a:extLst>
              </p:cNvPr>
              <p:cNvSpPr/>
              <p:nvPr/>
            </p:nvSpPr>
            <p:spPr>
              <a:xfrm>
                <a:off x="2816773" y="4233430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6C02949-E08C-5C4D-BE40-953623973D9B}"/>
                  </a:ext>
                </a:extLst>
              </p:cNvPr>
              <p:cNvSpPr/>
              <p:nvPr/>
            </p:nvSpPr>
            <p:spPr>
              <a:xfrm>
                <a:off x="1865584" y="4903508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FB24186-3789-7B4A-80DC-8F238A0C17E0}"/>
                  </a:ext>
                </a:extLst>
              </p:cNvPr>
              <p:cNvSpPr/>
              <p:nvPr/>
            </p:nvSpPr>
            <p:spPr>
              <a:xfrm>
                <a:off x="1710551" y="3897145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600810-EEC3-E94A-A0B2-9322C8A36A0E}"/>
                  </a:ext>
                </a:extLst>
              </p:cNvPr>
              <p:cNvSpPr/>
              <p:nvPr/>
            </p:nvSpPr>
            <p:spPr>
              <a:xfrm>
                <a:off x="1723694" y="5426398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1E2361-73F5-EB40-A53C-59E7E9FF9C16}"/>
                  </a:ext>
                </a:extLst>
              </p:cNvPr>
              <p:cNvSpPr/>
              <p:nvPr/>
            </p:nvSpPr>
            <p:spPr>
              <a:xfrm>
                <a:off x="2396358" y="5379101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92249D8-E3FF-824B-A361-F623743AE332}"/>
                  </a:ext>
                </a:extLst>
              </p:cNvPr>
              <p:cNvSpPr/>
              <p:nvPr/>
            </p:nvSpPr>
            <p:spPr>
              <a:xfrm rot="6117313">
                <a:off x="2200176" y="4931076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E668786-0945-304E-B842-13D775DC70B3}"/>
                  </a:ext>
                </a:extLst>
              </p:cNvPr>
              <p:cNvSpPr/>
              <p:nvPr/>
            </p:nvSpPr>
            <p:spPr>
              <a:xfrm>
                <a:off x="3873060" y="5379101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327AB23-7858-3147-9E42-628DAC186E9D}"/>
                  </a:ext>
                </a:extLst>
              </p:cNvPr>
              <p:cNvSpPr/>
              <p:nvPr/>
            </p:nvSpPr>
            <p:spPr>
              <a:xfrm>
                <a:off x="2196662" y="4186133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0B4E362-136F-AB43-940B-6F158D880E97}"/>
                  </a:ext>
                </a:extLst>
              </p:cNvPr>
              <p:cNvSpPr/>
              <p:nvPr/>
            </p:nvSpPr>
            <p:spPr>
              <a:xfrm>
                <a:off x="3689119" y="4950805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6F24CBD-CEC1-5047-B4B4-4AA82C14EFA1}"/>
                  </a:ext>
                </a:extLst>
              </p:cNvPr>
              <p:cNvSpPr/>
              <p:nvPr/>
            </p:nvSpPr>
            <p:spPr>
              <a:xfrm>
                <a:off x="3262556" y="4376676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E97464C-DB79-A64A-80FB-F2B100EA5E8B}"/>
                  </a:ext>
                </a:extLst>
              </p:cNvPr>
              <p:cNvSpPr/>
              <p:nvPr/>
            </p:nvSpPr>
            <p:spPr>
              <a:xfrm>
                <a:off x="3538459" y="3656270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3BCC5BA-CFF8-1245-A0E9-C6A661343CE2}"/>
                  </a:ext>
                </a:extLst>
              </p:cNvPr>
              <p:cNvSpPr/>
              <p:nvPr/>
            </p:nvSpPr>
            <p:spPr>
              <a:xfrm>
                <a:off x="2392834" y="4507623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78FD11-901A-9543-92FB-3609AECFB10A}"/>
                </a:ext>
              </a:extLst>
            </p:cNvPr>
            <p:cNvGrpSpPr/>
            <p:nvPr/>
          </p:nvGrpSpPr>
          <p:grpSpPr>
            <a:xfrm>
              <a:off x="2486769" y="3719773"/>
              <a:ext cx="2617075" cy="2112579"/>
              <a:chOff x="1098330" y="1566040"/>
              <a:chExt cx="2617075" cy="211257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6538CAE-5F60-164F-9339-56572F3AF70F}"/>
                  </a:ext>
                </a:extLst>
              </p:cNvPr>
              <p:cNvSpPr/>
              <p:nvPr/>
            </p:nvSpPr>
            <p:spPr>
              <a:xfrm>
                <a:off x="1098330" y="1566040"/>
                <a:ext cx="2617075" cy="2112579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ACFBC57-6544-0446-861F-295EA68721EC}"/>
                  </a:ext>
                </a:extLst>
              </p:cNvPr>
              <p:cNvSpPr/>
              <p:nvPr/>
            </p:nvSpPr>
            <p:spPr>
              <a:xfrm>
                <a:off x="1513489" y="1839310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D10F01B-03C2-DA4B-9CE9-75413AF5476C}"/>
                  </a:ext>
                </a:extLst>
              </p:cNvPr>
              <p:cNvSpPr/>
              <p:nvPr/>
            </p:nvSpPr>
            <p:spPr>
              <a:xfrm>
                <a:off x="2123084" y="2236078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2FFD433-1459-2B41-828E-BAD25CE5D81A}"/>
                  </a:ext>
                </a:extLst>
              </p:cNvPr>
              <p:cNvSpPr/>
              <p:nvPr/>
            </p:nvSpPr>
            <p:spPr>
              <a:xfrm>
                <a:off x="2532992" y="2301765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71AABDB-0B3D-5E4D-9C42-6B293905AD77}"/>
                  </a:ext>
                </a:extLst>
              </p:cNvPr>
              <p:cNvSpPr/>
              <p:nvPr/>
            </p:nvSpPr>
            <p:spPr>
              <a:xfrm>
                <a:off x="1713185" y="2622330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E36D5D7-9056-1D4F-BA79-E22DB7E4EE16}"/>
                  </a:ext>
                </a:extLst>
              </p:cNvPr>
              <p:cNvSpPr/>
              <p:nvPr/>
            </p:nvSpPr>
            <p:spPr>
              <a:xfrm>
                <a:off x="2012730" y="2953407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4F8032C-9121-F747-9881-DE96E571BF7A}"/>
                  </a:ext>
                </a:extLst>
              </p:cNvPr>
              <p:cNvSpPr/>
              <p:nvPr/>
            </p:nvSpPr>
            <p:spPr>
              <a:xfrm>
                <a:off x="2790496" y="2737945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9E77D1-88BB-3A41-AE6B-69129C11A66F}"/>
                  </a:ext>
                </a:extLst>
              </p:cNvPr>
              <p:cNvSpPr/>
              <p:nvPr/>
            </p:nvSpPr>
            <p:spPr>
              <a:xfrm>
                <a:off x="2484796" y="1855077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6A3BCCC-06F5-0A48-823F-7A1D51A5AE21}"/>
                  </a:ext>
                </a:extLst>
              </p:cNvPr>
              <p:cNvSpPr/>
              <p:nvPr/>
            </p:nvSpPr>
            <p:spPr>
              <a:xfrm>
                <a:off x="3389585" y="1797268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7F562FE-9CE8-0B49-8B0E-B0ADAADB9B17}"/>
                  </a:ext>
                </a:extLst>
              </p:cNvPr>
              <p:cNvSpPr/>
              <p:nvPr/>
            </p:nvSpPr>
            <p:spPr>
              <a:xfrm>
                <a:off x="3147847" y="2312276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B37FDA2-2BA6-9D48-B0AA-ECBF509BD000}"/>
                  </a:ext>
                </a:extLst>
              </p:cNvPr>
              <p:cNvSpPr/>
              <p:nvPr/>
            </p:nvSpPr>
            <p:spPr>
              <a:xfrm>
                <a:off x="2175634" y="2653862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317579E-9F16-0546-9BF9-B92E56520A96}"/>
                  </a:ext>
                </a:extLst>
              </p:cNvPr>
              <p:cNvSpPr/>
              <p:nvPr/>
            </p:nvSpPr>
            <p:spPr>
              <a:xfrm>
                <a:off x="3147847" y="2885089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F8800DB-1250-0646-BD43-D097AE436C6C}"/>
                  </a:ext>
                </a:extLst>
              </p:cNvPr>
              <p:cNvSpPr/>
              <p:nvPr/>
            </p:nvSpPr>
            <p:spPr>
              <a:xfrm>
                <a:off x="1387363" y="2906110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F0573A7-5053-2C47-B21D-4F4866203B31}"/>
                  </a:ext>
                </a:extLst>
              </p:cNvPr>
              <p:cNvSpPr/>
              <p:nvPr/>
            </p:nvSpPr>
            <p:spPr>
              <a:xfrm>
                <a:off x="1403126" y="2141484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C439CB8-CFB3-BB47-8054-0C4BA35E0EC6}"/>
                  </a:ext>
                </a:extLst>
              </p:cNvPr>
              <p:cNvSpPr/>
              <p:nvPr/>
            </p:nvSpPr>
            <p:spPr>
              <a:xfrm>
                <a:off x="1613334" y="3137337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F83AF76-D9C1-404B-BE0C-4484FF8AAE60}"/>
                  </a:ext>
                </a:extLst>
              </p:cNvPr>
              <p:cNvSpPr/>
              <p:nvPr/>
            </p:nvSpPr>
            <p:spPr>
              <a:xfrm>
                <a:off x="2963915" y="1933904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979E2C5-55A9-A14C-BBB4-9FB78D1B9E1A}"/>
                  </a:ext>
                </a:extLst>
              </p:cNvPr>
              <p:cNvSpPr/>
              <p:nvPr/>
            </p:nvSpPr>
            <p:spPr>
              <a:xfrm>
                <a:off x="2204541" y="1706169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015B280-76AB-5D4B-82B4-9DF486CCD64A}"/>
                  </a:ext>
                </a:extLst>
              </p:cNvPr>
              <p:cNvSpPr/>
              <p:nvPr/>
            </p:nvSpPr>
            <p:spPr>
              <a:xfrm>
                <a:off x="1918137" y="3381703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BE94D27-D7E8-7C45-805A-5573DE723888}"/>
                  </a:ext>
                </a:extLst>
              </p:cNvPr>
              <p:cNvSpPr/>
              <p:nvPr/>
            </p:nvSpPr>
            <p:spPr>
              <a:xfrm rot="6117313">
                <a:off x="1805993" y="2254467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38BCB01-CCEA-1E41-87D9-F399C5957811}"/>
                  </a:ext>
                </a:extLst>
              </p:cNvPr>
              <p:cNvSpPr/>
              <p:nvPr/>
            </p:nvSpPr>
            <p:spPr>
              <a:xfrm>
                <a:off x="3394839" y="3381703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971ED3-6CB3-3C4A-BB39-48EEA83880F0}"/>
                  </a:ext>
                </a:extLst>
              </p:cNvPr>
              <p:cNvSpPr/>
              <p:nvPr/>
            </p:nvSpPr>
            <p:spPr>
              <a:xfrm>
                <a:off x="1292770" y="2559268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6850349-BDF4-C143-9CC4-B0C86AF84D9A}"/>
                  </a:ext>
                </a:extLst>
              </p:cNvPr>
              <p:cNvSpPr/>
              <p:nvPr/>
            </p:nvSpPr>
            <p:spPr>
              <a:xfrm>
                <a:off x="3389591" y="2690648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3F5D194-74A1-8F40-8C86-E696C8BFDE49}"/>
                  </a:ext>
                </a:extLst>
              </p:cNvPr>
              <p:cNvSpPr/>
              <p:nvPr/>
            </p:nvSpPr>
            <p:spPr>
              <a:xfrm>
                <a:off x="2354316" y="3429000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FECC0B3-951E-7441-B79E-16533FD632AB}"/>
                  </a:ext>
                </a:extLst>
              </p:cNvPr>
              <p:cNvSpPr/>
              <p:nvPr/>
            </p:nvSpPr>
            <p:spPr>
              <a:xfrm>
                <a:off x="1862061" y="1658871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8638B4A-18F4-F747-B110-216DCD3488BC}"/>
                  </a:ext>
                </a:extLst>
              </p:cNvPr>
              <p:cNvSpPr/>
              <p:nvPr/>
            </p:nvSpPr>
            <p:spPr>
              <a:xfrm>
                <a:off x="1983826" y="2017989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7B5093-C426-3648-B8F7-27C48A6CB2F0}"/>
                </a:ext>
              </a:extLst>
            </p:cNvPr>
            <p:cNvSpPr/>
            <p:nvPr/>
          </p:nvSpPr>
          <p:spPr>
            <a:xfrm>
              <a:off x="4334464" y="759391"/>
              <a:ext cx="97383" cy="10357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7146E21-3506-394D-8031-C73547BD6FED}"/>
                </a:ext>
              </a:extLst>
            </p:cNvPr>
            <p:cNvCxnSpPr/>
            <p:nvPr/>
          </p:nvCxnSpPr>
          <p:spPr>
            <a:xfrm flipH="1">
              <a:off x="3616035" y="2724632"/>
              <a:ext cx="1285873" cy="100676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DC635F7-1F47-B249-8B38-AC5EC942639D}"/>
                </a:ext>
              </a:extLst>
            </p:cNvPr>
            <p:cNvGrpSpPr/>
            <p:nvPr/>
          </p:nvGrpSpPr>
          <p:grpSpPr>
            <a:xfrm>
              <a:off x="4239757" y="613367"/>
              <a:ext cx="2617075" cy="2112579"/>
              <a:chOff x="1098330" y="1566040"/>
              <a:chExt cx="2617075" cy="211257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646157-E260-3A47-A8F2-EDDEB622C8B0}"/>
                  </a:ext>
                </a:extLst>
              </p:cNvPr>
              <p:cNvSpPr/>
              <p:nvPr/>
            </p:nvSpPr>
            <p:spPr>
              <a:xfrm>
                <a:off x="1098330" y="1566040"/>
                <a:ext cx="2617075" cy="2112579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02579E8-2A11-DC4D-8092-2B3F5BF5576F}"/>
                  </a:ext>
                </a:extLst>
              </p:cNvPr>
              <p:cNvSpPr/>
              <p:nvPr/>
            </p:nvSpPr>
            <p:spPr>
              <a:xfrm>
                <a:off x="1513489" y="1839310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7CD713B-9BBF-524A-8872-C0E753A708B0}"/>
                  </a:ext>
                </a:extLst>
              </p:cNvPr>
              <p:cNvSpPr/>
              <p:nvPr/>
            </p:nvSpPr>
            <p:spPr>
              <a:xfrm>
                <a:off x="2123084" y="2236078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778EAE4-F2D2-9B4F-919A-CD541717800B}"/>
                  </a:ext>
                </a:extLst>
              </p:cNvPr>
              <p:cNvSpPr/>
              <p:nvPr/>
            </p:nvSpPr>
            <p:spPr>
              <a:xfrm>
                <a:off x="2532992" y="2301765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5AF1059-4430-984F-B291-77701D0C2179}"/>
                  </a:ext>
                </a:extLst>
              </p:cNvPr>
              <p:cNvSpPr/>
              <p:nvPr/>
            </p:nvSpPr>
            <p:spPr>
              <a:xfrm>
                <a:off x="1713185" y="2622330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6375501-F46C-7341-BF42-49401DEEFD51}"/>
                  </a:ext>
                </a:extLst>
              </p:cNvPr>
              <p:cNvSpPr/>
              <p:nvPr/>
            </p:nvSpPr>
            <p:spPr>
              <a:xfrm>
                <a:off x="2012730" y="2953407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95BA9DC-0D68-AA4D-B2C2-10CDCCF4DE33}"/>
                  </a:ext>
                </a:extLst>
              </p:cNvPr>
              <p:cNvSpPr/>
              <p:nvPr/>
            </p:nvSpPr>
            <p:spPr>
              <a:xfrm>
                <a:off x="2790496" y="2737945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455B830-17DD-8A43-9F08-A9A9A891027C}"/>
                  </a:ext>
                </a:extLst>
              </p:cNvPr>
              <p:cNvSpPr/>
              <p:nvPr/>
            </p:nvSpPr>
            <p:spPr>
              <a:xfrm>
                <a:off x="2484796" y="1855077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160D826-33C8-554B-A0C7-D8DA7F3E7814}"/>
                  </a:ext>
                </a:extLst>
              </p:cNvPr>
              <p:cNvSpPr/>
              <p:nvPr/>
            </p:nvSpPr>
            <p:spPr>
              <a:xfrm>
                <a:off x="3389585" y="1797268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2E6DB07-265E-CD4E-850F-82EF039A7A42}"/>
                  </a:ext>
                </a:extLst>
              </p:cNvPr>
              <p:cNvSpPr/>
              <p:nvPr/>
            </p:nvSpPr>
            <p:spPr>
              <a:xfrm>
                <a:off x="3147847" y="2312276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A4C111C-F874-584B-B40D-503CDB29C159}"/>
                  </a:ext>
                </a:extLst>
              </p:cNvPr>
              <p:cNvSpPr/>
              <p:nvPr/>
            </p:nvSpPr>
            <p:spPr>
              <a:xfrm>
                <a:off x="2175634" y="2653862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1620AE6-52E9-6942-AB35-46160067DB03}"/>
                  </a:ext>
                </a:extLst>
              </p:cNvPr>
              <p:cNvSpPr/>
              <p:nvPr/>
            </p:nvSpPr>
            <p:spPr>
              <a:xfrm>
                <a:off x="3147847" y="2885089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E8F5F9D-0757-7346-AE58-CA59C5BAF114}"/>
                  </a:ext>
                </a:extLst>
              </p:cNvPr>
              <p:cNvSpPr/>
              <p:nvPr/>
            </p:nvSpPr>
            <p:spPr>
              <a:xfrm>
                <a:off x="1387363" y="2906110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7BD896C-18DB-0545-817D-DFCC56173AA2}"/>
                  </a:ext>
                </a:extLst>
              </p:cNvPr>
              <p:cNvSpPr/>
              <p:nvPr/>
            </p:nvSpPr>
            <p:spPr>
              <a:xfrm>
                <a:off x="1403126" y="2141484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8554E2C-D331-6848-9689-A4AB32269C87}"/>
                  </a:ext>
                </a:extLst>
              </p:cNvPr>
              <p:cNvSpPr/>
              <p:nvPr/>
            </p:nvSpPr>
            <p:spPr>
              <a:xfrm>
                <a:off x="1613334" y="3137337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A426CFC-327E-E94A-94FE-E0B2F50657A6}"/>
                  </a:ext>
                </a:extLst>
              </p:cNvPr>
              <p:cNvSpPr/>
              <p:nvPr/>
            </p:nvSpPr>
            <p:spPr>
              <a:xfrm>
                <a:off x="2963915" y="1933904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212AE35-726F-F349-900D-CC63B12DD8B1}"/>
                  </a:ext>
                </a:extLst>
              </p:cNvPr>
              <p:cNvSpPr/>
              <p:nvPr/>
            </p:nvSpPr>
            <p:spPr>
              <a:xfrm>
                <a:off x="2204541" y="1706169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14FB6EB-0F6C-034B-BB34-0F3766F294C1}"/>
                  </a:ext>
                </a:extLst>
              </p:cNvPr>
              <p:cNvSpPr/>
              <p:nvPr/>
            </p:nvSpPr>
            <p:spPr>
              <a:xfrm>
                <a:off x="1918137" y="3381703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7F488ED-4A02-9F40-A998-844AF8AD925E}"/>
                  </a:ext>
                </a:extLst>
              </p:cNvPr>
              <p:cNvSpPr/>
              <p:nvPr/>
            </p:nvSpPr>
            <p:spPr>
              <a:xfrm rot="6117313">
                <a:off x="1805993" y="2254467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9FBEBE5-E339-364C-AB0C-5CC4D8B2D9D6}"/>
                  </a:ext>
                </a:extLst>
              </p:cNvPr>
              <p:cNvSpPr/>
              <p:nvPr/>
            </p:nvSpPr>
            <p:spPr>
              <a:xfrm>
                <a:off x="3394839" y="3381703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1270507-663D-0748-9B5B-DE50475B0A1D}"/>
                  </a:ext>
                </a:extLst>
              </p:cNvPr>
              <p:cNvSpPr/>
              <p:nvPr/>
            </p:nvSpPr>
            <p:spPr>
              <a:xfrm>
                <a:off x="1292770" y="2559268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0B6D9CA-CA23-014A-A8FF-ACAE19B1C3D6}"/>
                  </a:ext>
                </a:extLst>
              </p:cNvPr>
              <p:cNvSpPr/>
              <p:nvPr/>
            </p:nvSpPr>
            <p:spPr>
              <a:xfrm>
                <a:off x="3389591" y="2690648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438613D-CFFE-FE40-B5D3-2C23995C3A53}"/>
                  </a:ext>
                </a:extLst>
              </p:cNvPr>
              <p:cNvSpPr/>
              <p:nvPr/>
            </p:nvSpPr>
            <p:spPr>
              <a:xfrm>
                <a:off x="2354316" y="3429000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CF4221B-405D-FF4B-BE04-8508C3D48037}"/>
                  </a:ext>
                </a:extLst>
              </p:cNvPr>
              <p:cNvSpPr/>
              <p:nvPr/>
            </p:nvSpPr>
            <p:spPr>
              <a:xfrm>
                <a:off x="1862061" y="1658871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AAB3A33-777B-2546-A38F-DFF814B7DD5D}"/>
                  </a:ext>
                </a:extLst>
              </p:cNvPr>
              <p:cNvSpPr/>
              <p:nvPr/>
            </p:nvSpPr>
            <p:spPr>
              <a:xfrm>
                <a:off x="1983826" y="2017989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03A1E02-0D8F-F744-927A-EE87F9CC8257}"/>
                </a:ext>
              </a:extLst>
            </p:cNvPr>
            <p:cNvGrpSpPr/>
            <p:nvPr/>
          </p:nvGrpSpPr>
          <p:grpSpPr>
            <a:xfrm>
              <a:off x="6261127" y="3746583"/>
              <a:ext cx="2617075" cy="2112579"/>
              <a:chOff x="1576551" y="3563438"/>
              <a:chExt cx="2617075" cy="2112579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1E54288-114A-4B48-8A7A-EFA38D38FCF0}"/>
                  </a:ext>
                </a:extLst>
              </p:cNvPr>
              <p:cNvSpPr/>
              <p:nvPr/>
            </p:nvSpPr>
            <p:spPr>
              <a:xfrm>
                <a:off x="1576551" y="3563438"/>
                <a:ext cx="2617075" cy="2112579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DA7736D-F860-8C4D-983C-353295E4A024}"/>
                  </a:ext>
                </a:extLst>
              </p:cNvPr>
              <p:cNvSpPr/>
              <p:nvPr/>
            </p:nvSpPr>
            <p:spPr>
              <a:xfrm>
                <a:off x="1668508" y="4423090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EB290B4-C778-EF4A-A48B-0944698491FC}"/>
                  </a:ext>
                </a:extLst>
              </p:cNvPr>
              <p:cNvSpPr/>
              <p:nvPr/>
            </p:nvSpPr>
            <p:spPr>
              <a:xfrm>
                <a:off x="3925612" y="4311417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0094669-64F3-3A45-8BA4-03757558735E}"/>
                  </a:ext>
                </a:extLst>
              </p:cNvPr>
              <p:cNvSpPr/>
              <p:nvPr/>
            </p:nvSpPr>
            <p:spPr>
              <a:xfrm>
                <a:off x="3032230" y="3820510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7A21E8D-DBAA-274E-822B-4DF9395EEAE3}"/>
                  </a:ext>
                </a:extLst>
              </p:cNvPr>
              <p:cNvSpPr/>
              <p:nvPr/>
            </p:nvSpPr>
            <p:spPr>
              <a:xfrm>
                <a:off x="3268717" y="4735343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E13D20D-69EE-0246-B995-D377D34C6019}"/>
                  </a:ext>
                </a:extLst>
              </p:cNvPr>
              <p:cNvSpPr/>
              <p:nvPr/>
            </p:nvSpPr>
            <p:spPr>
              <a:xfrm>
                <a:off x="1944413" y="3609407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16CEE6B4-62A2-FE44-8FD6-0B9BE4899657}"/>
                  </a:ext>
                </a:extLst>
              </p:cNvPr>
              <p:cNvSpPr/>
              <p:nvPr/>
            </p:nvSpPr>
            <p:spPr>
              <a:xfrm>
                <a:off x="2853557" y="5331804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F2ED2EE-CB5E-B143-90C0-ECF9DF883BFF}"/>
                  </a:ext>
                </a:extLst>
              </p:cNvPr>
              <p:cNvSpPr/>
              <p:nvPr/>
            </p:nvSpPr>
            <p:spPr>
              <a:xfrm>
                <a:off x="3210905" y="5426831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8D6105C-B9C9-9B40-9812-EBB78495DE8E}"/>
                  </a:ext>
                </a:extLst>
              </p:cNvPr>
              <p:cNvSpPr/>
              <p:nvPr/>
            </p:nvSpPr>
            <p:spPr>
              <a:xfrm>
                <a:off x="2820394" y="4699556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9806767-72BD-A941-92D0-2E964582CF8E}"/>
                  </a:ext>
                </a:extLst>
              </p:cNvPr>
              <p:cNvSpPr/>
              <p:nvPr/>
            </p:nvSpPr>
            <p:spPr>
              <a:xfrm>
                <a:off x="2816773" y="4233430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B4B188C-2151-4949-9534-8DCBD1625D7A}"/>
                  </a:ext>
                </a:extLst>
              </p:cNvPr>
              <p:cNvSpPr/>
              <p:nvPr/>
            </p:nvSpPr>
            <p:spPr>
              <a:xfrm>
                <a:off x="1865584" y="4903508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5F0D217-8527-A549-81C0-D96CDC9B0B96}"/>
                  </a:ext>
                </a:extLst>
              </p:cNvPr>
              <p:cNvSpPr/>
              <p:nvPr/>
            </p:nvSpPr>
            <p:spPr>
              <a:xfrm>
                <a:off x="1710551" y="3897145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E058752-B1AB-7D4A-B25D-B3CE276BB1C2}"/>
                  </a:ext>
                </a:extLst>
              </p:cNvPr>
              <p:cNvSpPr/>
              <p:nvPr/>
            </p:nvSpPr>
            <p:spPr>
              <a:xfrm>
                <a:off x="1723694" y="5426398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DE715A-A087-B64E-AA48-6418F1F19585}"/>
                  </a:ext>
                </a:extLst>
              </p:cNvPr>
              <p:cNvSpPr/>
              <p:nvPr/>
            </p:nvSpPr>
            <p:spPr>
              <a:xfrm>
                <a:off x="2396358" y="5379101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DD7FDC0-5664-8E45-9DE0-C87145ABF15B}"/>
                  </a:ext>
                </a:extLst>
              </p:cNvPr>
              <p:cNvSpPr/>
              <p:nvPr/>
            </p:nvSpPr>
            <p:spPr>
              <a:xfrm rot="6117313">
                <a:off x="2200176" y="4931076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779B775-155E-174C-ADE9-C8F3B4CE89F0}"/>
                  </a:ext>
                </a:extLst>
              </p:cNvPr>
              <p:cNvSpPr/>
              <p:nvPr/>
            </p:nvSpPr>
            <p:spPr>
              <a:xfrm>
                <a:off x="3873060" y="5379101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BF122FC-CE26-A44D-A622-EAA2B6F5EEDC}"/>
                  </a:ext>
                </a:extLst>
              </p:cNvPr>
              <p:cNvSpPr/>
              <p:nvPr/>
            </p:nvSpPr>
            <p:spPr>
              <a:xfrm>
                <a:off x="2196662" y="4186133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A92A1D-80BE-A846-B1F7-E00EC355A499}"/>
                  </a:ext>
                </a:extLst>
              </p:cNvPr>
              <p:cNvSpPr/>
              <p:nvPr/>
            </p:nvSpPr>
            <p:spPr>
              <a:xfrm>
                <a:off x="3689119" y="4950805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C88796E-E6C5-F44B-B7D8-7099F088447D}"/>
                  </a:ext>
                </a:extLst>
              </p:cNvPr>
              <p:cNvSpPr/>
              <p:nvPr/>
            </p:nvSpPr>
            <p:spPr>
              <a:xfrm>
                <a:off x="3262556" y="4376676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D7CEBFD7-99E9-4041-B918-8C6A4C4F8F95}"/>
                  </a:ext>
                </a:extLst>
              </p:cNvPr>
              <p:cNvSpPr/>
              <p:nvPr/>
            </p:nvSpPr>
            <p:spPr>
              <a:xfrm>
                <a:off x="3538459" y="3656270"/>
                <a:ext cx="94593" cy="945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41B96E1-FD2D-E243-8C66-9B9FF7BDEF59}"/>
                  </a:ext>
                </a:extLst>
              </p:cNvPr>
              <p:cNvSpPr/>
              <p:nvPr/>
            </p:nvSpPr>
            <p:spPr>
              <a:xfrm>
                <a:off x="2392834" y="4507623"/>
                <a:ext cx="94593" cy="945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0861D05-7D27-0A49-8089-BCC3B55AD2C3}"/>
                </a:ext>
              </a:extLst>
            </p:cNvPr>
            <p:cNvCxnSpPr>
              <a:cxnSpLocks/>
            </p:cNvCxnSpPr>
            <p:nvPr/>
          </p:nvCxnSpPr>
          <p:spPr>
            <a:xfrm>
              <a:off x="6192292" y="2729396"/>
              <a:ext cx="1371117" cy="101718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26F2FCF-B872-4344-B621-5D92E57CEE7B}"/>
                </a:ext>
              </a:extLst>
            </p:cNvPr>
            <p:cNvSpPr/>
            <p:nvPr/>
          </p:nvSpPr>
          <p:spPr>
            <a:xfrm>
              <a:off x="4240511" y="97239"/>
              <a:ext cx="2615198" cy="52551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Entire dataset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FF6025F-BB42-1342-95CC-3E03D4CFE132}"/>
                </a:ext>
              </a:extLst>
            </p:cNvPr>
            <p:cNvSpPr/>
            <p:nvPr/>
          </p:nvSpPr>
          <p:spPr>
            <a:xfrm>
              <a:off x="2486769" y="5829723"/>
              <a:ext cx="2607346" cy="52551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Training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C2A934A-8E55-994E-BB1F-4C573A9711D2}"/>
                </a:ext>
              </a:extLst>
            </p:cNvPr>
            <p:cNvSpPr/>
            <p:nvPr/>
          </p:nvSpPr>
          <p:spPr>
            <a:xfrm>
              <a:off x="6261128" y="5884417"/>
              <a:ext cx="2617074" cy="52551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82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80448-32D1-5F40-9582-5001ED78469C}"/>
              </a:ext>
            </a:extLst>
          </p:cNvPr>
          <p:cNvSpPr/>
          <p:nvPr/>
        </p:nvSpPr>
        <p:spPr>
          <a:xfrm>
            <a:off x="2881745" y="979056"/>
            <a:ext cx="6280728" cy="4802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Entire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2339C-939E-9141-B2C0-498A3C1337D3}"/>
              </a:ext>
            </a:extLst>
          </p:cNvPr>
          <p:cNvSpPr/>
          <p:nvPr/>
        </p:nvSpPr>
        <p:spPr>
          <a:xfrm>
            <a:off x="7296727" y="1667164"/>
            <a:ext cx="1865746" cy="480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38E7F-98CF-C841-84D0-940D4ED309B1}"/>
              </a:ext>
            </a:extLst>
          </p:cNvPr>
          <p:cNvSpPr/>
          <p:nvPr/>
        </p:nvSpPr>
        <p:spPr>
          <a:xfrm>
            <a:off x="2881745" y="1667165"/>
            <a:ext cx="4414982" cy="4802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88668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80448-32D1-5F40-9582-5001ED78469C}"/>
              </a:ext>
            </a:extLst>
          </p:cNvPr>
          <p:cNvSpPr/>
          <p:nvPr/>
        </p:nvSpPr>
        <p:spPr>
          <a:xfrm>
            <a:off x="2881745" y="979056"/>
            <a:ext cx="6280728" cy="4802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Entire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2339C-939E-9141-B2C0-498A3C1337D3}"/>
              </a:ext>
            </a:extLst>
          </p:cNvPr>
          <p:cNvSpPr/>
          <p:nvPr/>
        </p:nvSpPr>
        <p:spPr>
          <a:xfrm>
            <a:off x="5599522" y="1667165"/>
            <a:ext cx="1865746" cy="480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38E7F-98CF-C841-84D0-940D4ED309B1}"/>
              </a:ext>
            </a:extLst>
          </p:cNvPr>
          <p:cNvSpPr/>
          <p:nvPr/>
        </p:nvSpPr>
        <p:spPr>
          <a:xfrm>
            <a:off x="2881745" y="1667165"/>
            <a:ext cx="2717777" cy="4802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125AB-A0A6-8942-8362-62E42E0AC2A9}"/>
              </a:ext>
            </a:extLst>
          </p:cNvPr>
          <p:cNvSpPr/>
          <p:nvPr/>
        </p:nvSpPr>
        <p:spPr>
          <a:xfrm>
            <a:off x="7465268" y="1667164"/>
            <a:ext cx="1697205" cy="4802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Holdout</a:t>
            </a:r>
          </a:p>
        </p:txBody>
      </p:sp>
    </p:spTree>
    <p:extLst>
      <p:ext uri="{BB962C8B-B14F-4D97-AF65-F5344CB8AC3E}">
        <p14:creationId xmlns:p14="http://schemas.microsoft.com/office/powerpoint/2010/main" val="296887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80448-32D1-5F40-9582-5001ED78469C}"/>
              </a:ext>
            </a:extLst>
          </p:cNvPr>
          <p:cNvSpPr/>
          <p:nvPr/>
        </p:nvSpPr>
        <p:spPr>
          <a:xfrm>
            <a:off x="2881745" y="979056"/>
            <a:ext cx="6280728" cy="4802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Entire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38E7F-98CF-C841-84D0-940D4ED309B1}"/>
              </a:ext>
            </a:extLst>
          </p:cNvPr>
          <p:cNvSpPr/>
          <p:nvPr/>
        </p:nvSpPr>
        <p:spPr>
          <a:xfrm>
            <a:off x="2881745" y="1667165"/>
            <a:ext cx="4414982" cy="4802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9EB85-D1F0-BF4E-A536-329014BA1713}"/>
              </a:ext>
            </a:extLst>
          </p:cNvPr>
          <p:cNvSpPr/>
          <p:nvPr/>
        </p:nvSpPr>
        <p:spPr>
          <a:xfrm>
            <a:off x="2877126" y="1667164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E8B67-C609-B34C-94F0-AB27F11BA5A8}"/>
              </a:ext>
            </a:extLst>
          </p:cNvPr>
          <p:cNvSpPr/>
          <p:nvPr/>
        </p:nvSpPr>
        <p:spPr>
          <a:xfrm>
            <a:off x="4458877" y="1667163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80A5-6BBB-394B-9BA0-864B48CEFC48}"/>
              </a:ext>
            </a:extLst>
          </p:cNvPr>
          <p:cNvSpPr/>
          <p:nvPr/>
        </p:nvSpPr>
        <p:spPr>
          <a:xfrm>
            <a:off x="6036009" y="1667163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ACE27-376B-B040-9304-D3EA752CD74B}"/>
              </a:ext>
            </a:extLst>
          </p:cNvPr>
          <p:cNvSpPr/>
          <p:nvPr/>
        </p:nvSpPr>
        <p:spPr>
          <a:xfrm>
            <a:off x="7580722" y="1667163"/>
            <a:ext cx="1581751" cy="480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8DC91-FB08-924E-B818-18BA12B48C69}"/>
              </a:ext>
            </a:extLst>
          </p:cNvPr>
          <p:cNvSpPr/>
          <p:nvPr/>
        </p:nvSpPr>
        <p:spPr>
          <a:xfrm>
            <a:off x="1364791" y="1667164"/>
            <a:ext cx="1229710" cy="4802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1B11E7-2DD7-7745-B625-AD54DF805BA0}"/>
              </a:ext>
            </a:extLst>
          </p:cNvPr>
          <p:cNvSpPr/>
          <p:nvPr/>
        </p:nvSpPr>
        <p:spPr>
          <a:xfrm>
            <a:off x="1364791" y="2355272"/>
            <a:ext cx="1229710" cy="4802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A88F34-6694-AF49-8416-707F2469E710}"/>
              </a:ext>
            </a:extLst>
          </p:cNvPr>
          <p:cNvSpPr/>
          <p:nvPr/>
        </p:nvSpPr>
        <p:spPr>
          <a:xfrm>
            <a:off x="1364791" y="3043379"/>
            <a:ext cx="1229710" cy="4802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3rd iteration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98C2F-6E86-D347-A8C9-8293D89C5E38}"/>
              </a:ext>
            </a:extLst>
          </p:cNvPr>
          <p:cNvSpPr/>
          <p:nvPr/>
        </p:nvSpPr>
        <p:spPr>
          <a:xfrm>
            <a:off x="1364791" y="3731484"/>
            <a:ext cx="1229710" cy="4802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51AA1D-99A9-F641-9F99-8299A6D71092}"/>
              </a:ext>
            </a:extLst>
          </p:cNvPr>
          <p:cNvSpPr/>
          <p:nvPr/>
        </p:nvSpPr>
        <p:spPr>
          <a:xfrm>
            <a:off x="2881745" y="2355273"/>
            <a:ext cx="4414982" cy="4802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BEF237-345A-4842-9E34-D89542214F8D}"/>
              </a:ext>
            </a:extLst>
          </p:cNvPr>
          <p:cNvSpPr/>
          <p:nvPr/>
        </p:nvSpPr>
        <p:spPr>
          <a:xfrm>
            <a:off x="2877126" y="2355272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8FAA3D-ACD5-F546-9A4E-4CF508D5ABE8}"/>
              </a:ext>
            </a:extLst>
          </p:cNvPr>
          <p:cNvSpPr/>
          <p:nvPr/>
        </p:nvSpPr>
        <p:spPr>
          <a:xfrm>
            <a:off x="4458877" y="2355271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9C34C8-98AB-E843-8A9C-D3D4A4D16612}"/>
              </a:ext>
            </a:extLst>
          </p:cNvPr>
          <p:cNvSpPr/>
          <p:nvPr/>
        </p:nvSpPr>
        <p:spPr>
          <a:xfrm>
            <a:off x="6036009" y="2355271"/>
            <a:ext cx="1581751" cy="480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BFFBE6-3657-E34C-A00D-93DEEB423B52}"/>
              </a:ext>
            </a:extLst>
          </p:cNvPr>
          <p:cNvSpPr/>
          <p:nvPr/>
        </p:nvSpPr>
        <p:spPr>
          <a:xfrm>
            <a:off x="7580722" y="2355271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0364EE-7055-D646-9B48-03C14E52800A}"/>
              </a:ext>
            </a:extLst>
          </p:cNvPr>
          <p:cNvSpPr/>
          <p:nvPr/>
        </p:nvSpPr>
        <p:spPr>
          <a:xfrm>
            <a:off x="2881745" y="3043380"/>
            <a:ext cx="4414982" cy="4802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8E8668-C926-214A-9F5B-66E31D3FA809}"/>
              </a:ext>
            </a:extLst>
          </p:cNvPr>
          <p:cNvSpPr/>
          <p:nvPr/>
        </p:nvSpPr>
        <p:spPr>
          <a:xfrm>
            <a:off x="2877126" y="3043379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0BF0E-D4E5-054F-8519-7347130558D4}"/>
              </a:ext>
            </a:extLst>
          </p:cNvPr>
          <p:cNvSpPr/>
          <p:nvPr/>
        </p:nvSpPr>
        <p:spPr>
          <a:xfrm>
            <a:off x="4458877" y="3043378"/>
            <a:ext cx="1581751" cy="480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82B02-9807-CE47-AF18-1057FBD62252}"/>
              </a:ext>
            </a:extLst>
          </p:cNvPr>
          <p:cNvSpPr/>
          <p:nvPr/>
        </p:nvSpPr>
        <p:spPr>
          <a:xfrm>
            <a:off x="6036009" y="3043378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738439-C407-7242-92A6-C8EB4516454E}"/>
              </a:ext>
            </a:extLst>
          </p:cNvPr>
          <p:cNvSpPr/>
          <p:nvPr/>
        </p:nvSpPr>
        <p:spPr>
          <a:xfrm>
            <a:off x="7580722" y="3043378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BCABD9-5A92-BE42-9545-4121F421022D}"/>
              </a:ext>
            </a:extLst>
          </p:cNvPr>
          <p:cNvSpPr/>
          <p:nvPr/>
        </p:nvSpPr>
        <p:spPr>
          <a:xfrm>
            <a:off x="2881745" y="3731486"/>
            <a:ext cx="4414982" cy="4802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3031E3-FEE8-734C-86BD-72752CACC7AB}"/>
              </a:ext>
            </a:extLst>
          </p:cNvPr>
          <p:cNvSpPr/>
          <p:nvPr/>
        </p:nvSpPr>
        <p:spPr>
          <a:xfrm>
            <a:off x="2877126" y="3731485"/>
            <a:ext cx="1581751" cy="480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C2AE08-484B-1B4E-AB7B-855658582621}"/>
              </a:ext>
            </a:extLst>
          </p:cNvPr>
          <p:cNvSpPr/>
          <p:nvPr/>
        </p:nvSpPr>
        <p:spPr>
          <a:xfrm>
            <a:off x="4458877" y="3731484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69F17D-B634-2649-BEE2-AB42AAF032CF}"/>
              </a:ext>
            </a:extLst>
          </p:cNvPr>
          <p:cNvSpPr/>
          <p:nvPr/>
        </p:nvSpPr>
        <p:spPr>
          <a:xfrm>
            <a:off x="6036009" y="3731484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B90BE3-858B-384A-9331-B681FE262F87}"/>
              </a:ext>
            </a:extLst>
          </p:cNvPr>
          <p:cNvSpPr/>
          <p:nvPr/>
        </p:nvSpPr>
        <p:spPr>
          <a:xfrm>
            <a:off x="7580722" y="3731484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49156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80448-32D1-5F40-9582-5001ED78469C}"/>
              </a:ext>
            </a:extLst>
          </p:cNvPr>
          <p:cNvSpPr/>
          <p:nvPr/>
        </p:nvSpPr>
        <p:spPr>
          <a:xfrm>
            <a:off x="2881745" y="979056"/>
            <a:ext cx="6317014" cy="4802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Entire 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8DC91-FB08-924E-B818-18BA12B48C69}"/>
              </a:ext>
            </a:extLst>
          </p:cNvPr>
          <p:cNvSpPr/>
          <p:nvPr/>
        </p:nvSpPr>
        <p:spPr>
          <a:xfrm>
            <a:off x="1364791" y="1667164"/>
            <a:ext cx="1229710" cy="4802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1B11E7-2DD7-7745-B625-AD54DF805BA0}"/>
              </a:ext>
            </a:extLst>
          </p:cNvPr>
          <p:cNvSpPr/>
          <p:nvPr/>
        </p:nvSpPr>
        <p:spPr>
          <a:xfrm>
            <a:off x="1364791" y="2355272"/>
            <a:ext cx="1229710" cy="4802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98C2F-6E86-D347-A8C9-8293D89C5E38}"/>
              </a:ext>
            </a:extLst>
          </p:cNvPr>
          <p:cNvSpPr/>
          <p:nvPr/>
        </p:nvSpPr>
        <p:spPr>
          <a:xfrm>
            <a:off x="1364791" y="3731484"/>
            <a:ext cx="1229710" cy="4802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05476A-D6E9-9047-BED1-E53EF406697C}"/>
              </a:ext>
            </a:extLst>
          </p:cNvPr>
          <p:cNvSpPr/>
          <p:nvPr/>
        </p:nvSpPr>
        <p:spPr>
          <a:xfrm>
            <a:off x="2881745" y="1667164"/>
            <a:ext cx="455344" cy="480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3A0444-BBF1-8F41-B2CB-B183950AF15B}"/>
              </a:ext>
            </a:extLst>
          </p:cNvPr>
          <p:cNvSpPr/>
          <p:nvPr/>
        </p:nvSpPr>
        <p:spPr>
          <a:xfrm>
            <a:off x="3337089" y="1667163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21E6E5-9D30-874A-BC07-37980B9D7AA5}"/>
              </a:ext>
            </a:extLst>
          </p:cNvPr>
          <p:cNvSpPr/>
          <p:nvPr/>
        </p:nvSpPr>
        <p:spPr>
          <a:xfrm>
            <a:off x="3792433" y="1667163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A47DAE-D372-C445-9C42-3908B91B1E13}"/>
              </a:ext>
            </a:extLst>
          </p:cNvPr>
          <p:cNvSpPr/>
          <p:nvPr/>
        </p:nvSpPr>
        <p:spPr>
          <a:xfrm>
            <a:off x="4247777" y="1667162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FFA8D6-89FF-2A4E-A3F8-E738170A4E47}"/>
              </a:ext>
            </a:extLst>
          </p:cNvPr>
          <p:cNvSpPr/>
          <p:nvPr/>
        </p:nvSpPr>
        <p:spPr>
          <a:xfrm>
            <a:off x="4703121" y="1667162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E09F5F-58E1-E24B-9383-A5528A5553C6}"/>
              </a:ext>
            </a:extLst>
          </p:cNvPr>
          <p:cNvSpPr/>
          <p:nvPr/>
        </p:nvSpPr>
        <p:spPr>
          <a:xfrm>
            <a:off x="5158465" y="1667162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BE26E4-D2CB-EF47-B247-3E95C33BEBC5}"/>
              </a:ext>
            </a:extLst>
          </p:cNvPr>
          <p:cNvSpPr/>
          <p:nvPr/>
        </p:nvSpPr>
        <p:spPr>
          <a:xfrm>
            <a:off x="5609243" y="1667162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EB8A9C-0D97-DC45-A6BD-48FC6AC48442}"/>
              </a:ext>
            </a:extLst>
          </p:cNvPr>
          <p:cNvSpPr/>
          <p:nvPr/>
        </p:nvSpPr>
        <p:spPr>
          <a:xfrm>
            <a:off x="6057156" y="1667162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801A40-2550-C74B-B856-AAD75E749E3D}"/>
              </a:ext>
            </a:extLst>
          </p:cNvPr>
          <p:cNvSpPr/>
          <p:nvPr/>
        </p:nvSpPr>
        <p:spPr>
          <a:xfrm>
            <a:off x="6515365" y="1667162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22E282-5DB0-F348-8E03-3013868AB317}"/>
              </a:ext>
            </a:extLst>
          </p:cNvPr>
          <p:cNvSpPr/>
          <p:nvPr/>
        </p:nvSpPr>
        <p:spPr>
          <a:xfrm>
            <a:off x="6953299" y="1667162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A42C28-3285-CE42-9E0F-8CD5C8932A86}"/>
              </a:ext>
            </a:extLst>
          </p:cNvPr>
          <p:cNvSpPr/>
          <p:nvPr/>
        </p:nvSpPr>
        <p:spPr>
          <a:xfrm>
            <a:off x="8743415" y="1667162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68D435-CB33-E141-83C8-F69B07871E56}"/>
              </a:ext>
            </a:extLst>
          </p:cNvPr>
          <p:cNvCxnSpPr/>
          <p:nvPr/>
        </p:nvCxnSpPr>
        <p:spPr>
          <a:xfrm>
            <a:off x="7588577" y="1907306"/>
            <a:ext cx="1008668" cy="0"/>
          </a:xfrm>
          <a:prstGeom prst="line">
            <a:avLst/>
          </a:prstGeom>
          <a:ln w="34925" cap="rnd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CC46B7C-17F2-7F49-B053-C16F32D6FCD0}"/>
              </a:ext>
            </a:extLst>
          </p:cNvPr>
          <p:cNvSpPr/>
          <p:nvPr/>
        </p:nvSpPr>
        <p:spPr>
          <a:xfrm>
            <a:off x="2881745" y="2355269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AFC695-0422-114B-BFE5-FDF7C5134D20}"/>
              </a:ext>
            </a:extLst>
          </p:cNvPr>
          <p:cNvSpPr/>
          <p:nvPr/>
        </p:nvSpPr>
        <p:spPr>
          <a:xfrm>
            <a:off x="3337089" y="2355268"/>
            <a:ext cx="455344" cy="480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248E7A-EE99-D540-B34F-386A9AFF43C9}"/>
              </a:ext>
            </a:extLst>
          </p:cNvPr>
          <p:cNvSpPr/>
          <p:nvPr/>
        </p:nvSpPr>
        <p:spPr>
          <a:xfrm>
            <a:off x="3792433" y="2355268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D3E04A-DBA2-2241-ACBE-EB80F742001B}"/>
              </a:ext>
            </a:extLst>
          </p:cNvPr>
          <p:cNvSpPr/>
          <p:nvPr/>
        </p:nvSpPr>
        <p:spPr>
          <a:xfrm>
            <a:off x="4247777" y="2355267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1916DA-F8D0-6346-94AF-1442DCCB17E0}"/>
              </a:ext>
            </a:extLst>
          </p:cNvPr>
          <p:cNvSpPr/>
          <p:nvPr/>
        </p:nvSpPr>
        <p:spPr>
          <a:xfrm>
            <a:off x="4703121" y="2355267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0939E2-787B-2344-BAF6-7C117B541B58}"/>
              </a:ext>
            </a:extLst>
          </p:cNvPr>
          <p:cNvSpPr/>
          <p:nvPr/>
        </p:nvSpPr>
        <p:spPr>
          <a:xfrm>
            <a:off x="5158465" y="2355267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1A48D3-C160-0841-B2AF-F3B3945845E3}"/>
              </a:ext>
            </a:extLst>
          </p:cNvPr>
          <p:cNvSpPr/>
          <p:nvPr/>
        </p:nvSpPr>
        <p:spPr>
          <a:xfrm>
            <a:off x="5609243" y="2355267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DA04F1-BC8A-3448-A69E-321781262255}"/>
              </a:ext>
            </a:extLst>
          </p:cNvPr>
          <p:cNvSpPr/>
          <p:nvPr/>
        </p:nvSpPr>
        <p:spPr>
          <a:xfrm>
            <a:off x="6057156" y="2355267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DCB1052-C35E-A842-BAC7-8727AC6E653D}"/>
              </a:ext>
            </a:extLst>
          </p:cNvPr>
          <p:cNvSpPr/>
          <p:nvPr/>
        </p:nvSpPr>
        <p:spPr>
          <a:xfrm>
            <a:off x="6515365" y="2355267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187636-511C-EC4C-AD50-E2D305BA51E8}"/>
              </a:ext>
            </a:extLst>
          </p:cNvPr>
          <p:cNvSpPr/>
          <p:nvPr/>
        </p:nvSpPr>
        <p:spPr>
          <a:xfrm>
            <a:off x="6953299" y="2355267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E4DFC1-88E0-C442-85D2-EB2C23CB35B3}"/>
              </a:ext>
            </a:extLst>
          </p:cNvPr>
          <p:cNvSpPr/>
          <p:nvPr/>
        </p:nvSpPr>
        <p:spPr>
          <a:xfrm>
            <a:off x="8743415" y="2355267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6D2DD9-B3BE-5743-ABDC-F21333257913}"/>
              </a:ext>
            </a:extLst>
          </p:cNvPr>
          <p:cNvCxnSpPr/>
          <p:nvPr/>
        </p:nvCxnSpPr>
        <p:spPr>
          <a:xfrm>
            <a:off x="7588577" y="2595411"/>
            <a:ext cx="1008668" cy="0"/>
          </a:xfrm>
          <a:prstGeom prst="line">
            <a:avLst/>
          </a:prstGeom>
          <a:ln w="34925" cap="rnd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5CA6014-73E7-F748-84D9-FD8FC0ADB330}"/>
              </a:ext>
            </a:extLst>
          </p:cNvPr>
          <p:cNvSpPr/>
          <p:nvPr/>
        </p:nvSpPr>
        <p:spPr>
          <a:xfrm>
            <a:off x="2881745" y="3731486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1DBA2A-0240-CA42-B6FB-E7158FD228DE}"/>
              </a:ext>
            </a:extLst>
          </p:cNvPr>
          <p:cNvSpPr/>
          <p:nvPr/>
        </p:nvSpPr>
        <p:spPr>
          <a:xfrm>
            <a:off x="3337089" y="3731485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02CAAE2-2743-994D-9666-0395CD7F7B83}"/>
              </a:ext>
            </a:extLst>
          </p:cNvPr>
          <p:cNvSpPr/>
          <p:nvPr/>
        </p:nvSpPr>
        <p:spPr>
          <a:xfrm>
            <a:off x="3792433" y="3731485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B3167C-64B0-4D46-949D-0FAD3406AAEC}"/>
              </a:ext>
            </a:extLst>
          </p:cNvPr>
          <p:cNvSpPr/>
          <p:nvPr/>
        </p:nvSpPr>
        <p:spPr>
          <a:xfrm>
            <a:off x="4247777" y="3731484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04340B-5CB9-E441-807E-227A50B8F381}"/>
              </a:ext>
            </a:extLst>
          </p:cNvPr>
          <p:cNvSpPr/>
          <p:nvPr/>
        </p:nvSpPr>
        <p:spPr>
          <a:xfrm>
            <a:off x="4703121" y="3731484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74AA71-C5AE-054E-A55C-D5D748345831}"/>
              </a:ext>
            </a:extLst>
          </p:cNvPr>
          <p:cNvSpPr/>
          <p:nvPr/>
        </p:nvSpPr>
        <p:spPr>
          <a:xfrm>
            <a:off x="5158465" y="3731484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E4B3F3-B5EB-3047-B920-6979D5403B5D}"/>
              </a:ext>
            </a:extLst>
          </p:cNvPr>
          <p:cNvSpPr/>
          <p:nvPr/>
        </p:nvSpPr>
        <p:spPr>
          <a:xfrm>
            <a:off x="5609243" y="3731484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6AA9EAD-9882-FE4B-93E4-4BA6A35BC951}"/>
              </a:ext>
            </a:extLst>
          </p:cNvPr>
          <p:cNvSpPr/>
          <p:nvPr/>
        </p:nvSpPr>
        <p:spPr>
          <a:xfrm>
            <a:off x="6057156" y="3731484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0A5F704-D9E5-6F4D-90D7-8A49EE884D3D}"/>
              </a:ext>
            </a:extLst>
          </p:cNvPr>
          <p:cNvSpPr/>
          <p:nvPr/>
        </p:nvSpPr>
        <p:spPr>
          <a:xfrm>
            <a:off x="6515365" y="3731484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4CD2C7-71DB-A04C-B85D-8795D77AA366}"/>
              </a:ext>
            </a:extLst>
          </p:cNvPr>
          <p:cNvSpPr/>
          <p:nvPr/>
        </p:nvSpPr>
        <p:spPr>
          <a:xfrm>
            <a:off x="6953299" y="3731484"/>
            <a:ext cx="455344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860EB8-8C77-8D47-95A3-AB6D74970E5F}"/>
              </a:ext>
            </a:extLst>
          </p:cNvPr>
          <p:cNvSpPr/>
          <p:nvPr/>
        </p:nvSpPr>
        <p:spPr>
          <a:xfrm>
            <a:off x="8743415" y="3731484"/>
            <a:ext cx="455344" cy="480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A328576-F9F0-3345-A9A5-B9E37D6DA3E1}"/>
              </a:ext>
            </a:extLst>
          </p:cNvPr>
          <p:cNvCxnSpPr/>
          <p:nvPr/>
        </p:nvCxnSpPr>
        <p:spPr>
          <a:xfrm>
            <a:off x="7588577" y="3971628"/>
            <a:ext cx="1008668" cy="0"/>
          </a:xfrm>
          <a:prstGeom prst="line">
            <a:avLst/>
          </a:prstGeom>
          <a:ln w="34925" cap="rnd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9E14E94-8BC0-5F4F-9ECC-23F5EB92A153}"/>
              </a:ext>
            </a:extLst>
          </p:cNvPr>
          <p:cNvCxnSpPr>
            <a:cxnSpLocks/>
          </p:cNvCxnSpPr>
          <p:nvPr/>
        </p:nvCxnSpPr>
        <p:spPr>
          <a:xfrm flipH="1">
            <a:off x="5386137" y="2984305"/>
            <a:ext cx="7430" cy="633166"/>
          </a:xfrm>
          <a:prstGeom prst="line">
            <a:avLst/>
          </a:prstGeom>
          <a:ln w="34925" cap="rnd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60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80448-32D1-5F40-9582-5001ED78469C}"/>
              </a:ext>
            </a:extLst>
          </p:cNvPr>
          <p:cNvSpPr/>
          <p:nvPr/>
        </p:nvSpPr>
        <p:spPr>
          <a:xfrm>
            <a:off x="2881745" y="979056"/>
            <a:ext cx="6280728" cy="4802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Entire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38E7F-98CF-C841-84D0-940D4ED309B1}"/>
              </a:ext>
            </a:extLst>
          </p:cNvPr>
          <p:cNvSpPr/>
          <p:nvPr/>
        </p:nvSpPr>
        <p:spPr>
          <a:xfrm>
            <a:off x="2881745" y="1667165"/>
            <a:ext cx="4414982" cy="4802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9EB85-D1F0-BF4E-A536-329014BA1713}"/>
              </a:ext>
            </a:extLst>
          </p:cNvPr>
          <p:cNvSpPr/>
          <p:nvPr/>
        </p:nvSpPr>
        <p:spPr>
          <a:xfrm>
            <a:off x="2877126" y="1667164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E8B67-C609-B34C-94F0-AB27F11BA5A8}"/>
              </a:ext>
            </a:extLst>
          </p:cNvPr>
          <p:cNvSpPr/>
          <p:nvPr/>
        </p:nvSpPr>
        <p:spPr>
          <a:xfrm>
            <a:off x="4458877" y="1667163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80A5-6BBB-394B-9BA0-864B48CEFC48}"/>
              </a:ext>
            </a:extLst>
          </p:cNvPr>
          <p:cNvSpPr/>
          <p:nvPr/>
        </p:nvSpPr>
        <p:spPr>
          <a:xfrm>
            <a:off x="6036009" y="1667163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ACE27-376B-B040-9304-D3EA752CD74B}"/>
              </a:ext>
            </a:extLst>
          </p:cNvPr>
          <p:cNvSpPr/>
          <p:nvPr/>
        </p:nvSpPr>
        <p:spPr>
          <a:xfrm>
            <a:off x="7580722" y="1667163"/>
            <a:ext cx="1581751" cy="480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8DC91-FB08-924E-B818-18BA12B48C69}"/>
              </a:ext>
            </a:extLst>
          </p:cNvPr>
          <p:cNvSpPr/>
          <p:nvPr/>
        </p:nvSpPr>
        <p:spPr>
          <a:xfrm>
            <a:off x="1364791" y="1667164"/>
            <a:ext cx="1229710" cy="4802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1B11E7-2DD7-7745-B625-AD54DF805BA0}"/>
              </a:ext>
            </a:extLst>
          </p:cNvPr>
          <p:cNvSpPr/>
          <p:nvPr/>
        </p:nvSpPr>
        <p:spPr>
          <a:xfrm>
            <a:off x="1364791" y="2355272"/>
            <a:ext cx="1229710" cy="4802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A88F34-6694-AF49-8416-707F2469E710}"/>
              </a:ext>
            </a:extLst>
          </p:cNvPr>
          <p:cNvSpPr/>
          <p:nvPr/>
        </p:nvSpPr>
        <p:spPr>
          <a:xfrm>
            <a:off x="1364791" y="3043379"/>
            <a:ext cx="1229710" cy="4802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3rd iteration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98C2F-6E86-D347-A8C9-8293D89C5E38}"/>
              </a:ext>
            </a:extLst>
          </p:cNvPr>
          <p:cNvSpPr/>
          <p:nvPr/>
        </p:nvSpPr>
        <p:spPr>
          <a:xfrm>
            <a:off x="1364791" y="3731484"/>
            <a:ext cx="1229710" cy="4802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51AA1D-99A9-F641-9F99-8299A6D71092}"/>
              </a:ext>
            </a:extLst>
          </p:cNvPr>
          <p:cNvSpPr/>
          <p:nvPr/>
        </p:nvSpPr>
        <p:spPr>
          <a:xfrm>
            <a:off x="2881745" y="2355273"/>
            <a:ext cx="4414982" cy="4802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BEF237-345A-4842-9E34-D89542214F8D}"/>
              </a:ext>
            </a:extLst>
          </p:cNvPr>
          <p:cNvSpPr/>
          <p:nvPr/>
        </p:nvSpPr>
        <p:spPr>
          <a:xfrm>
            <a:off x="2877126" y="2355272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8FAA3D-ACD5-F546-9A4E-4CF508D5ABE8}"/>
              </a:ext>
            </a:extLst>
          </p:cNvPr>
          <p:cNvSpPr/>
          <p:nvPr/>
        </p:nvSpPr>
        <p:spPr>
          <a:xfrm>
            <a:off x="4458877" y="2355271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9C34C8-98AB-E843-8A9C-D3D4A4D16612}"/>
              </a:ext>
            </a:extLst>
          </p:cNvPr>
          <p:cNvSpPr/>
          <p:nvPr/>
        </p:nvSpPr>
        <p:spPr>
          <a:xfrm>
            <a:off x="6036009" y="2355271"/>
            <a:ext cx="1581751" cy="480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BFFBE6-3657-E34C-A00D-93DEEB423B52}"/>
              </a:ext>
            </a:extLst>
          </p:cNvPr>
          <p:cNvSpPr/>
          <p:nvPr/>
        </p:nvSpPr>
        <p:spPr>
          <a:xfrm>
            <a:off x="7580722" y="2355271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0364EE-7055-D646-9B48-03C14E52800A}"/>
              </a:ext>
            </a:extLst>
          </p:cNvPr>
          <p:cNvSpPr/>
          <p:nvPr/>
        </p:nvSpPr>
        <p:spPr>
          <a:xfrm>
            <a:off x="2881745" y="3043380"/>
            <a:ext cx="4414982" cy="4802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8E8668-C926-214A-9F5B-66E31D3FA809}"/>
              </a:ext>
            </a:extLst>
          </p:cNvPr>
          <p:cNvSpPr/>
          <p:nvPr/>
        </p:nvSpPr>
        <p:spPr>
          <a:xfrm>
            <a:off x="2877126" y="3043379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0BF0E-D4E5-054F-8519-7347130558D4}"/>
              </a:ext>
            </a:extLst>
          </p:cNvPr>
          <p:cNvSpPr/>
          <p:nvPr/>
        </p:nvSpPr>
        <p:spPr>
          <a:xfrm>
            <a:off x="4458877" y="3043378"/>
            <a:ext cx="1581751" cy="480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82B02-9807-CE47-AF18-1057FBD62252}"/>
              </a:ext>
            </a:extLst>
          </p:cNvPr>
          <p:cNvSpPr/>
          <p:nvPr/>
        </p:nvSpPr>
        <p:spPr>
          <a:xfrm>
            <a:off x="6036009" y="3043378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738439-C407-7242-92A6-C8EB4516454E}"/>
              </a:ext>
            </a:extLst>
          </p:cNvPr>
          <p:cNvSpPr/>
          <p:nvPr/>
        </p:nvSpPr>
        <p:spPr>
          <a:xfrm>
            <a:off x="7580722" y="3043378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BCABD9-5A92-BE42-9545-4121F421022D}"/>
              </a:ext>
            </a:extLst>
          </p:cNvPr>
          <p:cNvSpPr/>
          <p:nvPr/>
        </p:nvSpPr>
        <p:spPr>
          <a:xfrm>
            <a:off x="2881745" y="3731486"/>
            <a:ext cx="4414982" cy="4802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3031E3-FEE8-734C-86BD-72752CACC7AB}"/>
              </a:ext>
            </a:extLst>
          </p:cNvPr>
          <p:cNvSpPr/>
          <p:nvPr/>
        </p:nvSpPr>
        <p:spPr>
          <a:xfrm>
            <a:off x="2877126" y="3731485"/>
            <a:ext cx="1581751" cy="480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C2AE08-484B-1B4E-AB7B-855658582621}"/>
              </a:ext>
            </a:extLst>
          </p:cNvPr>
          <p:cNvSpPr/>
          <p:nvPr/>
        </p:nvSpPr>
        <p:spPr>
          <a:xfrm>
            <a:off x="4458877" y="3731484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69F17D-B634-2649-BEE2-AB42AAF032CF}"/>
              </a:ext>
            </a:extLst>
          </p:cNvPr>
          <p:cNvSpPr/>
          <p:nvPr/>
        </p:nvSpPr>
        <p:spPr>
          <a:xfrm>
            <a:off x="6036009" y="3731484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B90BE3-858B-384A-9331-B681FE262F87}"/>
              </a:ext>
            </a:extLst>
          </p:cNvPr>
          <p:cNvSpPr/>
          <p:nvPr/>
        </p:nvSpPr>
        <p:spPr>
          <a:xfrm>
            <a:off x="7580722" y="3731484"/>
            <a:ext cx="1581751" cy="4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163501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6713</TotalTime>
  <Words>300</Words>
  <Application>Microsoft Macintosh PowerPoint</Application>
  <PresentationFormat>Widescreen</PresentationFormat>
  <Paragraphs>169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 Krishnan</dc:creator>
  <cp:lastModifiedBy>Sundar Krishnan</cp:lastModifiedBy>
  <cp:revision>33</cp:revision>
  <dcterms:created xsi:type="dcterms:W3CDTF">2020-08-06T18:59:56Z</dcterms:created>
  <dcterms:modified xsi:type="dcterms:W3CDTF">2020-08-11T11:15:32Z</dcterms:modified>
</cp:coreProperties>
</file>