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632"/>
  </p:normalViewPr>
  <p:slideViewPr>
    <p:cSldViewPr snapToGrid="0" snapToObjects="1">
      <p:cViewPr varScale="1">
        <p:scale>
          <a:sx n="134" d="100"/>
          <a:sy n="13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35DDE-8B18-6540-ABE7-A82FED59FAA8}" type="doc">
      <dgm:prSet loTypeId="urn:microsoft.com/office/officeart/2005/8/layout/hierarchy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AC9A99-8234-0243-A9DD-DE19C7105A51}">
      <dgm:prSet phldrT="[Text]" custT="1"/>
      <dgm:spPr>
        <a:solidFill>
          <a:schemeClr val="tx2">
            <a:lumMod val="75000"/>
            <a:alpha val="95000"/>
          </a:schemeClr>
        </a:solidFill>
      </dgm:spPr>
      <dgm:t>
        <a:bodyPr/>
        <a:lstStyle/>
        <a:p>
          <a:r>
            <a:rPr lang="en-US" sz="1800" dirty="0"/>
            <a:t>In built</a:t>
          </a:r>
        </a:p>
      </dgm:t>
    </dgm:pt>
    <dgm:pt modelId="{D11F40E3-6900-474B-9EBF-26D45A1B4B6B}" type="parTrans" cxnId="{27C7FC98-A5BC-C648-9D11-95AE322AF84C}">
      <dgm:prSet/>
      <dgm:spPr/>
      <dgm:t>
        <a:bodyPr/>
        <a:lstStyle/>
        <a:p>
          <a:endParaRPr lang="en-US"/>
        </a:p>
      </dgm:t>
    </dgm:pt>
    <dgm:pt modelId="{F0AFE313-9E1A-B742-AF04-0586EB552444}" type="sibTrans" cxnId="{27C7FC98-A5BC-C648-9D11-95AE322AF84C}">
      <dgm:prSet/>
      <dgm:spPr/>
      <dgm:t>
        <a:bodyPr/>
        <a:lstStyle/>
        <a:p>
          <a:endParaRPr lang="en-US"/>
        </a:p>
      </dgm:t>
    </dgm:pt>
    <dgm:pt modelId="{7097D15E-4DE7-6649-A10B-75BDE71C383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>
            <a:buNone/>
          </a:pPr>
          <a:r>
            <a:rPr lang="en-US" sz="1400" dirty="0"/>
            <a:t>Without Target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dirty="0"/>
            <a:t>Principal Component Analysis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dirty="0"/>
            <a:t>Singular Value Decomposition</a:t>
          </a:r>
        </a:p>
      </dgm:t>
    </dgm:pt>
    <dgm:pt modelId="{621ABD41-935C-B244-B4B9-08D2444464AF}" type="parTrans" cxnId="{FC009635-C8F9-2247-8CE3-289E13326A16}">
      <dgm:prSet/>
      <dgm:spPr/>
      <dgm:t>
        <a:bodyPr/>
        <a:lstStyle/>
        <a:p>
          <a:endParaRPr lang="en-US"/>
        </a:p>
      </dgm:t>
    </dgm:pt>
    <dgm:pt modelId="{8F414103-A9FB-7C4B-8900-9C077E5C9746}" type="sibTrans" cxnId="{FC009635-C8F9-2247-8CE3-289E13326A16}">
      <dgm:prSet/>
      <dgm:spPr/>
      <dgm:t>
        <a:bodyPr/>
        <a:lstStyle/>
        <a:p>
          <a:endParaRPr lang="en-US"/>
        </a:p>
      </dgm:t>
    </dgm:pt>
    <dgm:pt modelId="{976B49A5-5DC7-7348-9F56-7916E9DB1C7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>
            <a:buNone/>
          </a:pPr>
          <a:r>
            <a:rPr lang="en-US" sz="1400" dirty="0"/>
            <a:t>With Target</a:t>
          </a:r>
        </a:p>
        <a:p>
          <a:pPr algn="l">
            <a:buFont typeface="+mj-lt"/>
            <a:buAutoNum type="romanLcPeriod"/>
          </a:pPr>
          <a:r>
            <a:rPr lang="en-US" sz="1200" dirty="0"/>
            <a:t>Chi Square Selector</a:t>
          </a:r>
        </a:p>
        <a:p>
          <a:pPr algn="l">
            <a:buFont typeface="+mj-lt"/>
            <a:buAutoNum type="romanLcPeriod"/>
          </a:pPr>
          <a:r>
            <a:rPr lang="en-US" sz="1200" dirty="0"/>
            <a:t>Model based selector (Random Forest and so on)</a:t>
          </a:r>
        </a:p>
      </dgm:t>
    </dgm:pt>
    <dgm:pt modelId="{DA474E23-E8DC-014F-872D-AA05961351DB}" type="parTrans" cxnId="{124CE5EA-46B1-7F45-A733-EF20E41A3D0B}">
      <dgm:prSet/>
      <dgm:spPr/>
      <dgm:t>
        <a:bodyPr/>
        <a:lstStyle/>
        <a:p>
          <a:endParaRPr lang="en-US"/>
        </a:p>
      </dgm:t>
    </dgm:pt>
    <dgm:pt modelId="{0A0CD778-D232-394C-BAA6-1384F17B2CEE}" type="sibTrans" cxnId="{124CE5EA-46B1-7F45-A733-EF20E41A3D0B}">
      <dgm:prSet/>
      <dgm:spPr/>
      <dgm:t>
        <a:bodyPr/>
        <a:lstStyle/>
        <a:p>
          <a:endParaRPr lang="en-US"/>
        </a:p>
      </dgm:t>
    </dgm:pt>
    <dgm:pt modelId="{C01E3E61-79CB-C940-BF5F-86E1E93AF6D5}">
      <dgm:prSet phldrT="[Text]" custT="1"/>
      <dgm:spPr>
        <a:solidFill>
          <a:schemeClr val="tx2">
            <a:lumMod val="75000"/>
            <a:alpha val="95000"/>
          </a:schemeClr>
        </a:solidFill>
      </dgm:spPr>
      <dgm:t>
        <a:bodyPr/>
        <a:lstStyle/>
        <a:p>
          <a:r>
            <a:rPr lang="en-US" sz="1800" dirty="0"/>
            <a:t>Custom built</a:t>
          </a:r>
        </a:p>
      </dgm:t>
    </dgm:pt>
    <dgm:pt modelId="{C05D6A54-1D96-FB48-8479-1CA9174204F6}" type="parTrans" cxnId="{CCBE1AEE-B0C0-FE48-8170-943793C14139}">
      <dgm:prSet/>
      <dgm:spPr/>
      <dgm:t>
        <a:bodyPr/>
        <a:lstStyle/>
        <a:p>
          <a:endParaRPr lang="en-US"/>
        </a:p>
      </dgm:t>
    </dgm:pt>
    <dgm:pt modelId="{DE63242C-7357-F24E-8817-ABA5043E02E3}" type="sibTrans" cxnId="{CCBE1AEE-B0C0-FE48-8170-943793C14139}">
      <dgm:prSet/>
      <dgm:spPr/>
      <dgm:t>
        <a:bodyPr/>
        <a:lstStyle/>
        <a:p>
          <a:endParaRPr lang="en-US"/>
        </a:p>
      </dgm:t>
    </dgm:pt>
    <dgm:pt modelId="{54E2A109-9694-C64B-B6F4-FFE86D5D1D61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200" dirty="0"/>
            <a:t>Information Value using Weight of Evidence</a:t>
          </a:r>
        </a:p>
        <a:p>
          <a:pPr algn="l"/>
          <a:r>
            <a:rPr lang="en-US" sz="1200" dirty="0"/>
            <a:t>Custom Transformers</a:t>
          </a:r>
        </a:p>
        <a:p>
          <a:pPr algn="l"/>
          <a:r>
            <a:rPr lang="en-US" sz="1200" dirty="0"/>
            <a:t>Voting Based selection</a:t>
          </a:r>
        </a:p>
      </dgm:t>
    </dgm:pt>
    <dgm:pt modelId="{F2168C5D-8E2C-4C43-B252-CF4D49C1C92B}" type="parTrans" cxnId="{A8CD7E04-FFFD-9340-89D7-AD7EE0EE982D}">
      <dgm:prSet/>
      <dgm:spPr/>
      <dgm:t>
        <a:bodyPr/>
        <a:lstStyle/>
        <a:p>
          <a:endParaRPr lang="en-US"/>
        </a:p>
      </dgm:t>
    </dgm:pt>
    <dgm:pt modelId="{19B5CCD5-0173-034A-94B4-403808006033}" type="sibTrans" cxnId="{A8CD7E04-FFFD-9340-89D7-AD7EE0EE982D}">
      <dgm:prSet/>
      <dgm:spPr/>
      <dgm:t>
        <a:bodyPr/>
        <a:lstStyle/>
        <a:p>
          <a:endParaRPr lang="en-US"/>
        </a:p>
      </dgm:t>
    </dgm:pt>
    <dgm:pt modelId="{C753F122-3911-664F-ADD1-6942B559E124}">
      <dgm:prSet phldrT="[Text]" custT="1"/>
      <dgm:spPr>
        <a:solidFill>
          <a:schemeClr val="tx2">
            <a:lumMod val="50000"/>
            <a:alpha val="95000"/>
          </a:schemeClr>
        </a:solidFill>
      </dgm:spPr>
      <dgm:t>
        <a:bodyPr/>
        <a:lstStyle/>
        <a:p>
          <a:r>
            <a:rPr lang="en-US" sz="1800" dirty="0" err="1"/>
            <a:t>PySpark</a:t>
          </a:r>
          <a:r>
            <a:rPr lang="en-US" sz="1800" dirty="0"/>
            <a:t> Variable Selection</a:t>
          </a:r>
        </a:p>
      </dgm:t>
    </dgm:pt>
    <dgm:pt modelId="{66C9748A-C82F-8F4A-AD24-706720248F03}" type="sibTrans" cxnId="{8870CE87-DF94-464D-BD17-CC1622B307D5}">
      <dgm:prSet/>
      <dgm:spPr/>
      <dgm:t>
        <a:bodyPr/>
        <a:lstStyle/>
        <a:p>
          <a:endParaRPr lang="en-US"/>
        </a:p>
      </dgm:t>
    </dgm:pt>
    <dgm:pt modelId="{4140EAE5-4548-574C-92A0-3AB36E11C0B6}" type="parTrans" cxnId="{8870CE87-DF94-464D-BD17-CC1622B307D5}">
      <dgm:prSet/>
      <dgm:spPr/>
      <dgm:t>
        <a:bodyPr/>
        <a:lstStyle/>
        <a:p>
          <a:endParaRPr lang="en-US"/>
        </a:p>
      </dgm:t>
    </dgm:pt>
    <dgm:pt modelId="{C6F3C22F-EA61-1948-9EEE-E27AB46930B1}" type="pres">
      <dgm:prSet presAssocID="{EFD35DDE-8B18-6540-ABE7-A82FED59FAA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4EE7C6-F78C-E241-865A-BF8CAE7995E2}" type="pres">
      <dgm:prSet presAssocID="{C753F122-3911-664F-ADD1-6942B559E124}" presName="vertOne" presStyleCnt="0"/>
      <dgm:spPr/>
    </dgm:pt>
    <dgm:pt modelId="{19602E29-9906-BF4A-8287-49C8CC530269}" type="pres">
      <dgm:prSet presAssocID="{C753F122-3911-664F-ADD1-6942B559E124}" presName="txOne" presStyleLbl="node0" presStyleIdx="0" presStyleCnt="1" custScaleY="27872" custLinFactNeighborX="-4201" custLinFactNeighborY="12076">
        <dgm:presLayoutVars>
          <dgm:chPref val="3"/>
        </dgm:presLayoutVars>
      </dgm:prSet>
      <dgm:spPr/>
    </dgm:pt>
    <dgm:pt modelId="{AC8B9222-F68B-C04F-8CA4-C09AD07371F0}" type="pres">
      <dgm:prSet presAssocID="{C753F122-3911-664F-ADD1-6942B559E124}" presName="parTransOne" presStyleCnt="0"/>
      <dgm:spPr/>
    </dgm:pt>
    <dgm:pt modelId="{300C4421-7B08-C64B-A7D5-1189F4506C06}" type="pres">
      <dgm:prSet presAssocID="{C753F122-3911-664F-ADD1-6942B559E124}" presName="horzOne" presStyleCnt="0"/>
      <dgm:spPr/>
    </dgm:pt>
    <dgm:pt modelId="{5451D78E-DC75-8F42-9885-3D9883073DCC}" type="pres">
      <dgm:prSet presAssocID="{E9AC9A99-8234-0243-A9DD-DE19C7105A51}" presName="vertTwo" presStyleCnt="0"/>
      <dgm:spPr/>
    </dgm:pt>
    <dgm:pt modelId="{0261EC0C-53CA-CC44-B86B-C76D5ABAC4E5}" type="pres">
      <dgm:prSet presAssocID="{E9AC9A99-8234-0243-A9DD-DE19C7105A51}" presName="txTwo" presStyleLbl="node2" presStyleIdx="0" presStyleCnt="2" custScaleY="27531" custLinFactNeighborX="-17389">
        <dgm:presLayoutVars>
          <dgm:chPref val="3"/>
        </dgm:presLayoutVars>
      </dgm:prSet>
      <dgm:spPr/>
    </dgm:pt>
    <dgm:pt modelId="{1EFD048A-7A47-484E-B35A-8A62772C6C64}" type="pres">
      <dgm:prSet presAssocID="{E9AC9A99-8234-0243-A9DD-DE19C7105A51}" presName="parTransTwo" presStyleCnt="0"/>
      <dgm:spPr/>
    </dgm:pt>
    <dgm:pt modelId="{B696D556-ECC1-5D4A-B785-396DF05DBB4A}" type="pres">
      <dgm:prSet presAssocID="{E9AC9A99-8234-0243-A9DD-DE19C7105A51}" presName="horzTwo" presStyleCnt="0"/>
      <dgm:spPr/>
    </dgm:pt>
    <dgm:pt modelId="{66AD788D-ADEE-2F4A-BF8B-09665CED6BC5}" type="pres">
      <dgm:prSet presAssocID="{7097D15E-4DE7-6649-A10B-75BDE71C3834}" presName="vertThree" presStyleCnt="0"/>
      <dgm:spPr/>
    </dgm:pt>
    <dgm:pt modelId="{B08F2C87-3571-CC45-AB71-E88ACC6FEF06}" type="pres">
      <dgm:prSet presAssocID="{7097D15E-4DE7-6649-A10B-75BDE71C3834}" presName="txThree" presStyleLbl="node3" presStyleIdx="0" presStyleCnt="3" custScaleY="62633">
        <dgm:presLayoutVars>
          <dgm:chPref val="3"/>
        </dgm:presLayoutVars>
      </dgm:prSet>
      <dgm:spPr/>
    </dgm:pt>
    <dgm:pt modelId="{980342A7-FC95-8549-A38E-588ECB0974EB}" type="pres">
      <dgm:prSet presAssocID="{7097D15E-4DE7-6649-A10B-75BDE71C3834}" presName="horzThree" presStyleCnt="0"/>
      <dgm:spPr/>
    </dgm:pt>
    <dgm:pt modelId="{242C9100-1FFB-A141-9BBE-DBE88A8ACB23}" type="pres">
      <dgm:prSet presAssocID="{8F414103-A9FB-7C4B-8900-9C077E5C9746}" presName="sibSpaceThree" presStyleCnt="0"/>
      <dgm:spPr/>
    </dgm:pt>
    <dgm:pt modelId="{1E842284-F23C-4049-B116-704A6C3E3FCE}" type="pres">
      <dgm:prSet presAssocID="{976B49A5-5DC7-7348-9F56-7916E9DB1C73}" presName="vertThree" presStyleCnt="0"/>
      <dgm:spPr/>
    </dgm:pt>
    <dgm:pt modelId="{F7062353-3FD2-424D-9851-BDDB57E9C646}" type="pres">
      <dgm:prSet presAssocID="{976B49A5-5DC7-7348-9F56-7916E9DB1C73}" presName="txThree" presStyleLbl="node3" presStyleIdx="1" presStyleCnt="3" custScaleY="62633">
        <dgm:presLayoutVars>
          <dgm:chPref val="3"/>
        </dgm:presLayoutVars>
      </dgm:prSet>
      <dgm:spPr/>
    </dgm:pt>
    <dgm:pt modelId="{E218D6AC-726D-424E-BC98-9C2C530D3475}" type="pres">
      <dgm:prSet presAssocID="{976B49A5-5DC7-7348-9F56-7916E9DB1C73}" presName="horzThree" presStyleCnt="0"/>
      <dgm:spPr/>
    </dgm:pt>
    <dgm:pt modelId="{9B15FE48-0443-9642-9B1E-774DBC26CD50}" type="pres">
      <dgm:prSet presAssocID="{F0AFE313-9E1A-B742-AF04-0586EB552444}" presName="sibSpaceTwo" presStyleCnt="0"/>
      <dgm:spPr/>
    </dgm:pt>
    <dgm:pt modelId="{05B11A21-7F12-5644-B4B9-898C0884DF4A}" type="pres">
      <dgm:prSet presAssocID="{C01E3E61-79CB-C940-BF5F-86E1E93AF6D5}" presName="vertTwo" presStyleCnt="0"/>
      <dgm:spPr/>
    </dgm:pt>
    <dgm:pt modelId="{57E6E817-13BB-F545-9D61-A48D79265AD6}" type="pres">
      <dgm:prSet presAssocID="{C01E3E61-79CB-C940-BF5F-86E1E93AF6D5}" presName="txTwo" presStyleLbl="node2" presStyleIdx="1" presStyleCnt="2" custScaleY="27442">
        <dgm:presLayoutVars>
          <dgm:chPref val="3"/>
        </dgm:presLayoutVars>
      </dgm:prSet>
      <dgm:spPr/>
    </dgm:pt>
    <dgm:pt modelId="{8152F8C9-3FEB-C945-A4FC-08DD7F9F5E30}" type="pres">
      <dgm:prSet presAssocID="{C01E3E61-79CB-C940-BF5F-86E1E93AF6D5}" presName="parTransTwo" presStyleCnt="0"/>
      <dgm:spPr/>
    </dgm:pt>
    <dgm:pt modelId="{0B4B91D3-9945-D74D-860A-1888EE4D1F5F}" type="pres">
      <dgm:prSet presAssocID="{C01E3E61-79CB-C940-BF5F-86E1E93AF6D5}" presName="horzTwo" presStyleCnt="0"/>
      <dgm:spPr/>
    </dgm:pt>
    <dgm:pt modelId="{09C1FE1F-BFC1-6841-8B00-8FA3F12AFD59}" type="pres">
      <dgm:prSet presAssocID="{54E2A109-9694-C64B-B6F4-FFE86D5D1D61}" presName="vertThree" presStyleCnt="0"/>
      <dgm:spPr/>
    </dgm:pt>
    <dgm:pt modelId="{50A79A40-DEF6-344F-BC63-8FA719D5F86C}" type="pres">
      <dgm:prSet presAssocID="{54E2A109-9694-C64B-B6F4-FFE86D5D1D61}" presName="txThree" presStyleLbl="node3" presStyleIdx="2" presStyleCnt="3" custScaleY="62633">
        <dgm:presLayoutVars>
          <dgm:chPref val="3"/>
        </dgm:presLayoutVars>
      </dgm:prSet>
      <dgm:spPr/>
    </dgm:pt>
    <dgm:pt modelId="{8BDA6A3D-389C-884F-A312-0FC8EDE066EA}" type="pres">
      <dgm:prSet presAssocID="{54E2A109-9694-C64B-B6F4-FFE86D5D1D61}" presName="horzThree" presStyleCnt="0"/>
      <dgm:spPr/>
    </dgm:pt>
  </dgm:ptLst>
  <dgm:cxnLst>
    <dgm:cxn modelId="{A8CD7E04-FFFD-9340-89D7-AD7EE0EE982D}" srcId="{C01E3E61-79CB-C940-BF5F-86E1E93AF6D5}" destId="{54E2A109-9694-C64B-B6F4-FFE86D5D1D61}" srcOrd="0" destOrd="0" parTransId="{F2168C5D-8E2C-4C43-B252-CF4D49C1C92B}" sibTransId="{19B5CCD5-0173-034A-94B4-403808006033}"/>
    <dgm:cxn modelId="{2894510F-5FF5-B046-B373-3A603E386F38}" type="presOf" srcId="{976B49A5-5DC7-7348-9F56-7916E9DB1C73}" destId="{F7062353-3FD2-424D-9851-BDDB57E9C646}" srcOrd="0" destOrd="0" presId="urn:microsoft.com/office/officeart/2005/8/layout/hierarchy4"/>
    <dgm:cxn modelId="{FC009635-C8F9-2247-8CE3-289E13326A16}" srcId="{E9AC9A99-8234-0243-A9DD-DE19C7105A51}" destId="{7097D15E-4DE7-6649-A10B-75BDE71C3834}" srcOrd="0" destOrd="0" parTransId="{621ABD41-935C-B244-B4B9-08D2444464AF}" sibTransId="{8F414103-A9FB-7C4B-8900-9C077E5C9746}"/>
    <dgm:cxn modelId="{3C28F361-10D8-7F43-9994-3892BC149176}" type="presOf" srcId="{EFD35DDE-8B18-6540-ABE7-A82FED59FAA8}" destId="{C6F3C22F-EA61-1948-9EEE-E27AB46930B1}" srcOrd="0" destOrd="0" presId="urn:microsoft.com/office/officeart/2005/8/layout/hierarchy4"/>
    <dgm:cxn modelId="{76439B68-71B5-334B-948B-E602870C3D41}" type="presOf" srcId="{C01E3E61-79CB-C940-BF5F-86E1E93AF6D5}" destId="{57E6E817-13BB-F545-9D61-A48D79265AD6}" srcOrd="0" destOrd="0" presId="urn:microsoft.com/office/officeart/2005/8/layout/hierarchy4"/>
    <dgm:cxn modelId="{DB03B87D-9161-9E47-9046-9C89BB70EE74}" type="presOf" srcId="{E9AC9A99-8234-0243-A9DD-DE19C7105A51}" destId="{0261EC0C-53CA-CC44-B86B-C76D5ABAC4E5}" srcOrd="0" destOrd="0" presId="urn:microsoft.com/office/officeart/2005/8/layout/hierarchy4"/>
    <dgm:cxn modelId="{1C714C82-3334-8649-B517-B29FE1524B3A}" type="presOf" srcId="{C753F122-3911-664F-ADD1-6942B559E124}" destId="{19602E29-9906-BF4A-8287-49C8CC530269}" srcOrd="0" destOrd="0" presId="urn:microsoft.com/office/officeart/2005/8/layout/hierarchy4"/>
    <dgm:cxn modelId="{8870CE87-DF94-464D-BD17-CC1622B307D5}" srcId="{EFD35DDE-8B18-6540-ABE7-A82FED59FAA8}" destId="{C753F122-3911-664F-ADD1-6942B559E124}" srcOrd="0" destOrd="0" parTransId="{4140EAE5-4548-574C-92A0-3AB36E11C0B6}" sibTransId="{66C9748A-C82F-8F4A-AD24-706720248F03}"/>
    <dgm:cxn modelId="{27C7FC98-A5BC-C648-9D11-95AE322AF84C}" srcId="{C753F122-3911-664F-ADD1-6942B559E124}" destId="{E9AC9A99-8234-0243-A9DD-DE19C7105A51}" srcOrd="0" destOrd="0" parTransId="{D11F40E3-6900-474B-9EBF-26D45A1B4B6B}" sibTransId="{F0AFE313-9E1A-B742-AF04-0586EB552444}"/>
    <dgm:cxn modelId="{0CE850C1-05FE-7048-94F1-3D33ED53E067}" type="presOf" srcId="{54E2A109-9694-C64B-B6F4-FFE86D5D1D61}" destId="{50A79A40-DEF6-344F-BC63-8FA719D5F86C}" srcOrd="0" destOrd="0" presId="urn:microsoft.com/office/officeart/2005/8/layout/hierarchy4"/>
    <dgm:cxn modelId="{CFC820CE-6CB7-914C-A0F5-D834734C1044}" type="presOf" srcId="{7097D15E-4DE7-6649-A10B-75BDE71C3834}" destId="{B08F2C87-3571-CC45-AB71-E88ACC6FEF06}" srcOrd="0" destOrd="0" presId="urn:microsoft.com/office/officeart/2005/8/layout/hierarchy4"/>
    <dgm:cxn modelId="{124CE5EA-46B1-7F45-A733-EF20E41A3D0B}" srcId="{E9AC9A99-8234-0243-A9DD-DE19C7105A51}" destId="{976B49A5-5DC7-7348-9F56-7916E9DB1C73}" srcOrd="1" destOrd="0" parTransId="{DA474E23-E8DC-014F-872D-AA05961351DB}" sibTransId="{0A0CD778-D232-394C-BAA6-1384F17B2CEE}"/>
    <dgm:cxn modelId="{CCBE1AEE-B0C0-FE48-8170-943793C14139}" srcId="{C753F122-3911-664F-ADD1-6942B559E124}" destId="{C01E3E61-79CB-C940-BF5F-86E1E93AF6D5}" srcOrd="1" destOrd="0" parTransId="{C05D6A54-1D96-FB48-8479-1CA9174204F6}" sibTransId="{DE63242C-7357-F24E-8817-ABA5043E02E3}"/>
    <dgm:cxn modelId="{3FFF9169-230F-1347-8F80-DF35C68B84DB}" type="presParOf" srcId="{C6F3C22F-EA61-1948-9EEE-E27AB46930B1}" destId="{FB4EE7C6-F78C-E241-865A-BF8CAE7995E2}" srcOrd="0" destOrd="0" presId="urn:microsoft.com/office/officeart/2005/8/layout/hierarchy4"/>
    <dgm:cxn modelId="{55E323F5-14A9-4C40-8CA2-0526EDFB6878}" type="presParOf" srcId="{FB4EE7C6-F78C-E241-865A-BF8CAE7995E2}" destId="{19602E29-9906-BF4A-8287-49C8CC530269}" srcOrd="0" destOrd="0" presId="urn:microsoft.com/office/officeart/2005/8/layout/hierarchy4"/>
    <dgm:cxn modelId="{27664085-FB4B-924A-9C07-DEA0039A2869}" type="presParOf" srcId="{FB4EE7C6-F78C-E241-865A-BF8CAE7995E2}" destId="{AC8B9222-F68B-C04F-8CA4-C09AD07371F0}" srcOrd="1" destOrd="0" presId="urn:microsoft.com/office/officeart/2005/8/layout/hierarchy4"/>
    <dgm:cxn modelId="{0E330482-E300-F447-9699-CA828C4D9643}" type="presParOf" srcId="{FB4EE7C6-F78C-E241-865A-BF8CAE7995E2}" destId="{300C4421-7B08-C64B-A7D5-1189F4506C06}" srcOrd="2" destOrd="0" presId="urn:microsoft.com/office/officeart/2005/8/layout/hierarchy4"/>
    <dgm:cxn modelId="{7E7A27CE-755F-D341-9DED-C78E221288DA}" type="presParOf" srcId="{300C4421-7B08-C64B-A7D5-1189F4506C06}" destId="{5451D78E-DC75-8F42-9885-3D9883073DCC}" srcOrd="0" destOrd="0" presId="urn:microsoft.com/office/officeart/2005/8/layout/hierarchy4"/>
    <dgm:cxn modelId="{96906DF6-53A0-0A49-B371-451EDF5C5A64}" type="presParOf" srcId="{5451D78E-DC75-8F42-9885-3D9883073DCC}" destId="{0261EC0C-53CA-CC44-B86B-C76D5ABAC4E5}" srcOrd="0" destOrd="0" presId="urn:microsoft.com/office/officeart/2005/8/layout/hierarchy4"/>
    <dgm:cxn modelId="{314351FA-0BC1-3B41-8C4E-E4EB224BCE32}" type="presParOf" srcId="{5451D78E-DC75-8F42-9885-3D9883073DCC}" destId="{1EFD048A-7A47-484E-B35A-8A62772C6C64}" srcOrd="1" destOrd="0" presId="urn:microsoft.com/office/officeart/2005/8/layout/hierarchy4"/>
    <dgm:cxn modelId="{5BF1EF1A-95E1-DC47-BD4E-6FBF01EA7E59}" type="presParOf" srcId="{5451D78E-DC75-8F42-9885-3D9883073DCC}" destId="{B696D556-ECC1-5D4A-B785-396DF05DBB4A}" srcOrd="2" destOrd="0" presId="urn:microsoft.com/office/officeart/2005/8/layout/hierarchy4"/>
    <dgm:cxn modelId="{20B5B4B1-14C8-0F42-9A9F-4CEB7DC1FDFC}" type="presParOf" srcId="{B696D556-ECC1-5D4A-B785-396DF05DBB4A}" destId="{66AD788D-ADEE-2F4A-BF8B-09665CED6BC5}" srcOrd="0" destOrd="0" presId="urn:microsoft.com/office/officeart/2005/8/layout/hierarchy4"/>
    <dgm:cxn modelId="{D41B5DD3-2626-1746-86E2-18152413B0A7}" type="presParOf" srcId="{66AD788D-ADEE-2F4A-BF8B-09665CED6BC5}" destId="{B08F2C87-3571-CC45-AB71-E88ACC6FEF06}" srcOrd="0" destOrd="0" presId="urn:microsoft.com/office/officeart/2005/8/layout/hierarchy4"/>
    <dgm:cxn modelId="{61044E76-4242-9042-AE65-0B1D064A0BEF}" type="presParOf" srcId="{66AD788D-ADEE-2F4A-BF8B-09665CED6BC5}" destId="{980342A7-FC95-8549-A38E-588ECB0974EB}" srcOrd="1" destOrd="0" presId="urn:microsoft.com/office/officeart/2005/8/layout/hierarchy4"/>
    <dgm:cxn modelId="{1B949708-373B-F44A-9D92-A3AC28F45276}" type="presParOf" srcId="{B696D556-ECC1-5D4A-B785-396DF05DBB4A}" destId="{242C9100-1FFB-A141-9BBE-DBE88A8ACB23}" srcOrd="1" destOrd="0" presId="urn:microsoft.com/office/officeart/2005/8/layout/hierarchy4"/>
    <dgm:cxn modelId="{BD54554B-48F6-8B41-A719-609BDFA55C0A}" type="presParOf" srcId="{B696D556-ECC1-5D4A-B785-396DF05DBB4A}" destId="{1E842284-F23C-4049-B116-704A6C3E3FCE}" srcOrd="2" destOrd="0" presId="urn:microsoft.com/office/officeart/2005/8/layout/hierarchy4"/>
    <dgm:cxn modelId="{41EB97AE-AF10-B942-BAC8-43953BAE6E0E}" type="presParOf" srcId="{1E842284-F23C-4049-B116-704A6C3E3FCE}" destId="{F7062353-3FD2-424D-9851-BDDB57E9C646}" srcOrd="0" destOrd="0" presId="urn:microsoft.com/office/officeart/2005/8/layout/hierarchy4"/>
    <dgm:cxn modelId="{E824838C-096F-3E4A-A106-42DF9735A617}" type="presParOf" srcId="{1E842284-F23C-4049-B116-704A6C3E3FCE}" destId="{E218D6AC-726D-424E-BC98-9C2C530D3475}" srcOrd="1" destOrd="0" presId="urn:microsoft.com/office/officeart/2005/8/layout/hierarchy4"/>
    <dgm:cxn modelId="{5BDDE9C7-AF96-DA44-AD40-09599043270D}" type="presParOf" srcId="{300C4421-7B08-C64B-A7D5-1189F4506C06}" destId="{9B15FE48-0443-9642-9B1E-774DBC26CD50}" srcOrd="1" destOrd="0" presId="urn:microsoft.com/office/officeart/2005/8/layout/hierarchy4"/>
    <dgm:cxn modelId="{29257739-89F7-754E-8521-51398A51FC20}" type="presParOf" srcId="{300C4421-7B08-C64B-A7D5-1189F4506C06}" destId="{05B11A21-7F12-5644-B4B9-898C0884DF4A}" srcOrd="2" destOrd="0" presId="urn:microsoft.com/office/officeart/2005/8/layout/hierarchy4"/>
    <dgm:cxn modelId="{095223D6-EED0-1848-A5C4-48CF86FB1279}" type="presParOf" srcId="{05B11A21-7F12-5644-B4B9-898C0884DF4A}" destId="{57E6E817-13BB-F545-9D61-A48D79265AD6}" srcOrd="0" destOrd="0" presId="urn:microsoft.com/office/officeart/2005/8/layout/hierarchy4"/>
    <dgm:cxn modelId="{4C189F52-BEE0-254C-8CD8-A053AF86D84F}" type="presParOf" srcId="{05B11A21-7F12-5644-B4B9-898C0884DF4A}" destId="{8152F8C9-3FEB-C945-A4FC-08DD7F9F5E30}" srcOrd="1" destOrd="0" presId="urn:microsoft.com/office/officeart/2005/8/layout/hierarchy4"/>
    <dgm:cxn modelId="{800C66F5-B763-0E4B-B5B3-DBEA6774A686}" type="presParOf" srcId="{05B11A21-7F12-5644-B4B9-898C0884DF4A}" destId="{0B4B91D3-9945-D74D-860A-1888EE4D1F5F}" srcOrd="2" destOrd="0" presId="urn:microsoft.com/office/officeart/2005/8/layout/hierarchy4"/>
    <dgm:cxn modelId="{365C9CF3-312C-D94E-B5E3-148B4D9EDF80}" type="presParOf" srcId="{0B4B91D3-9945-D74D-860A-1888EE4D1F5F}" destId="{09C1FE1F-BFC1-6841-8B00-8FA3F12AFD59}" srcOrd="0" destOrd="0" presId="urn:microsoft.com/office/officeart/2005/8/layout/hierarchy4"/>
    <dgm:cxn modelId="{8ABCA60E-9087-744D-9182-FA963442C516}" type="presParOf" srcId="{09C1FE1F-BFC1-6841-8B00-8FA3F12AFD59}" destId="{50A79A40-DEF6-344F-BC63-8FA719D5F86C}" srcOrd="0" destOrd="0" presId="urn:microsoft.com/office/officeart/2005/8/layout/hierarchy4"/>
    <dgm:cxn modelId="{C70E53D5-2A43-274D-AF88-5D1DEA5EE4DC}" type="presParOf" srcId="{09C1FE1F-BFC1-6841-8B00-8FA3F12AFD59}" destId="{8BDA6A3D-389C-884F-A312-0FC8EDE066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02E29-9906-BF4A-8287-49C8CC530269}">
      <dsp:nvSpPr>
        <dsp:cNvPr id="0" name=""/>
        <dsp:cNvSpPr/>
      </dsp:nvSpPr>
      <dsp:spPr>
        <a:xfrm>
          <a:off x="0" y="32755"/>
          <a:ext cx="6709020" cy="616714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PySpark</a:t>
          </a:r>
          <a:r>
            <a:rPr lang="en-US" sz="1800" kern="1200" dirty="0"/>
            <a:t> Variable Selection</a:t>
          </a:r>
        </a:p>
      </dsp:txBody>
      <dsp:txXfrm>
        <a:off x="18063" y="50818"/>
        <a:ext cx="6672894" cy="580588"/>
      </dsp:txXfrm>
    </dsp:sp>
    <dsp:sp modelId="{0261EC0C-53CA-CC44-B86B-C76D5ABAC4E5}">
      <dsp:nvSpPr>
        <dsp:cNvPr id="0" name=""/>
        <dsp:cNvSpPr/>
      </dsp:nvSpPr>
      <dsp:spPr>
        <a:xfrm>
          <a:off x="0" y="882112"/>
          <a:ext cx="4373984" cy="609169"/>
        </a:xfrm>
        <a:prstGeom prst="roundRect">
          <a:avLst>
            <a:gd name="adj" fmla="val 10000"/>
          </a:avLst>
        </a:prstGeom>
        <a:solidFill>
          <a:schemeClr val="tx2">
            <a:lumMod val="75000"/>
            <a:alpha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built</a:t>
          </a:r>
        </a:p>
      </dsp:txBody>
      <dsp:txXfrm>
        <a:off x="17842" y="899954"/>
        <a:ext cx="4338300" cy="573485"/>
      </dsp:txXfrm>
    </dsp:sp>
    <dsp:sp modelId="{B08F2C87-3571-CC45-AB71-E88ACC6FEF06}">
      <dsp:nvSpPr>
        <dsp:cNvPr id="0" name=""/>
        <dsp:cNvSpPr/>
      </dsp:nvSpPr>
      <dsp:spPr>
        <a:xfrm>
          <a:off x="7318" y="1755877"/>
          <a:ext cx="2142010" cy="138585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Without Target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Principal Component Analysis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Singular Value Decomposition</a:t>
          </a:r>
        </a:p>
      </dsp:txBody>
      <dsp:txXfrm>
        <a:off x="47908" y="1796467"/>
        <a:ext cx="2060830" cy="1304679"/>
      </dsp:txXfrm>
    </dsp:sp>
    <dsp:sp modelId="{F7062353-3FD2-424D-9851-BDDB57E9C646}">
      <dsp:nvSpPr>
        <dsp:cNvPr id="0" name=""/>
        <dsp:cNvSpPr/>
      </dsp:nvSpPr>
      <dsp:spPr>
        <a:xfrm>
          <a:off x="2239293" y="1755877"/>
          <a:ext cx="2142010" cy="138585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Target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Chi Square Selector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Model based selector (Random Forest and so on)</a:t>
          </a:r>
        </a:p>
      </dsp:txBody>
      <dsp:txXfrm>
        <a:off x="2279883" y="1796467"/>
        <a:ext cx="2060830" cy="1304679"/>
      </dsp:txXfrm>
    </dsp:sp>
    <dsp:sp modelId="{57E6E817-13BB-F545-9D61-A48D79265AD6}">
      <dsp:nvSpPr>
        <dsp:cNvPr id="0" name=""/>
        <dsp:cNvSpPr/>
      </dsp:nvSpPr>
      <dsp:spPr>
        <a:xfrm>
          <a:off x="4561232" y="882112"/>
          <a:ext cx="2142010" cy="607200"/>
        </a:xfrm>
        <a:prstGeom prst="roundRect">
          <a:avLst>
            <a:gd name="adj" fmla="val 10000"/>
          </a:avLst>
        </a:prstGeom>
        <a:solidFill>
          <a:schemeClr val="tx2">
            <a:lumMod val="75000"/>
            <a:alpha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built</a:t>
          </a:r>
        </a:p>
      </dsp:txBody>
      <dsp:txXfrm>
        <a:off x="4579016" y="899896"/>
        <a:ext cx="2106442" cy="571632"/>
      </dsp:txXfrm>
    </dsp:sp>
    <dsp:sp modelId="{50A79A40-DEF6-344F-BC63-8FA719D5F86C}">
      <dsp:nvSpPr>
        <dsp:cNvPr id="0" name=""/>
        <dsp:cNvSpPr/>
      </dsp:nvSpPr>
      <dsp:spPr>
        <a:xfrm>
          <a:off x="4561232" y="1753908"/>
          <a:ext cx="2142010" cy="138585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Information Value using Weight of Evidence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 Transformers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 Based selection</a:t>
          </a:r>
        </a:p>
      </dsp:txBody>
      <dsp:txXfrm>
        <a:off x="4601822" y="1794498"/>
        <a:ext cx="2060830" cy="130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3EB84-960A-444F-BF21-45800457D2C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FA63-7AA7-C14B-B7F5-7A184348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7FA63-7AA7-C14B-B7F5-7A184348A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53B1-B4AF-5A49-9BFD-73B38F8C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A95D-68DE-1D47-B1BC-EFA0B0DDE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773D-50FC-0143-8D04-21185D3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6BE1-7ACB-A345-9B7E-8502D9D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C289-82B7-0C40-B819-AD59B4AD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9081-82EA-1C4A-A684-C4DFC76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1C25-EEDE-3E41-867F-8C9E720E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38CB-6CE6-DD4E-9778-CB16D619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A11E-A974-4644-A2BC-3837D17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B728-D7D6-444C-89B9-BA1C0A1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E0764-2059-6D4E-BA1F-31BA1C90F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F06A-C81E-ED42-919F-A04D1008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E375-4B0D-DA49-9B40-6C67AD0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883-E8DB-7440-A1BE-E4A938B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FA77-E241-114D-B45A-101484F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0502-8512-1145-9378-845D4AA9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C835-3AF9-774A-91D0-AB78CDB4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BBFC-8C4F-244A-97E6-04B012C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63DE-C1FF-3544-A479-66194F20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4E36-438E-6847-AB3C-9EF22EC0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5308-426A-BC4C-AB45-0BE6A98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1D95-9467-5C43-82B8-56E2140C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03C0-6C61-3C47-8BD1-14FD27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41AA-F044-FC44-A167-84EF7C5C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3DB9-749A-6341-B50D-1DEB199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2BA-6E01-D94B-9944-22390463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DC8E-04EC-CD4C-AAFC-BEE51FC53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C3E2-49D9-F146-99A0-B5A9CFB9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BBF0-16D5-914A-8EA6-1F34AE28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2898-7EE6-C244-89B9-C865F6F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0FBB-00BF-894D-8F6F-18D21DCD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D01C-9770-204D-BA03-49429D7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47B2-A936-0D44-825A-F6C3C3F2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5256A-6588-824D-BA91-FBECE9B7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0BF64-F65C-1742-ACAB-ECFCCA69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8210C-F846-3649-9F41-DAFAA41A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EB1EF-CEE3-C54E-94C1-D57E1CFD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41755-40E2-A64D-AF90-DC7086E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717BF-F1C2-9D41-987D-6CDEE46C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08A6-B76A-DF47-9194-D4BF675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F54E-673F-A448-81F2-05A79827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0727B-EE27-AE43-97BB-C2C5E2C1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FBE7-D745-5A41-839D-CB8ACD6F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EBF7-022A-3F4B-ADC4-BF9A2BB0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E161-2CF1-1140-B7D1-14675322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B60D-61D4-034D-A7CE-35DC005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5E41-949B-184D-8207-E18A062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80A4-5C83-D544-8ABE-82C4700B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A1665-618C-634F-890C-98B9EF11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D4BA-FAFF-DA4E-BF33-1C7F1A9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109F-946C-A74E-8729-45B4319A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DFE3-C773-C343-840A-395EE3E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45C9-FC25-5C46-9F8C-FF6931B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3A7C-2668-BD4A-A29D-4B2A3E1A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7398C-EB76-4649-99F1-4AED5130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9A14-4A2B-E643-9DF7-79F493DB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C31D-149A-4F47-B9B3-521A4683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8A14-8A7A-7A44-A9CA-1CFA7B5B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46818-292E-2246-BB0B-EEB4F31F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CC14-D837-D54B-AF35-338E50E6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216B-D52D-3F45-B2B4-180CBE27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BF38-40A9-B144-A5CD-30121DE92823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90A1-4DDD-A34F-A1C4-4D2A7C68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B555-1329-2647-AED7-A86A98CF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665B3E-9A31-D44C-911B-5CA7CE1BC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975924"/>
              </p:ext>
            </p:extLst>
          </p:nvPr>
        </p:nvGraphicFramePr>
        <p:xfrm>
          <a:off x="2591776" y="1554628"/>
          <a:ext cx="6710561" cy="314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4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1633DF-3009-7147-99E8-61CA4FF66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28144"/>
              </p:ext>
            </p:extLst>
          </p:nvPr>
        </p:nvGraphicFramePr>
        <p:xfrm>
          <a:off x="1830551" y="1334814"/>
          <a:ext cx="8932042" cy="38614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6006">
                  <a:extLst>
                    <a:ext uri="{9D8B030D-6E8A-4147-A177-3AD203B41FA5}">
                      <a16:colId xmlns:a16="http://schemas.microsoft.com/office/drawing/2014/main" val="817132202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3542727160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2187936180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2604153667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414553023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3356992366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626078626"/>
                    </a:ext>
                  </a:extLst>
                </a:gridCol>
              </a:tblGrid>
              <a:tr h="862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WOE &amp; 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7922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70394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173956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757947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545327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Occupation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948223"/>
                  </a:ext>
                </a:extLst>
              </a:tr>
              <a:tr h="499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41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2E4A8F-31CE-4C40-A53D-B672C0803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25872"/>
              </p:ext>
            </p:extLst>
          </p:nvPr>
        </p:nvGraphicFramePr>
        <p:xfrm>
          <a:off x="2032000" y="2153050"/>
          <a:ext cx="812800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63665670"/>
                    </a:ext>
                  </a:extLst>
                </a:gridCol>
                <a:gridCol w="1915297">
                  <a:extLst>
                    <a:ext uri="{9D8B030D-6E8A-4147-A177-3AD203B41FA5}">
                      <a16:colId xmlns:a16="http://schemas.microsoft.com/office/drawing/2014/main" val="2843470529"/>
                    </a:ext>
                  </a:extLst>
                </a:gridCol>
                <a:gridCol w="1335903">
                  <a:extLst>
                    <a:ext uri="{9D8B030D-6E8A-4147-A177-3AD203B41FA5}">
                      <a16:colId xmlns:a16="http://schemas.microsoft.com/office/drawing/2014/main" val="32740586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1646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742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HOA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5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Family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Family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0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3965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E2DD11F-5B60-CD4D-9997-B7D34A12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2997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53059-DAE8-8842-B331-B4F9E332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93" y="1543050"/>
            <a:ext cx="2692400" cy="3771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8A8A29-E367-6B4B-A12A-58174289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38" y="1543050"/>
            <a:ext cx="2692400" cy="3771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E724AA-8625-F64E-AA24-CE434CF2EC04}"/>
              </a:ext>
            </a:extLst>
          </p:cNvPr>
          <p:cNvSpPr/>
          <p:nvPr/>
        </p:nvSpPr>
        <p:spPr>
          <a:xfrm>
            <a:off x="3303493" y="827903"/>
            <a:ext cx="2692400" cy="5531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</a:t>
            </a:r>
            <a:r>
              <a:rPr lang="en-US" dirty="0" err="1"/>
              <a:t>inferSchema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7B99CD-A173-544A-B602-EBAA9F029896}"/>
              </a:ext>
            </a:extLst>
          </p:cNvPr>
          <p:cNvSpPr/>
          <p:nvPr/>
        </p:nvSpPr>
        <p:spPr>
          <a:xfrm>
            <a:off x="6701138" y="827903"/>
            <a:ext cx="2692400" cy="5531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</a:t>
            </a:r>
            <a:r>
              <a:rPr lang="en-US" dirty="0" err="1"/>
              <a:t>inferSchema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2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685FD-FEF0-A949-85DA-63BBAD995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85248"/>
              </p:ext>
            </p:extLst>
          </p:nvPr>
        </p:nvGraphicFramePr>
        <p:xfrm>
          <a:off x="1327806" y="1949376"/>
          <a:ext cx="9235090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7018">
                  <a:extLst>
                    <a:ext uri="{9D8B030D-6E8A-4147-A177-3AD203B41FA5}">
                      <a16:colId xmlns:a16="http://schemas.microsoft.com/office/drawing/2014/main" val="1523781514"/>
                    </a:ext>
                  </a:extLst>
                </a:gridCol>
                <a:gridCol w="1847018">
                  <a:extLst>
                    <a:ext uri="{9D8B030D-6E8A-4147-A177-3AD203B41FA5}">
                      <a16:colId xmlns:a16="http://schemas.microsoft.com/office/drawing/2014/main" val="3396251641"/>
                    </a:ext>
                  </a:extLst>
                </a:gridCol>
                <a:gridCol w="1847018">
                  <a:extLst>
                    <a:ext uri="{9D8B030D-6E8A-4147-A177-3AD203B41FA5}">
                      <a16:colId xmlns:a16="http://schemas.microsoft.com/office/drawing/2014/main" val="131865099"/>
                    </a:ext>
                  </a:extLst>
                </a:gridCol>
                <a:gridCol w="1847018">
                  <a:extLst>
                    <a:ext uri="{9D8B030D-6E8A-4147-A177-3AD203B41FA5}">
                      <a16:colId xmlns:a16="http://schemas.microsoft.com/office/drawing/2014/main" val="834582406"/>
                    </a:ext>
                  </a:extLst>
                </a:gridCol>
                <a:gridCol w="1847018">
                  <a:extLst>
                    <a:ext uri="{9D8B030D-6E8A-4147-A177-3AD203B41FA5}">
                      <a16:colId xmlns:a16="http://schemas.microsoft.com/office/drawing/2014/main" val="23180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Education_Primary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Education_Secondary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Education_Tertiary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Education_Unkown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3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0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tertiary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8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4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8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024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B472F1F-DF25-1A49-B53D-FEFEBC00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OneHotEncoderEstimator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685FD-FEF0-A949-85DA-63BBAD995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723"/>
              </p:ext>
            </p:extLst>
          </p:nvPr>
        </p:nvGraphicFramePr>
        <p:xfrm>
          <a:off x="3986923" y="1949376"/>
          <a:ext cx="3694036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7018">
                  <a:extLst>
                    <a:ext uri="{9D8B030D-6E8A-4147-A177-3AD203B41FA5}">
                      <a16:colId xmlns:a16="http://schemas.microsoft.com/office/drawing/2014/main" val="1523781514"/>
                    </a:ext>
                  </a:extLst>
                </a:gridCol>
                <a:gridCol w="1847018">
                  <a:extLst>
                    <a:ext uri="{9D8B030D-6E8A-4147-A177-3AD203B41FA5}">
                      <a16:colId xmlns:a16="http://schemas.microsoft.com/office/drawing/2014/main" val="339625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Education_Index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3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0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tertiary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8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4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8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024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B472F1F-DF25-1A49-B53D-FEFEBC00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Indexer</a:t>
            </a:r>
          </a:p>
        </p:txBody>
      </p:sp>
    </p:spTree>
    <p:extLst>
      <p:ext uri="{BB962C8B-B14F-4D97-AF65-F5344CB8AC3E}">
        <p14:creationId xmlns:p14="http://schemas.microsoft.com/office/powerpoint/2010/main" val="24983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8B6C-DF45-D840-B8F0-D6C6ED7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ChiSq</a:t>
            </a:r>
            <a:r>
              <a:rPr lang="en-US" dirty="0"/>
              <a:t> selector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ED369C-6617-D544-9765-23D487251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08835"/>
              </p:ext>
            </p:extLst>
          </p:nvPr>
        </p:nvGraphicFramePr>
        <p:xfrm>
          <a:off x="2032001" y="2035211"/>
          <a:ext cx="76059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467">
                  <a:extLst>
                    <a:ext uri="{9D8B030D-6E8A-4147-A177-3AD203B41FA5}">
                      <a16:colId xmlns:a16="http://schemas.microsoft.com/office/drawing/2014/main" val="2619743359"/>
                    </a:ext>
                  </a:extLst>
                </a:gridCol>
                <a:gridCol w="1298263">
                  <a:extLst>
                    <a:ext uri="{9D8B030D-6E8A-4147-A177-3AD203B41FA5}">
                      <a16:colId xmlns:a16="http://schemas.microsoft.com/office/drawing/2014/main" val="1426757266"/>
                    </a:ext>
                  </a:extLst>
                </a:gridCol>
                <a:gridCol w="1298263">
                  <a:extLst>
                    <a:ext uri="{9D8B030D-6E8A-4147-A177-3AD203B41FA5}">
                      <a16:colId xmlns:a16="http://schemas.microsoft.com/office/drawing/2014/main" val="735814869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139583498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386433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386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78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5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468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61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5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CF23D-E42F-6248-A854-0A5A80C796B9}"/>
              </a:ext>
            </a:extLst>
          </p:cNvPr>
          <p:cNvCxnSpPr>
            <a:cxnSpLocks/>
          </p:cNvCxnSpPr>
          <p:nvPr/>
        </p:nvCxnSpPr>
        <p:spPr>
          <a:xfrm flipV="1">
            <a:off x="1618593" y="1996965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29195-52D0-A445-BCAA-70684C2C31C4}"/>
              </a:ext>
            </a:extLst>
          </p:cNvPr>
          <p:cNvCxnSpPr>
            <a:cxnSpLocks/>
          </p:cNvCxnSpPr>
          <p:nvPr/>
        </p:nvCxnSpPr>
        <p:spPr>
          <a:xfrm flipV="1">
            <a:off x="1618593" y="3825764"/>
            <a:ext cx="1828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3CE3A7-9B50-A745-B343-572047FECF68}"/>
              </a:ext>
            </a:extLst>
          </p:cNvPr>
          <p:cNvSpPr/>
          <p:nvPr/>
        </p:nvSpPr>
        <p:spPr>
          <a:xfrm>
            <a:off x="1818290" y="229125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C1D95B-58ED-2943-AC67-ED1FA0773B64}"/>
              </a:ext>
            </a:extLst>
          </p:cNvPr>
          <p:cNvSpPr/>
          <p:nvPr/>
        </p:nvSpPr>
        <p:spPr>
          <a:xfrm>
            <a:off x="1970690" y="244365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348BFB-755D-C14E-8B30-F23CBF1A28AF}"/>
              </a:ext>
            </a:extLst>
          </p:cNvPr>
          <p:cNvSpPr/>
          <p:nvPr/>
        </p:nvSpPr>
        <p:spPr>
          <a:xfrm>
            <a:off x="2153570" y="270641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A83F2-BC2E-354E-AA1E-60936C2715AD}"/>
              </a:ext>
            </a:extLst>
          </p:cNvPr>
          <p:cNvSpPr/>
          <p:nvPr/>
        </p:nvSpPr>
        <p:spPr>
          <a:xfrm>
            <a:off x="2427890" y="2748454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5C4179-E583-4542-9445-DE9FE4891CE9}"/>
              </a:ext>
            </a:extLst>
          </p:cNvPr>
          <p:cNvSpPr/>
          <p:nvPr/>
        </p:nvSpPr>
        <p:spPr>
          <a:xfrm>
            <a:off x="2281271" y="29654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E76141-9886-2742-B2C1-3A2CF0F21086}"/>
              </a:ext>
            </a:extLst>
          </p:cNvPr>
          <p:cNvSpPr/>
          <p:nvPr/>
        </p:nvSpPr>
        <p:spPr>
          <a:xfrm>
            <a:off x="2519330" y="301121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C2CEF4-365D-D444-855A-F087C758BE88}"/>
              </a:ext>
            </a:extLst>
          </p:cNvPr>
          <p:cNvSpPr/>
          <p:nvPr/>
        </p:nvSpPr>
        <p:spPr>
          <a:xfrm>
            <a:off x="2565050" y="326661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AE1E07-4ED2-7341-A255-E50CEC9B4F6A}"/>
              </a:ext>
            </a:extLst>
          </p:cNvPr>
          <p:cNvSpPr/>
          <p:nvPr/>
        </p:nvSpPr>
        <p:spPr>
          <a:xfrm>
            <a:off x="2656490" y="346473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677FDA-39D3-4A44-9FA6-A0662D64F5D8}"/>
              </a:ext>
            </a:extLst>
          </p:cNvPr>
          <p:cNvSpPr/>
          <p:nvPr/>
        </p:nvSpPr>
        <p:spPr>
          <a:xfrm>
            <a:off x="2837793" y="3147847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D60FAD-9CCD-C140-AAA6-C3FDE3F11D01}"/>
              </a:ext>
            </a:extLst>
          </p:cNvPr>
          <p:cNvSpPr/>
          <p:nvPr/>
        </p:nvSpPr>
        <p:spPr>
          <a:xfrm>
            <a:off x="2702210" y="2945524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FAD91-71CB-C34B-AF2A-A6410FE394CE}"/>
              </a:ext>
            </a:extLst>
          </p:cNvPr>
          <p:cNvSpPr/>
          <p:nvPr/>
        </p:nvSpPr>
        <p:spPr>
          <a:xfrm>
            <a:off x="2062130" y="224028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57A411-B57D-1342-979B-B5BF3E532E4E}"/>
              </a:ext>
            </a:extLst>
          </p:cNvPr>
          <p:cNvSpPr/>
          <p:nvPr/>
        </p:nvSpPr>
        <p:spPr>
          <a:xfrm>
            <a:off x="1909730" y="2671728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958216-1251-E24E-8F36-25A0B2F84475}"/>
              </a:ext>
            </a:extLst>
          </p:cNvPr>
          <p:cNvSpPr/>
          <p:nvPr/>
        </p:nvSpPr>
        <p:spPr>
          <a:xfrm>
            <a:off x="2249214" y="243840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788EB2-206C-984D-A176-2E7217B44398}"/>
              </a:ext>
            </a:extLst>
          </p:cNvPr>
          <p:cNvSpPr/>
          <p:nvPr/>
        </p:nvSpPr>
        <p:spPr>
          <a:xfrm>
            <a:off x="3095296" y="326608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B4534B-B861-FE4A-9840-A88E8028874F}"/>
              </a:ext>
            </a:extLst>
          </p:cNvPr>
          <p:cNvSpPr/>
          <p:nvPr/>
        </p:nvSpPr>
        <p:spPr>
          <a:xfrm>
            <a:off x="2883513" y="3410604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80951C-5DFE-BA4C-A02B-E63E891C6524}"/>
              </a:ext>
            </a:extLst>
          </p:cNvPr>
          <p:cNvSpPr/>
          <p:nvPr/>
        </p:nvSpPr>
        <p:spPr>
          <a:xfrm>
            <a:off x="3139440" y="3618184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0592E-7ECC-AF40-AF33-084A07D645A1}"/>
              </a:ext>
            </a:extLst>
          </p:cNvPr>
          <p:cNvSpPr/>
          <p:nvPr/>
        </p:nvSpPr>
        <p:spPr>
          <a:xfrm>
            <a:off x="3401673" y="3645250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42C39A-27F7-1D4C-96EE-1DD9EC8823BC}"/>
              </a:ext>
            </a:extLst>
          </p:cNvPr>
          <p:cNvCxnSpPr>
            <a:cxnSpLocks/>
          </p:cNvCxnSpPr>
          <p:nvPr/>
        </p:nvCxnSpPr>
        <p:spPr>
          <a:xfrm flipV="1">
            <a:off x="4302409" y="1996964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B1CAC-CA1E-FC4A-AA28-1BED1E462D75}"/>
              </a:ext>
            </a:extLst>
          </p:cNvPr>
          <p:cNvCxnSpPr>
            <a:cxnSpLocks/>
          </p:cNvCxnSpPr>
          <p:nvPr/>
        </p:nvCxnSpPr>
        <p:spPr>
          <a:xfrm flipV="1">
            <a:off x="4302409" y="3825763"/>
            <a:ext cx="1828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5A1AAA8-A9DA-4C40-B409-32CDA3114814}"/>
              </a:ext>
            </a:extLst>
          </p:cNvPr>
          <p:cNvSpPr/>
          <p:nvPr/>
        </p:nvSpPr>
        <p:spPr>
          <a:xfrm flipV="1">
            <a:off x="4454548" y="3538779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47A96E-D535-644B-9AA9-A9D227C37FD1}"/>
              </a:ext>
            </a:extLst>
          </p:cNvPr>
          <p:cNvSpPr/>
          <p:nvPr/>
        </p:nvSpPr>
        <p:spPr>
          <a:xfrm flipV="1">
            <a:off x="4952966" y="3451181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9A459-B3BD-2C41-AD63-C4E437361412}"/>
              </a:ext>
            </a:extLst>
          </p:cNvPr>
          <p:cNvSpPr/>
          <p:nvPr/>
        </p:nvSpPr>
        <p:spPr>
          <a:xfrm flipV="1">
            <a:off x="5072505" y="3253133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1ED3B7-5FE5-DA43-AB62-EE9CF296DCC2}"/>
              </a:ext>
            </a:extLst>
          </p:cNvPr>
          <p:cNvSpPr/>
          <p:nvPr/>
        </p:nvSpPr>
        <p:spPr>
          <a:xfrm flipV="1">
            <a:off x="5287473" y="3229904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8C9FB5-7A27-EF41-9DD7-F8C34B669B5A}"/>
              </a:ext>
            </a:extLst>
          </p:cNvPr>
          <p:cNvSpPr/>
          <p:nvPr/>
        </p:nvSpPr>
        <p:spPr>
          <a:xfrm flipV="1">
            <a:off x="5502441" y="3239287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9F3B57-9C4D-6548-A6CC-E3552F909A9B}"/>
              </a:ext>
            </a:extLst>
          </p:cNvPr>
          <p:cNvSpPr/>
          <p:nvPr/>
        </p:nvSpPr>
        <p:spPr>
          <a:xfrm flipV="1">
            <a:off x="4842627" y="3301991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354A3C-5FF5-5A4C-8750-234D80E0B912}"/>
              </a:ext>
            </a:extLst>
          </p:cNvPr>
          <p:cNvSpPr/>
          <p:nvPr/>
        </p:nvSpPr>
        <p:spPr>
          <a:xfrm flipV="1">
            <a:off x="5651204" y="2686105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9E6C36-C701-0948-A02E-5A3E5E1F0FFA}"/>
              </a:ext>
            </a:extLst>
          </p:cNvPr>
          <p:cNvSpPr/>
          <p:nvPr/>
        </p:nvSpPr>
        <p:spPr>
          <a:xfrm flipV="1">
            <a:off x="5906319" y="2256075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2DA618-18BB-8546-BA51-EE4E19673B77}"/>
              </a:ext>
            </a:extLst>
          </p:cNvPr>
          <p:cNvSpPr/>
          <p:nvPr/>
        </p:nvSpPr>
        <p:spPr>
          <a:xfrm flipV="1">
            <a:off x="5712584" y="2942385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A7F901-51EB-0443-86D1-E15B653B8BDF}"/>
              </a:ext>
            </a:extLst>
          </p:cNvPr>
          <p:cNvSpPr/>
          <p:nvPr/>
        </p:nvSpPr>
        <p:spPr>
          <a:xfrm flipV="1">
            <a:off x="5533662" y="2791035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DAB7C-43D3-1B4C-946A-10762968014B}"/>
              </a:ext>
            </a:extLst>
          </p:cNvPr>
          <p:cNvSpPr/>
          <p:nvPr/>
        </p:nvSpPr>
        <p:spPr>
          <a:xfrm flipV="1">
            <a:off x="4711088" y="3593253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B02A54-97D6-8B4C-B806-2CFE3756A553}"/>
              </a:ext>
            </a:extLst>
          </p:cNvPr>
          <p:cNvSpPr/>
          <p:nvPr/>
        </p:nvSpPr>
        <p:spPr>
          <a:xfrm flipV="1">
            <a:off x="4540229" y="3447249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6F3F53-0607-5C41-82D4-BAD11F34B9EB}"/>
              </a:ext>
            </a:extLst>
          </p:cNvPr>
          <p:cNvSpPr/>
          <p:nvPr/>
        </p:nvSpPr>
        <p:spPr>
          <a:xfrm flipV="1">
            <a:off x="5159075" y="3496108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A93167-E136-0E4A-96B8-F9D36B72F9AB}"/>
              </a:ext>
            </a:extLst>
          </p:cNvPr>
          <p:cNvSpPr/>
          <p:nvPr/>
        </p:nvSpPr>
        <p:spPr>
          <a:xfrm flipV="1">
            <a:off x="5895464" y="2717448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22D60C-B892-024B-BF7C-6BEBF8969377}"/>
              </a:ext>
            </a:extLst>
          </p:cNvPr>
          <p:cNvSpPr/>
          <p:nvPr/>
        </p:nvSpPr>
        <p:spPr>
          <a:xfrm flipV="1">
            <a:off x="5808787" y="2438401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602501-4D59-B54F-9105-F35532E997FE}"/>
              </a:ext>
            </a:extLst>
          </p:cNvPr>
          <p:cNvSpPr/>
          <p:nvPr/>
        </p:nvSpPr>
        <p:spPr>
          <a:xfrm flipV="1">
            <a:off x="5479049" y="3010397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F6454F0-30F8-404B-AFED-FB1E4CD0116D}"/>
              </a:ext>
            </a:extLst>
          </p:cNvPr>
          <p:cNvSpPr/>
          <p:nvPr/>
        </p:nvSpPr>
        <p:spPr>
          <a:xfrm flipV="1">
            <a:off x="5906319" y="2573194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661F9F-378F-5E4A-A9C7-719B37BABD02}"/>
              </a:ext>
            </a:extLst>
          </p:cNvPr>
          <p:cNvCxnSpPr>
            <a:cxnSpLocks/>
          </p:cNvCxnSpPr>
          <p:nvPr/>
        </p:nvCxnSpPr>
        <p:spPr>
          <a:xfrm flipV="1">
            <a:off x="7108853" y="1991889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DDCE7-34D9-2D46-9C80-5EE24E082C52}"/>
              </a:ext>
            </a:extLst>
          </p:cNvPr>
          <p:cNvCxnSpPr>
            <a:cxnSpLocks/>
          </p:cNvCxnSpPr>
          <p:nvPr/>
        </p:nvCxnSpPr>
        <p:spPr>
          <a:xfrm flipV="1">
            <a:off x="7108853" y="3820688"/>
            <a:ext cx="1828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A263F9-C23D-DE47-B3CC-5406AC089E81}"/>
              </a:ext>
            </a:extLst>
          </p:cNvPr>
          <p:cNvSpPr/>
          <p:nvPr/>
        </p:nvSpPr>
        <p:spPr>
          <a:xfrm flipV="1">
            <a:off x="7287775" y="2479046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BFFCF1-15E7-3C43-B8B9-659B20EB08EC}"/>
              </a:ext>
            </a:extLst>
          </p:cNvPr>
          <p:cNvSpPr/>
          <p:nvPr/>
        </p:nvSpPr>
        <p:spPr>
          <a:xfrm flipV="1">
            <a:off x="7759410" y="3446106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0DF1B5-9A6C-1C4E-9BA3-F25DFB0DC5A5}"/>
              </a:ext>
            </a:extLst>
          </p:cNvPr>
          <p:cNvSpPr/>
          <p:nvPr/>
        </p:nvSpPr>
        <p:spPr>
          <a:xfrm flipV="1">
            <a:off x="7878949" y="3248058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FCFB17-0A47-4E4D-A60C-54D7ED21211C}"/>
              </a:ext>
            </a:extLst>
          </p:cNvPr>
          <p:cNvSpPr/>
          <p:nvPr/>
        </p:nvSpPr>
        <p:spPr>
          <a:xfrm flipV="1">
            <a:off x="8093917" y="3224829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2297FD-4DFC-E54C-B850-FBA17F212629}"/>
              </a:ext>
            </a:extLst>
          </p:cNvPr>
          <p:cNvSpPr/>
          <p:nvPr/>
        </p:nvSpPr>
        <p:spPr>
          <a:xfrm flipV="1">
            <a:off x="7512930" y="3254737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4AD14C-4AF7-754A-8982-DE02C6B34C71}"/>
              </a:ext>
            </a:extLst>
          </p:cNvPr>
          <p:cNvSpPr/>
          <p:nvPr/>
        </p:nvSpPr>
        <p:spPr>
          <a:xfrm flipV="1">
            <a:off x="7600970" y="3066336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B32E328-DBC8-F74D-9D7C-17F6DE856B2D}"/>
              </a:ext>
            </a:extLst>
          </p:cNvPr>
          <p:cNvSpPr/>
          <p:nvPr/>
        </p:nvSpPr>
        <p:spPr>
          <a:xfrm flipV="1">
            <a:off x="8457648" y="2681030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7CB473-E309-1441-9FE8-77AD4CC85995}"/>
              </a:ext>
            </a:extLst>
          </p:cNvPr>
          <p:cNvSpPr/>
          <p:nvPr/>
        </p:nvSpPr>
        <p:spPr>
          <a:xfrm flipV="1">
            <a:off x="8712763" y="2251000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C381A0-3D2D-7040-81EC-13755BA31704}"/>
              </a:ext>
            </a:extLst>
          </p:cNvPr>
          <p:cNvSpPr/>
          <p:nvPr/>
        </p:nvSpPr>
        <p:spPr>
          <a:xfrm flipV="1">
            <a:off x="8519028" y="2937310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F9D29C-B456-934F-8AE0-CDA6278761AD}"/>
              </a:ext>
            </a:extLst>
          </p:cNvPr>
          <p:cNvSpPr/>
          <p:nvPr/>
        </p:nvSpPr>
        <p:spPr>
          <a:xfrm flipV="1">
            <a:off x="8340106" y="2785960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062B73-E924-9F48-9021-1C0A7ECD20FC}"/>
              </a:ext>
            </a:extLst>
          </p:cNvPr>
          <p:cNvSpPr/>
          <p:nvPr/>
        </p:nvSpPr>
        <p:spPr>
          <a:xfrm flipV="1">
            <a:off x="7305011" y="2799901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30B277-20F4-034D-BB5B-DB29C28CB22C}"/>
              </a:ext>
            </a:extLst>
          </p:cNvPr>
          <p:cNvSpPr/>
          <p:nvPr/>
        </p:nvSpPr>
        <p:spPr>
          <a:xfrm flipV="1">
            <a:off x="7504767" y="2788940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BFFAA9-11CD-844E-9390-3A2072B5F1EE}"/>
              </a:ext>
            </a:extLst>
          </p:cNvPr>
          <p:cNvSpPr/>
          <p:nvPr/>
        </p:nvSpPr>
        <p:spPr>
          <a:xfrm flipV="1">
            <a:off x="7965519" y="3491033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3C3D58-4DB6-FE4D-8CB3-E3677DAC7D02}"/>
              </a:ext>
            </a:extLst>
          </p:cNvPr>
          <p:cNvSpPr/>
          <p:nvPr/>
        </p:nvSpPr>
        <p:spPr>
          <a:xfrm flipV="1">
            <a:off x="8701908" y="2712373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10F32C-4943-B744-B02A-AFF2BBD712EC}"/>
              </a:ext>
            </a:extLst>
          </p:cNvPr>
          <p:cNvSpPr/>
          <p:nvPr/>
        </p:nvSpPr>
        <p:spPr>
          <a:xfrm flipV="1">
            <a:off x="8615231" y="2433326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E3A686-69C3-8447-A7D3-9844D23D91EF}"/>
              </a:ext>
            </a:extLst>
          </p:cNvPr>
          <p:cNvSpPr/>
          <p:nvPr/>
        </p:nvSpPr>
        <p:spPr>
          <a:xfrm flipV="1">
            <a:off x="8285493" y="3005322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0FD38E-6035-DB41-9908-A6271D9C2E44}"/>
              </a:ext>
            </a:extLst>
          </p:cNvPr>
          <p:cNvSpPr/>
          <p:nvPr/>
        </p:nvSpPr>
        <p:spPr>
          <a:xfrm flipV="1">
            <a:off x="8712763" y="2568119"/>
            <a:ext cx="96203" cy="977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7AFBC8-DF76-614B-B94D-45F605E0F2CE}"/>
              </a:ext>
            </a:extLst>
          </p:cNvPr>
          <p:cNvSpPr txBox="1"/>
          <p:nvPr/>
        </p:nvSpPr>
        <p:spPr>
          <a:xfrm>
            <a:off x="1884394" y="2077582"/>
            <a:ext cx="196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Monotonic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44A327-FB0A-DE47-AEFD-544A4DDEB136}"/>
              </a:ext>
            </a:extLst>
          </p:cNvPr>
          <p:cNvSpPr txBox="1"/>
          <p:nvPr/>
        </p:nvSpPr>
        <p:spPr>
          <a:xfrm>
            <a:off x="4019425" y="2072300"/>
            <a:ext cx="196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Monotonic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E6EE14-D05E-1D47-99DE-2DC6E0BBA5DA}"/>
              </a:ext>
            </a:extLst>
          </p:cNvPr>
          <p:cNvSpPr txBox="1"/>
          <p:nvPr/>
        </p:nvSpPr>
        <p:spPr>
          <a:xfrm>
            <a:off x="7042375" y="2091798"/>
            <a:ext cx="196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Non-Monotonic</a:t>
            </a:r>
          </a:p>
        </p:txBody>
      </p:sp>
    </p:spTree>
    <p:extLst>
      <p:ext uri="{BB962C8B-B14F-4D97-AF65-F5344CB8AC3E}">
        <p14:creationId xmlns:p14="http://schemas.microsoft.com/office/powerpoint/2010/main" val="296414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D6F7-7E01-E74E-9F65-6973909C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calculation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57E93-D20B-8848-B703-DB0A705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98238"/>
              </p:ext>
            </p:extLst>
          </p:nvPr>
        </p:nvGraphicFramePr>
        <p:xfrm>
          <a:off x="938924" y="1690688"/>
          <a:ext cx="9970813" cy="3337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14786">
                  <a:extLst>
                    <a:ext uri="{9D8B030D-6E8A-4147-A177-3AD203B41FA5}">
                      <a16:colId xmlns:a16="http://schemas.microsoft.com/office/drawing/2014/main" val="4207320223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316722282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3218821992"/>
                    </a:ext>
                  </a:extLst>
                </a:gridCol>
                <a:gridCol w="1502980">
                  <a:extLst>
                    <a:ext uri="{9D8B030D-6E8A-4147-A177-3AD203B41FA5}">
                      <a16:colId xmlns:a16="http://schemas.microsoft.com/office/drawing/2014/main" val="3177711721"/>
                    </a:ext>
                  </a:extLst>
                </a:gridCol>
                <a:gridCol w="1899927">
                  <a:extLst>
                    <a:ext uri="{9D8B030D-6E8A-4147-A177-3AD203B41FA5}">
                      <a16:colId xmlns:a16="http://schemas.microsoft.com/office/drawing/2014/main" val="840162323"/>
                    </a:ext>
                  </a:extLst>
                </a:gridCol>
                <a:gridCol w="1368789">
                  <a:extLst>
                    <a:ext uri="{9D8B030D-6E8A-4147-A177-3AD203B41FA5}">
                      <a16:colId xmlns:a16="http://schemas.microsoft.com/office/drawing/2014/main" val="386714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Mathematics (mark)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Physics (mark)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Rank for Mathematics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Rank for 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1400" baseline="-250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1400" baseline="-250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4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18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8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27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23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16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0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81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1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8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3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4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76A450-834E-8148-A5A8-4D06EF75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09672"/>
              </p:ext>
            </p:extLst>
          </p:nvPr>
        </p:nvGraphicFramePr>
        <p:xfrm>
          <a:off x="3619062" y="1917846"/>
          <a:ext cx="5545960" cy="204455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72980">
                  <a:extLst>
                    <a:ext uri="{9D8B030D-6E8A-4147-A177-3AD203B41FA5}">
                      <a16:colId xmlns:a16="http://schemas.microsoft.com/office/drawing/2014/main" val="3762119200"/>
                    </a:ext>
                  </a:extLst>
                </a:gridCol>
                <a:gridCol w="2772980">
                  <a:extLst>
                    <a:ext uri="{9D8B030D-6E8A-4147-A177-3AD203B41FA5}">
                      <a16:colId xmlns:a16="http://schemas.microsoft.com/office/drawing/2014/main" val="1865567755"/>
                    </a:ext>
                  </a:extLst>
                </a:gridCol>
              </a:tblGrid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Absolute ⍴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08544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 to 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very 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43419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 to 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18323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 to 0.59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5655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 to 0.79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49736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 to 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8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34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327</Words>
  <Application>Microsoft Macintosh PowerPoint</Application>
  <PresentationFormat>Widescreen</PresentationFormat>
  <Paragraphs>230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Exploratory Data Analysis</vt:lpstr>
      <vt:lpstr>PowerPoint Presentation</vt:lpstr>
      <vt:lpstr>OneHotEncoderEstimator</vt:lpstr>
      <vt:lpstr>String Indexer</vt:lpstr>
      <vt:lpstr>ChiSq selector</vt:lpstr>
      <vt:lpstr>PowerPoint Presentation</vt:lpstr>
      <vt:lpstr>Spearman calculation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Krishnan</dc:creator>
  <cp:lastModifiedBy>Sundar Krishnan</cp:lastModifiedBy>
  <cp:revision>26</cp:revision>
  <dcterms:created xsi:type="dcterms:W3CDTF">2020-06-29T21:41:24Z</dcterms:created>
  <dcterms:modified xsi:type="dcterms:W3CDTF">2020-07-14T04:07:04Z</dcterms:modified>
</cp:coreProperties>
</file>