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1.xml" ContentType="application/vnd.openxmlformats-officedocument.drawingml.chartshape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3" r:id="rId17"/>
    <p:sldId id="284" r:id="rId18"/>
    <p:sldId id="285" r:id="rId19"/>
    <p:sldId id="286" r:id="rId20"/>
    <p:sldId id="287" r:id="rId21"/>
    <p:sldId id="28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0"/>
    <p:restoredTop sz="94699"/>
  </p:normalViewPr>
  <p:slideViewPr>
    <p:cSldViewPr snapToGrid="0" snapToObjects="1">
      <p:cViewPr varScale="1">
        <p:scale>
          <a:sx n="89" d="100"/>
          <a:sy n="89" d="100"/>
        </p:scale>
        <p:origin x="2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1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Linear activation function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9</c:v>
                </c:pt>
                <c:pt idx="1">
                  <c:v>8</c:v>
                </c:pt>
                <c:pt idx="2">
                  <c:v>7</c:v>
                </c:pt>
                <c:pt idx="3">
                  <c:v>6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-1</c:v>
                </c:pt>
                <c:pt idx="11">
                  <c:v>-2</c:v>
                </c:pt>
                <c:pt idx="12">
                  <c:v>-3</c:v>
                </c:pt>
                <c:pt idx="13">
                  <c:v>-4</c:v>
                </c:pt>
                <c:pt idx="14">
                  <c:v>-5</c:v>
                </c:pt>
                <c:pt idx="15">
                  <c:v>-6</c:v>
                </c:pt>
                <c:pt idx="16">
                  <c:v>-7</c:v>
                </c:pt>
                <c:pt idx="17">
                  <c:v>-8</c:v>
                </c:pt>
                <c:pt idx="18">
                  <c:v>-9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9</c:v>
                </c:pt>
                <c:pt idx="1">
                  <c:v>8</c:v>
                </c:pt>
                <c:pt idx="2">
                  <c:v>7</c:v>
                </c:pt>
                <c:pt idx="3">
                  <c:v>6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-1</c:v>
                </c:pt>
                <c:pt idx="11">
                  <c:v>-2</c:v>
                </c:pt>
                <c:pt idx="12">
                  <c:v>-3</c:v>
                </c:pt>
                <c:pt idx="13">
                  <c:v>-4</c:v>
                </c:pt>
                <c:pt idx="14">
                  <c:v>-5</c:v>
                </c:pt>
                <c:pt idx="15">
                  <c:v>-6</c:v>
                </c:pt>
                <c:pt idx="16">
                  <c:v>-7</c:v>
                </c:pt>
                <c:pt idx="17">
                  <c:v>-8</c:v>
                </c:pt>
                <c:pt idx="18">
                  <c:v>-9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B7B-9946-B9E7-8D14147E29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0311744"/>
        <c:axId val="1534544224"/>
      </c:scatterChart>
      <c:valAx>
        <c:axId val="1530311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4544224"/>
        <c:crosses val="autoZero"/>
        <c:crossBetween val="midCat"/>
      </c:valAx>
      <c:valAx>
        <c:axId val="1534544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03117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Logistic</a:t>
            </a:r>
            <a:r>
              <a:rPr lang="en-US" sz="1200" baseline="0" dirty="0"/>
              <a:t> regression</a:t>
            </a:r>
            <a:endParaRPr lang="en-US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Sheet1!$A$2:$A$20</c:f>
              <c:numCache>
                <c:formatCode>0.00</c:formatCode>
                <c:ptCount val="19"/>
                <c:pt idx="0">
                  <c:v>9</c:v>
                </c:pt>
                <c:pt idx="1">
                  <c:v>8</c:v>
                </c:pt>
                <c:pt idx="2">
                  <c:v>7</c:v>
                </c:pt>
                <c:pt idx="3">
                  <c:v>6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-1</c:v>
                </c:pt>
                <c:pt idx="11">
                  <c:v>-2</c:v>
                </c:pt>
                <c:pt idx="12">
                  <c:v>-3</c:v>
                </c:pt>
                <c:pt idx="13">
                  <c:v>-4</c:v>
                </c:pt>
                <c:pt idx="14">
                  <c:v>-5</c:v>
                </c:pt>
                <c:pt idx="15">
                  <c:v>-6</c:v>
                </c:pt>
                <c:pt idx="16">
                  <c:v>-7</c:v>
                </c:pt>
                <c:pt idx="17">
                  <c:v>-8</c:v>
                </c:pt>
                <c:pt idx="18">
                  <c:v>-9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0.99987660542401369</c:v>
                </c:pt>
                <c:pt idx="1">
                  <c:v>0.99966464986953363</c:v>
                </c:pt>
                <c:pt idx="2">
                  <c:v>0.9990889488055994</c:v>
                </c:pt>
                <c:pt idx="3">
                  <c:v>0.99752737684336534</c:v>
                </c:pt>
                <c:pt idx="4">
                  <c:v>0.99330714907571527</c:v>
                </c:pt>
                <c:pt idx="5">
                  <c:v>0.98201379003790845</c:v>
                </c:pt>
                <c:pt idx="6">
                  <c:v>0.95257412682243336</c:v>
                </c:pt>
                <c:pt idx="7">
                  <c:v>0.88079707797788231</c:v>
                </c:pt>
                <c:pt idx="8">
                  <c:v>0.7310585786300049</c:v>
                </c:pt>
                <c:pt idx="9">
                  <c:v>0.5</c:v>
                </c:pt>
                <c:pt idx="10">
                  <c:v>0.2689414213699951</c:v>
                </c:pt>
                <c:pt idx="11">
                  <c:v>0.11920292202211755</c:v>
                </c:pt>
                <c:pt idx="12">
                  <c:v>4.7425873177566781E-2</c:v>
                </c:pt>
                <c:pt idx="13">
                  <c:v>1.7986209962091559E-2</c:v>
                </c:pt>
                <c:pt idx="14">
                  <c:v>6.6928509242848554E-3</c:v>
                </c:pt>
                <c:pt idx="15">
                  <c:v>2.4726231566347743E-3</c:v>
                </c:pt>
                <c:pt idx="16">
                  <c:v>9.1105119440064539E-4</c:v>
                </c:pt>
                <c:pt idx="17">
                  <c:v>3.3535013046647811E-4</c:v>
                </c:pt>
                <c:pt idx="18">
                  <c:v>1.2339457598623172E-4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090-C84A-9FB7-EB50B4464D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0311744"/>
        <c:axId val="1534544224"/>
      </c:scatterChart>
      <c:valAx>
        <c:axId val="1530311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4544224"/>
        <c:crosses val="autoZero"/>
        <c:crossBetween val="midCat"/>
      </c:valAx>
      <c:valAx>
        <c:axId val="153454422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031174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Log (odds) scale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9</c:v>
                </c:pt>
                <c:pt idx="1">
                  <c:v>8</c:v>
                </c:pt>
                <c:pt idx="2">
                  <c:v>7</c:v>
                </c:pt>
                <c:pt idx="3">
                  <c:v>6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-1</c:v>
                </c:pt>
                <c:pt idx="11">
                  <c:v>-2</c:v>
                </c:pt>
                <c:pt idx="12">
                  <c:v>-3</c:v>
                </c:pt>
                <c:pt idx="13">
                  <c:v>-4</c:v>
                </c:pt>
                <c:pt idx="14">
                  <c:v>-5</c:v>
                </c:pt>
                <c:pt idx="15">
                  <c:v>-6</c:v>
                </c:pt>
                <c:pt idx="16">
                  <c:v>-7</c:v>
                </c:pt>
                <c:pt idx="17">
                  <c:v>-8</c:v>
                </c:pt>
                <c:pt idx="18">
                  <c:v>-9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9</c:v>
                </c:pt>
                <c:pt idx="1">
                  <c:v>8</c:v>
                </c:pt>
                <c:pt idx="2">
                  <c:v>7</c:v>
                </c:pt>
                <c:pt idx="3">
                  <c:v>6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-1</c:v>
                </c:pt>
                <c:pt idx="11">
                  <c:v>-2</c:v>
                </c:pt>
                <c:pt idx="12">
                  <c:v>-3</c:v>
                </c:pt>
                <c:pt idx="13">
                  <c:v>-4</c:v>
                </c:pt>
                <c:pt idx="14">
                  <c:v>-5</c:v>
                </c:pt>
                <c:pt idx="15">
                  <c:v>-6</c:v>
                </c:pt>
                <c:pt idx="16">
                  <c:v>-7</c:v>
                </c:pt>
                <c:pt idx="17">
                  <c:v>-8</c:v>
                </c:pt>
                <c:pt idx="18">
                  <c:v>-9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B94-CB49-8358-634E215597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0311744"/>
        <c:axId val="1534544224"/>
      </c:scatterChart>
      <c:valAx>
        <c:axId val="1530311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4544224"/>
        <c:crosses val="autoZero"/>
        <c:crossBetween val="midCat"/>
      </c:valAx>
      <c:valAx>
        <c:axId val="1534544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0311744"/>
        <c:crosses val="autoZero"/>
        <c:crossBetween val="midCat"/>
        <c:majorUnit val="1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Sigmoid activation function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Sheet1!$A$2:$A$20</c:f>
              <c:numCache>
                <c:formatCode>0.00</c:formatCode>
                <c:ptCount val="19"/>
                <c:pt idx="0">
                  <c:v>9</c:v>
                </c:pt>
                <c:pt idx="1">
                  <c:v>8</c:v>
                </c:pt>
                <c:pt idx="2">
                  <c:v>7</c:v>
                </c:pt>
                <c:pt idx="3">
                  <c:v>6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-1</c:v>
                </c:pt>
                <c:pt idx="11">
                  <c:v>-2</c:v>
                </c:pt>
                <c:pt idx="12">
                  <c:v>-3</c:v>
                </c:pt>
                <c:pt idx="13">
                  <c:v>-4</c:v>
                </c:pt>
                <c:pt idx="14">
                  <c:v>-5</c:v>
                </c:pt>
                <c:pt idx="15">
                  <c:v>-6</c:v>
                </c:pt>
                <c:pt idx="16">
                  <c:v>-7</c:v>
                </c:pt>
                <c:pt idx="17">
                  <c:v>-8</c:v>
                </c:pt>
                <c:pt idx="18">
                  <c:v>-9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0.99987660542401369</c:v>
                </c:pt>
                <c:pt idx="1">
                  <c:v>0.99966464986953363</c:v>
                </c:pt>
                <c:pt idx="2">
                  <c:v>0.9990889488055994</c:v>
                </c:pt>
                <c:pt idx="3">
                  <c:v>0.99752737684336534</c:v>
                </c:pt>
                <c:pt idx="4">
                  <c:v>0.99330714907571527</c:v>
                </c:pt>
                <c:pt idx="5">
                  <c:v>0.98201379003790845</c:v>
                </c:pt>
                <c:pt idx="6">
                  <c:v>0.95257412682243336</c:v>
                </c:pt>
                <c:pt idx="7">
                  <c:v>0.88079707797788231</c:v>
                </c:pt>
                <c:pt idx="8">
                  <c:v>0.7310585786300049</c:v>
                </c:pt>
                <c:pt idx="9">
                  <c:v>0.5</c:v>
                </c:pt>
                <c:pt idx="10">
                  <c:v>0.2689414213699951</c:v>
                </c:pt>
                <c:pt idx="11">
                  <c:v>0.11920292202211755</c:v>
                </c:pt>
                <c:pt idx="12">
                  <c:v>4.7425873177566781E-2</c:v>
                </c:pt>
                <c:pt idx="13">
                  <c:v>1.7986209962091559E-2</c:v>
                </c:pt>
                <c:pt idx="14">
                  <c:v>6.6928509242848554E-3</c:v>
                </c:pt>
                <c:pt idx="15">
                  <c:v>2.4726231566347743E-3</c:v>
                </c:pt>
                <c:pt idx="16">
                  <c:v>9.1105119440064539E-4</c:v>
                </c:pt>
                <c:pt idx="17">
                  <c:v>3.3535013046647811E-4</c:v>
                </c:pt>
                <c:pt idx="18">
                  <c:v>1.2339457598623172E-4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B7B-9946-B9E7-8D14147E29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0311744"/>
        <c:axId val="1534544224"/>
      </c:scatterChart>
      <c:valAx>
        <c:axId val="1530311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4544224"/>
        <c:crosses val="autoZero"/>
        <c:crossBetween val="midCat"/>
      </c:valAx>
      <c:valAx>
        <c:axId val="153454422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03117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 err="1"/>
              <a:t>TanH</a:t>
            </a:r>
            <a:r>
              <a:rPr lang="en-US" sz="1200" dirty="0"/>
              <a:t> function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37037417631116E-2"/>
          <c:y val="0.1715821492249045"/>
          <c:w val="0.83323810869481441"/>
          <c:h val="0.7887851169641733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Sheet1!$A$2:$A$20</c:f>
              <c:numCache>
                <c:formatCode>0.00</c:formatCode>
                <c:ptCount val="19"/>
                <c:pt idx="0">
                  <c:v>9</c:v>
                </c:pt>
                <c:pt idx="1">
                  <c:v>8</c:v>
                </c:pt>
                <c:pt idx="2">
                  <c:v>7</c:v>
                </c:pt>
                <c:pt idx="3">
                  <c:v>6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-1</c:v>
                </c:pt>
                <c:pt idx="11">
                  <c:v>-2</c:v>
                </c:pt>
                <c:pt idx="12">
                  <c:v>-3</c:v>
                </c:pt>
                <c:pt idx="13">
                  <c:v>-4</c:v>
                </c:pt>
                <c:pt idx="14">
                  <c:v>-5</c:v>
                </c:pt>
                <c:pt idx="15">
                  <c:v>-6</c:v>
                </c:pt>
                <c:pt idx="16">
                  <c:v>-7</c:v>
                </c:pt>
                <c:pt idx="17">
                  <c:v>-8</c:v>
                </c:pt>
                <c:pt idx="18">
                  <c:v>-9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0.99999996954004089</c:v>
                </c:pt>
                <c:pt idx="1">
                  <c:v>0.99999977492967596</c:v>
                </c:pt>
                <c:pt idx="2">
                  <c:v>0.99999833694394469</c:v>
                </c:pt>
                <c:pt idx="3">
                  <c:v>0.99998771165079559</c:v>
                </c:pt>
                <c:pt idx="4">
                  <c:v>0.999909204262595</c:v>
                </c:pt>
                <c:pt idx="5">
                  <c:v>0.99932929973906692</c:v>
                </c:pt>
                <c:pt idx="6">
                  <c:v>0.99505475368673058</c:v>
                </c:pt>
                <c:pt idx="7">
                  <c:v>0.96402758007581701</c:v>
                </c:pt>
                <c:pt idx="8">
                  <c:v>0.76159415595576485</c:v>
                </c:pt>
                <c:pt idx="9">
                  <c:v>0</c:v>
                </c:pt>
                <c:pt idx="10">
                  <c:v>-0.76159415595576485</c:v>
                </c:pt>
                <c:pt idx="11">
                  <c:v>-0.96402758007581701</c:v>
                </c:pt>
                <c:pt idx="12">
                  <c:v>-0.99505475368673058</c:v>
                </c:pt>
                <c:pt idx="13">
                  <c:v>-0.99932929973906692</c:v>
                </c:pt>
                <c:pt idx="14">
                  <c:v>-0.999909204262595</c:v>
                </c:pt>
                <c:pt idx="15">
                  <c:v>-0.99998771165079559</c:v>
                </c:pt>
                <c:pt idx="16">
                  <c:v>-0.99999833694394469</c:v>
                </c:pt>
                <c:pt idx="17">
                  <c:v>-0.99999977492967596</c:v>
                </c:pt>
                <c:pt idx="18">
                  <c:v>-0.99999996954004089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B7B-9946-B9E7-8D14147E29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0311744"/>
        <c:axId val="1534544224"/>
      </c:scatterChart>
      <c:valAx>
        <c:axId val="1530311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4544224"/>
        <c:crosses val="autoZero"/>
        <c:crossBetween val="midCat"/>
      </c:valAx>
      <c:valAx>
        <c:axId val="1534544224"/>
        <c:scaling>
          <c:orientation val="minMax"/>
          <c:max val="1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03117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 err="1"/>
              <a:t>ReLu</a:t>
            </a:r>
            <a:r>
              <a:rPr lang="en-US" sz="1200" dirty="0"/>
              <a:t> function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37037417631116E-2"/>
          <c:y val="0.1715821492249045"/>
          <c:w val="0.83323810869481441"/>
          <c:h val="0.7887851169641733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Sheet1!$A$2:$A$20</c:f>
              <c:numCache>
                <c:formatCode>0.00</c:formatCode>
                <c:ptCount val="19"/>
                <c:pt idx="0">
                  <c:v>9</c:v>
                </c:pt>
                <c:pt idx="1">
                  <c:v>8</c:v>
                </c:pt>
                <c:pt idx="2">
                  <c:v>7</c:v>
                </c:pt>
                <c:pt idx="3">
                  <c:v>6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-1</c:v>
                </c:pt>
                <c:pt idx="11">
                  <c:v>-2</c:v>
                </c:pt>
                <c:pt idx="12">
                  <c:v>-3</c:v>
                </c:pt>
                <c:pt idx="13">
                  <c:v>-4</c:v>
                </c:pt>
                <c:pt idx="14">
                  <c:v>-5</c:v>
                </c:pt>
                <c:pt idx="15">
                  <c:v>-6</c:v>
                </c:pt>
                <c:pt idx="16">
                  <c:v>-7</c:v>
                </c:pt>
                <c:pt idx="17">
                  <c:v>-8</c:v>
                </c:pt>
                <c:pt idx="18">
                  <c:v>-9</c:v>
                </c:pt>
              </c:numCache>
            </c:numRef>
          </c:xVal>
          <c:yVal>
            <c:numRef>
              <c:f>Sheet1!$B$2:$B$20</c:f>
              <c:numCache>
                <c:formatCode>0.00</c:formatCode>
                <c:ptCount val="19"/>
                <c:pt idx="0">
                  <c:v>9</c:v>
                </c:pt>
                <c:pt idx="1">
                  <c:v>8</c:v>
                </c:pt>
                <c:pt idx="2">
                  <c:v>7</c:v>
                </c:pt>
                <c:pt idx="3">
                  <c:v>6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B7B-9946-B9E7-8D14147E29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0311744"/>
        <c:axId val="1534544224"/>
      </c:scatterChart>
      <c:valAx>
        <c:axId val="1530311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4544224"/>
        <c:crosses val="autoZero"/>
        <c:crossBetween val="midCat"/>
      </c:valAx>
      <c:valAx>
        <c:axId val="1534544224"/>
        <c:scaling>
          <c:orientation val="minMax"/>
          <c:max val="10"/>
          <c:min val="-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03117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Leaky </a:t>
            </a:r>
            <a:r>
              <a:rPr lang="en-US" sz="1200" dirty="0" err="1"/>
              <a:t>ReLu</a:t>
            </a:r>
            <a:r>
              <a:rPr lang="en-US" sz="1200" dirty="0"/>
              <a:t> function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37037417631116E-2"/>
          <c:y val="0.1715821492249045"/>
          <c:w val="0.83323810869481441"/>
          <c:h val="0.7887851169641733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Sheet1!$A$2:$A$20</c:f>
              <c:numCache>
                <c:formatCode>0.00</c:formatCode>
                <c:ptCount val="19"/>
                <c:pt idx="0">
                  <c:v>9</c:v>
                </c:pt>
                <c:pt idx="1">
                  <c:v>8</c:v>
                </c:pt>
                <c:pt idx="2">
                  <c:v>7</c:v>
                </c:pt>
                <c:pt idx="3">
                  <c:v>6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-1</c:v>
                </c:pt>
                <c:pt idx="11">
                  <c:v>-2</c:v>
                </c:pt>
                <c:pt idx="12">
                  <c:v>-3</c:v>
                </c:pt>
                <c:pt idx="13">
                  <c:v>-4</c:v>
                </c:pt>
                <c:pt idx="14">
                  <c:v>-5</c:v>
                </c:pt>
                <c:pt idx="15">
                  <c:v>-6</c:v>
                </c:pt>
                <c:pt idx="16">
                  <c:v>-7</c:v>
                </c:pt>
                <c:pt idx="17">
                  <c:v>-8</c:v>
                </c:pt>
                <c:pt idx="18">
                  <c:v>-9</c:v>
                </c:pt>
              </c:numCache>
            </c:numRef>
          </c:xVal>
          <c:yVal>
            <c:numRef>
              <c:f>Sheet1!$B$2:$B$20</c:f>
              <c:numCache>
                <c:formatCode>0.00</c:formatCode>
                <c:ptCount val="19"/>
                <c:pt idx="0">
                  <c:v>9</c:v>
                </c:pt>
                <c:pt idx="1">
                  <c:v>8</c:v>
                </c:pt>
                <c:pt idx="2">
                  <c:v>7</c:v>
                </c:pt>
                <c:pt idx="3">
                  <c:v>6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-0.2</c:v>
                </c:pt>
                <c:pt idx="11">
                  <c:v>-0.4</c:v>
                </c:pt>
                <c:pt idx="12">
                  <c:v>-0.60000000000000009</c:v>
                </c:pt>
                <c:pt idx="13">
                  <c:v>-0.8</c:v>
                </c:pt>
                <c:pt idx="14">
                  <c:v>-1</c:v>
                </c:pt>
                <c:pt idx="15">
                  <c:v>-1.2000000000000002</c:v>
                </c:pt>
                <c:pt idx="16">
                  <c:v>-1.4000000000000001</c:v>
                </c:pt>
                <c:pt idx="17">
                  <c:v>-1.6</c:v>
                </c:pt>
                <c:pt idx="18">
                  <c:v>-1.8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B7B-9946-B9E7-8D14147E29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0311744"/>
        <c:axId val="1534544224"/>
      </c:scatterChart>
      <c:valAx>
        <c:axId val="1530311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4544224"/>
        <c:crosses val="autoZero"/>
        <c:crossBetween val="midCat"/>
      </c:valAx>
      <c:valAx>
        <c:axId val="1534544224"/>
        <c:scaling>
          <c:orientation val="minMax"/>
          <c:max val="10"/>
          <c:min val="-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03117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Swish function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37037417631116E-2"/>
          <c:y val="0.1715821492249045"/>
          <c:w val="0.83323810869481441"/>
          <c:h val="0.7887851169641733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Sheet1!$A$2:$A$20</c:f>
              <c:numCache>
                <c:formatCode>0.00</c:formatCode>
                <c:ptCount val="19"/>
                <c:pt idx="0">
                  <c:v>9</c:v>
                </c:pt>
                <c:pt idx="1">
                  <c:v>8</c:v>
                </c:pt>
                <c:pt idx="2">
                  <c:v>7</c:v>
                </c:pt>
                <c:pt idx="3">
                  <c:v>6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-1</c:v>
                </c:pt>
                <c:pt idx="11">
                  <c:v>-2</c:v>
                </c:pt>
                <c:pt idx="12">
                  <c:v>-3</c:v>
                </c:pt>
                <c:pt idx="13">
                  <c:v>-4</c:v>
                </c:pt>
                <c:pt idx="14">
                  <c:v>-5</c:v>
                </c:pt>
                <c:pt idx="15">
                  <c:v>-6</c:v>
                </c:pt>
                <c:pt idx="16">
                  <c:v>-7</c:v>
                </c:pt>
                <c:pt idx="17">
                  <c:v>-8</c:v>
                </c:pt>
                <c:pt idx="18">
                  <c:v>-9</c:v>
                </c:pt>
              </c:numCache>
            </c:numRef>
          </c:xVal>
          <c:yVal>
            <c:numRef>
              <c:f>Sheet1!$B$2:$B$20</c:f>
              <c:numCache>
                <c:formatCode>0.00</c:formatCode>
                <c:ptCount val="19"/>
                <c:pt idx="0">
                  <c:v>8.998889448816124</c:v>
                </c:pt>
                <c:pt idx="1">
                  <c:v>7.997317198956269</c:v>
                </c:pt>
                <c:pt idx="2">
                  <c:v>6.9936226416391953</c:v>
                </c:pt>
                <c:pt idx="3">
                  <c:v>5.9851642610601923</c:v>
                </c:pt>
                <c:pt idx="4">
                  <c:v>4.9665357453785761</c:v>
                </c:pt>
                <c:pt idx="5">
                  <c:v>3.9280551601516338</c:v>
                </c:pt>
                <c:pt idx="6">
                  <c:v>2.8577223804673002</c:v>
                </c:pt>
                <c:pt idx="7">
                  <c:v>1.7615941559557646</c:v>
                </c:pt>
                <c:pt idx="8">
                  <c:v>0.7310585786300049</c:v>
                </c:pt>
                <c:pt idx="9">
                  <c:v>0</c:v>
                </c:pt>
                <c:pt idx="10">
                  <c:v>-0.2689414213699951</c:v>
                </c:pt>
                <c:pt idx="11">
                  <c:v>-0.23840584404423509</c:v>
                </c:pt>
                <c:pt idx="12">
                  <c:v>-0.14227761953270035</c:v>
                </c:pt>
                <c:pt idx="13">
                  <c:v>-7.1944839848366235E-2</c:v>
                </c:pt>
                <c:pt idx="14">
                  <c:v>-3.3464254621424279E-2</c:v>
                </c:pt>
                <c:pt idx="15">
                  <c:v>-1.4835738939808645E-2</c:v>
                </c:pt>
                <c:pt idx="16">
                  <c:v>-6.3773583608045178E-3</c:v>
                </c:pt>
                <c:pt idx="17">
                  <c:v>-2.6828010437318249E-3</c:v>
                </c:pt>
                <c:pt idx="18">
                  <c:v>-1.1105511838760856E-3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B7B-9946-B9E7-8D14147E29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0311744"/>
        <c:axId val="1534544224"/>
      </c:scatterChart>
      <c:valAx>
        <c:axId val="1530311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4544224"/>
        <c:crosses val="autoZero"/>
        <c:crossBetween val="midCat"/>
      </c:valAx>
      <c:valAx>
        <c:axId val="1534544224"/>
        <c:scaling>
          <c:orientation val="minMax"/>
          <c:max val="10"/>
          <c:min val="-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03117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Input X,</a:t>
            </a:r>
            <a:r>
              <a:rPr lang="en-US" baseline="0" dirty="0"/>
              <a:t> Output </a:t>
            </a:r>
            <a:r>
              <a:rPr lang="en-US" dirty="0"/>
              <a:t>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Sheet1!$A$2:$A$12</c:f>
              <c:numCache>
                <c:formatCode>General</c:formatCode>
                <c:ptCount val="11"/>
                <c:pt idx="0">
                  <c:v>0.8</c:v>
                </c:pt>
                <c:pt idx="1">
                  <c:v>1.3</c:v>
                </c:pt>
                <c:pt idx="2">
                  <c:v>1.5</c:v>
                </c:pt>
                <c:pt idx="3">
                  <c:v>2</c:v>
                </c:pt>
                <c:pt idx="4">
                  <c:v>2.4</c:v>
                </c:pt>
                <c:pt idx="5">
                  <c:v>2.7</c:v>
                </c:pt>
                <c:pt idx="6">
                  <c:v>3</c:v>
                </c:pt>
                <c:pt idx="7">
                  <c:v>3.1</c:v>
                </c:pt>
                <c:pt idx="8">
                  <c:v>3.3</c:v>
                </c:pt>
                <c:pt idx="9">
                  <c:v>3.9</c:v>
                </c:pt>
                <c:pt idx="10">
                  <c:v>4.5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1.5</c:v>
                </c:pt>
                <c:pt idx="1">
                  <c:v>2.7</c:v>
                </c:pt>
                <c:pt idx="2">
                  <c:v>1.3</c:v>
                </c:pt>
                <c:pt idx="3">
                  <c:v>3.2</c:v>
                </c:pt>
                <c:pt idx="4">
                  <c:v>3</c:v>
                </c:pt>
                <c:pt idx="5">
                  <c:v>2.8</c:v>
                </c:pt>
                <c:pt idx="6">
                  <c:v>5.2</c:v>
                </c:pt>
                <c:pt idx="7">
                  <c:v>5.0999999999999996</c:v>
                </c:pt>
                <c:pt idx="8">
                  <c:v>6</c:v>
                </c:pt>
                <c:pt idx="9">
                  <c:v>6.2</c:v>
                </c:pt>
                <c:pt idx="10">
                  <c:v>5.9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410-FB46-8B9D-262CBC43B8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3523984"/>
        <c:axId val="1563470960"/>
      </c:scatterChart>
      <c:valAx>
        <c:axId val="1583523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3470960"/>
        <c:crosses val="autoZero"/>
        <c:crossBetween val="midCat"/>
      </c:valAx>
      <c:valAx>
        <c:axId val="1563470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35239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Logistic</a:t>
            </a:r>
            <a:r>
              <a:rPr lang="en-US" sz="1200" baseline="0" dirty="0"/>
              <a:t> regression</a:t>
            </a:r>
            <a:endParaRPr lang="en-US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Sheet1!$A$2:$A$20</c:f>
              <c:numCache>
                <c:formatCode>0.00</c:formatCode>
                <c:ptCount val="19"/>
                <c:pt idx="0">
                  <c:v>9</c:v>
                </c:pt>
                <c:pt idx="1">
                  <c:v>8</c:v>
                </c:pt>
                <c:pt idx="2">
                  <c:v>7</c:v>
                </c:pt>
                <c:pt idx="3">
                  <c:v>6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-1</c:v>
                </c:pt>
                <c:pt idx="11">
                  <c:v>-2</c:v>
                </c:pt>
                <c:pt idx="12">
                  <c:v>-3</c:v>
                </c:pt>
                <c:pt idx="13">
                  <c:v>-4</c:v>
                </c:pt>
                <c:pt idx="14">
                  <c:v>-5</c:v>
                </c:pt>
                <c:pt idx="15">
                  <c:v>-6</c:v>
                </c:pt>
                <c:pt idx="16">
                  <c:v>-7</c:v>
                </c:pt>
                <c:pt idx="17">
                  <c:v>-8</c:v>
                </c:pt>
                <c:pt idx="18">
                  <c:v>-9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0.99987660542401369</c:v>
                </c:pt>
                <c:pt idx="1">
                  <c:v>0.99966464986953363</c:v>
                </c:pt>
                <c:pt idx="2">
                  <c:v>0.9990889488055994</c:v>
                </c:pt>
                <c:pt idx="3">
                  <c:v>0.99752737684336534</c:v>
                </c:pt>
                <c:pt idx="4">
                  <c:v>0.99330714907571527</c:v>
                </c:pt>
                <c:pt idx="5">
                  <c:v>0.98201379003790845</c:v>
                </c:pt>
                <c:pt idx="6">
                  <c:v>0.95257412682243336</c:v>
                </c:pt>
                <c:pt idx="7">
                  <c:v>0.88079707797788231</c:v>
                </c:pt>
                <c:pt idx="8">
                  <c:v>0.7310585786300049</c:v>
                </c:pt>
                <c:pt idx="9">
                  <c:v>0.5</c:v>
                </c:pt>
                <c:pt idx="10">
                  <c:v>0.2689414213699951</c:v>
                </c:pt>
                <c:pt idx="11">
                  <c:v>0.11920292202211755</c:v>
                </c:pt>
                <c:pt idx="12">
                  <c:v>4.7425873177566781E-2</c:v>
                </c:pt>
                <c:pt idx="13">
                  <c:v>1.7986209962091559E-2</c:v>
                </c:pt>
                <c:pt idx="14">
                  <c:v>6.6928509242848554E-3</c:v>
                </c:pt>
                <c:pt idx="15">
                  <c:v>2.4726231566347743E-3</c:v>
                </c:pt>
                <c:pt idx="16">
                  <c:v>9.1105119440064539E-4</c:v>
                </c:pt>
                <c:pt idx="17">
                  <c:v>3.3535013046647811E-4</c:v>
                </c:pt>
                <c:pt idx="18">
                  <c:v>1.2339457598623172E-4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090-C84A-9FB7-EB50B4464D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0311744"/>
        <c:axId val="1534544224"/>
      </c:scatterChart>
      <c:valAx>
        <c:axId val="1530311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4544224"/>
        <c:crosses val="autoZero"/>
        <c:crossBetween val="midCat"/>
      </c:valAx>
      <c:valAx>
        <c:axId val="153454422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031174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Log (odds) scale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9</c:v>
                </c:pt>
                <c:pt idx="1">
                  <c:v>8</c:v>
                </c:pt>
                <c:pt idx="2">
                  <c:v>7</c:v>
                </c:pt>
                <c:pt idx="3">
                  <c:v>6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-1</c:v>
                </c:pt>
                <c:pt idx="11">
                  <c:v>-2</c:v>
                </c:pt>
                <c:pt idx="12">
                  <c:v>-3</c:v>
                </c:pt>
                <c:pt idx="13">
                  <c:v>-4</c:v>
                </c:pt>
                <c:pt idx="14">
                  <c:v>-5</c:v>
                </c:pt>
                <c:pt idx="15">
                  <c:v>-6</c:v>
                </c:pt>
                <c:pt idx="16">
                  <c:v>-7</c:v>
                </c:pt>
                <c:pt idx="17">
                  <c:v>-8</c:v>
                </c:pt>
                <c:pt idx="18">
                  <c:v>-9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9</c:v>
                </c:pt>
                <c:pt idx="1">
                  <c:v>8</c:v>
                </c:pt>
                <c:pt idx="2">
                  <c:v>7</c:v>
                </c:pt>
                <c:pt idx="3">
                  <c:v>6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-1</c:v>
                </c:pt>
                <c:pt idx="11">
                  <c:v>-2</c:v>
                </c:pt>
                <c:pt idx="12">
                  <c:v>-3</c:v>
                </c:pt>
                <c:pt idx="13">
                  <c:v>-4</c:v>
                </c:pt>
                <c:pt idx="14">
                  <c:v>-5</c:v>
                </c:pt>
                <c:pt idx="15">
                  <c:v>-6</c:v>
                </c:pt>
                <c:pt idx="16">
                  <c:v>-7</c:v>
                </c:pt>
                <c:pt idx="17">
                  <c:v>-8</c:v>
                </c:pt>
                <c:pt idx="18">
                  <c:v>-9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B94-CB49-8358-634E215597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0311744"/>
        <c:axId val="1534544224"/>
      </c:scatterChart>
      <c:valAx>
        <c:axId val="1530311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4544224"/>
        <c:crosses val="autoZero"/>
        <c:crossBetween val="midCat"/>
      </c:valAx>
      <c:valAx>
        <c:axId val="1534544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0311744"/>
        <c:crosses val="autoZero"/>
        <c:crossBetween val="midCat"/>
        <c:majorUnit val="1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0.21758</cdr:x>
      <cdr:y>0.19414</cdr:y>
    </cdr:from>
    <cdr:to>
      <cdr:x>0.85039</cdr:x>
      <cdr:y>0.8665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6D2BE26C-E803-1541-A49A-B03E81131B7B}"/>
            </a:ext>
          </a:extLst>
        </cdr:cNvPr>
        <cdr:cNvCxnSpPr/>
      </cdr:nvCxnSpPr>
      <cdr:spPr>
        <a:xfrm xmlns:a="http://schemas.openxmlformats.org/drawingml/2006/main" flipV="1">
          <a:off x="1768475" y="1051984"/>
          <a:ext cx="5143500" cy="3643313"/>
        </a:xfrm>
        <a:prstGeom xmlns:a="http://schemas.openxmlformats.org/drawingml/2006/main" prst="line">
          <a:avLst/>
        </a:prstGeom>
        <a:ln xmlns:a="http://schemas.openxmlformats.org/drawingml/2006/main" w="2540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0.17363</cdr:x>
      <cdr:y>0.31279</cdr:y>
    </cdr:from>
    <cdr:to>
      <cdr:x>0.91367</cdr:x>
      <cdr:y>0.70039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D92BE0F7-911A-7045-8E4E-A2D76D8FC123}"/>
            </a:ext>
          </a:extLst>
        </cdr:cNvPr>
        <cdr:cNvCxnSpPr/>
      </cdr:nvCxnSpPr>
      <cdr:spPr>
        <a:xfrm xmlns:a="http://schemas.openxmlformats.org/drawingml/2006/main" flipV="1">
          <a:off x="1411288" y="1694922"/>
          <a:ext cx="6015037" cy="2100262"/>
        </a:xfrm>
        <a:prstGeom xmlns:a="http://schemas.openxmlformats.org/drawingml/2006/main" prst="line">
          <a:avLst/>
        </a:prstGeom>
        <a:ln xmlns:a="http://schemas.openxmlformats.org/drawingml/2006/main" w="22225">
          <a:solidFill>
            <a:schemeClr val="accent3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3EB84-960A-444F-BF21-45800457D2CF}" type="datetimeFigureOut">
              <a:rPr lang="en-US" smtClean="0"/>
              <a:t>8/16/20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7FA63-7AA7-C14B-B7F5-7A184348A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17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53B1-B4AF-5A49-9BFD-73B38F8C8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6A95D-68DE-1D47-B1BC-EFA0B0DDE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0773D-50FC-0143-8D04-21185D31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BF38-40A9-B144-A5CD-30121DE92823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A6BE1-7ACB-A345-9B7E-8502D9D1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FC289-82B7-0C40-B819-AD59B4ADF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4D2E-0CB2-4846-BDD2-C50AE5F0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82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9081-82EA-1C4A-A684-C4DFC763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91C25-EEDE-3E41-867F-8C9E720E6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C38CB-6CE6-DD4E-9778-CB16D619C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BF38-40A9-B144-A5CD-30121DE92823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3A11E-A974-4644-A2BC-3837D178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AB728-D7D6-444C-89B9-BA1C0A15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4D2E-0CB2-4846-BDD2-C50AE5F0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E0764-2059-6D4E-BA1F-31BA1C90F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5F06A-C81E-ED42-919F-A04D1008F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3E375-4B0D-DA49-9B40-6C67AD0FE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BF38-40A9-B144-A5CD-30121DE92823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96883-E8DB-7440-A1BE-E4A938B6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0FA77-E241-114D-B45A-101484FC3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4D2E-0CB2-4846-BDD2-C50AE5F0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70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30502-8512-1145-9378-845D4AA9F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CC835-3AF9-774A-91D0-AB78CDB44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0BBFC-8C4F-244A-97E6-04B012C0E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BF38-40A9-B144-A5CD-30121DE92823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E63DE-C1FF-3544-A479-66194F20C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94E36-438E-6847-AB3C-9EF22EC0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4D2E-0CB2-4846-BDD2-C50AE5F0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7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5308-426A-BC4C-AB45-0BE6A9892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11D95-9467-5C43-82B8-56E2140CF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503C0-6C61-3C47-8BD1-14FD2767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BF38-40A9-B144-A5CD-30121DE92823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B41AA-F044-FC44-A167-84EF7C5C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73DB9-749A-6341-B50D-1DEB199D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4D2E-0CB2-4846-BDD2-C50AE5F0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4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42BA-6E01-D94B-9944-223904636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DC8E-04EC-CD4C-AAFC-BEE51FC53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7C3E2-49D9-F146-99A0-B5A9CFB95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0BBF0-16D5-914A-8EA6-1F34AE285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BF38-40A9-B144-A5CD-30121DE92823}" type="datetimeFigureOut">
              <a:rPr lang="en-US" smtClean="0"/>
              <a:t>8/16/20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12898-7EE6-C244-89B9-C865F6F2B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40FBB-00BF-894D-8F6F-18D21DCD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4D2E-0CB2-4846-BDD2-C50AE5F0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8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5D01C-9770-204D-BA03-49429D75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947B2-A936-0D44-825A-F6C3C3F20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5256A-6588-824D-BA91-FBECE9B76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0BF64-F65C-1742-ACAB-ECFCCA69F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8210C-F846-3649-9F41-DAFAA41A8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EB1EF-CEE3-C54E-94C1-D57E1CFD3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BF38-40A9-B144-A5CD-30121DE92823}" type="datetimeFigureOut">
              <a:rPr lang="en-US" smtClean="0"/>
              <a:t>8/16/20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941755-40E2-A64D-AF90-DC7086E11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1717BF-F1C2-9D41-987D-6CDEE46C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4D2E-0CB2-4846-BDD2-C50AE5F0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9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08A6-B76A-DF47-9194-D4BF675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5F54E-673F-A448-81F2-05A79827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BF38-40A9-B144-A5CD-30121DE92823}" type="datetimeFigureOut">
              <a:rPr lang="en-US" smtClean="0"/>
              <a:t>8/16/20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0727B-EE27-AE43-97BB-C2C5E2C1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1FBE7-D745-5A41-839D-CB8ACD6F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4D2E-0CB2-4846-BDD2-C50AE5F0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8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F4EBF7-022A-3F4B-ADC4-BF9A2BB0C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BF38-40A9-B144-A5CD-30121DE92823}" type="datetimeFigureOut">
              <a:rPr lang="en-US" smtClean="0"/>
              <a:t>8/16/20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11E161-2CF1-1140-B7D1-146753226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0B60D-61D4-034D-A7CE-35DC005B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4D2E-0CB2-4846-BDD2-C50AE5F0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6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5E41-949B-184D-8207-E18A0621A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180A4-5C83-D544-8ABE-82C4700BD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A1665-618C-634F-890C-98B9EF11A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1D4BA-FAFF-DA4E-BF33-1C7F1A99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BF38-40A9-B144-A5CD-30121DE92823}" type="datetimeFigureOut">
              <a:rPr lang="en-US" smtClean="0"/>
              <a:t>8/16/20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C109F-946C-A74E-8729-45B4319A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ADFE3-C773-C343-840A-395EE3EB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4D2E-0CB2-4846-BDD2-C50AE5F0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5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45C9-FC25-5C46-9F8C-FF6931B0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E43A7C-2668-BD4A-A29D-4B2A3E1A4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7398C-EB76-4649-99F1-4AED51300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29A14-4A2B-E643-9DF7-79F493DB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BF38-40A9-B144-A5CD-30121DE92823}" type="datetimeFigureOut">
              <a:rPr lang="en-US" smtClean="0"/>
              <a:t>8/16/20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CC31D-149A-4F47-B9B3-521A4683E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08A14-8A7A-7A44-A9CA-1CFA7B5BE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4D2E-0CB2-4846-BDD2-C50AE5F0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4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646818-292E-2246-BB0B-EEB4F31F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2CC14-D837-D54B-AF35-338E50E6B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A216B-D52D-3F45-B2B4-180CBE27A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9BF38-40A9-B144-A5CD-30121DE92823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390A1-4DDD-A34F-A1C4-4D2A7C682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B555-1329-2647-AED7-A86A98CFF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54D2E-0CB2-4846-BDD2-C50AE5F0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7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>
            <a:extLst>
              <a:ext uri="{FF2B5EF4-FFF2-40B4-BE49-F238E27FC236}">
                <a16:creationId xmlns:a16="http://schemas.microsoft.com/office/drawing/2014/main" id="{A2A46AF3-FDC6-064C-BE3B-162D26EA7595}"/>
              </a:ext>
            </a:extLst>
          </p:cNvPr>
          <p:cNvSpPr/>
          <p:nvPr/>
        </p:nvSpPr>
        <p:spPr>
          <a:xfrm>
            <a:off x="2231136" y="1572768"/>
            <a:ext cx="4230619" cy="2170176"/>
          </a:xfrm>
          <a:custGeom>
            <a:avLst/>
            <a:gdLst>
              <a:gd name="connsiteX0" fmla="*/ 0 w 2060448"/>
              <a:gd name="connsiteY0" fmla="*/ 0 h 2182368"/>
              <a:gd name="connsiteX1" fmla="*/ 1109472 w 2060448"/>
              <a:gd name="connsiteY1" fmla="*/ 2182368 h 2182368"/>
              <a:gd name="connsiteX2" fmla="*/ 2060448 w 2060448"/>
              <a:gd name="connsiteY2" fmla="*/ 0 h 2182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0448" h="2182368">
                <a:moveTo>
                  <a:pt x="0" y="0"/>
                </a:moveTo>
                <a:cubicBezTo>
                  <a:pt x="383032" y="1091184"/>
                  <a:pt x="766064" y="2182368"/>
                  <a:pt x="1109472" y="2182368"/>
                </a:cubicBezTo>
                <a:cubicBezTo>
                  <a:pt x="1452880" y="2182368"/>
                  <a:pt x="1938528" y="469392"/>
                  <a:pt x="206044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B6380F-4FC8-AA48-8356-F1C1DCA39253}"/>
              </a:ext>
            </a:extLst>
          </p:cNvPr>
          <p:cNvCxnSpPr>
            <a:cxnSpLocks/>
          </p:cNvCxnSpPr>
          <p:nvPr/>
        </p:nvCxnSpPr>
        <p:spPr>
          <a:xfrm flipV="1">
            <a:off x="1944624" y="902208"/>
            <a:ext cx="0" cy="329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D556D46-06C3-B748-BCA0-75C209E68A06}"/>
              </a:ext>
            </a:extLst>
          </p:cNvPr>
          <p:cNvCxnSpPr>
            <a:cxnSpLocks/>
          </p:cNvCxnSpPr>
          <p:nvPr/>
        </p:nvCxnSpPr>
        <p:spPr>
          <a:xfrm>
            <a:off x="1944624" y="4194048"/>
            <a:ext cx="509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23A16F6-3B1E-B946-B7CB-9FDD9221E133}"/>
              </a:ext>
            </a:extLst>
          </p:cNvPr>
          <p:cNvSpPr/>
          <p:nvPr/>
        </p:nvSpPr>
        <p:spPr>
          <a:xfrm>
            <a:off x="2487168" y="1840992"/>
            <a:ext cx="134112" cy="14630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56577DA-EF09-4948-AE3D-2FBFE8B338FA}"/>
              </a:ext>
            </a:extLst>
          </p:cNvPr>
          <p:cNvSpPr/>
          <p:nvPr/>
        </p:nvSpPr>
        <p:spPr>
          <a:xfrm>
            <a:off x="2810256" y="2249424"/>
            <a:ext cx="134112" cy="14630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F5CB512-5DD4-F14F-AB1A-2BEF59146062}"/>
              </a:ext>
            </a:extLst>
          </p:cNvPr>
          <p:cNvCxnSpPr>
            <a:stCxn id="27" idx="1"/>
            <a:endCxn id="28" idx="6"/>
          </p:cNvCxnSpPr>
          <p:nvPr/>
        </p:nvCxnSpPr>
        <p:spPr>
          <a:xfrm rot="16200000" flipH="1">
            <a:off x="2495509" y="1873717"/>
            <a:ext cx="460158" cy="437560"/>
          </a:xfrm>
          <a:prstGeom prst="curvedConnector4">
            <a:avLst>
              <a:gd name="adj1" fmla="val -22541"/>
              <a:gd name="adj2" fmla="val 1076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5FF17EF-460D-C64A-BBC7-2BCD1207DA75}"/>
              </a:ext>
            </a:extLst>
          </p:cNvPr>
          <p:cNvSpPr/>
          <p:nvPr/>
        </p:nvSpPr>
        <p:spPr>
          <a:xfrm>
            <a:off x="3096768" y="2621280"/>
            <a:ext cx="134112" cy="14630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086C3EB3-F4E2-A24E-8B51-6C26DB8AFAFC}"/>
              </a:ext>
            </a:extLst>
          </p:cNvPr>
          <p:cNvCxnSpPr>
            <a:stCxn id="28" idx="5"/>
            <a:endCxn id="32" idx="7"/>
          </p:cNvCxnSpPr>
          <p:nvPr/>
        </p:nvCxnSpPr>
        <p:spPr>
          <a:xfrm rot="16200000" flipH="1">
            <a:off x="2933782" y="2365248"/>
            <a:ext cx="268404" cy="286512"/>
          </a:xfrm>
          <a:prstGeom prst="curvedConnector3">
            <a:avLst>
              <a:gd name="adj1" fmla="val -272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49C24C1E-8C87-8940-B127-3BA2EF23717E}"/>
              </a:ext>
            </a:extLst>
          </p:cNvPr>
          <p:cNvSpPr/>
          <p:nvPr/>
        </p:nvSpPr>
        <p:spPr>
          <a:xfrm>
            <a:off x="3322320" y="2871216"/>
            <a:ext cx="134112" cy="14630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DBA4EA31-F90E-C54A-879E-2CB7310BF7C4}"/>
              </a:ext>
            </a:extLst>
          </p:cNvPr>
          <p:cNvCxnSpPr>
            <a:cxnSpLocks/>
            <a:stCxn id="32" idx="0"/>
            <a:endCxn id="40" idx="7"/>
          </p:cNvCxnSpPr>
          <p:nvPr/>
        </p:nvCxnSpPr>
        <p:spPr>
          <a:xfrm rot="16200000" flipH="1">
            <a:off x="3164627" y="2620477"/>
            <a:ext cx="271362" cy="272968"/>
          </a:xfrm>
          <a:prstGeom prst="curvedConnector3">
            <a:avLst>
              <a:gd name="adj1" fmla="val -3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865B02E4-517E-F940-8227-E2BA6797C43B}"/>
              </a:ext>
            </a:extLst>
          </p:cNvPr>
          <p:cNvSpPr/>
          <p:nvPr/>
        </p:nvSpPr>
        <p:spPr>
          <a:xfrm>
            <a:off x="3535680" y="3108960"/>
            <a:ext cx="134112" cy="14630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817F4A3-B47F-1D45-930D-3D5531058681}"/>
              </a:ext>
            </a:extLst>
          </p:cNvPr>
          <p:cNvCxnSpPr>
            <a:cxnSpLocks/>
            <a:stCxn id="40" idx="7"/>
            <a:endCxn id="45" idx="7"/>
          </p:cNvCxnSpPr>
          <p:nvPr/>
        </p:nvCxnSpPr>
        <p:spPr>
          <a:xfrm rot="16200000" flipH="1">
            <a:off x="3424600" y="2904834"/>
            <a:ext cx="237744" cy="213360"/>
          </a:xfrm>
          <a:prstGeom prst="curvedConnector3">
            <a:avLst>
              <a:gd name="adj1" fmla="val 127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F6EACFC-763E-004C-832E-6AA0D7B41E41}"/>
              </a:ext>
            </a:extLst>
          </p:cNvPr>
          <p:cNvSpPr/>
          <p:nvPr/>
        </p:nvSpPr>
        <p:spPr>
          <a:xfrm>
            <a:off x="3724656" y="3285744"/>
            <a:ext cx="134112" cy="14630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6F9D08F0-5CC0-A942-9E0C-D44789ACBBE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37960" y="3130386"/>
            <a:ext cx="237744" cy="213360"/>
          </a:xfrm>
          <a:prstGeom prst="curvedConnector3">
            <a:avLst>
              <a:gd name="adj1" fmla="val 127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328D1B27-9FFB-D940-9AF4-344E63035CC0}"/>
              </a:ext>
            </a:extLst>
          </p:cNvPr>
          <p:cNvSpPr/>
          <p:nvPr/>
        </p:nvSpPr>
        <p:spPr>
          <a:xfrm>
            <a:off x="3889248" y="3425952"/>
            <a:ext cx="134112" cy="14630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5039EA-7E7B-604A-987B-137A7201B0E8}"/>
              </a:ext>
            </a:extLst>
          </p:cNvPr>
          <p:cNvSpPr/>
          <p:nvPr/>
        </p:nvSpPr>
        <p:spPr>
          <a:xfrm>
            <a:off x="4029456" y="3505200"/>
            <a:ext cx="134112" cy="14630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35A2366-BFE2-AA4A-A84A-20831C917F7A}"/>
              </a:ext>
            </a:extLst>
          </p:cNvPr>
          <p:cNvSpPr/>
          <p:nvPr/>
        </p:nvSpPr>
        <p:spPr>
          <a:xfrm>
            <a:off x="4169664" y="3572256"/>
            <a:ext cx="134112" cy="14630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3DD9627-50EF-BD46-BB27-8B42D72C9A26}"/>
              </a:ext>
            </a:extLst>
          </p:cNvPr>
          <p:cNvSpPr/>
          <p:nvPr/>
        </p:nvSpPr>
        <p:spPr>
          <a:xfrm>
            <a:off x="4303776" y="3596640"/>
            <a:ext cx="134112" cy="14630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38E1349-06F4-8546-B173-901B585DF819}"/>
              </a:ext>
            </a:extLst>
          </p:cNvPr>
          <p:cNvSpPr/>
          <p:nvPr/>
        </p:nvSpPr>
        <p:spPr>
          <a:xfrm>
            <a:off x="4413504" y="3608832"/>
            <a:ext cx="134112" cy="14630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E86DFF0B-B315-6943-B218-3752B7BA5610}"/>
              </a:ext>
            </a:extLst>
          </p:cNvPr>
          <p:cNvCxnSpPr>
            <a:cxnSpLocks/>
            <a:endCxn id="52" idx="0"/>
          </p:cNvCxnSpPr>
          <p:nvPr/>
        </p:nvCxnSpPr>
        <p:spPr>
          <a:xfrm rot="16200000" flipH="1">
            <a:off x="3838325" y="3307973"/>
            <a:ext cx="155358" cy="80600"/>
          </a:xfrm>
          <a:prstGeom prst="curvedConnector3">
            <a:avLst>
              <a:gd name="adj1" fmla="val 10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484EFD91-BFB9-7D4A-825F-4F9F0A541E1F}"/>
              </a:ext>
            </a:extLst>
          </p:cNvPr>
          <p:cNvCxnSpPr>
            <a:stCxn id="52" idx="0"/>
            <a:endCxn id="56" idx="4"/>
          </p:cNvCxnSpPr>
          <p:nvPr/>
        </p:nvCxnSpPr>
        <p:spPr>
          <a:xfrm rot="16200000" flipH="1">
            <a:off x="4053840" y="3328416"/>
            <a:ext cx="329184" cy="524256"/>
          </a:xfrm>
          <a:prstGeom prst="curvedConnector5">
            <a:avLst>
              <a:gd name="adj1" fmla="val 23148"/>
              <a:gd name="adj2" fmla="val 56977"/>
              <a:gd name="adj3" fmla="val 472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22021ED-0C58-E546-A542-FB7DCF3A4278}"/>
              </a:ext>
            </a:extLst>
          </p:cNvPr>
          <p:cNvSpPr txBox="1"/>
          <p:nvPr/>
        </p:nvSpPr>
        <p:spPr>
          <a:xfrm>
            <a:off x="2840736" y="4337394"/>
            <a:ext cx="314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parameters or weights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F892333-009F-6B48-BDB0-2A79B11FE1C0}"/>
              </a:ext>
            </a:extLst>
          </p:cNvPr>
          <p:cNvSpPr txBox="1"/>
          <p:nvPr/>
        </p:nvSpPr>
        <p:spPr>
          <a:xfrm rot="16200000">
            <a:off x="120568" y="2416720"/>
            <a:ext cx="314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Loss function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F5350FE-752D-1C4C-ABB4-2945A50B911A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2554224" y="1987296"/>
            <a:ext cx="0" cy="22067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ular Callout 73">
            <a:extLst>
              <a:ext uri="{FF2B5EF4-FFF2-40B4-BE49-F238E27FC236}">
                <a16:creationId xmlns:a16="http://schemas.microsoft.com/office/drawing/2014/main" id="{95A8C1ED-5DE2-864C-835F-9F875FC43854}"/>
              </a:ext>
            </a:extLst>
          </p:cNvPr>
          <p:cNvSpPr/>
          <p:nvPr/>
        </p:nvSpPr>
        <p:spPr>
          <a:xfrm>
            <a:off x="1070886" y="4963114"/>
            <a:ext cx="1827381" cy="628729"/>
          </a:xfrm>
          <a:prstGeom prst="wedgeRoundRectCallout">
            <a:avLst>
              <a:gd name="adj1" fmla="val 30289"/>
              <a:gd name="adj2" fmla="val -167424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model parameters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2F28FFD-503A-4548-A20E-95800903DBA4}"/>
              </a:ext>
            </a:extLst>
          </p:cNvPr>
          <p:cNvSpPr txBox="1"/>
          <p:nvPr/>
        </p:nvSpPr>
        <p:spPr>
          <a:xfrm>
            <a:off x="3095225" y="1479235"/>
            <a:ext cx="1445133" cy="3693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Learning step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F5B800E-E7D4-7D49-AD5E-218B8EDB6947}"/>
              </a:ext>
            </a:extLst>
          </p:cNvPr>
          <p:cNvCxnSpPr>
            <a:stCxn id="75" idx="1"/>
          </p:cNvCxnSpPr>
          <p:nvPr/>
        </p:nvCxnSpPr>
        <p:spPr>
          <a:xfrm flipH="1">
            <a:off x="2840736" y="1663901"/>
            <a:ext cx="254489" cy="17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B34FB09-3EBC-9B4C-95A8-A5A24407B494}"/>
              </a:ext>
            </a:extLst>
          </p:cNvPr>
          <p:cNvSpPr txBox="1"/>
          <p:nvPr/>
        </p:nvSpPr>
        <p:spPr>
          <a:xfrm>
            <a:off x="3773423" y="2597194"/>
            <a:ext cx="1445133" cy="3693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Minimum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CE8BDC-9245-7446-BC11-D9E5B19569C6}"/>
              </a:ext>
            </a:extLst>
          </p:cNvPr>
          <p:cNvCxnSpPr>
            <a:cxnSpLocks/>
            <a:stCxn id="79" idx="2"/>
            <a:endCxn id="56" idx="0"/>
          </p:cNvCxnSpPr>
          <p:nvPr/>
        </p:nvCxnSpPr>
        <p:spPr>
          <a:xfrm flipH="1">
            <a:off x="4480560" y="2966526"/>
            <a:ext cx="15430" cy="64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ular Callout 84">
            <a:extLst>
              <a:ext uri="{FF2B5EF4-FFF2-40B4-BE49-F238E27FC236}">
                <a16:creationId xmlns:a16="http://schemas.microsoft.com/office/drawing/2014/main" id="{29983978-321A-9A42-A7BE-02725988A8C0}"/>
              </a:ext>
            </a:extLst>
          </p:cNvPr>
          <p:cNvSpPr/>
          <p:nvPr/>
        </p:nvSpPr>
        <p:spPr>
          <a:xfrm>
            <a:off x="5909348" y="3294467"/>
            <a:ext cx="1827381" cy="628729"/>
          </a:xfrm>
          <a:prstGeom prst="wedgeRoundRectCallout">
            <a:avLst>
              <a:gd name="adj1" fmla="val -127646"/>
              <a:gd name="adj2" fmla="val 25733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model parameters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6986BCD-D6A7-2843-846D-BC985BDC12A3}"/>
              </a:ext>
            </a:extLst>
          </p:cNvPr>
          <p:cNvCxnSpPr>
            <a:cxnSpLocks/>
          </p:cNvCxnSpPr>
          <p:nvPr/>
        </p:nvCxnSpPr>
        <p:spPr>
          <a:xfrm>
            <a:off x="2783995" y="2458613"/>
            <a:ext cx="275672" cy="3870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831BB2F-CB81-B849-AB67-9C05B0E1CAF6}"/>
              </a:ext>
            </a:extLst>
          </p:cNvPr>
          <p:cNvCxnSpPr>
            <a:cxnSpLocks/>
          </p:cNvCxnSpPr>
          <p:nvPr/>
        </p:nvCxnSpPr>
        <p:spPr>
          <a:xfrm>
            <a:off x="2463805" y="2025696"/>
            <a:ext cx="376931" cy="487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80FEA9D-4A14-7244-839F-F9F0D78C15D1}"/>
              </a:ext>
            </a:extLst>
          </p:cNvPr>
          <p:cNvCxnSpPr>
            <a:cxnSpLocks/>
          </p:cNvCxnSpPr>
          <p:nvPr/>
        </p:nvCxnSpPr>
        <p:spPr>
          <a:xfrm>
            <a:off x="3021724" y="2795575"/>
            <a:ext cx="267713" cy="288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06978A1-259D-C049-B4B6-5ECDF75EC7EB}"/>
              </a:ext>
            </a:extLst>
          </p:cNvPr>
          <p:cNvCxnSpPr>
            <a:cxnSpLocks/>
          </p:cNvCxnSpPr>
          <p:nvPr/>
        </p:nvCxnSpPr>
        <p:spPr>
          <a:xfrm>
            <a:off x="3274140" y="3090855"/>
            <a:ext cx="256796" cy="234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612ABAD-A9B7-5D4B-A449-A42564FDA7CD}"/>
              </a:ext>
            </a:extLst>
          </p:cNvPr>
          <p:cNvCxnSpPr>
            <a:cxnSpLocks/>
          </p:cNvCxnSpPr>
          <p:nvPr/>
        </p:nvCxnSpPr>
        <p:spPr>
          <a:xfrm>
            <a:off x="3426540" y="3243255"/>
            <a:ext cx="256796" cy="23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47E6CBE-2160-C747-8E4D-AC1D22D147A8}"/>
              </a:ext>
            </a:extLst>
          </p:cNvPr>
          <p:cNvCxnSpPr>
            <a:cxnSpLocks/>
          </p:cNvCxnSpPr>
          <p:nvPr/>
        </p:nvCxnSpPr>
        <p:spPr>
          <a:xfrm>
            <a:off x="3678172" y="3452881"/>
            <a:ext cx="197532" cy="1776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D61D340-6413-5E46-AE63-74DBB2B4AA7A}"/>
              </a:ext>
            </a:extLst>
          </p:cNvPr>
          <p:cNvCxnSpPr>
            <a:cxnSpLocks/>
          </p:cNvCxnSpPr>
          <p:nvPr/>
        </p:nvCxnSpPr>
        <p:spPr>
          <a:xfrm>
            <a:off x="3830572" y="3605281"/>
            <a:ext cx="215942" cy="13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825856E-F543-1948-B6EE-2CEDD1B824E1}"/>
              </a:ext>
            </a:extLst>
          </p:cNvPr>
          <p:cNvCxnSpPr>
            <a:cxnSpLocks/>
          </p:cNvCxnSpPr>
          <p:nvPr/>
        </p:nvCxnSpPr>
        <p:spPr>
          <a:xfrm>
            <a:off x="4046514" y="3737990"/>
            <a:ext cx="152400" cy="65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27CCF5C-208D-AD4D-A469-B12A67740BD7}"/>
              </a:ext>
            </a:extLst>
          </p:cNvPr>
          <p:cNvCxnSpPr>
            <a:cxnSpLocks/>
          </p:cNvCxnSpPr>
          <p:nvPr/>
        </p:nvCxnSpPr>
        <p:spPr>
          <a:xfrm>
            <a:off x="4184626" y="3804662"/>
            <a:ext cx="161819" cy="2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D28DE38-5750-3241-89A6-29E9B2CF037F}"/>
              </a:ext>
            </a:extLst>
          </p:cNvPr>
          <p:cNvCxnSpPr>
            <a:cxnSpLocks/>
          </p:cNvCxnSpPr>
          <p:nvPr/>
        </p:nvCxnSpPr>
        <p:spPr>
          <a:xfrm>
            <a:off x="4322738" y="3814182"/>
            <a:ext cx="161819" cy="2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B43510E-C6E7-9245-AECC-32331FFD8601}"/>
              </a:ext>
            </a:extLst>
          </p:cNvPr>
          <p:cNvSpPr txBox="1"/>
          <p:nvPr/>
        </p:nvSpPr>
        <p:spPr>
          <a:xfrm>
            <a:off x="3417699" y="1990156"/>
            <a:ext cx="1762284" cy="3693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Gradient (slope)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EE3EE54-8670-B041-A5D1-4F75B7402F97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2890785" y="2174822"/>
            <a:ext cx="526914" cy="460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847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1E90F9A8-13AF-7D42-AEE3-5EA5EBDE1A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0257250"/>
              </p:ext>
            </p:extLst>
          </p:nvPr>
        </p:nvGraphicFramePr>
        <p:xfrm>
          <a:off x="4149725" y="2098357"/>
          <a:ext cx="3892550" cy="266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8799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1E90F9A8-13AF-7D42-AEE3-5EA5EBDE1A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7716206"/>
              </p:ext>
            </p:extLst>
          </p:nvPr>
        </p:nvGraphicFramePr>
        <p:xfrm>
          <a:off x="4149725" y="2098357"/>
          <a:ext cx="3892550" cy="266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276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33B790E-320A-0743-B07D-5B6D4C64485E}"/>
              </a:ext>
            </a:extLst>
          </p:cNvPr>
          <p:cNvGrpSpPr/>
          <p:nvPr/>
        </p:nvGrpSpPr>
        <p:grpSpPr>
          <a:xfrm>
            <a:off x="2032000" y="719666"/>
            <a:ext cx="8383588" cy="5418667"/>
            <a:chOff x="2032000" y="719666"/>
            <a:chExt cx="8383588" cy="5418667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CD1B0ED4-616D-6346-8FFA-F699F7E7917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47963704"/>
                </p:ext>
              </p:extLst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E00FA0D-24C2-0E43-8419-5C7FBD0915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1851" y="3571876"/>
              <a:ext cx="5772150" cy="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D61809-B782-C34E-9AE6-6C615D352A53}"/>
                </a:ext>
              </a:extLst>
            </p:cNvPr>
            <p:cNvSpPr txBox="1"/>
            <p:nvPr/>
          </p:nvSpPr>
          <p:spPr>
            <a:xfrm>
              <a:off x="9144001" y="3387210"/>
              <a:ext cx="1271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Mean = 3.9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1466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F9B3F122-4101-8D43-9C2B-528653780A27}"/>
              </a:ext>
            </a:extLst>
          </p:cNvPr>
          <p:cNvGrpSpPr/>
          <p:nvPr/>
        </p:nvGrpSpPr>
        <p:grpSpPr>
          <a:xfrm>
            <a:off x="1406525" y="1899286"/>
            <a:ext cx="9194800" cy="3059428"/>
            <a:chOff x="1749425" y="1998343"/>
            <a:chExt cx="8464550" cy="266128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53E6A0B-17B9-F84B-82AC-8D237246D216}"/>
                </a:ext>
              </a:extLst>
            </p:cNvPr>
            <p:cNvGrpSpPr/>
            <p:nvPr/>
          </p:nvGrpSpPr>
          <p:grpSpPr>
            <a:xfrm>
              <a:off x="1749425" y="1998343"/>
              <a:ext cx="8464550" cy="2661285"/>
              <a:chOff x="1749425" y="1998343"/>
              <a:chExt cx="8464550" cy="2661285"/>
            </a:xfrm>
          </p:grpSpPr>
          <p:graphicFrame>
            <p:nvGraphicFramePr>
              <p:cNvPr id="25" name="Chart 24">
                <a:extLst>
                  <a:ext uri="{FF2B5EF4-FFF2-40B4-BE49-F238E27FC236}">
                    <a16:creationId xmlns:a16="http://schemas.microsoft.com/office/drawing/2014/main" id="{87E2C184-1231-FB48-8C5B-2E233B978E0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59394776"/>
                  </p:ext>
                </p:extLst>
              </p:nvPr>
            </p:nvGraphicFramePr>
            <p:xfrm>
              <a:off x="1749425" y="1998343"/>
              <a:ext cx="3892550" cy="266128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27" name="Chart 26">
                <a:extLst>
                  <a:ext uri="{FF2B5EF4-FFF2-40B4-BE49-F238E27FC236}">
                    <a16:creationId xmlns:a16="http://schemas.microsoft.com/office/drawing/2014/main" id="{3F29F472-6228-044E-BDE1-E4588CBF9F6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22998517"/>
                  </p:ext>
                </p:extLst>
              </p:nvPr>
            </p:nvGraphicFramePr>
            <p:xfrm>
              <a:off x="6321425" y="1998343"/>
              <a:ext cx="3892550" cy="266128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46BA254-9BE5-1E4A-9ED0-390E59561262}"/>
                  </a:ext>
                </a:extLst>
              </p:cNvPr>
              <p:cNvSpPr txBox="1"/>
              <p:nvPr/>
            </p:nvSpPr>
            <p:spPr>
              <a:xfrm>
                <a:off x="7710488" y="4282613"/>
                <a:ext cx="52863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-inf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956804A-7B8F-1041-BCCE-42B911EDFC95}"/>
                  </a:ext>
                </a:extLst>
              </p:cNvPr>
              <p:cNvSpPr txBox="1"/>
              <p:nvPr/>
            </p:nvSpPr>
            <p:spPr>
              <a:xfrm>
                <a:off x="7720014" y="2341252"/>
                <a:ext cx="52863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inf</a:t>
                </a:r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6F1A888-427D-114B-A372-FE864EAECA36}"/>
                </a:ext>
              </a:extLst>
            </p:cNvPr>
            <p:cNvSpPr/>
            <p:nvPr/>
          </p:nvSpPr>
          <p:spPr>
            <a:xfrm>
              <a:off x="3957637" y="2341252"/>
              <a:ext cx="242887" cy="276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B87A4A7-B2A2-544E-B820-F08289B84BF1}"/>
                </a:ext>
              </a:extLst>
            </p:cNvPr>
            <p:cNvSpPr/>
            <p:nvPr/>
          </p:nvSpPr>
          <p:spPr>
            <a:xfrm>
              <a:off x="4224339" y="2336485"/>
              <a:ext cx="242887" cy="276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005613F-304B-1949-B758-B1A5BBB11466}"/>
                </a:ext>
              </a:extLst>
            </p:cNvPr>
            <p:cNvSpPr/>
            <p:nvPr/>
          </p:nvSpPr>
          <p:spPr>
            <a:xfrm>
              <a:off x="3690935" y="2336485"/>
              <a:ext cx="242887" cy="276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4979C62-419A-7F46-8C67-84D556AFDBA5}"/>
                </a:ext>
              </a:extLst>
            </p:cNvPr>
            <p:cNvSpPr/>
            <p:nvPr/>
          </p:nvSpPr>
          <p:spPr>
            <a:xfrm>
              <a:off x="4740275" y="2336485"/>
              <a:ext cx="242887" cy="276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74EC49B-72A0-2743-8008-791D53A98B1C}"/>
                </a:ext>
              </a:extLst>
            </p:cNvPr>
            <p:cNvSpPr/>
            <p:nvPr/>
          </p:nvSpPr>
          <p:spPr>
            <a:xfrm>
              <a:off x="2300285" y="4128697"/>
              <a:ext cx="242887" cy="276999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4C5E697-9DCE-9B44-B239-D135FC2AA6AD}"/>
                </a:ext>
              </a:extLst>
            </p:cNvPr>
            <p:cNvSpPr/>
            <p:nvPr/>
          </p:nvSpPr>
          <p:spPr>
            <a:xfrm>
              <a:off x="2640009" y="4128696"/>
              <a:ext cx="242887" cy="276999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B571401-9678-C449-958F-0CD47FA7603F}"/>
                </a:ext>
              </a:extLst>
            </p:cNvPr>
            <p:cNvSpPr/>
            <p:nvPr/>
          </p:nvSpPr>
          <p:spPr>
            <a:xfrm>
              <a:off x="2979735" y="4128695"/>
              <a:ext cx="242887" cy="276999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85000FF-8E93-EC4E-BE71-6025CDD4A214}"/>
                </a:ext>
              </a:extLst>
            </p:cNvPr>
            <p:cNvSpPr/>
            <p:nvPr/>
          </p:nvSpPr>
          <p:spPr>
            <a:xfrm>
              <a:off x="3433756" y="4120682"/>
              <a:ext cx="242887" cy="276999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364D424-C50F-4F46-A6BB-10B80650E693}"/>
                </a:ext>
              </a:extLst>
            </p:cNvPr>
            <p:cNvSpPr/>
            <p:nvPr/>
          </p:nvSpPr>
          <p:spPr>
            <a:xfrm>
              <a:off x="6900071" y="3982182"/>
              <a:ext cx="242887" cy="276999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BA4F4C4-A6E2-7C41-BF1A-2D5EA3FE1F40}"/>
                </a:ext>
              </a:extLst>
            </p:cNvPr>
            <p:cNvSpPr/>
            <p:nvPr/>
          </p:nvSpPr>
          <p:spPr>
            <a:xfrm>
              <a:off x="7477127" y="3557690"/>
              <a:ext cx="242887" cy="276999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F7387D6-A0C0-E344-BF5C-EF13CD3A4788}"/>
                </a:ext>
              </a:extLst>
            </p:cNvPr>
            <p:cNvSpPr/>
            <p:nvPr/>
          </p:nvSpPr>
          <p:spPr>
            <a:xfrm>
              <a:off x="7183440" y="3829201"/>
              <a:ext cx="242887" cy="276999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425838A-79CC-B348-B8F2-F762F9A35667}"/>
                </a:ext>
              </a:extLst>
            </p:cNvPr>
            <p:cNvSpPr/>
            <p:nvPr/>
          </p:nvSpPr>
          <p:spPr>
            <a:xfrm>
              <a:off x="7974806" y="3639516"/>
              <a:ext cx="242887" cy="276999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055F674-A58F-5C4F-B3FA-9C2DAD86B49D}"/>
                </a:ext>
              </a:extLst>
            </p:cNvPr>
            <p:cNvSpPr/>
            <p:nvPr/>
          </p:nvSpPr>
          <p:spPr>
            <a:xfrm>
              <a:off x="8267700" y="3051986"/>
              <a:ext cx="242887" cy="276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5E341C-71D8-2E42-854A-E1758A061864}"/>
                </a:ext>
              </a:extLst>
            </p:cNvPr>
            <p:cNvSpPr/>
            <p:nvPr/>
          </p:nvSpPr>
          <p:spPr>
            <a:xfrm>
              <a:off x="8648700" y="3152001"/>
              <a:ext cx="242887" cy="276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8CDD1F3-F8D5-1046-9B93-C30E780718E2}"/>
                </a:ext>
              </a:extLst>
            </p:cNvPr>
            <p:cNvSpPr/>
            <p:nvPr/>
          </p:nvSpPr>
          <p:spPr>
            <a:xfrm>
              <a:off x="8959849" y="2817852"/>
              <a:ext cx="242887" cy="276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9FF2A81-7DFD-544B-B461-6208794CC93A}"/>
                </a:ext>
              </a:extLst>
            </p:cNvPr>
            <p:cNvSpPr/>
            <p:nvPr/>
          </p:nvSpPr>
          <p:spPr>
            <a:xfrm>
              <a:off x="9213848" y="2698012"/>
              <a:ext cx="242887" cy="276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5149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53E6A0B-17B9-F84B-82AC-8D237246D216}"/>
              </a:ext>
            </a:extLst>
          </p:cNvPr>
          <p:cNvGrpSpPr/>
          <p:nvPr/>
        </p:nvGrpSpPr>
        <p:grpSpPr>
          <a:xfrm>
            <a:off x="1406525" y="1899286"/>
            <a:ext cx="9194800" cy="3059428"/>
            <a:chOff x="1749425" y="1998343"/>
            <a:chExt cx="8464550" cy="2661285"/>
          </a:xfrm>
        </p:grpSpPr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87E2C184-1231-FB48-8C5B-2E233B978E0B}"/>
                </a:ext>
              </a:extLst>
            </p:cNvPr>
            <p:cNvGraphicFramePr/>
            <p:nvPr/>
          </p:nvGraphicFramePr>
          <p:xfrm>
            <a:off x="1749425" y="1998343"/>
            <a:ext cx="3892550" cy="26612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27" name="Chart 26">
              <a:extLst>
                <a:ext uri="{FF2B5EF4-FFF2-40B4-BE49-F238E27FC236}">
                  <a16:creationId xmlns:a16="http://schemas.microsoft.com/office/drawing/2014/main" id="{3F29F472-6228-044E-BDE1-E4588CBF9F60}"/>
                </a:ext>
              </a:extLst>
            </p:cNvPr>
            <p:cNvGraphicFramePr/>
            <p:nvPr/>
          </p:nvGraphicFramePr>
          <p:xfrm>
            <a:off x="6321425" y="1998343"/>
            <a:ext cx="3892550" cy="26612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46BA254-9BE5-1E4A-9ED0-390E59561262}"/>
                </a:ext>
              </a:extLst>
            </p:cNvPr>
            <p:cNvSpPr txBox="1"/>
            <p:nvPr/>
          </p:nvSpPr>
          <p:spPr>
            <a:xfrm>
              <a:off x="7710488" y="4282613"/>
              <a:ext cx="52863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-inf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956804A-7B8F-1041-BCCE-42B911EDFC95}"/>
                </a:ext>
              </a:extLst>
            </p:cNvPr>
            <p:cNvSpPr txBox="1"/>
            <p:nvPr/>
          </p:nvSpPr>
          <p:spPr>
            <a:xfrm>
              <a:off x="7720014" y="2341252"/>
              <a:ext cx="52863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inf</a:t>
              </a:r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F6F1A888-427D-114B-A372-FE864EAECA36}"/>
              </a:ext>
            </a:extLst>
          </p:cNvPr>
          <p:cNvSpPr/>
          <p:nvPr/>
        </p:nvSpPr>
        <p:spPr>
          <a:xfrm>
            <a:off x="3805243" y="2293496"/>
            <a:ext cx="263841" cy="318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B87A4A7-B2A2-544E-B820-F08289B84BF1}"/>
              </a:ext>
            </a:extLst>
          </p:cNvPr>
          <p:cNvSpPr/>
          <p:nvPr/>
        </p:nvSpPr>
        <p:spPr>
          <a:xfrm>
            <a:off x="4094954" y="2288016"/>
            <a:ext cx="263841" cy="318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005613F-304B-1949-B758-B1A5BBB11466}"/>
              </a:ext>
            </a:extLst>
          </p:cNvPr>
          <p:cNvSpPr/>
          <p:nvPr/>
        </p:nvSpPr>
        <p:spPr>
          <a:xfrm>
            <a:off x="3515532" y="2288016"/>
            <a:ext cx="263841" cy="318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79C62-419A-7F46-8C67-84D556AFDBA5}"/>
              </a:ext>
            </a:extLst>
          </p:cNvPr>
          <p:cNvSpPr/>
          <p:nvPr/>
        </p:nvSpPr>
        <p:spPr>
          <a:xfrm>
            <a:off x="4655400" y="2288016"/>
            <a:ext cx="263841" cy="318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74EC49B-72A0-2743-8008-791D53A98B1C}"/>
              </a:ext>
            </a:extLst>
          </p:cNvPr>
          <p:cNvSpPr/>
          <p:nvPr/>
        </p:nvSpPr>
        <p:spPr>
          <a:xfrm>
            <a:off x="2004909" y="4348353"/>
            <a:ext cx="263841" cy="318440"/>
          </a:xfrm>
          <a:prstGeom prst="ellipse">
            <a:avLst/>
          </a:prstGeom>
          <a:solidFill>
            <a:srgbClr val="C0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4C5E697-9DCE-9B44-B239-D135FC2AA6AD}"/>
              </a:ext>
            </a:extLst>
          </p:cNvPr>
          <p:cNvSpPr/>
          <p:nvPr/>
        </p:nvSpPr>
        <p:spPr>
          <a:xfrm>
            <a:off x="2373941" y="4348352"/>
            <a:ext cx="263841" cy="318440"/>
          </a:xfrm>
          <a:prstGeom prst="ellipse">
            <a:avLst/>
          </a:prstGeom>
          <a:solidFill>
            <a:srgbClr val="C0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B571401-9678-C449-958F-0CD47FA7603F}"/>
              </a:ext>
            </a:extLst>
          </p:cNvPr>
          <p:cNvSpPr/>
          <p:nvPr/>
        </p:nvSpPr>
        <p:spPr>
          <a:xfrm>
            <a:off x="2742976" y="4348350"/>
            <a:ext cx="263841" cy="318440"/>
          </a:xfrm>
          <a:prstGeom prst="ellipse">
            <a:avLst/>
          </a:prstGeom>
          <a:solidFill>
            <a:srgbClr val="C0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85000FF-8E93-EC4E-BE71-6025CDD4A214}"/>
              </a:ext>
            </a:extLst>
          </p:cNvPr>
          <p:cNvSpPr/>
          <p:nvPr/>
        </p:nvSpPr>
        <p:spPr>
          <a:xfrm>
            <a:off x="3236166" y="4339139"/>
            <a:ext cx="263841" cy="318440"/>
          </a:xfrm>
          <a:prstGeom prst="ellipse">
            <a:avLst/>
          </a:prstGeom>
          <a:solidFill>
            <a:srgbClr val="C0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364D424-C50F-4F46-A6BB-10B80650E693}"/>
              </a:ext>
            </a:extLst>
          </p:cNvPr>
          <p:cNvSpPr/>
          <p:nvPr/>
        </p:nvSpPr>
        <p:spPr>
          <a:xfrm>
            <a:off x="7003655" y="4618506"/>
            <a:ext cx="263841" cy="318440"/>
          </a:xfrm>
          <a:prstGeom prst="ellipse">
            <a:avLst/>
          </a:prstGeom>
          <a:solidFill>
            <a:srgbClr val="C0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BA4F4C4-A6E2-7C41-BF1A-2D5EA3FE1F40}"/>
              </a:ext>
            </a:extLst>
          </p:cNvPr>
          <p:cNvSpPr/>
          <p:nvPr/>
        </p:nvSpPr>
        <p:spPr>
          <a:xfrm>
            <a:off x="7749937" y="4649455"/>
            <a:ext cx="263841" cy="318440"/>
          </a:xfrm>
          <a:prstGeom prst="ellipse">
            <a:avLst/>
          </a:prstGeom>
          <a:solidFill>
            <a:srgbClr val="C0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F7387D6-A0C0-E344-BF5C-EF13CD3A4788}"/>
              </a:ext>
            </a:extLst>
          </p:cNvPr>
          <p:cNvSpPr/>
          <p:nvPr/>
        </p:nvSpPr>
        <p:spPr>
          <a:xfrm>
            <a:off x="7333457" y="4627844"/>
            <a:ext cx="263841" cy="318440"/>
          </a:xfrm>
          <a:prstGeom prst="ellipse">
            <a:avLst/>
          </a:prstGeom>
          <a:solidFill>
            <a:srgbClr val="C0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425838A-79CC-B348-B8F2-F762F9A35667}"/>
              </a:ext>
            </a:extLst>
          </p:cNvPr>
          <p:cNvSpPr/>
          <p:nvPr/>
        </p:nvSpPr>
        <p:spPr>
          <a:xfrm>
            <a:off x="8187137" y="4627844"/>
            <a:ext cx="263841" cy="318440"/>
          </a:xfrm>
          <a:prstGeom prst="ellipse">
            <a:avLst/>
          </a:prstGeom>
          <a:solidFill>
            <a:srgbClr val="C0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055F674-A58F-5C4F-B3FA-9C2DAD86B49D}"/>
              </a:ext>
            </a:extLst>
          </p:cNvPr>
          <p:cNvSpPr/>
          <p:nvPr/>
        </p:nvSpPr>
        <p:spPr>
          <a:xfrm>
            <a:off x="8487142" y="2243096"/>
            <a:ext cx="263841" cy="318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55E341C-71D8-2E42-854A-E1758A061864}"/>
              </a:ext>
            </a:extLst>
          </p:cNvPr>
          <p:cNvSpPr/>
          <p:nvPr/>
        </p:nvSpPr>
        <p:spPr>
          <a:xfrm>
            <a:off x="8771677" y="2243096"/>
            <a:ext cx="263841" cy="318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8CDD1F3-F8D5-1046-9B93-C30E780718E2}"/>
              </a:ext>
            </a:extLst>
          </p:cNvPr>
          <p:cNvSpPr/>
          <p:nvPr/>
        </p:nvSpPr>
        <p:spPr>
          <a:xfrm>
            <a:off x="9072595" y="2243096"/>
            <a:ext cx="263841" cy="318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9FF2A81-7DFD-544B-B461-6208794CC93A}"/>
              </a:ext>
            </a:extLst>
          </p:cNvPr>
          <p:cNvSpPr/>
          <p:nvPr/>
        </p:nvSpPr>
        <p:spPr>
          <a:xfrm>
            <a:off x="9705039" y="2243096"/>
            <a:ext cx="263841" cy="318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31BD252-05ED-1848-A0DB-3C55AE552566}"/>
              </a:ext>
            </a:extLst>
          </p:cNvPr>
          <p:cNvCxnSpPr/>
          <p:nvPr/>
        </p:nvCxnSpPr>
        <p:spPr>
          <a:xfrm flipV="1">
            <a:off x="7135575" y="4339139"/>
            <a:ext cx="0" cy="27936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9AC2802-DE24-6E4B-A558-319934652603}"/>
              </a:ext>
            </a:extLst>
          </p:cNvPr>
          <p:cNvSpPr/>
          <p:nvPr/>
        </p:nvSpPr>
        <p:spPr>
          <a:xfrm>
            <a:off x="6995553" y="4184146"/>
            <a:ext cx="263841" cy="318440"/>
          </a:xfrm>
          <a:prstGeom prst="ellipse">
            <a:avLst/>
          </a:prstGeom>
          <a:solidFill>
            <a:srgbClr val="C00000">
              <a:alpha val="43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F558356-095B-A449-8392-1BA60E4F0B64}"/>
              </a:ext>
            </a:extLst>
          </p:cNvPr>
          <p:cNvSpPr/>
          <p:nvPr/>
        </p:nvSpPr>
        <p:spPr>
          <a:xfrm>
            <a:off x="7311589" y="4023508"/>
            <a:ext cx="263841" cy="318440"/>
          </a:xfrm>
          <a:prstGeom prst="ellipse">
            <a:avLst/>
          </a:prstGeom>
          <a:solidFill>
            <a:srgbClr val="C00000">
              <a:alpha val="43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2198FAD-D825-5B4B-B16B-D5648F7FB472}"/>
              </a:ext>
            </a:extLst>
          </p:cNvPr>
          <p:cNvSpPr/>
          <p:nvPr/>
        </p:nvSpPr>
        <p:spPr>
          <a:xfrm>
            <a:off x="7749936" y="3769978"/>
            <a:ext cx="263841" cy="318440"/>
          </a:xfrm>
          <a:prstGeom prst="ellipse">
            <a:avLst/>
          </a:prstGeom>
          <a:solidFill>
            <a:srgbClr val="C00000">
              <a:alpha val="43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81E28B7-1AF5-EE48-A3FA-379EBC81FBBD}"/>
              </a:ext>
            </a:extLst>
          </p:cNvPr>
          <p:cNvSpPr/>
          <p:nvPr/>
        </p:nvSpPr>
        <p:spPr>
          <a:xfrm>
            <a:off x="8168979" y="3535164"/>
            <a:ext cx="263841" cy="318440"/>
          </a:xfrm>
          <a:prstGeom prst="ellipse">
            <a:avLst/>
          </a:prstGeom>
          <a:solidFill>
            <a:srgbClr val="C00000">
              <a:alpha val="43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DE23CF6-C1FF-A645-8590-C1A7B00AFCD3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7464532" y="4182728"/>
            <a:ext cx="846" cy="44511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80046D0-C2EE-1341-97E7-2EE89D57DAA6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7881858" y="3929198"/>
            <a:ext cx="8232" cy="72025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085285E-DCCE-894C-A49D-BD39E242EF04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8300899" y="3694384"/>
            <a:ext cx="18159" cy="93346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641E48A-E6F0-5742-BDBD-4A1D4880609A}"/>
              </a:ext>
            </a:extLst>
          </p:cNvPr>
          <p:cNvCxnSpPr>
            <a:cxnSpLocks/>
          </p:cNvCxnSpPr>
          <p:nvPr/>
        </p:nvCxnSpPr>
        <p:spPr>
          <a:xfrm>
            <a:off x="8597432" y="2561536"/>
            <a:ext cx="936" cy="97362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6759C86-C10C-5247-A82A-3976434685F2}"/>
              </a:ext>
            </a:extLst>
          </p:cNvPr>
          <p:cNvCxnSpPr>
            <a:cxnSpLocks/>
          </p:cNvCxnSpPr>
          <p:nvPr/>
        </p:nvCxnSpPr>
        <p:spPr>
          <a:xfrm>
            <a:off x="8907403" y="2495211"/>
            <a:ext cx="15163" cy="85142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EB22AA5-A608-A946-9E76-A2DB43FA6EF2}"/>
              </a:ext>
            </a:extLst>
          </p:cNvPr>
          <p:cNvCxnSpPr>
            <a:cxnSpLocks/>
          </p:cNvCxnSpPr>
          <p:nvPr/>
        </p:nvCxnSpPr>
        <p:spPr>
          <a:xfrm>
            <a:off x="9216044" y="2479634"/>
            <a:ext cx="0" cy="72076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7329D6B-757D-0446-BB68-AE51396B52B9}"/>
              </a:ext>
            </a:extLst>
          </p:cNvPr>
          <p:cNvCxnSpPr>
            <a:cxnSpLocks/>
          </p:cNvCxnSpPr>
          <p:nvPr/>
        </p:nvCxnSpPr>
        <p:spPr>
          <a:xfrm>
            <a:off x="9804228" y="2402316"/>
            <a:ext cx="32731" cy="43770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50154144-EE43-1B4A-BE3C-F9D413C17630}"/>
              </a:ext>
            </a:extLst>
          </p:cNvPr>
          <p:cNvSpPr/>
          <p:nvPr/>
        </p:nvSpPr>
        <p:spPr>
          <a:xfrm>
            <a:off x="8493533" y="3296753"/>
            <a:ext cx="263841" cy="318440"/>
          </a:xfrm>
          <a:prstGeom prst="ellipse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2D47C87-EC99-C640-86F4-A062665D62D6}"/>
              </a:ext>
            </a:extLst>
          </p:cNvPr>
          <p:cNvSpPr/>
          <p:nvPr/>
        </p:nvSpPr>
        <p:spPr>
          <a:xfrm>
            <a:off x="8779367" y="3137533"/>
            <a:ext cx="263841" cy="318440"/>
          </a:xfrm>
          <a:prstGeom prst="ellipse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42ACC7C-1838-BD4E-901B-D04998A75458}"/>
              </a:ext>
            </a:extLst>
          </p:cNvPr>
          <p:cNvSpPr/>
          <p:nvPr/>
        </p:nvSpPr>
        <p:spPr>
          <a:xfrm>
            <a:off x="9113585" y="2957931"/>
            <a:ext cx="263841" cy="318440"/>
          </a:xfrm>
          <a:prstGeom prst="ellipse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E84EBA4-5A28-E84B-82EB-8BC02F2E7583}"/>
              </a:ext>
            </a:extLst>
          </p:cNvPr>
          <p:cNvSpPr/>
          <p:nvPr/>
        </p:nvSpPr>
        <p:spPr>
          <a:xfrm>
            <a:off x="9685997" y="2639491"/>
            <a:ext cx="263841" cy="318440"/>
          </a:xfrm>
          <a:prstGeom prst="ellipse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56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0E4B62-2053-F34C-9538-2A7244CCC8F8}"/>
              </a:ext>
            </a:extLst>
          </p:cNvPr>
          <p:cNvSpPr/>
          <p:nvPr/>
        </p:nvSpPr>
        <p:spPr>
          <a:xfrm>
            <a:off x="5110162" y="514350"/>
            <a:ext cx="1971675" cy="84296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Age &lt; 25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03A151-3CCE-FE4D-8DF8-2C446743C4F3}"/>
              </a:ext>
            </a:extLst>
          </p:cNvPr>
          <p:cNvCxnSpPr>
            <a:stCxn id="4" idx="2"/>
          </p:cNvCxnSpPr>
          <p:nvPr/>
        </p:nvCxnSpPr>
        <p:spPr>
          <a:xfrm flipH="1">
            <a:off x="4471988" y="1357312"/>
            <a:ext cx="1624012" cy="90011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C940E5-780E-0F4E-87DD-F7A151C0249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1357312"/>
            <a:ext cx="1376363" cy="90011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FB76B2A-E6D8-B745-8EB9-C81EA37BDCC6}"/>
              </a:ext>
            </a:extLst>
          </p:cNvPr>
          <p:cNvSpPr/>
          <p:nvPr/>
        </p:nvSpPr>
        <p:spPr>
          <a:xfrm>
            <a:off x="3426619" y="2257425"/>
            <a:ext cx="1971675" cy="84296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Student?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FB5D3-BF64-CD4B-972C-A7245893943B}"/>
              </a:ext>
            </a:extLst>
          </p:cNvPr>
          <p:cNvSpPr/>
          <p:nvPr/>
        </p:nvSpPr>
        <p:spPr>
          <a:xfrm>
            <a:off x="6784181" y="2257425"/>
            <a:ext cx="1971675" cy="84296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Age &lt; 60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B96061-5FBD-254C-8116-51D99A471B2B}"/>
              </a:ext>
            </a:extLst>
          </p:cNvPr>
          <p:cNvCxnSpPr>
            <a:cxnSpLocks/>
          </p:cNvCxnSpPr>
          <p:nvPr/>
        </p:nvCxnSpPr>
        <p:spPr>
          <a:xfrm flipH="1">
            <a:off x="2728913" y="3100387"/>
            <a:ext cx="1693068" cy="65722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A9FB6B-F872-2444-8867-30E4EB85F01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421981" y="3100387"/>
            <a:ext cx="688182" cy="90011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C74C09D-2E3A-C84E-A7C6-8812D09D5B3B}"/>
              </a:ext>
            </a:extLst>
          </p:cNvPr>
          <p:cNvSpPr/>
          <p:nvPr/>
        </p:nvSpPr>
        <p:spPr>
          <a:xfrm>
            <a:off x="4124325" y="4000500"/>
            <a:ext cx="1971675" cy="84296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Credit Score &gt; 750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19CC30-5C20-D94E-90FC-ACC9037665C4}"/>
              </a:ext>
            </a:extLst>
          </p:cNvPr>
          <p:cNvCxnSpPr>
            <a:cxnSpLocks/>
          </p:cNvCxnSpPr>
          <p:nvPr/>
        </p:nvCxnSpPr>
        <p:spPr>
          <a:xfrm flipH="1">
            <a:off x="7022306" y="3100387"/>
            <a:ext cx="697706" cy="90011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F6A723-566E-184F-B510-B5F6BD98CF5D}"/>
              </a:ext>
            </a:extLst>
          </p:cNvPr>
          <p:cNvCxnSpPr>
            <a:cxnSpLocks/>
          </p:cNvCxnSpPr>
          <p:nvPr/>
        </p:nvCxnSpPr>
        <p:spPr>
          <a:xfrm>
            <a:off x="7720012" y="3100387"/>
            <a:ext cx="1376363" cy="90011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59C99EE-E86F-F34F-B7D3-9096F4FF8E01}"/>
              </a:ext>
            </a:extLst>
          </p:cNvPr>
          <p:cNvSpPr/>
          <p:nvPr/>
        </p:nvSpPr>
        <p:spPr>
          <a:xfrm>
            <a:off x="6385321" y="4007644"/>
            <a:ext cx="1971675" cy="84296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Credit Score &gt; 720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8CE727-4194-8547-ADA0-2E9E64F81EE3}"/>
              </a:ext>
            </a:extLst>
          </p:cNvPr>
          <p:cNvCxnSpPr>
            <a:cxnSpLocks/>
          </p:cNvCxnSpPr>
          <p:nvPr/>
        </p:nvCxnSpPr>
        <p:spPr>
          <a:xfrm flipH="1">
            <a:off x="4124325" y="4850606"/>
            <a:ext cx="1057275" cy="89296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D367C3-5238-4B41-BCDB-ED2E370EE233}"/>
              </a:ext>
            </a:extLst>
          </p:cNvPr>
          <p:cNvCxnSpPr>
            <a:cxnSpLocks/>
          </p:cNvCxnSpPr>
          <p:nvPr/>
        </p:nvCxnSpPr>
        <p:spPr>
          <a:xfrm>
            <a:off x="5153027" y="4843462"/>
            <a:ext cx="548878" cy="90011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390B644-38DD-F64B-8519-82E8A0B9557F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7328896" y="4843462"/>
            <a:ext cx="291110" cy="92154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FC1D6F-08E3-B845-B290-3F496A900956}"/>
              </a:ext>
            </a:extLst>
          </p:cNvPr>
          <p:cNvCxnSpPr>
            <a:cxnSpLocks/>
          </p:cNvCxnSpPr>
          <p:nvPr/>
        </p:nvCxnSpPr>
        <p:spPr>
          <a:xfrm>
            <a:off x="7591431" y="4836318"/>
            <a:ext cx="1131090" cy="90725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B21D497-759E-D547-9952-FB0E23289767}"/>
              </a:ext>
            </a:extLst>
          </p:cNvPr>
          <p:cNvSpPr/>
          <p:nvPr/>
        </p:nvSpPr>
        <p:spPr>
          <a:xfrm>
            <a:off x="1975247" y="3764754"/>
            <a:ext cx="1600200" cy="464345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Approved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6267E42-42FB-3D45-B8FD-13F51CDAFD04}"/>
              </a:ext>
            </a:extLst>
          </p:cNvPr>
          <p:cNvSpPr/>
          <p:nvPr/>
        </p:nvSpPr>
        <p:spPr>
          <a:xfrm>
            <a:off x="8505824" y="4007644"/>
            <a:ext cx="1600200" cy="464345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Approved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B5D07C-C031-2A43-8016-BC04D937100F}"/>
              </a:ext>
            </a:extLst>
          </p:cNvPr>
          <p:cNvSpPr/>
          <p:nvPr/>
        </p:nvSpPr>
        <p:spPr>
          <a:xfrm>
            <a:off x="8286760" y="5743575"/>
            <a:ext cx="1600200" cy="464345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Approved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EEFD0E-B5ED-754D-936F-D2B0C920D2CA}"/>
              </a:ext>
            </a:extLst>
          </p:cNvPr>
          <p:cNvSpPr/>
          <p:nvPr/>
        </p:nvSpPr>
        <p:spPr>
          <a:xfrm>
            <a:off x="4785121" y="5757863"/>
            <a:ext cx="1600200" cy="464345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Approved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2F287F-9FBC-C948-A3E4-3D13C0D0196C}"/>
              </a:ext>
            </a:extLst>
          </p:cNvPr>
          <p:cNvSpPr/>
          <p:nvPr/>
        </p:nvSpPr>
        <p:spPr>
          <a:xfrm>
            <a:off x="2964660" y="5740001"/>
            <a:ext cx="1600200" cy="464345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Approved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D5E3235-1598-4F43-816C-0271E745319D}"/>
              </a:ext>
            </a:extLst>
          </p:cNvPr>
          <p:cNvSpPr/>
          <p:nvPr/>
        </p:nvSpPr>
        <p:spPr>
          <a:xfrm>
            <a:off x="6528796" y="5765007"/>
            <a:ext cx="1600200" cy="464345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Approved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170CF1-BDC0-C948-87B2-FDFB3B195C44}"/>
              </a:ext>
            </a:extLst>
          </p:cNvPr>
          <p:cNvSpPr/>
          <p:nvPr/>
        </p:nvSpPr>
        <p:spPr>
          <a:xfrm>
            <a:off x="4414841" y="1528764"/>
            <a:ext cx="742950" cy="3071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4CC7CC5-C638-5F40-8DEC-5262AEA4A2CA}"/>
              </a:ext>
            </a:extLst>
          </p:cNvPr>
          <p:cNvSpPr/>
          <p:nvPr/>
        </p:nvSpPr>
        <p:spPr>
          <a:xfrm>
            <a:off x="2693194" y="3214688"/>
            <a:ext cx="742950" cy="3071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4B4733C-063D-884C-822D-116B569A96B5}"/>
              </a:ext>
            </a:extLst>
          </p:cNvPr>
          <p:cNvSpPr/>
          <p:nvPr/>
        </p:nvSpPr>
        <p:spPr>
          <a:xfrm>
            <a:off x="3889772" y="5082774"/>
            <a:ext cx="742950" cy="3071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152C7A6-3FC4-8844-AAD4-8E389E7C1863}"/>
              </a:ext>
            </a:extLst>
          </p:cNvPr>
          <p:cNvSpPr/>
          <p:nvPr/>
        </p:nvSpPr>
        <p:spPr>
          <a:xfrm>
            <a:off x="6801453" y="5214942"/>
            <a:ext cx="742950" cy="3071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0C52E5-EB27-9E41-BE28-287B2192D98D}"/>
              </a:ext>
            </a:extLst>
          </p:cNvPr>
          <p:cNvSpPr/>
          <p:nvPr/>
        </p:nvSpPr>
        <p:spPr>
          <a:xfrm>
            <a:off x="6650831" y="3400425"/>
            <a:ext cx="742950" cy="3071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19E813F-F779-8444-9F0B-5FF393AE3777}"/>
              </a:ext>
            </a:extLst>
          </p:cNvPr>
          <p:cNvSpPr/>
          <p:nvPr/>
        </p:nvSpPr>
        <p:spPr>
          <a:xfrm>
            <a:off x="6760371" y="1568058"/>
            <a:ext cx="742950" cy="3071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12A2A4C-442F-7048-999E-13A51B34C452}"/>
              </a:ext>
            </a:extLst>
          </p:cNvPr>
          <p:cNvSpPr/>
          <p:nvPr/>
        </p:nvSpPr>
        <p:spPr>
          <a:xfrm>
            <a:off x="8274843" y="3275410"/>
            <a:ext cx="742950" cy="3071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ADDF208-55DC-2640-8D1F-50FDFAAC96A2}"/>
              </a:ext>
            </a:extLst>
          </p:cNvPr>
          <p:cNvSpPr/>
          <p:nvPr/>
        </p:nvSpPr>
        <p:spPr>
          <a:xfrm>
            <a:off x="8190315" y="5179219"/>
            <a:ext cx="742950" cy="3071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2E76856-67EF-9742-AF43-BDF6F15BC16A}"/>
              </a:ext>
            </a:extLst>
          </p:cNvPr>
          <p:cNvSpPr/>
          <p:nvPr/>
        </p:nvSpPr>
        <p:spPr>
          <a:xfrm>
            <a:off x="5354553" y="5129212"/>
            <a:ext cx="742950" cy="3071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8A0C104-3AA6-4D41-922A-87479D059F9C}"/>
              </a:ext>
            </a:extLst>
          </p:cNvPr>
          <p:cNvSpPr/>
          <p:nvPr/>
        </p:nvSpPr>
        <p:spPr>
          <a:xfrm>
            <a:off x="4675898" y="3378995"/>
            <a:ext cx="742950" cy="3071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71246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0E4B62-2053-F34C-9538-2A7244CCC8F8}"/>
              </a:ext>
            </a:extLst>
          </p:cNvPr>
          <p:cNvSpPr/>
          <p:nvPr/>
        </p:nvSpPr>
        <p:spPr>
          <a:xfrm>
            <a:off x="5110162" y="514350"/>
            <a:ext cx="1971675" cy="84296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Age &gt;= 30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(7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obs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03A151-3CCE-FE4D-8DF8-2C446743C4F3}"/>
              </a:ext>
            </a:extLst>
          </p:cNvPr>
          <p:cNvCxnSpPr>
            <a:stCxn id="4" idx="2"/>
          </p:cNvCxnSpPr>
          <p:nvPr/>
        </p:nvCxnSpPr>
        <p:spPr>
          <a:xfrm flipH="1">
            <a:off x="4471988" y="1357312"/>
            <a:ext cx="1624012" cy="90011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C940E5-780E-0F4E-87DD-F7A151C0249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1357312"/>
            <a:ext cx="1376363" cy="90011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FB76B2A-E6D8-B745-8EB9-C81EA37BDCC6}"/>
              </a:ext>
            </a:extLst>
          </p:cNvPr>
          <p:cNvSpPr/>
          <p:nvPr/>
        </p:nvSpPr>
        <p:spPr>
          <a:xfrm>
            <a:off x="3426619" y="2257425"/>
            <a:ext cx="1971675" cy="84296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?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(5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obs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170CF1-BDC0-C948-87B2-FDFB3B195C44}"/>
              </a:ext>
            </a:extLst>
          </p:cNvPr>
          <p:cNvSpPr/>
          <p:nvPr/>
        </p:nvSpPr>
        <p:spPr>
          <a:xfrm>
            <a:off x="4414841" y="1528764"/>
            <a:ext cx="742950" cy="3071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19E813F-F779-8444-9F0B-5FF393AE3777}"/>
              </a:ext>
            </a:extLst>
          </p:cNvPr>
          <p:cNvSpPr/>
          <p:nvPr/>
        </p:nvSpPr>
        <p:spPr>
          <a:xfrm>
            <a:off x="6760371" y="1568058"/>
            <a:ext cx="742950" cy="3071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78CBC3C-99B3-684B-BF70-72F0212FA9A0}"/>
              </a:ext>
            </a:extLst>
          </p:cNvPr>
          <p:cNvSpPr/>
          <p:nvPr/>
        </p:nvSpPr>
        <p:spPr>
          <a:xfrm>
            <a:off x="6672263" y="2257425"/>
            <a:ext cx="1600200" cy="464345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Approved</a:t>
            </a:r>
          </a:p>
        </p:txBody>
      </p:sp>
    </p:spTree>
    <p:extLst>
      <p:ext uri="{BB962C8B-B14F-4D97-AF65-F5344CB8AC3E}">
        <p14:creationId xmlns:p14="http://schemas.microsoft.com/office/powerpoint/2010/main" val="553712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0E4B62-2053-F34C-9538-2A7244CCC8F8}"/>
              </a:ext>
            </a:extLst>
          </p:cNvPr>
          <p:cNvSpPr/>
          <p:nvPr/>
        </p:nvSpPr>
        <p:spPr>
          <a:xfrm>
            <a:off x="5110162" y="514350"/>
            <a:ext cx="1971675" cy="84296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Age &gt;= 30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(7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obs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03A151-3CCE-FE4D-8DF8-2C446743C4F3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5157791" y="1357312"/>
            <a:ext cx="938209" cy="60454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C940E5-780E-0F4E-87DD-F7A151C0249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1357312"/>
            <a:ext cx="629841" cy="60454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FB76B2A-E6D8-B745-8EB9-C81EA37BDCC6}"/>
              </a:ext>
            </a:extLst>
          </p:cNvPr>
          <p:cNvSpPr/>
          <p:nvPr/>
        </p:nvSpPr>
        <p:spPr>
          <a:xfrm>
            <a:off x="3837385" y="1971231"/>
            <a:ext cx="1971675" cy="84296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Age &gt;= 45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(5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obs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170CF1-BDC0-C948-87B2-FDFB3B195C44}"/>
              </a:ext>
            </a:extLst>
          </p:cNvPr>
          <p:cNvSpPr/>
          <p:nvPr/>
        </p:nvSpPr>
        <p:spPr>
          <a:xfrm>
            <a:off x="4884542" y="1529662"/>
            <a:ext cx="742950" cy="3071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19E813F-F779-8444-9F0B-5FF393AE3777}"/>
              </a:ext>
            </a:extLst>
          </p:cNvPr>
          <p:cNvSpPr/>
          <p:nvPr/>
        </p:nvSpPr>
        <p:spPr>
          <a:xfrm>
            <a:off x="6532364" y="1505994"/>
            <a:ext cx="742950" cy="3071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78CBC3C-99B3-684B-BF70-72F0212FA9A0}"/>
              </a:ext>
            </a:extLst>
          </p:cNvPr>
          <p:cNvSpPr/>
          <p:nvPr/>
        </p:nvSpPr>
        <p:spPr>
          <a:xfrm>
            <a:off x="1569238" y="4705076"/>
            <a:ext cx="1600200" cy="464345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Approved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D334EE-BDB5-2743-81D6-425D4908C749}"/>
              </a:ext>
            </a:extLst>
          </p:cNvPr>
          <p:cNvSpPr/>
          <p:nvPr/>
        </p:nvSpPr>
        <p:spPr>
          <a:xfrm>
            <a:off x="3594493" y="2927596"/>
            <a:ext cx="742950" cy="3071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285798-D128-364B-8E5C-91DC242119B4}"/>
              </a:ext>
            </a:extLst>
          </p:cNvPr>
          <p:cNvSpPr/>
          <p:nvPr/>
        </p:nvSpPr>
        <p:spPr>
          <a:xfrm>
            <a:off x="5874549" y="5455739"/>
            <a:ext cx="742950" cy="3071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3DA0A4-E085-6D44-8129-915EF1A5685F}"/>
              </a:ext>
            </a:extLst>
          </p:cNvPr>
          <p:cNvCxnSpPr>
            <a:cxnSpLocks/>
          </p:cNvCxnSpPr>
          <p:nvPr/>
        </p:nvCxnSpPr>
        <p:spPr>
          <a:xfrm flipH="1">
            <a:off x="3951688" y="2814193"/>
            <a:ext cx="987025" cy="65232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8F8FDD-BFA3-6642-8E96-529D6EB2DDC0}"/>
              </a:ext>
            </a:extLst>
          </p:cNvPr>
          <p:cNvCxnSpPr>
            <a:cxnSpLocks/>
          </p:cNvCxnSpPr>
          <p:nvPr/>
        </p:nvCxnSpPr>
        <p:spPr>
          <a:xfrm>
            <a:off x="4938713" y="2832266"/>
            <a:ext cx="726279" cy="5962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262B4DC-EC40-A940-88B7-A5CAE08A74FD}"/>
              </a:ext>
            </a:extLst>
          </p:cNvPr>
          <p:cNvSpPr/>
          <p:nvPr/>
        </p:nvSpPr>
        <p:spPr>
          <a:xfrm>
            <a:off x="2608655" y="3444863"/>
            <a:ext cx="1971675" cy="84296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Gender = Male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(3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obs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C9BD7F-13D8-EA43-BB2E-A1EA6F99A642}"/>
              </a:ext>
            </a:extLst>
          </p:cNvPr>
          <p:cNvSpPr/>
          <p:nvPr/>
        </p:nvSpPr>
        <p:spPr>
          <a:xfrm>
            <a:off x="5017299" y="3412919"/>
            <a:ext cx="1600200" cy="464345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Approved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0E5FA0-F37B-DE46-AD0E-3DC35718B041}"/>
              </a:ext>
            </a:extLst>
          </p:cNvPr>
          <p:cNvSpPr/>
          <p:nvPr/>
        </p:nvSpPr>
        <p:spPr>
          <a:xfrm>
            <a:off x="2364576" y="4362800"/>
            <a:ext cx="742950" cy="3071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8600A8-6BC5-D947-B9B9-2C8D99E784CA}"/>
              </a:ext>
            </a:extLst>
          </p:cNvPr>
          <p:cNvSpPr/>
          <p:nvPr/>
        </p:nvSpPr>
        <p:spPr>
          <a:xfrm>
            <a:off x="4398173" y="4272131"/>
            <a:ext cx="742950" cy="3071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FAB504-087B-D94D-87AE-7CB2F8737FE2}"/>
              </a:ext>
            </a:extLst>
          </p:cNvPr>
          <p:cNvCxnSpPr>
            <a:cxnSpLocks/>
          </p:cNvCxnSpPr>
          <p:nvPr/>
        </p:nvCxnSpPr>
        <p:spPr>
          <a:xfrm flipH="1">
            <a:off x="2863446" y="4247883"/>
            <a:ext cx="495300" cy="50005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B481FA-E281-7142-845B-A1B03B01AB4D}"/>
              </a:ext>
            </a:extLst>
          </p:cNvPr>
          <p:cNvCxnSpPr>
            <a:cxnSpLocks/>
          </p:cNvCxnSpPr>
          <p:nvPr/>
        </p:nvCxnSpPr>
        <p:spPr>
          <a:xfrm>
            <a:off x="3359941" y="4237892"/>
            <a:ext cx="1719259" cy="46718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EC5546-5768-9E43-B361-312AEEE39867}"/>
              </a:ext>
            </a:extLst>
          </p:cNvPr>
          <p:cNvSpPr/>
          <p:nvPr/>
        </p:nvSpPr>
        <p:spPr>
          <a:xfrm>
            <a:off x="4188620" y="4720842"/>
            <a:ext cx="1971675" cy="60749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Age &gt;= 55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(2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obs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C91195-E181-9940-AF7B-63468290B187}"/>
              </a:ext>
            </a:extLst>
          </p:cNvPr>
          <p:cNvSpPr/>
          <p:nvPr/>
        </p:nvSpPr>
        <p:spPr>
          <a:xfrm>
            <a:off x="6143629" y="1931939"/>
            <a:ext cx="1600200" cy="464345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Approved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4BE3A6-D10F-3745-9578-B2E4D3499192}"/>
              </a:ext>
            </a:extLst>
          </p:cNvPr>
          <p:cNvCxnSpPr>
            <a:cxnSpLocks/>
          </p:cNvCxnSpPr>
          <p:nvPr/>
        </p:nvCxnSpPr>
        <p:spPr>
          <a:xfrm flipH="1">
            <a:off x="4294592" y="5328338"/>
            <a:ext cx="938209" cy="60454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EEEB09F-9C96-A240-9E67-F7E3DD3DD081}"/>
              </a:ext>
            </a:extLst>
          </p:cNvPr>
          <p:cNvCxnSpPr>
            <a:cxnSpLocks/>
          </p:cNvCxnSpPr>
          <p:nvPr/>
        </p:nvCxnSpPr>
        <p:spPr>
          <a:xfrm>
            <a:off x="5232801" y="5328338"/>
            <a:ext cx="910828" cy="60454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C0DC9D7-6C06-DA43-B401-E1427773E231}"/>
              </a:ext>
            </a:extLst>
          </p:cNvPr>
          <p:cNvSpPr/>
          <p:nvPr/>
        </p:nvSpPr>
        <p:spPr>
          <a:xfrm>
            <a:off x="5445924" y="5939743"/>
            <a:ext cx="1600200" cy="464345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Approved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0410F1-DEAF-8040-AFC4-3B0AD960B4D9}"/>
              </a:ext>
            </a:extLst>
          </p:cNvPr>
          <p:cNvSpPr/>
          <p:nvPr/>
        </p:nvSpPr>
        <p:spPr>
          <a:xfrm>
            <a:off x="3965968" y="5458636"/>
            <a:ext cx="742950" cy="3071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B4FB2DE-7AB4-A945-A32F-3EE2F1046FC5}"/>
              </a:ext>
            </a:extLst>
          </p:cNvPr>
          <p:cNvSpPr/>
          <p:nvPr/>
        </p:nvSpPr>
        <p:spPr>
          <a:xfrm>
            <a:off x="5598324" y="3100982"/>
            <a:ext cx="742950" cy="3071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53A177-1BC5-D847-8246-0661CC3DE024}"/>
              </a:ext>
            </a:extLst>
          </p:cNvPr>
          <p:cNvSpPr/>
          <p:nvPr/>
        </p:nvSpPr>
        <p:spPr>
          <a:xfrm>
            <a:off x="3388520" y="5938566"/>
            <a:ext cx="1600200" cy="464345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Approved</a:t>
            </a:r>
          </a:p>
        </p:txBody>
      </p:sp>
    </p:spTree>
    <p:extLst>
      <p:ext uri="{BB962C8B-B14F-4D97-AF65-F5344CB8AC3E}">
        <p14:creationId xmlns:p14="http://schemas.microsoft.com/office/powerpoint/2010/main" val="3374477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0E4B62-2053-F34C-9538-2A7244CCC8F8}"/>
              </a:ext>
            </a:extLst>
          </p:cNvPr>
          <p:cNvSpPr/>
          <p:nvPr/>
        </p:nvSpPr>
        <p:spPr>
          <a:xfrm>
            <a:off x="5110162" y="514350"/>
            <a:ext cx="1971675" cy="84296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Age &gt;= 30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(7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obs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03A151-3CCE-FE4D-8DF8-2C446743C4F3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5157791" y="1357312"/>
            <a:ext cx="938209" cy="60454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C940E5-780E-0F4E-87DD-F7A151C0249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1357312"/>
            <a:ext cx="629841" cy="60454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FB76B2A-E6D8-B745-8EB9-C81EA37BDCC6}"/>
              </a:ext>
            </a:extLst>
          </p:cNvPr>
          <p:cNvSpPr/>
          <p:nvPr/>
        </p:nvSpPr>
        <p:spPr>
          <a:xfrm>
            <a:off x="3837385" y="1971231"/>
            <a:ext cx="1971675" cy="84296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Age &gt;= 45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(5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obs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170CF1-BDC0-C948-87B2-FDFB3B195C44}"/>
              </a:ext>
            </a:extLst>
          </p:cNvPr>
          <p:cNvSpPr/>
          <p:nvPr/>
        </p:nvSpPr>
        <p:spPr>
          <a:xfrm>
            <a:off x="4884542" y="1529662"/>
            <a:ext cx="742950" cy="3071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19E813F-F779-8444-9F0B-5FF393AE3777}"/>
              </a:ext>
            </a:extLst>
          </p:cNvPr>
          <p:cNvSpPr/>
          <p:nvPr/>
        </p:nvSpPr>
        <p:spPr>
          <a:xfrm>
            <a:off x="6532364" y="1505994"/>
            <a:ext cx="742950" cy="3071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78CBC3C-99B3-684B-BF70-72F0212FA9A0}"/>
              </a:ext>
            </a:extLst>
          </p:cNvPr>
          <p:cNvSpPr/>
          <p:nvPr/>
        </p:nvSpPr>
        <p:spPr>
          <a:xfrm>
            <a:off x="1569238" y="4705076"/>
            <a:ext cx="1600200" cy="464345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Approved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D334EE-BDB5-2743-81D6-425D4908C749}"/>
              </a:ext>
            </a:extLst>
          </p:cNvPr>
          <p:cNvSpPr/>
          <p:nvPr/>
        </p:nvSpPr>
        <p:spPr>
          <a:xfrm>
            <a:off x="3594493" y="2927596"/>
            <a:ext cx="742950" cy="3071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285798-D128-364B-8E5C-91DC242119B4}"/>
              </a:ext>
            </a:extLst>
          </p:cNvPr>
          <p:cNvSpPr/>
          <p:nvPr/>
        </p:nvSpPr>
        <p:spPr>
          <a:xfrm>
            <a:off x="5874549" y="5455739"/>
            <a:ext cx="742950" cy="3071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3DA0A4-E085-6D44-8129-915EF1A5685F}"/>
              </a:ext>
            </a:extLst>
          </p:cNvPr>
          <p:cNvCxnSpPr>
            <a:cxnSpLocks/>
          </p:cNvCxnSpPr>
          <p:nvPr/>
        </p:nvCxnSpPr>
        <p:spPr>
          <a:xfrm flipH="1">
            <a:off x="3951688" y="2814193"/>
            <a:ext cx="987025" cy="65232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8F8FDD-BFA3-6642-8E96-529D6EB2DDC0}"/>
              </a:ext>
            </a:extLst>
          </p:cNvPr>
          <p:cNvCxnSpPr>
            <a:cxnSpLocks/>
          </p:cNvCxnSpPr>
          <p:nvPr/>
        </p:nvCxnSpPr>
        <p:spPr>
          <a:xfrm>
            <a:off x="4938713" y="2832266"/>
            <a:ext cx="726279" cy="5962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262B4DC-EC40-A940-88B7-A5CAE08A74FD}"/>
              </a:ext>
            </a:extLst>
          </p:cNvPr>
          <p:cNvSpPr/>
          <p:nvPr/>
        </p:nvSpPr>
        <p:spPr>
          <a:xfrm>
            <a:off x="2608655" y="3444863"/>
            <a:ext cx="1971675" cy="84296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Gender = Male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(3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obs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C9BD7F-13D8-EA43-BB2E-A1EA6F99A642}"/>
              </a:ext>
            </a:extLst>
          </p:cNvPr>
          <p:cNvSpPr/>
          <p:nvPr/>
        </p:nvSpPr>
        <p:spPr>
          <a:xfrm>
            <a:off x="5017299" y="3412919"/>
            <a:ext cx="1600200" cy="464345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Approved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0E5FA0-F37B-DE46-AD0E-3DC35718B041}"/>
              </a:ext>
            </a:extLst>
          </p:cNvPr>
          <p:cNvSpPr/>
          <p:nvPr/>
        </p:nvSpPr>
        <p:spPr>
          <a:xfrm>
            <a:off x="2364576" y="4362800"/>
            <a:ext cx="742950" cy="3071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8600A8-6BC5-D947-B9B9-2C8D99E784CA}"/>
              </a:ext>
            </a:extLst>
          </p:cNvPr>
          <p:cNvSpPr/>
          <p:nvPr/>
        </p:nvSpPr>
        <p:spPr>
          <a:xfrm>
            <a:off x="4398173" y="4272131"/>
            <a:ext cx="742950" cy="3071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FAB504-087B-D94D-87AE-7CB2F8737FE2}"/>
              </a:ext>
            </a:extLst>
          </p:cNvPr>
          <p:cNvCxnSpPr>
            <a:cxnSpLocks/>
          </p:cNvCxnSpPr>
          <p:nvPr/>
        </p:nvCxnSpPr>
        <p:spPr>
          <a:xfrm flipH="1">
            <a:off x="2863446" y="4247883"/>
            <a:ext cx="495300" cy="50005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B481FA-E281-7142-845B-A1B03B01AB4D}"/>
              </a:ext>
            </a:extLst>
          </p:cNvPr>
          <p:cNvCxnSpPr>
            <a:cxnSpLocks/>
          </p:cNvCxnSpPr>
          <p:nvPr/>
        </p:nvCxnSpPr>
        <p:spPr>
          <a:xfrm>
            <a:off x="3359941" y="4237892"/>
            <a:ext cx="1719259" cy="46718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EC5546-5768-9E43-B361-312AEEE39867}"/>
              </a:ext>
            </a:extLst>
          </p:cNvPr>
          <p:cNvSpPr/>
          <p:nvPr/>
        </p:nvSpPr>
        <p:spPr>
          <a:xfrm>
            <a:off x="4188620" y="4720842"/>
            <a:ext cx="1971675" cy="60749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Age &gt;= 55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(2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obs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C91195-E181-9940-AF7B-63468290B187}"/>
              </a:ext>
            </a:extLst>
          </p:cNvPr>
          <p:cNvSpPr/>
          <p:nvPr/>
        </p:nvSpPr>
        <p:spPr>
          <a:xfrm>
            <a:off x="6143629" y="1931939"/>
            <a:ext cx="1600200" cy="464345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Approved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4BE3A6-D10F-3745-9578-B2E4D3499192}"/>
              </a:ext>
            </a:extLst>
          </p:cNvPr>
          <p:cNvCxnSpPr>
            <a:cxnSpLocks/>
          </p:cNvCxnSpPr>
          <p:nvPr/>
        </p:nvCxnSpPr>
        <p:spPr>
          <a:xfrm flipH="1">
            <a:off x="4294592" y="5328338"/>
            <a:ext cx="938209" cy="60454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EEEB09F-9C96-A240-9E67-F7E3DD3DD081}"/>
              </a:ext>
            </a:extLst>
          </p:cNvPr>
          <p:cNvCxnSpPr>
            <a:cxnSpLocks/>
          </p:cNvCxnSpPr>
          <p:nvPr/>
        </p:nvCxnSpPr>
        <p:spPr>
          <a:xfrm>
            <a:off x="5232801" y="5328338"/>
            <a:ext cx="910828" cy="60454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C0DC9D7-6C06-DA43-B401-E1427773E231}"/>
              </a:ext>
            </a:extLst>
          </p:cNvPr>
          <p:cNvSpPr/>
          <p:nvPr/>
        </p:nvSpPr>
        <p:spPr>
          <a:xfrm>
            <a:off x="5445924" y="5939743"/>
            <a:ext cx="1600200" cy="464345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Approved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0410F1-DEAF-8040-AFC4-3B0AD960B4D9}"/>
              </a:ext>
            </a:extLst>
          </p:cNvPr>
          <p:cNvSpPr/>
          <p:nvPr/>
        </p:nvSpPr>
        <p:spPr>
          <a:xfrm>
            <a:off x="3965968" y="5458636"/>
            <a:ext cx="742950" cy="3071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B4FB2DE-7AB4-A945-A32F-3EE2F1046FC5}"/>
              </a:ext>
            </a:extLst>
          </p:cNvPr>
          <p:cNvSpPr/>
          <p:nvPr/>
        </p:nvSpPr>
        <p:spPr>
          <a:xfrm>
            <a:off x="5598324" y="3100982"/>
            <a:ext cx="742950" cy="3071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53A177-1BC5-D847-8246-0661CC3DE024}"/>
              </a:ext>
            </a:extLst>
          </p:cNvPr>
          <p:cNvSpPr/>
          <p:nvPr/>
        </p:nvSpPr>
        <p:spPr>
          <a:xfrm>
            <a:off x="3388520" y="5938566"/>
            <a:ext cx="1600200" cy="464345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Approved</a:t>
            </a:r>
          </a:p>
        </p:txBody>
      </p:sp>
    </p:spTree>
    <p:extLst>
      <p:ext uri="{BB962C8B-B14F-4D97-AF65-F5344CB8AC3E}">
        <p14:creationId xmlns:p14="http://schemas.microsoft.com/office/powerpoint/2010/main" val="4070248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D78502EC-7B3F-1740-B92A-D1697B237954}"/>
              </a:ext>
            </a:extLst>
          </p:cNvPr>
          <p:cNvSpPr/>
          <p:nvPr/>
        </p:nvSpPr>
        <p:spPr>
          <a:xfrm rot="10800000">
            <a:off x="2595561" y="850107"/>
            <a:ext cx="6655595" cy="5172074"/>
          </a:xfrm>
          <a:prstGeom prst="rtTriangl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7BADC9E8-2857-0A47-AD77-E28FA14566B6}"/>
              </a:ext>
            </a:extLst>
          </p:cNvPr>
          <p:cNvSpPr/>
          <p:nvPr/>
        </p:nvSpPr>
        <p:spPr>
          <a:xfrm>
            <a:off x="2628899" y="842963"/>
            <a:ext cx="6655595" cy="5172074"/>
          </a:xfrm>
          <a:prstGeom prst="rtTriangle">
            <a:avLst/>
          </a:prstGeom>
          <a:solidFill>
            <a:srgbClr val="C0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4428966-A269-F840-B560-2BE9734F61A0}"/>
              </a:ext>
            </a:extLst>
          </p:cNvPr>
          <p:cNvGrpSpPr/>
          <p:nvPr/>
        </p:nvGrpSpPr>
        <p:grpSpPr>
          <a:xfrm>
            <a:off x="2628900" y="842963"/>
            <a:ext cx="7558088" cy="5157787"/>
            <a:chOff x="2628900" y="842963"/>
            <a:chExt cx="7558088" cy="515778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F305D73-C146-C34A-BEC9-00FA8E938EC2}"/>
                </a:ext>
              </a:extLst>
            </p:cNvPr>
            <p:cNvSpPr/>
            <p:nvPr/>
          </p:nvSpPr>
          <p:spPr>
            <a:xfrm>
              <a:off x="2628900" y="842963"/>
              <a:ext cx="6572250" cy="5157787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305F525-1EA2-4240-AB0D-04A51021CA97}"/>
                </a:ext>
              </a:extLst>
            </p:cNvPr>
            <p:cNvCxnSpPr/>
            <p:nvPr/>
          </p:nvCxnSpPr>
          <p:spPr>
            <a:xfrm>
              <a:off x="3457575" y="1457325"/>
              <a:ext cx="5086350" cy="40005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C090D0D-7CAB-E440-9A5D-058BCAA4F609}"/>
                </a:ext>
              </a:extLst>
            </p:cNvPr>
            <p:cNvCxnSpPr/>
            <p:nvPr/>
          </p:nvCxnSpPr>
          <p:spPr>
            <a:xfrm>
              <a:off x="3786188" y="914400"/>
              <a:ext cx="5086350" cy="40005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3082226-D832-1343-BD0A-47178754C1D1}"/>
                </a:ext>
              </a:extLst>
            </p:cNvPr>
            <p:cNvCxnSpPr/>
            <p:nvPr/>
          </p:nvCxnSpPr>
          <p:spPr>
            <a:xfrm>
              <a:off x="3128962" y="2000250"/>
              <a:ext cx="5086350" cy="40005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74EAC0A-454F-7345-A532-5F96678C60AF}"/>
                </a:ext>
              </a:extLst>
            </p:cNvPr>
            <p:cNvSpPr/>
            <p:nvPr/>
          </p:nvSpPr>
          <p:spPr>
            <a:xfrm>
              <a:off x="5214938" y="1214438"/>
              <a:ext cx="214312" cy="242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48F20C6-D493-9C45-921F-B7F3933396DD}"/>
                </a:ext>
              </a:extLst>
            </p:cNvPr>
            <p:cNvSpPr/>
            <p:nvPr/>
          </p:nvSpPr>
          <p:spPr>
            <a:xfrm>
              <a:off x="6150769" y="1400174"/>
              <a:ext cx="214312" cy="242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3A0BE0B-F279-8644-B915-2E44FC8966E1}"/>
                </a:ext>
              </a:extLst>
            </p:cNvPr>
            <p:cNvSpPr/>
            <p:nvPr/>
          </p:nvSpPr>
          <p:spPr>
            <a:xfrm>
              <a:off x="6115051" y="2007391"/>
              <a:ext cx="214312" cy="242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F86EFEA-2553-BC41-9F0D-C6CCCD7ED64B}"/>
                </a:ext>
              </a:extLst>
            </p:cNvPr>
            <p:cNvSpPr/>
            <p:nvPr/>
          </p:nvSpPr>
          <p:spPr>
            <a:xfrm>
              <a:off x="7383066" y="1457325"/>
              <a:ext cx="214312" cy="242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DA54FE0-A584-6F4B-BA35-88573B966EC1}"/>
                </a:ext>
              </a:extLst>
            </p:cNvPr>
            <p:cNvSpPr/>
            <p:nvPr/>
          </p:nvSpPr>
          <p:spPr>
            <a:xfrm>
              <a:off x="8108156" y="2509837"/>
              <a:ext cx="214312" cy="242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DE816C2-722E-774D-8332-7A3AD098B803}"/>
                </a:ext>
              </a:extLst>
            </p:cNvPr>
            <p:cNvSpPr/>
            <p:nvPr/>
          </p:nvSpPr>
          <p:spPr>
            <a:xfrm>
              <a:off x="7208044" y="2314574"/>
              <a:ext cx="214312" cy="242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A30F2C-A31C-9042-B22E-1732B990B59C}"/>
                </a:ext>
              </a:extLst>
            </p:cNvPr>
            <p:cNvSpPr/>
            <p:nvPr/>
          </p:nvSpPr>
          <p:spPr>
            <a:xfrm>
              <a:off x="7100888" y="995362"/>
              <a:ext cx="214312" cy="242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B57B545-50D3-0440-BE82-88CB73424289}"/>
                </a:ext>
              </a:extLst>
            </p:cNvPr>
            <p:cNvSpPr/>
            <p:nvPr/>
          </p:nvSpPr>
          <p:spPr>
            <a:xfrm>
              <a:off x="8329613" y="3605212"/>
              <a:ext cx="214312" cy="242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9680ED3-A433-EF43-8D96-C85364DD9B94}"/>
                </a:ext>
              </a:extLst>
            </p:cNvPr>
            <p:cNvSpPr/>
            <p:nvPr/>
          </p:nvSpPr>
          <p:spPr>
            <a:xfrm>
              <a:off x="7422356" y="3174206"/>
              <a:ext cx="214312" cy="242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03D5D43-2708-2444-9403-5B9391D6D32E}"/>
                </a:ext>
              </a:extLst>
            </p:cNvPr>
            <p:cNvSpPr/>
            <p:nvPr/>
          </p:nvSpPr>
          <p:spPr>
            <a:xfrm>
              <a:off x="8493919" y="1700212"/>
              <a:ext cx="214312" cy="242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F7AA9B5-E8CE-524B-917F-58C503555362}"/>
                </a:ext>
              </a:extLst>
            </p:cNvPr>
            <p:cNvSpPr/>
            <p:nvPr/>
          </p:nvSpPr>
          <p:spPr>
            <a:xfrm>
              <a:off x="3128962" y="2686050"/>
              <a:ext cx="214312" cy="24288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1E5E495-06B5-7644-A992-8BF0CCF813B5}"/>
                </a:ext>
              </a:extLst>
            </p:cNvPr>
            <p:cNvSpPr/>
            <p:nvPr/>
          </p:nvSpPr>
          <p:spPr>
            <a:xfrm>
              <a:off x="8646319" y="1852612"/>
              <a:ext cx="214312" cy="242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7AB2962-2D9C-0144-9390-7E441CAEACEF}"/>
                </a:ext>
              </a:extLst>
            </p:cNvPr>
            <p:cNvSpPr/>
            <p:nvPr/>
          </p:nvSpPr>
          <p:spPr>
            <a:xfrm>
              <a:off x="4110037" y="3174205"/>
              <a:ext cx="214312" cy="24288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C786001-EBD8-D14D-BEB4-DD574C5DCC96}"/>
                </a:ext>
              </a:extLst>
            </p:cNvPr>
            <p:cNvSpPr/>
            <p:nvPr/>
          </p:nvSpPr>
          <p:spPr>
            <a:xfrm>
              <a:off x="3124200" y="3405185"/>
              <a:ext cx="214312" cy="24288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86EAFC-0FF9-5A45-9DFA-0115238AD856}"/>
                </a:ext>
              </a:extLst>
            </p:cNvPr>
            <p:cNvSpPr/>
            <p:nvPr/>
          </p:nvSpPr>
          <p:spPr>
            <a:xfrm>
              <a:off x="2907505" y="4219575"/>
              <a:ext cx="214312" cy="24288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115119C-D11B-5F43-A83E-E2296F14F8D7}"/>
                </a:ext>
              </a:extLst>
            </p:cNvPr>
            <p:cNvSpPr/>
            <p:nvPr/>
          </p:nvSpPr>
          <p:spPr>
            <a:xfrm>
              <a:off x="5107782" y="3976688"/>
              <a:ext cx="214312" cy="24288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5BA7165-E71C-A44B-8B55-ED3A2D707C5D}"/>
                </a:ext>
              </a:extLst>
            </p:cNvPr>
            <p:cNvSpPr/>
            <p:nvPr/>
          </p:nvSpPr>
          <p:spPr>
            <a:xfrm>
              <a:off x="6366271" y="5417341"/>
              <a:ext cx="214312" cy="24288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A44D21-A36F-634F-8B2B-F04A7E27CA93}"/>
                </a:ext>
              </a:extLst>
            </p:cNvPr>
            <p:cNvSpPr/>
            <p:nvPr/>
          </p:nvSpPr>
          <p:spPr>
            <a:xfrm>
              <a:off x="3724275" y="3526628"/>
              <a:ext cx="214312" cy="24288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FB27BD4-5CDE-3548-B247-43B6110E9025}"/>
                </a:ext>
              </a:extLst>
            </p:cNvPr>
            <p:cNvSpPr/>
            <p:nvPr/>
          </p:nvSpPr>
          <p:spPr>
            <a:xfrm>
              <a:off x="5881687" y="4729164"/>
              <a:ext cx="214312" cy="24288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25F6455-8281-0A4E-93D4-CFA97585BF9A}"/>
                </a:ext>
              </a:extLst>
            </p:cNvPr>
            <p:cNvSpPr/>
            <p:nvPr/>
          </p:nvSpPr>
          <p:spPr>
            <a:xfrm>
              <a:off x="3231356" y="5160167"/>
              <a:ext cx="214312" cy="24288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B6AEE98-B3AF-144E-AD8A-8F4933EBE343}"/>
                </a:ext>
              </a:extLst>
            </p:cNvPr>
            <p:cNvSpPr/>
            <p:nvPr/>
          </p:nvSpPr>
          <p:spPr>
            <a:xfrm>
              <a:off x="4207669" y="4098131"/>
              <a:ext cx="214312" cy="24288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4248A1E-2D2E-0648-9395-04C431902E0F}"/>
                </a:ext>
              </a:extLst>
            </p:cNvPr>
            <p:cNvSpPr/>
            <p:nvPr/>
          </p:nvSpPr>
          <p:spPr>
            <a:xfrm>
              <a:off x="2793207" y="2266950"/>
              <a:ext cx="214312" cy="24288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509E705-1857-7741-B6A8-C82C59105D0D}"/>
                </a:ext>
              </a:extLst>
            </p:cNvPr>
            <p:cNvSpPr/>
            <p:nvPr/>
          </p:nvSpPr>
          <p:spPr>
            <a:xfrm>
              <a:off x="6802040" y="5214937"/>
              <a:ext cx="214312" cy="24288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9ED187D-B87B-F44D-A715-750A38F5E24D}"/>
                </a:ext>
              </a:extLst>
            </p:cNvPr>
            <p:cNvSpPr/>
            <p:nvPr/>
          </p:nvSpPr>
          <p:spPr>
            <a:xfrm>
              <a:off x="4681537" y="4850607"/>
              <a:ext cx="214312" cy="24288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2E2F6FC-95A4-CA40-8E89-922662687867}"/>
                </a:ext>
              </a:extLst>
            </p:cNvPr>
            <p:cNvSpPr/>
            <p:nvPr/>
          </p:nvSpPr>
          <p:spPr>
            <a:xfrm>
              <a:off x="4100512" y="5457824"/>
              <a:ext cx="214312" cy="24288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BB7CA17-45E1-C74B-A8C6-41E5F0B3BFBB}"/>
                </a:ext>
              </a:extLst>
            </p:cNvPr>
            <p:cNvSpPr/>
            <p:nvPr/>
          </p:nvSpPr>
          <p:spPr>
            <a:xfrm>
              <a:off x="5266134" y="5393532"/>
              <a:ext cx="214312" cy="24288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6A8267B-DEE5-0946-883D-650C6B7A29DB}"/>
                </a:ext>
              </a:extLst>
            </p:cNvPr>
            <p:cNvCxnSpPr/>
            <p:nvPr/>
          </p:nvCxnSpPr>
          <p:spPr>
            <a:xfrm flipV="1">
              <a:off x="7659289" y="4598191"/>
              <a:ext cx="747713" cy="9239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ular Callout 38">
              <a:extLst>
                <a:ext uri="{FF2B5EF4-FFF2-40B4-BE49-F238E27FC236}">
                  <a16:creationId xmlns:a16="http://schemas.microsoft.com/office/drawing/2014/main" id="{01790F5F-63DD-0642-A25E-C346E032A2F2}"/>
                </a:ext>
              </a:extLst>
            </p:cNvPr>
            <p:cNvSpPr/>
            <p:nvPr/>
          </p:nvSpPr>
          <p:spPr>
            <a:xfrm>
              <a:off x="9049939" y="4972050"/>
              <a:ext cx="1137049" cy="728661"/>
            </a:xfrm>
            <a:prstGeom prst="wedgeRectCallout">
              <a:avLst>
                <a:gd name="adj1" fmla="val -130974"/>
                <a:gd name="adj2" fmla="val -52243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Margin (W)</a:t>
              </a:r>
            </a:p>
          </p:txBody>
        </p:sp>
      </p:grpSp>
      <p:sp>
        <p:nvSpPr>
          <p:cNvPr id="41" name="Rectangular Callout 40">
            <a:extLst>
              <a:ext uri="{FF2B5EF4-FFF2-40B4-BE49-F238E27FC236}">
                <a16:creationId xmlns:a16="http://schemas.microsoft.com/office/drawing/2014/main" id="{D2898E1B-6897-5A4C-9041-456C7CA7CC1D}"/>
              </a:ext>
            </a:extLst>
          </p:cNvPr>
          <p:cNvSpPr/>
          <p:nvPr/>
        </p:nvSpPr>
        <p:spPr>
          <a:xfrm>
            <a:off x="9544050" y="3769515"/>
            <a:ext cx="1571625" cy="571503"/>
          </a:xfrm>
          <a:prstGeom prst="wedgeRectCallout">
            <a:avLst>
              <a:gd name="adj1" fmla="val -169015"/>
              <a:gd name="adj2" fmla="val 11577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Hyperplane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B79D7F8-3837-E147-B757-05731467E7C5}"/>
              </a:ext>
            </a:extLst>
          </p:cNvPr>
          <p:cNvSpPr/>
          <p:nvPr/>
        </p:nvSpPr>
        <p:spPr>
          <a:xfrm>
            <a:off x="4495800" y="3483768"/>
            <a:ext cx="214312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095C4E5-04FF-F243-83FF-1464D662A646}"/>
              </a:ext>
            </a:extLst>
          </p:cNvPr>
          <p:cNvSpPr/>
          <p:nvPr/>
        </p:nvSpPr>
        <p:spPr>
          <a:xfrm>
            <a:off x="4110037" y="2264567"/>
            <a:ext cx="214312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8F9D7A1-AF40-DE45-9A62-E263D9F4F163}"/>
              </a:ext>
            </a:extLst>
          </p:cNvPr>
          <p:cNvSpPr/>
          <p:nvPr/>
        </p:nvSpPr>
        <p:spPr>
          <a:xfrm>
            <a:off x="6429376" y="4219575"/>
            <a:ext cx="214312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2B99F2A-46F2-BD45-8640-B6B0E6686830}"/>
              </a:ext>
            </a:extLst>
          </p:cNvPr>
          <p:cNvSpPr/>
          <p:nvPr/>
        </p:nvSpPr>
        <p:spPr>
          <a:xfrm>
            <a:off x="5387579" y="2451497"/>
            <a:ext cx="214312" cy="242887"/>
          </a:xfrm>
          <a:prstGeom prst="ellipse">
            <a:avLst/>
          </a:prstGeom>
          <a:solidFill>
            <a:srgbClr val="C0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1CA777F-3965-1042-BF4B-18AFDD65A8FF}"/>
              </a:ext>
            </a:extLst>
          </p:cNvPr>
          <p:cNvSpPr/>
          <p:nvPr/>
        </p:nvSpPr>
        <p:spPr>
          <a:xfrm>
            <a:off x="6665119" y="2752724"/>
            <a:ext cx="214312" cy="242887"/>
          </a:xfrm>
          <a:prstGeom prst="ellipse">
            <a:avLst/>
          </a:prstGeom>
          <a:solidFill>
            <a:srgbClr val="C0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9149C0F-10F4-BE47-89B3-F204ECFF513B}"/>
              </a:ext>
            </a:extLst>
          </p:cNvPr>
          <p:cNvSpPr/>
          <p:nvPr/>
        </p:nvSpPr>
        <p:spPr>
          <a:xfrm>
            <a:off x="6768703" y="3521866"/>
            <a:ext cx="214312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1C528AF-830D-AB43-A16A-1E9A59C18D89}"/>
              </a:ext>
            </a:extLst>
          </p:cNvPr>
          <p:cNvSpPr/>
          <p:nvPr/>
        </p:nvSpPr>
        <p:spPr>
          <a:xfrm>
            <a:off x="5869782" y="3643309"/>
            <a:ext cx="214312" cy="242887"/>
          </a:xfrm>
          <a:prstGeom prst="ellipse">
            <a:avLst/>
          </a:prstGeom>
          <a:solidFill>
            <a:srgbClr val="C0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3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>
            <a:extLst>
              <a:ext uri="{FF2B5EF4-FFF2-40B4-BE49-F238E27FC236}">
                <a16:creationId xmlns:a16="http://schemas.microsoft.com/office/drawing/2014/main" id="{A2A46AF3-FDC6-064C-BE3B-162D26EA7595}"/>
              </a:ext>
            </a:extLst>
          </p:cNvPr>
          <p:cNvSpPr/>
          <p:nvPr/>
        </p:nvSpPr>
        <p:spPr>
          <a:xfrm>
            <a:off x="1292352" y="1558480"/>
            <a:ext cx="4230619" cy="2170176"/>
          </a:xfrm>
          <a:custGeom>
            <a:avLst/>
            <a:gdLst>
              <a:gd name="connsiteX0" fmla="*/ 0 w 2060448"/>
              <a:gd name="connsiteY0" fmla="*/ 0 h 2182368"/>
              <a:gd name="connsiteX1" fmla="*/ 1109472 w 2060448"/>
              <a:gd name="connsiteY1" fmla="*/ 2182368 h 2182368"/>
              <a:gd name="connsiteX2" fmla="*/ 2060448 w 2060448"/>
              <a:gd name="connsiteY2" fmla="*/ 0 h 2182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0448" h="2182368">
                <a:moveTo>
                  <a:pt x="0" y="0"/>
                </a:moveTo>
                <a:cubicBezTo>
                  <a:pt x="383032" y="1091184"/>
                  <a:pt x="766064" y="2182368"/>
                  <a:pt x="1109472" y="2182368"/>
                </a:cubicBezTo>
                <a:cubicBezTo>
                  <a:pt x="1452880" y="2182368"/>
                  <a:pt x="1938528" y="469392"/>
                  <a:pt x="206044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B6380F-4FC8-AA48-8356-F1C1DCA39253}"/>
              </a:ext>
            </a:extLst>
          </p:cNvPr>
          <p:cNvCxnSpPr>
            <a:cxnSpLocks/>
          </p:cNvCxnSpPr>
          <p:nvPr/>
        </p:nvCxnSpPr>
        <p:spPr>
          <a:xfrm flipV="1">
            <a:off x="1005840" y="887920"/>
            <a:ext cx="0" cy="329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D556D46-06C3-B748-BCA0-75C209E68A06}"/>
              </a:ext>
            </a:extLst>
          </p:cNvPr>
          <p:cNvCxnSpPr>
            <a:cxnSpLocks/>
          </p:cNvCxnSpPr>
          <p:nvPr/>
        </p:nvCxnSpPr>
        <p:spPr>
          <a:xfrm>
            <a:off x="1005840" y="4179760"/>
            <a:ext cx="509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22021ED-0C58-E546-A542-FB7DCF3A4278}"/>
              </a:ext>
            </a:extLst>
          </p:cNvPr>
          <p:cNvSpPr txBox="1"/>
          <p:nvPr/>
        </p:nvSpPr>
        <p:spPr>
          <a:xfrm>
            <a:off x="1901952" y="4323106"/>
            <a:ext cx="314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 learning rate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F892333-009F-6B48-BDB0-2A79B11FE1C0}"/>
              </a:ext>
            </a:extLst>
          </p:cNvPr>
          <p:cNvSpPr txBox="1"/>
          <p:nvPr/>
        </p:nvSpPr>
        <p:spPr>
          <a:xfrm rot="16200000">
            <a:off x="-818216" y="2402432"/>
            <a:ext cx="314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Loss function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831BB2F-CB81-B849-AB67-9C05B0E1CAF6}"/>
              </a:ext>
            </a:extLst>
          </p:cNvPr>
          <p:cNvCxnSpPr>
            <a:cxnSpLocks/>
          </p:cNvCxnSpPr>
          <p:nvPr/>
        </p:nvCxnSpPr>
        <p:spPr>
          <a:xfrm>
            <a:off x="1606116" y="1770207"/>
            <a:ext cx="744537" cy="99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70EFA5E-D85B-2044-A6C2-1708D5814D14}"/>
              </a:ext>
            </a:extLst>
          </p:cNvPr>
          <p:cNvCxnSpPr>
            <a:cxnSpLocks/>
          </p:cNvCxnSpPr>
          <p:nvPr/>
        </p:nvCxnSpPr>
        <p:spPr>
          <a:xfrm>
            <a:off x="2347636" y="2766127"/>
            <a:ext cx="737614" cy="763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4F89032-9C77-0347-99E4-233036879408}"/>
              </a:ext>
            </a:extLst>
          </p:cNvPr>
          <p:cNvCxnSpPr>
            <a:cxnSpLocks/>
          </p:cNvCxnSpPr>
          <p:nvPr/>
        </p:nvCxnSpPr>
        <p:spPr>
          <a:xfrm>
            <a:off x="3085250" y="3526692"/>
            <a:ext cx="848004" cy="2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E1DBE4C-7AB5-8647-ADA7-2616ABF3987D}"/>
              </a:ext>
            </a:extLst>
          </p:cNvPr>
          <p:cNvCxnSpPr>
            <a:cxnSpLocks/>
          </p:cNvCxnSpPr>
          <p:nvPr/>
        </p:nvCxnSpPr>
        <p:spPr>
          <a:xfrm flipH="1" flipV="1">
            <a:off x="2590229" y="3145178"/>
            <a:ext cx="1343025" cy="38151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A56B068-9EF0-3A40-A276-99103352FAA8}"/>
              </a:ext>
            </a:extLst>
          </p:cNvPr>
          <p:cNvCxnSpPr>
            <a:cxnSpLocks/>
          </p:cNvCxnSpPr>
          <p:nvPr/>
        </p:nvCxnSpPr>
        <p:spPr>
          <a:xfrm flipV="1">
            <a:off x="2637164" y="2812929"/>
            <a:ext cx="2039023" cy="33224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Freeform 61">
            <a:extLst>
              <a:ext uri="{FF2B5EF4-FFF2-40B4-BE49-F238E27FC236}">
                <a16:creationId xmlns:a16="http://schemas.microsoft.com/office/drawing/2014/main" id="{C95295F2-57A6-314B-9687-20EB602126D9}"/>
              </a:ext>
            </a:extLst>
          </p:cNvPr>
          <p:cNvSpPr/>
          <p:nvPr/>
        </p:nvSpPr>
        <p:spPr>
          <a:xfrm>
            <a:off x="6547097" y="1558480"/>
            <a:ext cx="4230619" cy="2170176"/>
          </a:xfrm>
          <a:custGeom>
            <a:avLst/>
            <a:gdLst>
              <a:gd name="connsiteX0" fmla="*/ 0 w 2060448"/>
              <a:gd name="connsiteY0" fmla="*/ 0 h 2182368"/>
              <a:gd name="connsiteX1" fmla="*/ 1109472 w 2060448"/>
              <a:gd name="connsiteY1" fmla="*/ 2182368 h 2182368"/>
              <a:gd name="connsiteX2" fmla="*/ 2060448 w 2060448"/>
              <a:gd name="connsiteY2" fmla="*/ 0 h 2182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0448" h="2182368">
                <a:moveTo>
                  <a:pt x="0" y="0"/>
                </a:moveTo>
                <a:cubicBezTo>
                  <a:pt x="383032" y="1091184"/>
                  <a:pt x="766064" y="2182368"/>
                  <a:pt x="1109472" y="2182368"/>
                </a:cubicBezTo>
                <a:cubicBezTo>
                  <a:pt x="1452880" y="2182368"/>
                  <a:pt x="1938528" y="469392"/>
                  <a:pt x="206044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6E15463-83E7-5B45-A32C-841A5B13730B}"/>
              </a:ext>
            </a:extLst>
          </p:cNvPr>
          <p:cNvCxnSpPr>
            <a:cxnSpLocks/>
          </p:cNvCxnSpPr>
          <p:nvPr/>
        </p:nvCxnSpPr>
        <p:spPr>
          <a:xfrm flipV="1">
            <a:off x="6260585" y="887920"/>
            <a:ext cx="0" cy="329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33EC816-5A74-194F-A56D-640FEC3581F5}"/>
              </a:ext>
            </a:extLst>
          </p:cNvPr>
          <p:cNvCxnSpPr>
            <a:cxnSpLocks/>
          </p:cNvCxnSpPr>
          <p:nvPr/>
        </p:nvCxnSpPr>
        <p:spPr>
          <a:xfrm>
            <a:off x="6260585" y="4179760"/>
            <a:ext cx="509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4531264-9ED8-E546-92B8-7EDBF4ED80BB}"/>
              </a:ext>
            </a:extLst>
          </p:cNvPr>
          <p:cNvSpPr txBox="1"/>
          <p:nvPr/>
        </p:nvSpPr>
        <p:spPr>
          <a:xfrm>
            <a:off x="7156697" y="4323106"/>
            <a:ext cx="314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Low learning rate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6C5EA4B-582E-2C46-8BAA-FD4C440BAB19}"/>
              </a:ext>
            </a:extLst>
          </p:cNvPr>
          <p:cNvSpPr txBox="1"/>
          <p:nvPr/>
        </p:nvSpPr>
        <p:spPr>
          <a:xfrm rot="16200000">
            <a:off x="4436529" y="2402432"/>
            <a:ext cx="314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Loss function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162F870-F1CE-1746-9FED-4BB3143EC4C8}"/>
              </a:ext>
            </a:extLst>
          </p:cNvPr>
          <p:cNvCxnSpPr>
            <a:cxnSpLocks/>
          </p:cNvCxnSpPr>
          <p:nvPr/>
        </p:nvCxnSpPr>
        <p:spPr>
          <a:xfrm>
            <a:off x="6717986" y="1638355"/>
            <a:ext cx="111439" cy="131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7128EC7-5B07-3447-A783-57F566170718}"/>
              </a:ext>
            </a:extLst>
          </p:cNvPr>
          <p:cNvCxnSpPr>
            <a:cxnSpLocks/>
          </p:cNvCxnSpPr>
          <p:nvPr/>
        </p:nvCxnSpPr>
        <p:spPr>
          <a:xfrm>
            <a:off x="6827522" y="1776467"/>
            <a:ext cx="111439" cy="131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EE80C3C-7B30-A84B-9574-F60F83F45037}"/>
              </a:ext>
            </a:extLst>
          </p:cNvPr>
          <p:cNvCxnSpPr>
            <a:cxnSpLocks/>
          </p:cNvCxnSpPr>
          <p:nvPr/>
        </p:nvCxnSpPr>
        <p:spPr>
          <a:xfrm>
            <a:off x="6922770" y="1886003"/>
            <a:ext cx="111439" cy="131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E19D0C0-43C9-EC4E-99C4-9F18C48B3F79}"/>
              </a:ext>
            </a:extLst>
          </p:cNvPr>
          <p:cNvCxnSpPr>
            <a:cxnSpLocks/>
          </p:cNvCxnSpPr>
          <p:nvPr/>
        </p:nvCxnSpPr>
        <p:spPr>
          <a:xfrm>
            <a:off x="7032307" y="2009827"/>
            <a:ext cx="111439" cy="131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1B767E7-55A0-9E49-9DE0-3E3329CC7C22}"/>
              </a:ext>
            </a:extLst>
          </p:cNvPr>
          <p:cNvGrpSpPr/>
          <p:nvPr/>
        </p:nvGrpSpPr>
        <p:grpSpPr>
          <a:xfrm>
            <a:off x="7143130" y="2136220"/>
            <a:ext cx="797237" cy="960526"/>
            <a:chOff x="7313298" y="2233667"/>
            <a:chExt cx="797237" cy="960526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16C396B-B776-E542-AF4D-0DD92FAD65DB}"/>
                </a:ext>
              </a:extLst>
            </p:cNvPr>
            <p:cNvCxnSpPr>
              <a:cxnSpLocks/>
            </p:cNvCxnSpPr>
            <p:nvPr/>
          </p:nvCxnSpPr>
          <p:spPr>
            <a:xfrm>
              <a:off x="7313298" y="2233667"/>
              <a:ext cx="111439" cy="1318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3415E57E-B695-EF44-99A5-B78406D2FE15}"/>
                </a:ext>
              </a:extLst>
            </p:cNvPr>
            <p:cNvCxnSpPr>
              <a:cxnSpLocks/>
            </p:cNvCxnSpPr>
            <p:nvPr/>
          </p:nvCxnSpPr>
          <p:spPr>
            <a:xfrm>
              <a:off x="7422834" y="2371779"/>
              <a:ext cx="111439" cy="1318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B4B96C1-82B1-CC43-A86F-FAFB77BCC466}"/>
                </a:ext>
              </a:extLst>
            </p:cNvPr>
            <p:cNvCxnSpPr>
              <a:cxnSpLocks/>
            </p:cNvCxnSpPr>
            <p:nvPr/>
          </p:nvCxnSpPr>
          <p:spPr>
            <a:xfrm>
              <a:off x="7546658" y="2509891"/>
              <a:ext cx="111439" cy="1318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596EA967-644E-694D-B613-DD4E61CF4EF8}"/>
                </a:ext>
              </a:extLst>
            </p:cNvPr>
            <p:cNvCxnSpPr>
              <a:cxnSpLocks/>
            </p:cNvCxnSpPr>
            <p:nvPr/>
          </p:nvCxnSpPr>
          <p:spPr>
            <a:xfrm>
              <a:off x="7656195" y="2633716"/>
              <a:ext cx="111439" cy="1318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9228320A-813B-DA45-B89E-D1D971C6A255}"/>
                </a:ext>
              </a:extLst>
            </p:cNvPr>
            <p:cNvCxnSpPr>
              <a:cxnSpLocks/>
            </p:cNvCxnSpPr>
            <p:nvPr/>
          </p:nvCxnSpPr>
          <p:spPr>
            <a:xfrm>
              <a:off x="7765732" y="2786116"/>
              <a:ext cx="111439" cy="1318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8FD3365-64BF-2140-B0CA-12E4B49A9AAD}"/>
                </a:ext>
              </a:extLst>
            </p:cNvPr>
            <p:cNvCxnSpPr>
              <a:cxnSpLocks/>
            </p:cNvCxnSpPr>
            <p:nvPr/>
          </p:nvCxnSpPr>
          <p:spPr>
            <a:xfrm>
              <a:off x="7889557" y="2924228"/>
              <a:ext cx="111439" cy="1318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5AE02F4-151D-AF49-8B7B-BB4F670A1705}"/>
                </a:ext>
              </a:extLst>
            </p:cNvPr>
            <p:cNvCxnSpPr>
              <a:cxnSpLocks/>
            </p:cNvCxnSpPr>
            <p:nvPr/>
          </p:nvCxnSpPr>
          <p:spPr>
            <a:xfrm>
              <a:off x="7999096" y="3062341"/>
              <a:ext cx="111439" cy="1318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0540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06BE49E-CA39-DD45-97C0-7353FD146DD3}"/>
              </a:ext>
            </a:extLst>
          </p:cNvPr>
          <p:cNvSpPr/>
          <p:nvPr/>
        </p:nvSpPr>
        <p:spPr>
          <a:xfrm>
            <a:off x="2700338" y="1057275"/>
            <a:ext cx="1328737" cy="322897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4DC0A08-2EB4-1448-A19E-E75F3477DE81}"/>
              </a:ext>
            </a:extLst>
          </p:cNvPr>
          <p:cNvSpPr/>
          <p:nvPr/>
        </p:nvSpPr>
        <p:spPr>
          <a:xfrm>
            <a:off x="3043239" y="1285875"/>
            <a:ext cx="640080" cy="64008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BC725D-A30A-744E-9D07-E470E0ADE619}"/>
              </a:ext>
            </a:extLst>
          </p:cNvPr>
          <p:cNvSpPr/>
          <p:nvPr/>
        </p:nvSpPr>
        <p:spPr>
          <a:xfrm>
            <a:off x="3043239" y="2309812"/>
            <a:ext cx="640080" cy="64008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C3BEA6A-781C-BA47-BECE-A271E8E0EFD4}"/>
              </a:ext>
            </a:extLst>
          </p:cNvPr>
          <p:cNvSpPr/>
          <p:nvPr/>
        </p:nvSpPr>
        <p:spPr>
          <a:xfrm>
            <a:off x="3043239" y="3333749"/>
            <a:ext cx="640080" cy="64008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11D733-D9D4-5B4B-A081-7FC4D3BB516B}"/>
              </a:ext>
            </a:extLst>
          </p:cNvPr>
          <p:cNvSpPr/>
          <p:nvPr/>
        </p:nvSpPr>
        <p:spPr>
          <a:xfrm>
            <a:off x="5310188" y="695324"/>
            <a:ext cx="1328737" cy="4162426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A9D895-4AC2-BB40-A823-FA0855A929D6}"/>
              </a:ext>
            </a:extLst>
          </p:cNvPr>
          <p:cNvSpPr/>
          <p:nvPr/>
        </p:nvSpPr>
        <p:spPr>
          <a:xfrm>
            <a:off x="5653089" y="923924"/>
            <a:ext cx="640080" cy="64008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CF57D0-3CBE-564E-A447-EA391C9C6D93}"/>
              </a:ext>
            </a:extLst>
          </p:cNvPr>
          <p:cNvSpPr/>
          <p:nvPr/>
        </p:nvSpPr>
        <p:spPr>
          <a:xfrm>
            <a:off x="5653089" y="1947861"/>
            <a:ext cx="640080" cy="64008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FA2321-9A3E-B149-BDFB-FC67C087FB77}"/>
              </a:ext>
            </a:extLst>
          </p:cNvPr>
          <p:cNvSpPr/>
          <p:nvPr/>
        </p:nvSpPr>
        <p:spPr>
          <a:xfrm>
            <a:off x="5653089" y="2971798"/>
            <a:ext cx="640080" cy="64008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06DF01-D238-FE41-87C2-AA3D65F7C569}"/>
              </a:ext>
            </a:extLst>
          </p:cNvPr>
          <p:cNvSpPr/>
          <p:nvPr/>
        </p:nvSpPr>
        <p:spPr>
          <a:xfrm>
            <a:off x="5653089" y="3950020"/>
            <a:ext cx="640080" cy="64008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71EBBD-C26F-7E4C-B588-E75E459BBDF2}"/>
              </a:ext>
            </a:extLst>
          </p:cNvPr>
          <p:cNvSpPr/>
          <p:nvPr/>
        </p:nvSpPr>
        <p:spPr>
          <a:xfrm>
            <a:off x="7820024" y="1621154"/>
            <a:ext cx="1328737" cy="214312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C79BCFD-906E-E346-9E89-53F77EED61B4}"/>
              </a:ext>
            </a:extLst>
          </p:cNvPr>
          <p:cNvSpPr/>
          <p:nvPr/>
        </p:nvSpPr>
        <p:spPr>
          <a:xfrm>
            <a:off x="8162925" y="1849754"/>
            <a:ext cx="640080" cy="64008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9CB73D0-45DB-D240-8F77-675E4FDB17A6}"/>
              </a:ext>
            </a:extLst>
          </p:cNvPr>
          <p:cNvSpPr/>
          <p:nvPr/>
        </p:nvSpPr>
        <p:spPr>
          <a:xfrm>
            <a:off x="8162925" y="2873691"/>
            <a:ext cx="640080" cy="64008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48C36C-7195-264D-98FB-5CEF64F754A7}"/>
              </a:ext>
            </a:extLst>
          </p:cNvPr>
          <p:cNvSpPr txBox="1"/>
          <p:nvPr/>
        </p:nvSpPr>
        <p:spPr>
          <a:xfrm>
            <a:off x="2271713" y="4530209"/>
            <a:ext cx="212883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Input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98096A-F590-0147-BCA0-CEC020337D12}"/>
              </a:ext>
            </a:extLst>
          </p:cNvPr>
          <p:cNvSpPr txBox="1"/>
          <p:nvPr/>
        </p:nvSpPr>
        <p:spPr>
          <a:xfrm>
            <a:off x="4908710" y="5056941"/>
            <a:ext cx="212883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Hidden layer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EC8500-7196-7B44-B2EB-F2A23BE01831}"/>
              </a:ext>
            </a:extLst>
          </p:cNvPr>
          <p:cNvSpPr txBox="1"/>
          <p:nvPr/>
        </p:nvSpPr>
        <p:spPr>
          <a:xfrm>
            <a:off x="7418546" y="4528303"/>
            <a:ext cx="212883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Output layer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77D3219-87C7-4A47-B96A-96012EF3D02F}"/>
              </a:ext>
            </a:extLst>
          </p:cNvPr>
          <p:cNvCxnSpPr>
            <a:stCxn id="4" idx="6"/>
            <a:endCxn id="10" idx="2"/>
          </p:cNvCxnSpPr>
          <p:nvPr/>
        </p:nvCxnSpPr>
        <p:spPr>
          <a:xfrm flipV="1">
            <a:off x="3683319" y="1243964"/>
            <a:ext cx="1969770" cy="36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225A06-0E0D-9649-B43B-0E7AE8F31455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3683319" y="1605915"/>
            <a:ext cx="1969770" cy="66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B194E1-9A1C-5141-8B2B-662D672A74E2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3683319" y="1605915"/>
            <a:ext cx="1969770" cy="1685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3C515F-90D9-0941-9F2D-BDB506F52880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3734754" y="1627821"/>
            <a:ext cx="1918335" cy="264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9AA84FE-4AD7-9747-BE57-EA55384B850E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 flipV="1">
            <a:off x="3683319" y="1243964"/>
            <a:ext cx="1969770" cy="138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E17E470-7A61-2B48-BCEA-AB83A1C7F80A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683319" y="2267901"/>
            <a:ext cx="1969770" cy="350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23E0012-1222-3341-AC93-DE029CB37BA1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3683319" y="2614225"/>
            <a:ext cx="1969770" cy="677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4239E34-DA9C-5B4F-849B-655D426CDE0E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3683319" y="2629852"/>
            <a:ext cx="1969770" cy="164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FCE9B7C-B1EC-DD45-BC9A-736FD41F9871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3683319" y="1243964"/>
            <a:ext cx="1969770" cy="2409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FEB4ECC-6B41-C34E-90BB-33F9B5640137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3683319" y="2267901"/>
            <a:ext cx="1969770" cy="138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81BC97B-1101-A648-A54A-A3417AAB8A76}"/>
              </a:ext>
            </a:extLst>
          </p:cNvPr>
          <p:cNvCxnSpPr>
            <a:cxnSpLocks/>
          </p:cNvCxnSpPr>
          <p:nvPr/>
        </p:nvCxnSpPr>
        <p:spPr>
          <a:xfrm flipV="1">
            <a:off x="3713203" y="3280590"/>
            <a:ext cx="1934409" cy="37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816E66F-D282-8B4F-9274-2FC6EFAE4642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>
            <a:off x="3683319" y="3653789"/>
            <a:ext cx="1969770" cy="616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1351C9C-CD88-DE47-869D-EEBC8908D78A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6293169" y="1255901"/>
            <a:ext cx="1869756" cy="913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37A1667-1F01-4F42-8E97-A40388672534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>
            <a:off x="6293169" y="1243964"/>
            <a:ext cx="1869756" cy="194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12D4351-24E0-4644-9B2F-ABECECD8E610}"/>
              </a:ext>
            </a:extLst>
          </p:cNvPr>
          <p:cNvCxnSpPr>
            <a:cxnSpLocks/>
          </p:cNvCxnSpPr>
          <p:nvPr/>
        </p:nvCxnSpPr>
        <p:spPr>
          <a:xfrm flipV="1">
            <a:off x="6293169" y="2169794"/>
            <a:ext cx="1869756" cy="147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21A1D57-8C20-4141-B7CF-AC8C7C0094A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6293169" y="2328029"/>
            <a:ext cx="1869756" cy="865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0DE90CA-4043-D141-8F82-427984D3BA60}"/>
              </a:ext>
            </a:extLst>
          </p:cNvPr>
          <p:cNvCxnSpPr>
            <a:cxnSpLocks/>
          </p:cNvCxnSpPr>
          <p:nvPr/>
        </p:nvCxnSpPr>
        <p:spPr>
          <a:xfrm flipV="1">
            <a:off x="6293169" y="2153532"/>
            <a:ext cx="1869756" cy="109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6965557-9143-C34E-ADDF-9C79CE96F17A}"/>
              </a:ext>
            </a:extLst>
          </p:cNvPr>
          <p:cNvCxnSpPr>
            <a:cxnSpLocks/>
            <a:stCxn id="12" idx="6"/>
            <a:endCxn id="17" idx="2"/>
          </p:cNvCxnSpPr>
          <p:nvPr/>
        </p:nvCxnSpPr>
        <p:spPr>
          <a:xfrm flipV="1">
            <a:off x="6293169" y="3193731"/>
            <a:ext cx="1869756" cy="9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20BFFC8-D17D-8244-955E-F9D4C9067EDA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6293169" y="2181731"/>
            <a:ext cx="1869756" cy="208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5DAFF90-7B40-E54F-87A0-CD634FD16AAA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6294597" y="3193731"/>
            <a:ext cx="1868328" cy="1001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202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E95881-2D7B-364E-A4F8-CEB9014A2015}"/>
              </a:ext>
            </a:extLst>
          </p:cNvPr>
          <p:cNvSpPr/>
          <p:nvPr/>
        </p:nvSpPr>
        <p:spPr>
          <a:xfrm>
            <a:off x="3899060" y="1643062"/>
            <a:ext cx="1328737" cy="225742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16D50E-B1CA-E948-BFC2-79DD5B820D2C}"/>
              </a:ext>
            </a:extLst>
          </p:cNvPr>
          <p:cNvSpPr/>
          <p:nvPr/>
        </p:nvSpPr>
        <p:spPr>
          <a:xfrm>
            <a:off x="5965509" y="2182177"/>
            <a:ext cx="1328737" cy="111442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ED7C2D8-C3B0-564D-9F7F-A4F9AD380343}"/>
              </a:ext>
            </a:extLst>
          </p:cNvPr>
          <p:cNvSpPr/>
          <p:nvPr/>
        </p:nvSpPr>
        <p:spPr>
          <a:xfrm>
            <a:off x="4243389" y="1943100"/>
            <a:ext cx="640080" cy="64008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w1</a:t>
            </a:r>
            <a:endParaRPr lang="en-US" sz="1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874AF5D-798C-D949-8712-A0236898F30F}"/>
              </a:ext>
            </a:extLst>
          </p:cNvPr>
          <p:cNvSpPr/>
          <p:nvPr/>
        </p:nvSpPr>
        <p:spPr>
          <a:xfrm>
            <a:off x="4243389" y="2967037"/>
            <a:ext cx="640080" cy="64008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85E5E0-AE74-F042-9DF3-5BF2BE150164}"/>
              </a:ext>
            </a:extLst>
          </p:cNvPr>
          <p:cNvSpPr/>
          <p:nvPr/>
        </p:nvSpPr>
        <p:spPr>
          <a:xfrm>
            <a:off x="6309838" y="2440303"/>
            <a:ext cx="640080" cy="64008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4B7867-44A3-854E-8DA0-81C38AE86925}"/>
              </a:ext>
            </a:extLst>
          </p:cNvPr>
          <p:cNvCxnSpPr>
            <a:cxnSpLocks/>
          </p:cNvCxnSpPr>
          <p:nvPr/>
        </p:nvCxnSpPr>
        <p:spPr>
          <a:xfrm>
            <a:off x="4839178" y="2224084"/>
            <a:ext cx="1470660" cy="515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09E647-D7DD-5D4B-B853-CDDC92DD0115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883469" y="2760343"/>
            <a:ext cx="1426369" cy="526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ECDE4E-01DB-1243-9B48-3BE16FFFC4B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629878" y="1300163"/>
            <a:ext cx="0" cy="114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9D98AF-115E-C448-BA0C-63FADF9E3661}"/>
              </a:ext>
            </a:extLst>
          </p:cNvPr>
          <p:cNvSpPr txBox="1"/>
          <p:nvPr/>
        </p:nvSpPr>
        <p:spPr>
          <a:xfrm>
            <a:off x="5932171" y="946220"/>
            <a:ext cx="136207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/>
              <a:t>bias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C025C6-878B-FE4A-9F37-2AB8FB8D58C9}"/>
              </a:ext>
            </a:extLst>
          </p:cNvPr>
          <p:cNvCxnSpPr/>
          <p:nvPr/>
        </p:nvCxnSpPr>
        <p:spPr>
          <a:xfrm>
            <a:off x="3186113" y="2260280"/>
            <a:ext cx="1057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565AFC-C5E5-7142-B772-13A876A47CED}"/>
              </a:ext>
            </a:extLst>
          </p:cNvPr>
          <p:cNvCxnSpPr/>
          <p:nvPr/>
        </p:nvCxnSpPr>
        <p:spPr>
          <a:xfrm>
            <a:off x="3186113" y="3296602"/>
            <a:ext cx="1057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7F99FEF-C243-B740-B71A-E157346DFE25}"/>
              </a:ext>
            </a:extLst>
          </p:cNvPr>
          <p:cNvSpPr txBox="1"/>
          <p:nvPr/>
        </p:nvSpPr>
        <p:spPr>
          <a:xfrm>
            <a:off x="2352676" y="2091003"/>
            <a:ext cx="136207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/>
              <a:t>x1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69DAEE-FB39-5D4E-9CB8-A1172BE0D37B}"/>
              </a:ext>
            </a:extLst>
          </p:cNvPr>
          <p:cNvSpPr txBox="1"/>
          <p:nvPr/>
        </p:nvSpPr>
        <p:spPr>
          <a:xfrm>
            <a:off x="2341248" y="3127325"/>
            <a:ext cx="136207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/>
              <a:t>x2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3FA05E-BDED-3B46-BC55-FA92E1027145}"/>
              </a:ext>
            </a:extLst>
          </p:cNvPr>
          <p:cNvSpPr txBox="1"/>
          <p:nvPr/>
        </p:nvSpPr>
        <p:spPr>
          <a:xfrm>
            <a:off x="5827634" y="3577586"/>
            <a:ext cx="160448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 – activation function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288A1C-A89F-8549-8AFC-14B23F498270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6616063" y="2984456"/>
            <a:ext cx="13814" cy="59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FF19D4-3DE6-834D-9E51-A2714E9BEEF8}"/>
              </a:ext>
            </a:extLst>
          </p:cNvPr>
          <p:cNvCxnSpPr/>
          <p:nvPr/>
        </p:nvCxnSpPr>
        <p:spPr>
          <a:xfrm>
            <a:off x="6903481" y="2798441"/>
            <a:ext cx="1057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5995186-8C0C-B642-B6B7-345D5F7A7C85}"/>
              </a:ext>
            </a:extLst>
          </p:cNvPr>
          <p:cNvSpPr txBox="1"/>
          <p:nvPr/>
        </p:nvSpPr>
        <p:spPr>
          <a:xfrm>
            <a:off x="7298533" y="2481736"/>
            <a:ext cx="136207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/>
              <a:t>output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5F040B-94A4-6144-9109-E111C1F2BD7C}"/>
              </a:ext>
            </a:extLst>
          </p:cNvPr>
          <p:cNvSpPr txBox="1"/>
          <p:nvPr/>
        </p:nvSpPr>
        <p:spPr>
          <a:xfrm>
            <a:off x="3467816" y="4230052"/>
            <a:ext cx="212883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Input layer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33D597-DA1F-CD41-9ABB-F7AFDF7CC0FF}"/>
              </a:ext>
            </a:extLst>
          </p:cNvPr>
          <p:cNvSpPr txBox="1"/>
          <p:nvPr/>
        </p:nvSpPr>
        <p:spPr>
          <a:xfrm>
            <a:off x="5718334" y="4223917"/>
            <a:ext cx="212883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68876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C2C3880-2705-5548-8B25-63B7DF5D79D6}"/>
              </a:ext>
            </a:extLst>
          </p:cNvPr>
          <p:cNvCxnSpPr>
            <a:cxnSpLocks/>
          </p:cNvCxnSpPr>
          <p:nvPr/>
        </p:nvCxnSpPr>
        <p:spPr>
          <a:xfrm flipV="1">
            <a:off x="2920365" y="1002220"/>
            <a:ext cx="0" cy="329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2ED399-AB3C-2140-813D-F780BD77D3A7}"/>
              </a:ext>
            </a:extLst>
          </p:cNvPr>
          <p:cNvCxnSpPr>
            <a:cxnSpLocks/>
          </p:cNvCxnSpPr>
          <p:nvPr/>
        </p:nvCxnSpPr>
        <p:spPr>
          <a:xfrm>
            <a:off x="2920365" y="4294060"/>
            <a:ext cx="509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A00D7F-C3AC-214D-8C19-A5EC22266865}"/>
              </a:ext>
            </a:extLst>
          </p:cNvPr>
          <p:cNvSpPr txBox="1"/>
          <p:nvPr/>
        </p:nvSpPr>
        <p:spPr>
          <a:xfrm>
            <a:off x="3816477" y="4437406"/>
            <a:ext cx="314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parameters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D9A982-058A-EE42-937F-EA91970BECDD}"/>
              </a:ext>
            </a:extLst>
          </p:cNvPr>
          <p:cNvSpPr txBox="1"/>
          <p:nvPr/>
        </p:nvSpPr>
        <p:spPr>
          <a:xfrm rot="16200000">
            <a:off x="1096309" y="2516732"/>
            <a:ext cx="314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Loss function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AC3BAE6-F1A7-CC4E-AAB3-30CBB1CFD5D7}"/>
              </a:ext>
            </a:extLst>
          </p:cNvPr>
          <p:cNvSpPr/>
          <p:nvPr/>
        </p:nvSpPr>
        <p:spPr>
          <a:xfrm>
            <a:off x="2986987" y="1486566"/>
            <a:ext cx="5072062" cy="2323148"/>
          </a:xfrm>
          <a:custGeom>
            <a:avLst/>
            <a:gdLst>
              <a:gd name="connsiteX0" fmla="*/ 0 w 5072062"/>
              <a:gd name="connsiteY0" fmla="*/ 551416 h 2323148"/>
              <a:gd name="connsiteX1" fmla="*/ 614362 w 5072062"/>
              <a:gd name="connsiteY1" fmla="*/ 22779 h 2323148"/>
              <a:gd name="connsiteX2" fmla="*/ 1814512 w 5072062"/>
              <a:gd name="connsiteY2" fmla="*/ 1222929 h 2323148"/>
              <a:gd name="connsiteX3" fmla="*/ 2643187 w 5072062"/>
              <a:gd name="connsiteY3" fmla="*/ 865741 h 2323148"/>
              <a:gd name="connsiteX4" fmla="*/ 3328987 w 5072062"/>
              <a:gd name="connsiteY4" fmla="*/ 2323066 h 2323148"/>
              <a:gd name="connsiteX5" fmla="*/ 3986212 w 5072062"/>
              <a:gd name="connsiteY5" fmla="*/ 794304 h 2323148"/>
              <a:gd name="connsiteX6" fmla="*/ 5072062 w 5072062"/>
              <a:gd name="connsiteY6" fmla="*/ 1165779 h 232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2062" h="2323148">
                <a:moveTo>
                  <a:pt x="0" y="551416"/>
                </a:moveTo>
                <a:cubicBezTo>
                  <a:pt x="155971" y="231138"/>
                  <a:pt x="311943" y="-89140"/>
                  <a:pt x="614362" y="22779"/>
                </a:cubicBezTo>
                <a:cubicBezTo>
                  <a:pt x="916781" y="134698"/>
                  <a:pt x="1476375" y="1082435"/>
                  <a:pt x="1814512" y="1222929"/>
                </a:cubicBezTo>
                <a:cubicBezTo>
                  <a:pt x="2152649" y="1363423"/>
                  <a:pt x="2390775" y="682385"/>
                  <a:pt x="2643187" y="865741"/>
                </a:cubicBezTo>
                <a:cubicBezTo>
                  <a:pt x="2895600" y="1049097"/>
                  <a:pt x="3105150" y="2334972"/>
                  <a:pt x="3328987" y="2323066"/>
                </a:cubicBezTo>
                <a:cubicBezTo>
                  <a:pt x="3552825" y="2311160"/>
                  <a:pt x="3695700" y="987185"/>
                  <a:pt x="3986212" y="794304"/>
                </a:cubicBezTo>
                <a:cubicBezTo>
                  <a:pt x="4276724" y="601423"/>
                  <a:pt x="4781550" y="1061004"/>
                  <a:pt x="5072062" y="116577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AC3121-B6FA-8D48-AB08-4487760F6659}"/>
              </a:ext>
            </a:extLst>
          </p:cNvPr>
          <p:cNvSpPr txBox="1"/>
          <p:nvPr/>
        </p:nvSpPr>
        <p:spPr>
          <a:xfrm>
            <a:off x="3816477" y="3059668"/>
            <a:ext cx="1798511" cy="3693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Minimum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5CD772-7EC5-AF40-9E8E-1B45CA400E9B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4715733" y="2690336"/>
            <a:ext cx="199167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3A6CA40-D1A3-6D48-964E-0BB13D9D2D63}"/>
              </a:ext>
            </a:extLst>
          </p:cNvPr>
          <p:cNvSpPr txBox="1"/>
          <p:nvPr/>
        </p:nvSpPr>
        <p:spPr>
          <a:xfrm>
            <a:off x="7336482" y="3483601"/>
            <a:ext cx="1868528" cy="3693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 Minimum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6B8609-6861-C046-A5FC-D345E9564F32}"/>
              </a:ext>
            </a:extLst>
          </p:cNvPr>
          <p:cNvCxnSpPr>
            <a:cxnSpLocks/>
          </p:cNvCxnSpPr>
          <p:nvPr/>
        </p:nvCxnSpPr>
        <p:spPr>
          <a:xfrm flipH="1">
            <a:off x="6323973" y="3768475"/>
            <a:ext cx="971985" cy="41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E6F6418-5D99-2245-992C-67622B69C88E}"/>
              </a:ext>
            </a:extLst>
          </p:cNvPr>
          <p:cNvSpPr/>
          <p:nvPr/>
        </p:nvSpPr>
        <p:spPr>
          <a:xfrm>
            <a:off x="3682365" y="1369814"/>
            <a:ext cx="134112" cy="14630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D0BD049-6962-524F-BF79-85B595B93D37}"/>
              </a:ext>
            </a:extLst>
          </p:cNvPr>
          <p:cNvSpPr/>
          <p:nvPr/>
        </p:nvSpPr>
        <p:spPr>
          <a:xfrm>
            <a:off x="6962013" y="2049403"/>
            <a:ext cx="134112" cy="14630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5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C2C3880-2705-5548-8B25-63B7DF5D79D6}"/>
              </a:ext>
            </a:extLst>
          </p:cNvPr>
          <p:cNvCxnSpPr>
            <a:cxnSpLocks/>
          </p:cNvCxnSpPr>
          <p:nvPr/>
        </p:nvCxnSpPr>
        <p:spPr>
          <a:xfrm flipV="1">
            <a:off x="2920365" y="1002220"/>
            <a:ext cx="0" cy="329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2ED399-AB3C-2140-813D-F780BD77D3A7}"/>
              </a:ext>
            </a:extLst>
          </p:cNvPr>
          <p:cNvCxnSpPr>
            <a:cxnSpLocks/>
          </p:cNvCxnSpPr>
          <p:nvPr/>
        </p:nvCxnSpPr>
        <p:spPr>
          <a:xfrm>
            <a:off x="2920365" y="4294060"/>
            <a:ext cx="509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A00D7F-C3AC-214D-8C19-A5EC22266865}"/>
              </a:ext>
            </a:extLst>
          </p:cNvPr>
          <p:cNvSpPr txBox="1"/>
          <p:nvPr/>
        </p:nvSpPr>
        <p:spPr>
          <a:xfrm>
            <a:off x="3816477" y="4437406"/>
            <a:ext cx="314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parameters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D9A982-058A-EE42-937F-EA91970BECDD}"/>
              </a:ext>
            </a:extLst>
          </p:cNvPr>
          <p:cNvSpPr txBox="1"/>
          <p:nvPr/>
        </p:nvSpPr>
        <p:spPr>
          <a:xfrm rot="16200000">
            <a:off x="1096309" y="2516732"/>
            <a:ext cx="314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Loss function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AC3BAE6-F1A7-CC4E-AAB3-30CBB1CFD5D7}"/>
              </a:ext>
            </a:extLst>
          </p:cNvPr>
          <p:cNvSpPr/>
          <p:nvPr/>
        </p:nvSpPr>
        <p:spPr>
          <a:xfrm>
            <a:off x="2986987" y="1486566"/>
            <a:ext cx="5072062" cy="2323148"/>
          </a:xfrm>
          <a:custGeom>
            <a:avLst/>
            <a:gdLst>
              <a:gd name="connsiteX0" fmla="*/ 0 w 5072062"/>
              <a:gd name="connsiteY0" fmla="*/ 551416 h 2323148"/>
              <a:gd name="connsiteX1" fmla="*/ 614362 w 5072062"/>
              <a:gd name="connsiteY1" fmla="*/ 22779 h 2323148"/>
              <a:gd name="connsiteX2" fmla="*/ 1814512 w 5072062"/>
              <a:gd name="connsiteY2" fmla="*/ 1222929 h 2323148"/>
              <a:gd name="connsiteX3" fmla="*/ 2643187 w 5072062"/>
              <a:gd name="connsiteY3" fmla="*/ 865741 h 2323148"/>
              <a:gd name="connsiteX4" fmla="*/ 3328987 w 5072062"/>
              <a:gd name="connsiteY4" fmla="*/ 2323066 h 2323148"/>
              <a:gd name="connsiteX5" fmla="*/ 3986212 w 5072062"/>
              <a:gd name="connsiteY5" fmla="*/ 794304 h 2323148"/>
              <a:gd name="connsiteX6" fmla="*/ 5072062 w 5072062"/>
              <a:gd name="connsiteY6" fmla="*/ 1165779 h 232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2062" h="2323148">
                <a:moveTo>
                  <a:pt x="0" y="551416"/>
                </a:moveTo>
                <a:cubicBezTo>
                  <a:pt x="155971" y="231138"/>
                  <a:pt x="311943" y="-89140"/>
                  <a:pt x="614362" y="22779"/>
                </a:cubicBezTo>
                <a:cubicBezTo>
                  <a:pt x="916781" y="134698"/>
                  <a:pt x="1476375" y="1082435"/>
                  <a:pt x="1814512" y="1222929"/>
                </a:cubicBezTo>
                <a:cubicBezTo>
                  <a:pt x="2152649" y="1363423"/>
                  <a:pt x="2390775" y="682385"/>
                  <a:pt x="2643187" y="865741"/>
                </a:cubicBezTo>
                <a:cubicBezTo>
                  <a:pt x="2895600" y="1049097"/>
                  <a:pt x="3105150" y="2334972"/>
                  <a:pt x="3328987" y="2323066"/>
                </a:cubicBezTo>
                <a:cubicBezTo>
                  <a:pt x="3552825" y="2311160"/>
                  <a:pt x="3695700" y="987185"/>
                  <a:pt x="3986212" y="794304"/>
                </a:cubicBezTo>
                <a:cubicBezTo>
                  <a:pt x="4276724" y="601423"/>
                  <a:pt x="4781550" y="1061004"/>
                  <a:pt x="5072062" y="116577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AC3121-B6FA-8D48-AB08-4487760F6659}"/>
              </a:ext>
            </a:extLst>
          </p:cNvPr>
          <p:cNvSpPr txBox="1"/>
          <p:nvPr/>
        </p:nvSpPr>
        <p:spPr>
          <a:xfrm>
            <a:off x="3816477" y="3059668"/>
            <a:ext cx="1798511" cy="3693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Minimum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5CD772-7EC5-AF40-9E8E-1B45CA400E9B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4715733" y="2690336"/>
            <a:ext cx="199167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3A6CA40-D1A3-6D48-964E-0BB13D9D2D63}"/>
              </a:ext>
            </a:extLst>
          </p:cNvPr>
          <p:cNvSpPr txBox="1"/>
          <p:nvPr/>
        </p:nvSpPr>
        <p:spPr>
          <a:xfrm>
            <a:off x="7336482" y="3483601"/>
            <a:ext cx="1868528" cy="3693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 Minimum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6B8609-6861-C046-A5FC-D345E9564F32}"/>
              </a:ext>
            </a:extLst>
          </p:cNvPr>
          <p:cNvCxnSpPr>
            <a:cxnSpLocks/>
          </p:cNvCxnSpPr>
          <p:nvPr/>
        </p:nvCxnSpPr>
        <p:spPr>
          <a:xfrm flipH="1">
            <a:off x="6323973" y="3768475"/>
            <a:ext cx="971985" cy="41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E6F6418-5D99-2245-992C-67622B69C88E}"/>
              </a:ext>
            </a:extLst>
          </p:cNvPr>
          <p:cNvSpPr/>
          <p:nvPr/>
        </p:nvSpPr>
        <p:spPr>
          <a:xfrm>
            <a:off x="3682365" y="1369814"/>
            <a:ext cx="134112" cy="14630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F6FE3FA-A414-494E-98DF-AF44E10FD403}"/>
              </a:ext>
            </a:extLst>
          </p:cNvPr>
          <p:cNvSpPr/>
          <p:nvPr/>
        </p:nvSpPr>
        <p:spPr>
          <a:xfrm>
            <a:off x="4317231" y="2053661"/>
            <a:ext cx="134112" cy="14630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8072B6A-F435-7549-BEA8-ECBBFA631F57}"/>
              </a:ext>
            </a:extLst>
          </p:cNvPr>
          <p:cNvSpPr/>
          <p:nvPr/>
        </p:nvSpPr>
        <p:spPr>
          <a:xfrm>
            <a:off x="4927256" y="2483513"/>
            <a:ext cx="134112" cy="14630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A0457C0-75D6-714D-AC32-3906106D5388}"/>
              </a:ext>
            </a:extLst>
          </p:cNvPr>
          <p:cNvSpPr/>
          <p:nvPr/>
        </p:nvSpPr>
        <p:spPr>
          <a:xfrm>
            <a:off x="5455962" y="2141589"/>
            <a:ext cx="134112" cy="14630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DA545B-49B7-974C-8AEF-773101658D79}"/>
              </a:ext>
            </a:extLst>
          </p:cNvPr>
          <p:cNvSpPr/>
          <p:nvPr/>
        </p:nvSpPr>
        <p:spPr>
          <a:xfrm>
            <a:off x="5871308" y="2666961"/>
            <a:ext cx="134112" cy="14630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611115E-8F7B-DE41-91E4-5719EAB0753F}"/>
              </a:ext>
            </a:extLst>
          </p:cNvPr>
          <p:cNvSpPr/>
          <p:nvPr/>
        </p:nvSpPr>
        <p:spPr>
          <a:xfrm>
            <a:off x="6019664" y="3151307"/>
            <a:ext cx="134112" cy="14630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BF5445-F9A2-1D44-B1C9-8CC476951B23}"/>
              </a:ext>
            </a:extLst>
          </p:cNvPr>
          <p:cNvSpPr/>
          <p:nvPr/>
        </p:nvSpPr>
        <p:spPr>
          <a:xfrm>
            <a:off x="6256917" y="3611868"/>
            <a:ext cx="134112" cy="14630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09294BB-F927-CA4A-830B-62C8F7DFFEF3}"/>
              </a:ext>
            </a:extLst>
          </p:cNvPr>
          <p:cNvCxnSpPr/>
          <p:nvPr/>
        </p:nvCxnSpPr>
        <p:spPr>
          <a:xfrm>
            <a:off x="3816477" y="1516118"/>
            <a:ext cx="500754" cy="53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F89CF2-9539-0747-8160-C2525483F2BB}"/>
              </a:ext>
            </a:extLst>
          </p:cNvPr>
          <p:cNvCxnSpPr>
            <a:cxnSpLocks/>
            <a:stCxn id="13" idx="5"/>
            <a:endCxn id="14" idx="1"/>
          </p:cNvCxnSpPr>
          <p:nvPr/>
        </p:nvCxnSpPr>
        <p:spPr>
          <a:xfrm>
            <a:off x="4431703" y="2178539"/>
            <a:ext cx="515193" cy="32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AD47DA-D85A-CE4C-B1B0-22ABA9F7B645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5065208" y="2163015"/>
            <a:ext cx="410394" cy="32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C257EA-B08E-7141-A403-211F1C604074}"/>
              </a:ext>
            </a:extLst>
          </p:cNvPr>
          <p:cNvCxnSpPr>
            <a:cxnSpLocks/>
            <a:stCxn id="17" idx="6"/>
            <a:endCxn id="18" idx="7"/>
          </p:cNvCxnSpPr>
          <p:nvPr/>
        </p:nvCxnSpPr>
        <p:spPr>
          <a:xfrm>
            <a:off x="5590074" y="2214741"/>
            <a:ext cx="395706" cy="47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24FD181-7511-5F47-9573-DF7CAE73E10F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5942990" y="2753150"/>
            <a:ext cx="143730" cy="398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D34013-5DBB-A046-BF3C-C26A77622234}"/>
              </a:ext>
            </a:extLst>
          </p:cNvPr>
          <p:cNvCxnSpPr>
            <a:cxnSpLocks/>
          </p:cNvCxnSpPr>
          <p:nvPr/>
        </p:nvCxnSpPr>
        <p:spPr>
          <a:xfrm>
            <a:off x="6123674" y="3270110"/>
            <a:ext cx="143730" cy="398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1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A874B37-0F5B-9443-A518-5DE6BCB0157B}"/>
              </a:ext>
            </a:extLst>
          </p:cNvPr>
          <p:cNvSpPr/>
          <p:nvPr/>
        </p:nvSpPr>
        <p:spPr>
          <a:xfrm>
            <a:off x="2457450" y="2693194"/>
            <a:ext cx="1109663" cy="742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AF797B-3C8D-274A-8667-372ACA367AC9}"/>
              </a:ext>
            </a:extLst>
          </p:cNvPr>
          <p:cNvSpPr/>
          <p:nvPr/>
        </p:nvSpPr>
        <p:spPr>
          <a:xfrm>
            <a:off x="2457450" y="3964781"/>
            <a:ext cx="1109663" cy="742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Walk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D44F13-D34A-CC47-AD7D-19646699D0DA}"/>
              </a:ext>
            </a:extLst>
          </p:cNvPr>
          <p:cNvSpPr/>
          <p:nvPr/>
        </p:nvSpPr>
        <p:spPr>
          <a:xfrm>
            <a:off x="2457450" y="5264944"/>
            <a:ext cx="1109663" cy="742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Sleep</a:t>
            </a:r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D557423E-DBEE-3C45-94DC-A2F976102943}"/>
              </a:ext>
            </a:extLst>
          </p:cNvPr>
          <p:cNvSpPr/>
          <p:nvPr/>
        </p:nvSpPr>
        <p:spPr>
          <a:xfrm>
            <a:off x="1328739" y="964407"/>
            <a:ext cx="1128711" cy="114299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069945D-84D9-2247-9B48-F5239264E491}"/>
              </a:ext>
            </a:extLst>
          </p:cNvPr>
          <p:cNvSpPr/>
          <p:nvPr/>
        </p:nvSpPr>
        <p:spPr>
          <a:xfrm>
            <a:off x="671513" y="2321719"/>
            <a:ext cx="3771900" cy="41148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Callout 9">
            <a:extLst>
              <a:ext uri="{FF2B5EF4-FFF2-40B4-BE49-F238E27FC236}">
                <a16:creationId xmlns:a16="http://schemas.microsoft.com/office/drawing/2014/main" id="{A9698058-91B5-AE48-991A-5F1D56860A2B}"/>
              </a:ext>
            </a:extLst>
          </p:cNvPr>
          <p:cNvSpPr/>
          <p:nvPr/>
        </p:nvSpPr>
        <p:spPr>
          <a:xfrm>
            <a:off x="1990726" y="57151"/>
            <a:ext cx="1576387" cy="11430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want to eat food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620C6-AFDB-A041-80E2-D6348BD3BD28}"/>
              </a:ext>
            </a:extLst>
          </p:cNvPr>
          <p:cNvSpPr/>
          <p:nvPr/>
        </p:nvSpPr>
        <p:spPr>
          <a:xfrm>
            <a:off x="871538" y="3950493"/>
            <a:ext cx="1119188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Brain activation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34D4EA-E1DF-4745-B55D-298FA0CAF9BA}"/>
              </a:ext>
            </a:extLst>
          </p:cNvPr>
          <p:cNvCxnSpPr>
            <a:stCxn id="12" idx="3"/>
            <a:endCxn id="4" idx="2"/>
          </p:cNvCxnSpPr>
          <p:nvPr/>
        </p:nvCxnSpPr>
        <p:spPr>
          <a:xfrm flipV="1">
            <a:off x="1990726" y="3064669"/>
            <a:ext cx="466724" cy="125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D0D450-D69A-C240-B7F8-57F3C8DCCFBA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>
            <a:off x="1990726" y="4321968"/>
            <a:ext cx="466724" cy="1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CA433F-A890-7746-B46E-28F7CD7DA6F4}"/>
              </a:ext>
            </a:extLst>
          </p:cNvPr>
          <p:cNvCxnSpPr>
            <a:stCxn id="12" idx="3"/>
            <a:endCxn id="6" idx="2"/>
          </p:cNvCxnSpPr>
          <p:nvPr/>
        </p:nvCxnSpPr>
        <p:spPr>
          <a:xfrm>
            <a:off x="1990726" y="4321968"/>
            <a:ext cx="466724" cy="131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4F007EA4-AF14-1B40-BEB4-58D988DF1284}"/>
              </a:ext>
            </a:extLst>
          </p:cNvPr>
          <p:cNvSpPr/>
          <p:nvPr/>
        </p:nvSpPr>
        <p:spPr>
          <a:xfrm>
            <a:off x="6229350" y="2636043"/>
            <a:ext cx="1109663" cy="742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Food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C3A6295-F4AA-5A48-A2EF-0478CFF1D2DD}"/>
              </a:ext>
            </a:extLst>
          </p:cNvPr>
          <p:cNvSpPr/>
          <p:nvPr/>
        </p:nvSpPr>
        <p:spPr>
          <a:xfrm>
            <a:off x="6229350" y="3907630"/>
            <a:ext cx="1109663" cy="742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Walk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7E0FBE-E59D-F841-A3E8-9E175CDA3458}"/>
              </a:ext>
            </a:extLst>
          </p:cNvPr>
          <p:cNvSpPr/>
          <p:nvPr/>
        </p:nvSpPr>
        <p:spPr>
          <a:xfrm>
            <a:off x="6229350" y="5207793"/>
            <a:ext cx="1109663" cy="742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Sleep</a:t>
            </a:r>
          </a:p>
        </p:txBody>
      </p:sp>
      <p:sp>
        <p:nvSpPr>
          <p:cNvPr id="23" name="Smiley Face 22">
            <a:extLst>
              <a:ext uri="{FF2B5EF4-FFF2-40B4-BE49-F238E27FC236}">
                <a16:creationId xmlns:a16="http://schemas.microsoft.com/office/drawing/2014/main" id="{9C4DA7EE-7ECA-4D40-9F86-3E0B548978BD}"/>
              </a:ext>
            </a:extLst>
          </p:cNvPr>
          <p:cNvSpPr/>
          <p:nvPr/>
        </p:nvSpPr>
        <p:spPr>
          <a:xfrm>
            <a:off x="5100639" y="907256"/>
            <a:ext cx="1128711" cy="114299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265650A-B00F-754D-82E3-ECAB5577F5D8}"/>
              </a:ext>
            </a:extLst>
          </p:cNvPr>
          <p:cNvSpPr/>
          <p:nvPr/>
        </p:nvSpPr>
        <p:spPr>
          <a:xfrm>
            <a:off x="4443413" y="2264568"/>
            <a:ext cx="3771900" cy="41148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Callout 24">
            <a:extLst>
              <a:ext uri="{FF2B5EF4-FFF2-40B4-BE49-F238E27FC236}">
                <a16:creationId xmlns:a16="http://schemas.microsoft.com/office/drawing/2014/main" id="{4B3F80B4-76EB-E445-9E08-1D1DB2F72B39}"/>
              </a:ext>
            </a:extLst>
          </p:cNvPr>
          <p:cNvSpPr/>
          <p:nvPr/>
        </p:nvSpPr>
        <p:spPr>
          <a:xfrm>
            <a:off x="5762626" y="0"/>
            <a:ext cx="1576387" cy="11430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want to walk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229242-9EF4-3B41-93A8-89992D617325}"/>
              </a:ext>
            </a:extLst>
          </p:cNvPr>
          <p:cNvSpPr/>
          <p:nvPr/>
        </p:nvSpPr>
        <p:spPr>
          <a:xfrm>
            <a:off x="4643438" y="3893342"/>
            <a:ext cx="1119188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Brain activation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7BCFE2-D2AE-7E46-9DC9-36DC6C4E2BFC}"/>
              </a:ext>
            </a:extLst>
          </p:cNvPr>
          <p:cNvCxnSpPr>
            <a:stCxn id="26" idx="3"/>
            <a:endCxn id="20" idx="2"/>
          </p:cNvCxnSpPr>
          <p:nvPr/>
        </p:nvCxnSpPr>
        <p:spPr>
          <a:xfrm flipV="1">
            <a:off x="5762626" y="3007518"/>
            <a:ext cx="466724" cy="125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CB24B0-940B-0E40-B543-99F3601F4E68}"/>
              </a:ext>
            </a:extLst>
          </p:cNvPr>
          <p:cNvCxnSpPr>
            <a:cxnSpLocks/>
            <a:stCxn id="26" idx="3"/>
            <a:endCxn id="21" idx="2"/>
          </p:cNvCxnSpPr>
          <p:nvPr/>
        </p:nvCxnSpPr>
        <p:spPr>
          <a:xfrm>
            <a:off x="5762626" y="4264817"/>
            <a:ext cx="466724" cy="1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EE1460-4FF4-114D-979A-C94A5036B2B6}"/>
              </a:ext>
            </a:extLst>
          </p:cNvPr>
          <p:cNvCxnSpPr>
            <a:stCxn id="26" idx="3"/>
            <a:endCxn id="22" idx="2"/>
          </p:cNvCxnSpPr>
          <p:nvPr/>
        </p:nvCxnSpPr>
        <p:spPr>
          <a:xfrm>
            <a:off x="5762626" y="4264817"/>
            <a:ext cx="466724" cy="131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AD29E534-37CB-5143-9D17-A21A16D066B2}"/>
              </a:ext>
            </a:extLst>
          </p:cNvPr>
          <p:cNvSpPr/>
          <p:nvPr/>
        </p:nvSpPr>
        <p:spPr>
          <a:xfrm>
            <a:off x="10001250" y="2636043"/>
            <a:ext cx="1109663" cy="742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Food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140D9D7-EBBD-1D48-9F7F-6DF5C806EC83}"/>
              </a:ext>
            </a:extLst>
          </p:cNvPr>
          <p:cNvSpPr/>
          <p:nvPr/>
        </p:nvSpPr>
        <p:spPr>
          <a:xfrm>
            <a:off x="10001250" y="3907630"/>
            <a:ext cx="1109663" cy="742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Walk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E78293B-E749-5945-9CDC-A1B1CAEF4DBB}"/>
              </a:ext>
            </a:extLst>
          </p:cNvPr>
          <p:cNvSpPr/>
          <p:nvPr/>
        </p:nvSpPr>
        <p:spPr>
          <a:xfrm>
            <a:off x="10001250" y="5207793"/>
            <a:ext cx="1109663" cy="74295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Sleep</a:t>
            </a:r>
          </a:p>
        </p:txBody>
      </p:sp>
      <p:sp>
        <p:nvSpPr>
          <p:cNvPr id="33" name="Smiley Face 32">
            <a:extLst>
              <a:ext uri="{FF2B5EF4-FFF2-40B4-BE49-F238E27FC236}">
                <a16:creationId xmlns:a16="http://schemas.microsoft.com/office/drawing/2014/main" id="{9F518660-9BD5-7B4B-BEBB-58CD56B808AA}"/>
              </a:ext>
            </a:extLst>
          </p:cNvPr>
          <p:cNvSpPr/>
          <p:nvPr/>
        </p:nvSpPr>
        <p:spPr>
          <a:xfrm>
            <a:off x="8872539" y="907256"/>
            <a:ext cx="1128711" cy="114299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D360E1B-7E95-3E4E-A595-D18ECCECE7A4}"/>
              </a:ext>
            </a:extLst>
          </p:cNvPr>
          <p:cNvSpPr/>
          <p:nvPr/>
        </p:nvSpPr>
        <p:spPr>
          <a:xfrm>
            <a:off x="8215313" y="2264568"/>
            <a:ext cx="3771900" cy="41148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loud Callout 34">
            <a:extLst>
              <a:ext uri="{FF2B5EF4-FFF2-40B4-BE49-F238E27FC236}">
                <a16:creationId xmlns:a16="http://schemas.microsoft.com/office/drawing/2014/main" id="{6066C30C-BAE5-674F-B791-4FDA17A615E9}"/>
              </a:ext>
            </a:extLst>
          </p:cNvPr>
          <p:cNvSpPr/>
          <p:nvPr/>
        </p:nvSpPr>
        <p:spPr>
          <a:xfrm>
            <a:off x="9534526" y="0"/>
            <a:ext cx="1576387" cy="11430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want to sleep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26C8F98-56E9-1141-9A29-468E736BDB41}"/>
              </a:ext>
            </a:extLst>
          </p:cNvPr>
          <p:cNvSpPr/>
          <p:nvPr/>
        </p:nvSpPr>
        <p:spPr>
          <a:xfrm>
            <a:off x="8415338" y="3893342"/>
            <a:ext cx="1119188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Brain activation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93DF9F-1E93-7E43-88A3-426B0AAA3CC6}"/>
              </a:ext>
            </a:extLst>
          </p:cNvPr>
          <p:cNvCxnSpPr>
            <a:stCxn id="36" idx="3"/>
            <a:endCxn id="30" idx="2"/>
          </p:cNvCxnSpPr>
          <p:nvPr/>
        </p:nvCxnSpPr>
        <p:spPr>
          <a:xfrm flipV="1">
            <a:off x="9534526" y="3007518"/>
            <a:ext cx="466724" cy="125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30C166-FB6A-BD49-97F5-6F331E0581A4}"/>
              </a:ext>
            </a:extLst>
          </p:cNvPr>
          <p:cNvCxnSpPr>
            <a:cxnSpLocks/>
            <a:stCxn id="36" idx="3"/>
            <a:endCxn id="31" idx="2"/>
          </p:cNvCxnSpPr>
          <p:nvPr/>
        </p:nvCxnSpPr>
        <p:spPr>
          <a:xfrm>
            <a:off x="9534526" y="4264817"/>
            <a:ext cx="466724" cy="1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68E50BE-A3E4-2B49-B2FA-E205D3F99FF0}"/>
              </a:ext>
            </a:extLst>
          </p:cNvPr>
          <p:cNvCxnSpPr>
            <a:stCxn id="36" idx="3"/>
            <a:endCxn id="32" idx="2"/>
          </p:cNvCxnSpPr>
          <p:nvPr/>
        </p:nvCxnSpPr>
        <p:spPr>
          <a:xfrm>
            <a:off x="9534526" y="4264817"/>
            <a:ext cx="466724" cy="131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866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1E90F9A8-13AF-7D42-AEE3-5EA5EBDE1A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1931402"/>
              </p:ext>
            </p:extLst>
          </p:nvPr>
        </p:nvGraphicFramePr>
        <p:xfrm>
          <a:off x="4149725" y="2098357"/>
          <a:ext cx="3892550" cy="266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4664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1E90F9A8-13AF-7D42-AEE3-5EA5EBDE1A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987239"/>
              </p:ext>
            </p:extLst>
          </p:nvPr>
        </p:nvGraphicFramePr>
        <p:xfrm>
          <a:off x="4149725" y="2098357"/>
          <a:ext cx="3892550" cy="266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3401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1E90F9A8-13AF-7D42-AEE3-5EA5EBDE1A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5707084"/>
              </p:ext>
            </p:extLst>
          </p:nvPr>
        </p:nvGraphicFramePr>
        <p:xfrm>
          <a:off x="4149725" y="2098357"/>
          <a:ext cx="3892550" cy="266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986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1E90F9A8-13AF-7D42-AEE3-5EA5EBDE1A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4717966"/>
              </p:ext>
            </p:extLst>
          </p:nvPr>
        </p:nvGraphicFramePr>
        <p:xfrm>
          <a:off x="4149725" y="2098357"/>
          <a:ext cx="3892550" cy="266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5384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14059</TotalTime>
  <Words>281</Words>
  <Application>Microsoft Macintosh PowerPoint</Application>
  <PresentationFormat>Widescreen</PresentationFormat>
  <Paragraphs>137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Sundar Krishnan</dc:creator>
  <cp:lastModifiedBy>Sundar Krishnan</cp:lastModifiedBy>
  <cp:revision>65</cp:revision>
  <dcterms:created xsi:type="dcterms:W3CDTF">2020-06-29T21:41:24Z</dcterms:created>
  <dcterms:modified xsi:type="dcterms:W3CDTF">2020-08-24T13:14:36Z</dcterms:modified>
</cp:coreProperties>
</file>