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99" d="100"/>
          <a:sy n="99" d="100"/>
        </p:scale>
        <p:origin x="3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Car Purchase 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Fuel Efficiency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7187499999999887E-2"/>
                  <c:y val="-5.85937463955618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765-8A4F-B089-5419D23FB5CD}"/>
                </c:ext>
              </c:extLst>
            </c:dLbl>
            <c:dLbl>
              <c:idx val="1"/>
              <c:layout>
                <c:manualLayout>
                  <c:x val="-6.4099157517015426E-3"/>
                  <c:y val="-4.940106607855388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8765-8A4F-B089-5419D23FB5CD}"/>
                </c:ext>
              </c:extLst>
            </c:dLbl>
            <c:dLbl>
              <c:idx val="2"/>
              <c:layout>
                <c:manualLayout>
                  <c:x val="-3.1250000000000229E-2"/>
                  <c:y val="-2.81249982698696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765-8A4F-B089-5419D23FB5CD}"/>
                </c:ext>
              </c:extLst>
            </c:dLbl>
            <c:dLbl>
              <c:idx val="3"/>
              <c:layout>
                <c:manualLayout>
                  <c:x val="-4.6438949236499794E-3"/>
                  <c:y val="7.092050723240259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765-8A4F-B089-5419D23FB5CD}"/>
                </c:ext>
              </c:extLst>
            </c:dLbl>
            <c:dLbl>
              <c:idx val="4"/>
              <c:layout>
                <c:manualLayout>
                  <c:x val="-3.5603194414649958E-2"/>
                  <c:y val="7.801255795564285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8765-8A4F-B089-5419D23FB5C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8765-8A4F-B089-5419D23FB5CD}"/>
                </c:ext>
              </c:extLst>
            </c:dLbl>
            <c:dLbl>
              <c:idx val="6"/>
              <c:layout>
                <c:manualLayout>
                  <c:x val="-3.7151159389199835E-2"/>
                  <c:y val="3.309623670845454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8765-8A4F-B089-5419D23FB5CD}"/>
                </c:ext>
              </c:extLst>
            </c:dLbl>
            <c:dLbl>
              <c:idx val="7"/>
              <c:layout>
                <c:manualLayout>
                  <c:x val="-1.5479649745501066E-3"/>
                  <c:y val="-7.80125579556427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8765-8A4F-B089-5419D23FB5CD}"/>
                </c:ext>
              </c:extLst>
            </c:dLbl>
            <c:dLbl>
              <c:idx val="8"/>
              <c:layout>
                <c:manualLayout>
                  <c:x val="-4.334301928739992E-2"/>
                  <c:y val="-4.96443550626819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8765-8A4F-B089-5419D23FB5C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8765-8A4F-B089-5419D23FB5C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8765-8A4F-B089-5419D23FB5CD}"/>
                </c:ext>
              </c:extLst>
            </c:dLbl>
            <c:dLbl>
              <c:idx val="11"/>
              <c:layout>
                <c:manualLayout>
                  <c:x val="-3.7151159389199835E-2"/>
                  <c:y val="0.1134728115718441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8765-8A4F-B089-5419D23FB5C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8765-8A4F-B089-5419D23FB5CD}"/>
                </c:ext>
              </c:extLst>
            </c:dLbl>
            <c:dLbl>
              <c:idx val="13"/>
              <c:layout>
                <c:manualLayout>
                  <c:x val="-1.2383719796399973E-2"/>
                  <c:y val="7.801255795564285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8765-8A4F-B089-5419D23FB5CD}"/>
                </c:ext>
              </c:extLst>
            </c:dLbl>
            <c:dLbl>
              <c:idx val="14"/>
              <c:layout>
                <c:manualLayout>
                  <c:x val="-7.1206388829299708E-2"/>
                  <c:y val="8.510460867888311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8765-8A4F-B089-5419D23FB5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Sheet1!$A$2:$A$16</c:f>
              <c:numCache>
                <c:formatCode>General</c:formatCode>
                <c:ptCount val="15"/>
                <c:pt idx="0">
                  <c:v>10</c:v>
                </c:pt>
                <c:pt idx="1">
                  <c:v>9</c:v>
                </c:pt>
                <c:pt idx="2">
                  <c:v>9.5</c:v>
                </c:pt>
                <c:pt idx="3">
                  <c:v>9.75</c:v>
                </c:pt>
                <c:pt idx="4">
                  <c:v>8.75</c:v>
                </c:pt>
                <c:pt idx="5">
                  <c:v>10</c:v>
                </c:pt>
                <c:pt idx="6">
                  <c:v>9</c:v>
                </c:pt>
                <c:pt idx="7">
                  <c:v>9.5</c:v>
                </c:pt>
                <c:pt idx="8">
                  <c:v>8.75</c:v>
                </c:pt>
                <c:pt idx="9">
                  <c:v>9.25</c:v>
                </c:pt>
                <c:pt idx="10">
                  <c:v>1</c:v>
                </c:pt>
                <c:pt idx="11">
                  <c:v>1.5</c:v>
                </c:pt>
                <c:pt idx="12">
                  <c:v>2</c:v>
                </c:pt>
                <c:pt idx="13">
                  <c:v>1.75</c:v>
                </c:pt>
                <c:pt idx="14">
                  <c:v>1.25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10</c:v>
                </c:pt>
                <c:pt idx="1">
                  <c:v>9</c:v>
                </c:pt>
                <c:pt idx="2">
                  <c:v>9.5</c:v>
                </c:pt>
                <c:pt idx="3">
                  <c:v>9.75</c:v>
                </c:pt>
                <c:pt idx="4">
                  <c:v>8.75</c:v>
                </c:pt>
                <c:pt idx="5">
                  <c:v>1</c:v>
                </c:pt>
                <c:pt idx="6">
                  <c:v>1.5</c:v>
                </c:pt>
                <c:pt idx="7">
                  <c:v>2</c:v>
                </c:pt>
                <c:pt idx="8">
                  <c:v>1.75</c:v>
                </c:pt>
                <c:pt idx="9">
                  <c:v>1.25</c:v>
                </c:pt>
                <c:pt idx="10">
                  <c:v>10</c:v>
                </c:pt>
                <c:pt idx="11">
                  <c:v>9</c:v>
                </c:pt>
                <c:pt idx="12">
                  <c:v>9.5</c:v>
                </c:pt>
                <c:pt idx="13">
                  <c:v>8.75</c:v>
                </c:pt>
                <c:pt idx="14">
                  <c:v>9.25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65-8A4F-B089-5419D23FB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0860735"/>
        <c:axId val="1046159967"/>
      </c:scatterChart>
      <c:valAx>
        <c:axId val="1050860735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Fuel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159967"/>
        <c:crosses val="autoZero"/>
        <c:crossBetween val="midCat"/>
      </c:valAx>
      <c:valAx>
        <c:axId val="1046159967"/>
        <c:scaling>
          <c:orientation val="minMax"/>
          <c:max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Safety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8607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Distance measures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99-F44C-9E66-F7E20D6253B8}"/>
                </c:ext>
              </c:extLst>
            </c:dLbl>
            <c:dLbl>
              <c:idx val="1"/>
              <c:layout>
                <c:manualLayout>
                  <c:x val="-7.3468230775089863E-2"/>
                  <c:y val="3.344548397085678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(</a:t>
                    </a:r>
                    <a:fld id="{5EB2D64D-F7E4-2D43-ABDA-22E364C33F4A}" type="YVALUE">
                      <a:rPr lang="en-US" smtClean="0"/>
                      <a:pPr/>
                      <a:t>[Y VALUE]</a:t>
                    </a:fld>
                    <a:r>
                      <a:rPr lang="en-US"/>
                      <a:t>,1)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99-F44C-9E66-F7E20D6253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(4,1)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999-F44C-9E66-F7E20D6253B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(4,</a:t>
                    </a:r>
                    <a:fld id="{35613BFE-E994-E54E-A8D9-F7FCF120FB71}" type="YVALUE">
                      <a:rPr lang="en-US" smtClean="0"/>
                      <a:pPr/>
                      <a:t>[Y VALUE]</a:t>
                    </a:fld>
                    <a:r>
                      <a:rPr lang="en-US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999-F44C-9E66-F7E20D6253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99-F44C-9E66-F7E20D625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1468143"/>
        <c:axId val="819890207"/>
      </c:scatterChart>
      <c:valAx>
        <c:axId val="1051468143"/>
        <c:scaling>
          <c:orientation val="minMax"/>
          <c:max val="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890207"/>
        <c:crosses val="autoZero"/>
        <c:crossBetween val="midCat"/>
        <c:majorUnit val="1"/>
      </c:valAx>
      <c:valAx>
        <c:axId val="819890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68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869D-2CCA-5F45-A786-E30B89DA8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0B42-0109-AE4F-AFFA-4B4C88B9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F924-4EBC-1445-A257-8B97F046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EE70-8491-6343-BDBF-8B89BB4A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472D-A150-1B49-A2B5-85309DB1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F136-7116-584E-BEA2-069EC6CB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7A38F-5AFA-244B-8F4D-220995B6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E889-F8D3-B440-975A-6AF9641B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A5E3-54A8-2745-868D-B4BF8615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1C49-C170-A145-BCF0-FFA02DCA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1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E291E-21E6-2044-ACE6-386C94F35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22605-48A2-3F40-B3AF-C22324E2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9E70-5437-8A49-A8AD-7DC2DA19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2B09-87E9-B34A-ADBF-4407A8B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586F-38BB-C846-911C-8147E9CC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1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3821-F7F9-4246-95EF-DBB12150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9AD5-9F60-2A49-8B0B-BDFD48D7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FEEA-927D-0947-9388-9E5659D3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EB6D-6163-8541-A6F7-76283F53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54A3-D2BC-2F4E-B09B-7D595120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DAE8-381A-994B-B953-83DC45F6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A501-1A81-0149-AE6D-830C6F81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F1A5-9B52-0747-A0B0-D0680E6F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259E-2E4E-B646-A537-F9C626A2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E9C8-E798-094F-96C6-F8029937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8309-AAF0-8D49-9887-847452B4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65D4-26ED-4744-B5E5-EBF4227D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C5AC-0782-984C-BC8F-28F958876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A6E67-26AB-5047-A551-5FF25CD6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B734-F9D1-6543-BE8A-59FBC03B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0DCB-F61B-8049-83BD-6328A666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9779-49C0-B64B-8A71-9040760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136E-B851-3443-9CE6-5A9F46A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CEAF-ACA8-E745-A3CE-A01F5FFD9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F2FA8-A4B7-9C41-8FF9-A35A97BB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CD464-FFB9-9A4B-98B6-3B071592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C29C9-41F7-6044-9C79-7156E6AF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E779B-646D-324B-8841-271E13BD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20F51-16FC-D449-8B68-F19D79DD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A2A6-7348-C146-9DEC-B9E4A929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6A4B7-7B20-4644-9CD4-2A48E749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7DF89-A0D3-FE4E-9CFD-4CFFCE47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906B9-5225-DE48-8EE8-557A0DB6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B623E-9D73-A44D-818D-18FE110E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6C49C-7E7B-B044-920C-4CF29517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CEDF-FEAC-BC4C-B419-82C125E9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DAF1-6881-D64B-810F-94734D47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1909-04B2-A94F-B8B6-D003D515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9817-D660-004E-91B7-0F25E79F6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9F65-B490-FE4D-988F-9B714877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03DAE-B51A-AE48-BFE8-70F1D784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F8CD-2B7F-3144-AE42-CB90723A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DE60-D3A9-6F4D-AD44-C1883849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EBE0A-D90C-0D44-B64F-EB031A272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BE76D-D059-064E-BFF0-4D8F5BA0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2003-0085-4946-BEA3-9058EB7C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B422-74F7-2843-B77B-9FBDC0E5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B529-A4AA-B343-831F-16EADCFE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1D5F6-3A2E-874D-8FE1-B008E6BA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0939-A02B-7541-8A5A-864B3B1E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E3E9-475E-7148-929C-F18CA82A7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E4E70-CBE6-BA43-9D92-21F76B78423B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D26B-8537-1546-B1A8-2732F9531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271E-0763-E744-A90D-7C5856362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2498-93FC-7440-9472-FE50705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F293F8-A395-7647-A6B5-CAD2627A8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170156"/>
              </p:ext>
            </p:extLst>
          </p:nvPr>
        </p:nvGraphicFramePr>
        <p:xfrm>
          <a:off x="2032002" y="497247"/>
          <a:ext cx="8204320" cy="537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94060BC-48B1-8D49-94E6-B18F8D02BAEF}"/>
              </a:ext>
            </a:extLst>
          </p:cNvPr>
          <p:cNvSpPr/>
          <p:nvPr/>
        </p:nvSpPr>
        <p:spPr>
          <a:xfrm rot="2808224">
            <a:off x="3222174" y="923303"/>
            <a:ext cx="1164620" cy="7791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18867E-7528-F14B-A8DB-CF71F6B73A19}"/>
              </a:ext>
            </a:extLst>
          </p:cNvPr>
          <p:cNvSpPr/>
          <p:nvPr/>
        </p:nvSpPr>
        <p:spPr>
          <a:xfrm rot="19868396">
            <a:off x="8627762" y="954560"/>
            <a:ext cx="1532238" cy="710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841956-9623-6A4E-B089-68B960AB6871}"/>
              </a:ext>
            </a:extLst>
          </p:cNvPr>
          <p:cNvSpPr/>
          <p:nvPr/>
        </p:nvSpPr>
        <p:spPr>
          <a:xfrm>
            <a:off x="8811616" y="4285510"/>
            <a:ext cx="1532238" cy="710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3754F-C0F6-634E-B0D5-D2B03F755E5F}"/>
              </a:ext>
            </a:extLst>
          </p:cNvPr>
          <p:cNvSpPr txBox="1"/>
          <p:nvPr/>
        </p:nvSpPr>
        <p:spPr>
          <a:xfrm>
            <a:off x="4349578" y="1643449"/>
            <a:ext cx="109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0FE2E-7329-9449-913A-A76810A7BD95}"/>
              </a:ext>
            </a:extLst>
          </p:cNvPr>
          <p:cNvSpPr txBox="1"/>
          <p:nvPr/>
        </p:nvSpPr>
        <p:spPr>
          <a:xfrm>
            <a:off x="7711864" y="1656299"/>
            <a:ext cx="109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4C578-83AE-064B-BDD8-711E70329E36}"/>
              </a:ext>
            </a:extLst>
          </p:cNvPr>
          <p:cNvSpPr txBox="1"/>
          <p:nvPr/>
        </p:nvSpPr>
        <p:spPr>
          <a:xfrm>
            <a:off x="7711864" y="4302212"/>
            <a:ext cx="109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9935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CE6AD6-B7E8-224C-A9E7-28462FCC8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775524"/>
              </p:ext>
            </p:extLst>
          </p:nvPr>
        </p:nvGraphicFramePr>
        <p:xfrm>
          <a:off x="2032000" y="719666"/>
          <a:ext cx="7260281" cy="455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A9EA44-9968-D842-B741-21861BCF8203}"/>
              </a:ext>
            </a:extLst>
          </p:cNvPr>
          <p:cNvCxnSpPr>
            <a:cxnSpLocks/>
          </p:cNvCxnSpPr>
          <p:nvPr/>
        </p:nvCxnSpPr>
        <p:spPr>
          <a:xfrm>
            <a:off x="3660345" y="4287794"/>
            <a:ext cx="40873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09651-9E71-6844-A29D-E2A98A6533A6}"/>
              </a:ext>
            </a:extLst>
          </p:cNvPr>
          <p:cNvCxnSpPr>
            <a:cxnSpLocks/>
          </p:cNvCxnSpPr>
          <p:nvPr/>
        </p:nvCxnSpPr>
        <p:spPr>
          <a:xfrm>
            <a:off x="7747686" y="1841157"/>
            <a:ext cx="0" cy="2458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407CBC-5F5D-5142-8C7B-B833F0CE6A88}"/>
              </a:ext>
            </a:extLst>
          </p:cNvPr>
          <p:cNvCxnSpPr>
            <a:cxnSpLocks/>
          </p:cNvCxnSpPr>
          <p:nvPr/>
        </p:nvCxnSpPr>
        <p:spPr>
          <a:xfrm flipV="1">
            <a:off x="3660345" y="1853514"/>
            <a:ext cx="4087341" cy="243427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CD1362-6649-E841-94F0-ACB6C09C6A0D}"/>
              </a:ext>
            </a:extLst>
          </p:cNvPr>
          <p:cNvCxnSpPr>
            <a:cxnSpLocks/>
          </p:cNvCxnSpPr>
          <p:nvPr/>
        </p:nvCxnSpPr>
        <p:spPr>
          <a:xfrm flipV="1">
            <a:off x="3157837" y="1581664"/>
            <a:ext cx="413266" cy="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66BCDB-A9E6-0447-A789-F166CC34B231}"/>
              </a:ext>
            </a:extLst>
          </p:cNvPr>
          <p:cNvCxnSpPr>
            <a:cxnSpLocks/>
          </p:cNvCxnSpPr>
          <p:nvPr/>
        </p:nvCxnSpPr>
        <p:spPr>
          <a:xfrm>
            <a:off x="3182551" y="1915299"/>
            <a:ext cx="3020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F1ACA7-06F1-3D4A-A065-A587DDD0FC32}"/>
              </a:ext>
            </a:extLst>
          </p:cNvPr>
          <p:cNvSpPr txBox="1"/>
          <p:nvPr/>
        </p:nvSpPr>
        <p:spPr>
          <a:xfrm>
            <a:off x="3781168" y="1396998"/>
            <a:ext cx="231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Euclidean Distance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6F369-BEE7-F849-8CBA-1FF4690D7F8D}"/>
              </a:ext>
            </a:extLst>
          </p:cNvPr>
          <p:cNvSpPr txBox="1"/>
          <p:nvPr/>
        </p:nvSpPr>
        <p:spPr>
          <a:xfrm>
            <a:off x="3781168" y="1743838"/>
            <a:ext cx="231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Manhattan Distance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C8EDC-6E77-F041-AC81-002EAD193297}"/>
              </a:ext>
            </a:extLst>
          </p:cNvPr>
          <p:cNvSpPr txBox="1"/>
          <p:nvPr/>
        </p:nvSpPr>
        <p:spPr>
          <a:xfrm>
            <a:off x="3070653" y="4324864"/>
            <a:ext cx="31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CE7E41-EC4D-384E-8503-896A6114E0FE}"/>
              </a:ext>
            </a:extLst>
          </p:cNvPr>
          <p:cNvSpPr txBox="1"/>
          <p:nvPr/>
        </p:nvSpPr>
        <p:spPr>
          <a:xfrm>
            <a:off x="7691388" y="4174007"/>
            <a:ext cx="31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42182-6D3A-5244-B123-FFECD1616DF5}"/>
              </a:ext>
            </a:extLst>
          </p:cNvPr>
          <p:cNvSpPr txBox="1"/>
          <p:nvPr/>
        </p:nvSpPr>
        <p:spPr>
          <a:xfrm>
            <a:off x="7695504" y="1743838"/>
            <a:ext cx="31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675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45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Kakarla, Ramcharan</dc:creator>
  <cp:lastModifiedBy>Kakarla, Ramcharan</cp:lastModifiedBy>
  <cp:revision>14</cp:revision>
  <dcterms:created xsi:type="dcterms:W3CDTF">2020-07-21T20:56:46Z</dcterms:created>
  <dcterms:modified xsi:type="dcterms:W3CDTF">2020-07-23T21:56:58Z</dcterms:modified>
</cp:coreProperties>
</file>