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CB62F-C944-0B49-9560-FF9DB4476F7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53B3-6C68-694D-8F28-52D92A03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D6D-AC85-E64B-8FAD-57ACE377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C2CFE-55BE-634E-B769-E37EA4D6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C23E-ED69-EC43-B8D9-729D43A2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79EB-B64F-D949-8FB7-2334B70C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4F1-1129-2E4D-A3F8-F4E9F388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2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9BF5-9D57-1742-9581-0BFD8E65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54B26-9C85-224D-BBDC-E3DD88EB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0B37-1EC5-D941-B1AC-3674D5DF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FB19-DB3F-C045-8265-CC27D4A6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23CB-5EF3-6144-9F71-6C7DC358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F22C1-6CB2-C74A-BE2F-ED14E4DBF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526CF-98AC-DA48-81BD-0ADA74FB3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B302-D86C-514E-9364-933139BE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9CD-7CD5-244D-992A-DDB516B5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D0A5-A2C3-904E-8075-4BF33B8A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2FA6-7B9E-4545-9A86-B74CA97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2829-7A93-CB41-AB27-9022A28F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7C33-F605-224E-8E8C-1E3D2627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E42-C49B-574A-9026-64CA98B8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F531-A8B9-8A4F-8EBC-E94278F9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FBA0-9725-FA4A-8E92-18CD3DC6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4A0C-0C7E-8249-8AEB-52AE1334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64BA-241D-B84F-86A5-F0279BA9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8916-1C82-3340-A4B6-4E65F3B7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6C80-55A4-D149-ABF3-DBD3CEB6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A4F6-D90E-7342-85CA-A375447E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0B72-5F9B-DD4C-B757-31D22E5A9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384E9-1ED7-7D48-AA75-57AEA9E7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6F28A-CC0C-3047-A091-8FE956D0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E0E37-44D6-BA4F-85AA-5212254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8B272-A402-E14B-876F-BC9A353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A607-367D-FB44-AFB3-D0895F80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B618-1157-AD46-9A08-D7A6F405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F55-2138-5F48-AE80-8981357E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F71DB-E9AB-B649-9CF7-48350E9A1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5219B-7CDA-594B-9D24-753EE0163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23A60-C3B7-D24A-AF92-15A400B1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7619-B362-6F4C-8739-AC3135E3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2D2A3-1484-F34A-AAC1-22887DF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D5D-3F82-E345-A571-F479EFB4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BDDA4-7A88-A140-A408-066EC5FB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22DF3-20D3-9948-A6B9-FCF97B5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B127C-4621-8C49-B4C8-A2981D2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99B19-24E5-E242-B425-590BF231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308EE-D415-0C42-BE47-0D5E9DAA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A1276-1A3B-524B-B0D7-849A0CF6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F97F-91D3-E848-A755-CC41F5A6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26BA-FD04-A247-A28A-8686CFEF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B8B1-2B9F-174F-B548-15D45A13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9541-B364-0849-B578-0B50CE1F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CFD6E-D05F-B243-9EBF-EE9DFF8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2B44-D47E-5047-87B5-1A7B3A76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D705-624F-3E4E-95D4-450EC661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C61D2-C695-FB41-8714-F5BA46CEC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0158F-32A7-5F40-BC37-DD4E18A29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E1234-BBD6-BA42-A501-EDF73934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51C9D-D1F5-5646-8EE2-D5046143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9272-BCF2-BB4D-8A72-D6BD1EAD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01CE8-EC02-6C43-8817-582FAAD1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B752-44B8-2248-AC1C-9BBA583A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6E17-9D26-FC47-B8DE-8642B0D35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44CA-54D5-7D4C-892A-6DE9A5A5C09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3810-E359-B74D-85E9-F97297093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AB90-B7E8-A94F-B050-2D3B6B7E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9988-39C3-3D4C-89BF-2C26807A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7A8B1D9-0448-CF43-BCF6-2B72E98DDE67}"/>
              </a:ext>
            </a:extLst>
          </p:cNvPr>
          <p:cNvGrpSpPr/>
          <p:nvPr/>
        </p:nvGrpSpPr>
        <p:grpSpPr>
          <a:xfrm>
            <a:off x="4260731" y="74900"/>
            <a:ext cx="4783066" cy="6708200"/>
            <a:chOff x="4260731" y="74900"/>
            <a:chExt cx="4783066" cy="67082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5167664-6A7C-E04E-B393-B249FA863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0731" y="74900"/>
              <a:ext cx="4783066" cy="67082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C751AE5-DB48-5548-B6D7-4D62CDE950C3}"/>
                </a:ext>
              </a:extLst>
            </p:cNvPr>
            <p:cNvCxnSpPr/>
            <p:nvPr/>
          </p:nvCxnSpPr>
          <p:spPr>
            <a:xfrm flipH="1">
              <a:off x="6373504" y="1719618"/>
              <a:ext cx="7096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5EC97B-51BA-A64F-AE25-955DD87A0CCE}"/>
                </a:ext>
              </a:extLst>
            </p:cNvPr>
            <p:cNvSpPr/>
            <p:nvPr/>
          </p:nvSpPr>
          <p:spPr>
            <a:xfrm>
              <a:off x="7083188" y="1535687"/>
              <a:ext cx="367862" cy="367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02D9985-2608-F845-B1AD-D40CC2A6990E}"/>
                </a:ext>
              </a:extLst>
            </p:cNvPr>
            <p:cNvCxnSpPr/>
            <p:nvPr/>
          </p:nvCxnSpPr>
          <p:spPr>
            <a:xfrm flipH="1">
              <a:off x="6557435" y="2660294"/>
              <a:ext cx="7096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2E8506-49DD-A642-84B6-384ABE2E063B}"/>
                </a:ext>
              </a:extLst>
            </p:cNvPr>
            <p:cNvSpPr/>
            <p:nvPr/>
          </p:nvSpPr>
          <p:spPr>
            <a:xfrm>
              <a:off x="7267119" y="2476363"/>
              <a:ext cx="367862" cy="367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F01D59-D785-2542-B511-0B3A68097E46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8" y="4140999"/>
              <a:ext cx="0" cy="5034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71E9C3-FF89-CF42-999A-5D9743D8682E}"/>
                </a:ext>
              </a:extLst>
            </p:cNvPr>
            <p:cNvSpPr/>
            <p:nvPr/>
          </p:nvSpPr>
          <p:spPr>
            <a:xfrm>
              <a:off x="8243797" y="3957068"/>
              <a:ext cx="367862" cy="367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A77616-59F3-E942-9AD2-55F73DD2D62E}"/>
                </a:ext>
              </a:extLst>
            </p:cNvPr>
            <p:cNvCxnSpPr/>
            <p:nvPr/>
          </p:nvCxnSpPr>
          <p:spPr>
            <a:xfrm flipH="1">
              <a:off x="5574718" y="5019866"/>
              <a:ext cx="7096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5A774-77BE-0B42-8CAA-3F591CE28AF1}"/>
                </a:ext>
              </a:extLst>
            </p:cNvPr>
            <p:cNvSpPr/>
            <p:nvPr/>
          </p:nvSpPr>
          <p:spPr>
            <a:xfrm>
              <a:off x="6284402" y="4835935"/>
              <a:ext cx="367862" cy="367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11179B-0132-8745-8404-A7937DE7EE6B}"/>
                </a:ext>
              </a:extLst>
            </p:cNvPr>
            <p:cNvSpPr/>
            <p:nvPr/>
          </p:nvSpPr>
          <p:spPr>
            <a:xfrm>
              <a:off x="8427728" y="5423812"/>
              <a:ext cx="367862" cy="367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A9BC1D-6593-B649-8352-526115721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659" y="5118538"/>
              <a:ext cx="1" cy="305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FC0982-9893-C347-ADC4-A8CEFC51974B}"/>
                </a:ext>
              </a:extLst>
            </p:cNvPr>
            <p:cNvCxnSpPr>
              <a:cxnSpLocks/>
            </p:cNvCxnSpPr>
            <p:nvPr/>
          </p:nvCxnSpPr>
          <p:spPr>
            <a:xfrm>
              <a:off x="8179521" y="5933487"/>
              <a:ext cx="0" cy="5034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280EC9-C67F-8642-A79A-17B8CEA6CE24}"/>
                </a:ext>
              </a:extLst>
            </p:cNvPr>
            <p:cNvSpPr/>
            <p:nvPr/>
          </p:nvSpPr>
          <p:spPr>
            <a:xfrm>
              <a:off x="7995590" y="5749556"/>
              <a:ext cx="367862" cy="367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7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F78891-749C-2A40-B8AD-56BB8063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66" y="1296537"/>
            <a:ext cx="9621673" cy="38486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7E09B0-87A8-0C49-AB9A-3D432CE42331}"/>
              </a:ext>
            </a:extLst>
          </p:cNvPr>
          <p:cNvCxnSpPr/>
          <p:nvPr/>
        </p:nvCxnSpPr>
        <p:spPr>
          <a:xfrm flipV="1">
            <a:off x="3903260" y="2292824"/>
            <a:ext cx="4967785" cy="244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B1F9F-5934-AA4D-B750-8914B782B152}"/>
              </a:ext>
            </a:extLst>
          </p:cNvPr>
          <p:cNvCxnSpPr/>
          <p:nvPr/>
        </p:nvCxnSpPr>
        <p:spPr>
          <a:xfrm flipV="1">
            <a:off x="5129048" y="2259724"/>
            <a:ext cx="4162097" cy="25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F55A5D-DE32-EE45-B77B-9F4F124B8A47}"/>
              </a:ext>
            </a:extLst>
          </p:cNvPr>
          <p:cNvCxnSpPr/>
          <p:nvPr/>
        </p:nvCxnSpPr>
        <p:spPr>
          <a:xfrm>
            <a:off x="2238703" y="1545021"/>
            <a:ext cx="744132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06F48-0EE7-C84E-B526-CDAB2CFE5367}"/>
              </a:ext>
            </a:extLst>
          </p:cNvPr>
          <p:cNvCxnSpPr/>
          <p:nvPr/>
        </p:nvCxnSpPr>
        <p:spPr>
          <a:xfrm>
            <a:off x="3993931" y="1489881"/>
            <a:ext cx="3573517" cy="8029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6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Krishnan</dc:creator>
  <cp:lastModifiedBy>Sundar Krishnan</cp:lastModifiedBy>
  <cp:revision>34</cp:revision>
  <dcterms:created xsi:type="dcterms:W3CDTF">2020-08-06T18:59:56Z</dcterms:created>
  <dcterms:modified xsi:type="dcterms:W3CDTF">2020-08-25T23:04:28Z</dcterms:modified>
</cp:coreProperties>
</file>