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4B7C-3EE9-4FA5-B7BD-7822E8719F3D}" type="datetimeFigureOut">
              <a:rPr lang="en-US" smtClean="0"/>
              <a:t>5/16/2010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2377-3995-4CDC-9E69-A0A2918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2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4B7C-3EE9-4FA5-B7BD-7822E8719F3D}" type="datetimeFigureOut">
              <a:rPr lang="en-US" smtClean="0"/>
              <a:t>5/16/2010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2377-3995-4CDC-9E69-A0A2918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5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4B7C-3EE9-4FA5-B7BD-7822E8719F3D}" type="datetimeFigureOut">
              <a:rPr lang="en-US" smtClean="0"/>
              <a:t>5/16/2010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2377-3995-4CDC-9E69-A0A2918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8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4B7C-3EE9-4FA5-B7BD-7822E8719F3D}" type="datetimeFigureOut">
              <a:rPr lang="en-US" smtClean="0"/>
              <a:t>5/16/2010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2377-3995-4CDC-9E69-A0A2918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7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4B7C-3EE9-4FA5-B7BD-7822E8719F3D}" type="datetimeFigureOut">
              <a:rPr lang="en-US" smtClean="0"/>
              <a:t>5/16/2010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2377-3995-4CDC-9E69-A0A2918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5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4B7C-3EE9-4FA5-B7BD-7822E8719F3D}" type="datetimeFigureOut">
              <a:rPr lang="en-US" smtClean="0"/>
              <a:t>5/16/2010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2377-3995-4CDC-9E69-A0A2918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4B7C-3EE9-4FA5-B7BD-7822E8719F3D}" type="datetimeFigureOut">
              <a:rPr lang="en-US" smtClean="0"/>
              <a:t>5/16/2010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2377-3995-4CDC-9E69-A0A2918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4B7C-3EE9-4FA5-B7BD-7822E8719F3D}" type="datetimeFigureOut">
              <a:rPr lang="en-US" smtClean="0"/>
              <a:t>5/16/2010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2377-3995-4CDC-9E69-A0A2918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1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4B7C-3EE9-4FA5-B7BD-7822E8719F3D}" type="datetimeFigureOut">
              <a:rPr lang="en-US" smtClean="0"/>
              <a:t>5/16/2010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2377-3995-4CDC-9E69-A0A2918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5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4B7C-3EE9-4FA5-B7BD-7822E8719F3D}" type="datetimeFigureOut">
              <a:rPr lang="en-US" smtClean="0"/>
              <a:t>5/16/2010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2377-3995-4CDC-9E69-A0A2918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3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4B7C-3EE9-4FA5-B7BD-7822E8719F3D}" type="datetimeFigureOut">
              <a:rPr lang="en-US" smtClean="0"/>
              <a:t>5/16/2010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92377-3995-4CDC-9E69-A0A2918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F4B7C-3EE9-4FA5-B7BD-7822E8719F3D}" type="datetimeFigureOut">
              <a:rPr lang="en-US" smtClean="0"/>
              <a:t>5/16/2010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2377-3995-4CDC-9E69-A0A29183F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7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 flipV="1">
            <a:off x="914400" y="762000"/>
            <a:ext cx="1" cy="518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4400" y="5943600"/>
            <a:ext cx="716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143000" y="1143000"/>
            <a:ext cx="2438400" cy="2438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Desktop</a:t>
            </a:r>
          </a:p>
          <a:p>
            <a:pPr algn="ctr"/>
            <a:r>
              <a:rPr lang="en-US" sz="2000" b="1" dirty="0" smtClean="0"/>
              <a:t>Applications</a:t>
            </a:r>
            <a:endParaRPr lang="en-US" sz="2000" b="1" dirty="0"/>
          </a:p>
        </p:txBody>
      </p:sp>
      <p:sp>
        <p:nvSpPr>
          <p:cNvPr id="16" name="Oval 15"/>
          <p:cNvSpPr/>
          <p:nvPr/>
        </p:nvSpPr>
        <p:spPr>
          <a:xfrm>
            <a:off x="5192486" y="3276600"/>
            <a:ext cx="2438400" cy="2438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Web</a:t>
            </a:r>
          </a:p>
          <a:p>
            <a:pPr algn="ctr"/>
            <a:r>
              <a:rPr lang="en-US" sz="2000" b="1" dirty="0" smtClean="0"/>
              <a:t>Applications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 rot="18368600">
            <a:off x="2531473" y="2978218"/>
            <a:ext cx="3700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SILVERLIGHT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 rot="12964568">
            <a:off x="3554683" y="2469945"/>
            <a:ext cx="6096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2233901">
            <a:off x="4629986" y="3233894"/>
            <a:ext cx="6096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48458" y="1362611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RICH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6176962" y="5943600"/>
            <a:ext cx="1453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REACH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537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914400" y="762000"/>
            <a:ext cx="1" cy="518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914400" y="5943600"/>
            <a:ext cx="716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143000" y="1143000"/>
            <a:ext cx="2438400" cy="2438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Desktop</a:t>
            </a:r>
          </a:p>
          <a:p>
            <a:pPr algn="ctr"/>
            <a:r>
              <a:rPr lang="en-US" sz="2000" b="1" dirty="0" smtClean="0"/>
              <a:t>Applications</a:t>
            </a:r>
            <a:endParaRPr lang="en-US" sz="2000" b="1" dirty="0"/>
          </a:p>
        </p:txBody>
      </p:sp>
      <p:sp>
        <p:nvSpPr>
          <p:cNvPr id="5" name="Oval 4"/>
          <p:cNvSpPr/>
          <p:nvPr/>
        </p:nvSpPr>
        <p:spPr>
          <a:xfrm>
            <a:off x="5192486" y="3276600"/>
            <a:ext cx="2438400" cy="2438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Web</a:t>
            </a:r>
          </a:p>
          <a:p>
            <a:pPr algn="ctr"/>
            <a:r>
              <a:rPr lang="en-US" sz="2000" b="1" dirty="0" smtClean="0"/>
              <a:t>Applications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48458" y="1362611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RICH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6176962" y="5943600"/>
            <a:ext cx="1453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REACH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 rot="18367196">
            <a:off x="3211287" y="2616056"/>
            <a:ext cx="23695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GAP</a:t>
            </a:r>
            <a:endParaRPr lang="en-US" sz="4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77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robertlair</dc:creator>
  <cp:lastModifiedBy>robertlair</cp:lastModifiedBy>
  <cp:revision>2</cp:revision>
  <dcterms:created xsi:type="dcterms:W3CDTF">2010-05-16T20:17:37Z</dcterms:created>
  <dcterms:modified xsi:type="dcterms:W3CDTF">2010-05-16T20:40:58Z</dcterms:modified>
</cp:coreProperties>
</file>