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7010400" cy="9236075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4136">
          <p15:clr>
            <a:srgbClr val="A4A3A4"/>
          </p15:clr>
        </p15:guide>
        <p15:guide id="4" orient="horz" pos="1929">
          <p15:clr>
            <a:srgbClr val="A4A3A4"/>
          </p15:clr>
        </p15:guide>
        <p15:guide id="5" orient="horz" pos="2537">
          <p15:clr>
            <a:srgbClr val="A4A3A4"/>
          </p15:clr>
        </p15:guide>
        <p15:guide id="6" pos="5381">
          <p15:clr>
            <a:srgbClr val="A4A3A4"/>
          </p15:clr>
        </p15:guide>
        <p15:guide id="7" pos="381">
          <p15:clr>
            <a:srgbClr val="A4A3A4"/>
          </p15:clr>
        </p15:guide>
        <p15:guide id="8" pos="2310">
          <p15:clr>
            <a:srgbClr val="A4A3A4"/>
          </p15:clr>
        </p15:guide>
        <p15:guide id="9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723">
          <p15:clr>
            <a:srgbClr val="A4A3A4"/>
          </p15:clr>
        </p15:guide>
        <p15:guide id="3" pos="3603">
          <p15:clr>
            <a:srgbClr val="A4A3A4"/>
          </p15:clr>
        </p15:guide>
        <p15:guide id="4" pos="739">
          <p15:clr>
            <a:srgbClr val="A4A3A4"/>
          </p15:clr>
        </p15:guide>
        <p15:guide id="5" pos="368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20F"/>
    <a:srgbClr val="B4B4B4"/>
    <a:srgbClr val="3FB6FF"/>
    <a:srgbClr val="FFFFFF"/>
    <a:srgbClr val="EBEBEB"/>
    <a:srgbClr val="000000"/>
    <a:srgbClr val="0092EF"/>
    <a:srgbClr val="C4C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00" autoAdjust="0"/>
  </p:normalViewPr>
  <p:slideViewPr>
    <p:cSldViewPr snapToGrid="0">
      <p:cViewPr varScale="1">
        <p:scale>
          <a:sx n="87" d="100"/>
          <a:sy n="87" d="100"/>
        </p:scale>
        <p:origin x="749" y="67"/>
      </p:cViewPr>
      <p:guideLst>
        <p:guide orient="horz" pos="2058"/>
        <p:guide orient="horz" pos="720"/>
        <p:guide orient="horz" pos="4136"/>
        <p:guide orient="horz" pos="1929"/>
        <p:guide orient="horz" pos="2537"/>
        <p:guide pos="5381"/>
        <p:guide pos="381"/>
        <p:guide pos="2310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60" y="810"/>
      </p:cViewPr>
      <p:guideLst>
        <p:guide orient="horz" pos="2909"/>
        <p:guide pos="723"/>
        <p:guide pos="3603"/>
        <p:guide pos="739"/>
        <p:guide pos="36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4776" y="8947152"/>
            <a:ext cx="303847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8588" y="8877302"/>
            <a:ext cx="427037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56BE8B4D-E9DC-4065-A7C5-62E8F426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832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8E8E95"/>
            </a:solidFill>
          </a:ln>
        </p:spPr>
        <p:txBody>
          <a:bodyPr vert="horz" lIns="91952" tIns="45976" rIns="91952" bIns="4597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8401" y="4387852"/>
            <a:ext cx="4678363" cy="4156075"/>
          </a:xfrm>
          <a:prstGeom prst="rect">
            <a:avLst/>
          </a:prstGeom>
        </p:spPr>
        <p:txBody>
          <a:bodyPr vert="horz" lIns="91952" tIns="45976" rIns="91952" bIns="45976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4776" y="8943977"/>
            <a:ext cx="279082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marL="0" marR="0" indent="0" algn="l" defTabSz="919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508751" y="8877300"/>
            <a:ext cx="396875" cy="217488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92496263-4020-44A3-B362-8145EDE28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1352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36538" indent="-236538" algn="l" rtl="0" fontAlgn="base">
      <a:lnSpc>
        <a:spcPct val="95000"/>
      </a:lnSpc>
      <a:spcBef>
        <a:spcPct val="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574675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10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_2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_3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_1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8" y="1442636"/>
            <a:ext cx="4014196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4536482" y="1442636"/>
            <a:ext cx="4040781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522288" y="3938588"/>
            <a:ext cx="401419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4557190" y="3938588"/>
            <a:ext cx="4020073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6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7" y="1442636"/>
            <a:ext cx="3920923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2"/>
          </p:nvPr>
        </p:nvSpPr>
        <p:spPr>
          <a:xfrm>
            <a:off x="4675188" y="1424975"/>
            <a:ext cx="3902075" cy="2374294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3"/>
          </p:nvPr>
        </p:nvSpPr>
        <p:spPr>
          <a:xfrm>
            <a:off x="4675188" y="3928056"/>
            <a:ext cx="3902075" cy="2318757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main"/>
          <p:cNvSpPr>
            <a:spLocks noGrp="1"/>
          </p:cNvSpPr>
          <p:nvPr>
            <p:ph type="body" sz="quarter" idx="14"/>
          </p:nvPr>
        </p:nvSpPr>
        <p:spPr>
          <a:xfrm>
            <a:off x="522288" y="3927475"/>
            <a:ext cx="3921125" cy="23193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2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74328" y="1335881"/>
            <a:ext cx="4020400" cy="3167063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main"/>
          <p:cNvSpPr>
            <a:spLocks noGrp="1"/>
          </p:cNvSpPr>
          <p:nvPr>
            <p:ph type="body" sz="quarter" idx="13"/>
          </p:nvPr>
        </p:nvSpPr>
        <p:spPr>
          <a:xfrm>
            <a:off x="474663" y="4622800"/>
            <a:ext cx="8089900" cy="1352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4"/>
          </p:nvPr>
        </p:nvSpPr>
        <p:spPr>
          <a:xfrm>
            <a:off x="4494728" y="1335088"/>
            <a:ext cx="4082535" cy="3168650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9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main"/>
          <p:cNvSpPr>
            <a:spLocks noGrp="1"/>
          </p:cNvSpPr>
          <p:nvPr>
            <p:ph type="pic" sz="quarter" idx="11"/>
          </p:nvPr>
        </p:nvSpPr>
        <p:spPr>
          <a:xfrm>
            <a:off x="522288" y="1377950"/>
            <a:ext cx="8054975" cy="3811588"/>
          </a:xfrm>
        </p:spPr>
        <p:txBody>
          <a:bodyPr/>
          <a:lstStyle/>
          <a:p>
            <a:endParaRPr lang="en-SG"/>
          </a:p>
        </p:txBody>
      </p:sp>
      <p:sp>
        <p:nvSpPr>
          <p:cNvPr id="7" name="Text_main"/>
          <p:cNvSpPr>
            <a:spLocks noGrp="1"/>
          </p:cNvSpPr>
          <p:nvPr>
            <p:ph type="body" sz="quarter" idx="12"/>
          </p:nvPr>
        </p:nvSpPr>
        <p:spPr>
          <a:xfrm>
            <a:off x="522288" y="5332413"/>
            <a:ext cx="8054975" cy="8112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00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ext_main"/>
          <p:cNvSpPr>
            <a:spLocks noGrp="1"/>
          </p:cNvSpPr>
          <p:nvPr>
            <p:ph type="body" sz="quarter" idx="11"/>
          </p:nvPr>
        </p:nvSpPr>
        <p:spPr>
          <a:xfrm>
            <a:off x="522288" y="1403350"/>
            <a:ext cx="8054975" cy="2233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Table_main"/>
          <p:cNvSpPr>
            <a:spLocks noGrp="1"/>
          </p:cNvSpPr>
          <p:nvPr>
            <p:ph type="tbl" sz="quarter" idx="12"/>
          </p:nvPr>
        </p:nvSpPr>
        <p:spPr>
          <a:xfrm>
            <a:off x="522288" y="3860416"/>
            <a:ext cx="8054975" cy="1944687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0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599"/>
            <a:ext cx="7794625" cy="241662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878943"/>
            <a:ext cx="7794625" cy="2367870"/>
          </a:xfr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5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601"/>
            <a:ext cx="7794625" cy="1771650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258457"/>
            <a:ext cx="7794625" cy="1885043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3"/>
          </p:nvPr>
        </p:nvSpPr>
        <p:spPr>
          <a:xfrm>
            <a:off x="685800" y="5224463"/>
            <a:ext cx="7783513" cy="1111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_sup"/>
          <p:cNvSpPr>
            <a:spLocks noGrp="1"/>
          </p:cNvSpPr>
          <p:nvPr>
            <p:ph type="body" sz="quarter" idx="14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8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2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0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2364687E-761B-43D8-B588-F0439F3D23E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903663" y="6246813"/>
            <a:ext cx="2582862" cy="365125"/>
          </a:xfrm>
          <a:prstGeom prst="rect">
            <a:avLst/>
          </a:prstGeom>
        </p:spPr>
        <p:txBody>
          <a:bodyPr/>
          <a:lstStyle>
            <a:lvl1pPr algn="ctr">
              <a:defRPr sz="75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WD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C7802933-C869-4292-A46A-9976A492210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_main"/>
          <p:cNvSpPr>
            <a:spLocks noGrp="1"/>
          </p:cNvSpPr>
          <p:nvPr>
            <p:ph sz="quarter" idx="10"/>
          </p:nvPr>
        </p:nvSpPr>
        <p:spPr>
          <a:xfrm>
            <a:off x="600075" y="1259150"/>
            <a:ext cx="8062913" cy="4600575"/>
          </a:xfrm>
        </p:spPr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B7E9B3E9-92D7-4A9A-945C-109F7F48499B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75C22ED3-74D9-4D1D-998A-509CE6EDB8C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SG" sz="2800" dirty="0">
                <a:solidFill>
                  <a:srgbClr val="4D4D4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Text_sup"/>
          <p:cNvSpPr>
            <a:spLocks noGrp="1"/>
          </p:cNvSpPr>
          <p:nvPr>
            <p:ph type="body" sz="quarter" idx="11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6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21806" y="1442636"/>
            <a:ext cx="3381375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5"/>
          </p:nvPr>
        </p:nvSpPr>
        <p:spPr>
          <a:xfrm>
            <a:off x="7220355" y="1442635"/>
            <a:ext cx="1672436" cy="9144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3823889" y="1443038"/>
            <a:ext cx="3375758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421806" y="3938588"/>
            <a:ext cx="338137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3823888" y="3938588"/>
            <a:ext cx="3375025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26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46113"/>
            <a:ext cx="805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79525"/>
            <a:ext cx="8053388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5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3" r:id="rId2"/>
    <p:sldLayoutId id="2147484074" r:id="rId3"/>
    <p:sldLayoutId id="2147484076" r:id="rId4"/>
    <p:sldLayoutId id="2147484077" r:id="rId5"/>
    <p:sldLayoutId id="2147484078" r:id="rId6"/>
    <p:sldLayoutId id="2147484079" r:id="rId7"/>
    <p:sldLayoutId id="2147484081" r:id="rId8"/>
    <p:sldLayoutId id="2147484085" r:id="rId9"/>
    <p:sldLayoutId id="2147484089" r:id="rId10"/>
    <p:sldLayoutId id="2147484082" r:id="rId11"/>
    <p:sldLayoutId id="2147484083" r:id="rId12"/>
    <p:sldLayoutId id="2147484084" r:id="rId13"/>
    <p:sldLayoutId id="2147484086" r:id="rId14"/>
    <p:sldLayoutId id="2147484087" r:id="rId15"/>
    <p:sldLayoutId id="2147484088" r:id="rId16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0" fontAlgn="base" hangingPunct="0">
        <a:spcBef>
          <a:spcPct val="50000"/>
        </a:spcBef>
        <a:spcAft>
          <a:spcPct val="0"/>
        </a:spcAft>
        <a:buClr>
          <a:srgbClr val="15B1F7"/>
        </a:buClr>
        <a:buSzPct val="70000"/>
        <a:buBlip>
          <a:blip r:embed="rId18"/>
        </a:buBlip>
        <a:defRPr sz="2400">
          <a:solidFill>
            <a:srgbClr val="4D4D4D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dirty="0">
          <a:solidFill>
            <a:srgbClr val="4D4D4D"/>
          </a:solidFill>
          <a:latin typeface="Arial" pitchFamily="34" charset="0"/>
          <a:cs typeface="Arial" pitchFamily="34" charset="0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3pPr>
      <a:lvl4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 sz="1600"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4pPr>
      <a:lvl5pPr marL="1096963" indent="-28575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4D4D4D"/>
          </a:solidFill>
          <a:latin typeface="+mn-lt"/>
          <a:ea typeface="HelveticaNeueLT Std Lt"/>
          <a:cs typeface="HelveticaNeueLT Std Lt" pitchFamily="34" charset="0"/>
        </a:defRPr>
      </a:lvl5pPr>
      <a:lvl6pPr marL="1474470" indent="-2857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sc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Helvetica 45 Light</vt:lpstr>
      <vt:lpstr>HelveticaNeueLT Std Lt</vt:lpstr>
      <vt:lpstr>HelveticaNeueLT Std Med</vt:lpstr>
      <vt:lpstr>HelveticaNeueLT Std Thin</vt:lpstr>
      <vt:lpstr>HelveticaNeueLT Std UltLt</vt:lpstr>
      <vt:lpstr>Arial</vt:lpstr>
      <vt:lpstr>Calibri</vt:lpstr>
      <vt:lpstr>Wingdings</vt:lpstr>
      <vt:lpstr>WD_WhiteBkg_Template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 Major Project Status 2013-03-28</dc:title>
  <dc:creator/>
  <cp:lastModifiedBy/>
  <cp:revision>3</cp:revision>
  <dcterms:created xsi:type="dcterms:W3CDTF">2013-01-17T22:03:42Z</dcterms:created>
  <dcterms:modified xsi:type="dcterms:W3CDTF">2018-02-10T13:42:08Z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tion">
    <vt:lpwstr/>
  </property>
  <property fmtid="{D5CDD505-2E9C-101B-9397-08002B2CF9AE}" pid="3" name="Preview">
    <vt:lpwstr/>
  </property>
</Properties>
</file>