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6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9144000" cy="6858000" type="screen4x3"/>
  <p:notesSz cx="7010400" cy="9236075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4136">
          <p15:clr>
            <a:srgbClr val="A4A3A4"/>
          </p15:clr>
        </p15:guide>
        <p15:guide id="4" orient="horz" pos="1929">
          <p15:clr>
            <a:srgbClr val="A4A3A4"/>
          </p15:clr>
        </p15:guide>
        <p15:guide id="5" orient="horz" pos="2537">
          <p15:clr>
            <a:srgbClr val="A4A3A4"/>
          </p15:clr>
        </p15:guide>
        <p15:guide id="6" pos="5381">
          <p15:clr>
            <a:srgbClr val="A4A3A4"/>
          </p15:clr>
        </p15:guide>
        <p15:guide id="7" pos="381">
          <p15:clr>
            <a:srgbClr val="A4A3A4"/>
          </p15:clr>
        </p15:guide>
        <p15:guide id="8" pos="2310">
          <p15:clr>
            <a:srgbClr val="A4A3A4"/>
          </p15:clr>
        </p15:guide>
        <p15:guide id="9" pos="2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723">
          <p15:clr>
            <a:srgbClr val="A4A3A4"/>
          </p15:clr>
        </p15:guide>
        <p15:guide id="3" pos="3603">
          <p15:clr>
            <a:srgbClr val="A4A3A4"/>
          </p15:clr>
        </p15:guide>
        <p15:guide id="4" pos="739">
          <p15:clr>
            <a:srgbClr val="A4A3A4"/>
          </p15:clr>
        </p15:guide>
        <p15:guide id="5" pos="368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20F"/>
    <a:srgbClr val="B4B4B4"/>
    <a:srgbClr val="3FB6FF"/>
    <a:srgbClr val="FFFFFF"/>
    <a:srgbClr val="EBEBEB"/>
    <a:srgbClr val="000000"/>
    <a:srgbClr val="0092EF"/>
    <a:srgbClr val="C4C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500" autoAdjust="0"/>
  </p:normalViewPr>
  <p:slideViewPr>
    <p:cSldViewPr snapToGrid="0">
      <p:cViewPr varScale="1">
        <p:scale>
          <a:sx n="87" d="100"/>
          <a:sy n="87" d="100"/>
        </p:scale>
        <p:origin x="749" y="67"/>
      </p:cViewPr>
      <p:guideLst>
        <p:guide orient="horz" pos="2058"/>
        <p:guide orient="horz" pos="720"/>
        <p:guide orient="horz" pos="4136"/>
        <p:guide orient="horz" pos="1929"/>
        <p:guide orient="horz" pos="2537"/>
        <p:guide pos="5381"/>
        <p:guide pos="381"/>
        <p:guide pos="2310"/>
        <p:guide pos="21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60" y="810"/>
      </p:cViewPr>
      <p:guideLst>
        <p:guide orient="horz" pos="2909"/>
        <p:guide pos="723"/>
        <p:guide pos="3603"/>
        <p:guide pos="739"/>
        <p:guide pos="3683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04776" y="8947152"/>
            <a:ext cx="303847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8588" y="8877302"/>
            <a:ext cx="427037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56BE8B4D-E9DC-4065-A7C5-62E8F426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8329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8E8E95"/>
            </a:solidFill>
          </a:ln>
        </p:spPr>
        <p:txBody>
          <a:bodyPr vert="horz" lIns="91952" tIns="45976" rIns="91952" bIns="4597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8401" y="4387852"/>
            <a:ext cx="4678363" cy="4156075"/>
          </a:xfrm>
          <a:prstGeom prst="rect">
            <a:avLst/>
          </a:prstGeom>
        </p:spPr>
        <p:txBody>
          <a:bodyPr vert="horz" lIns="91952" tIns="45976" rIns="91952" bIns="45976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4776" y="8943977"/>
            <a:ext cx="2790825" cy="214313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marL="0" marR="0" indent="0" algn="l" defTabSz="919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dirty="0">
                <a:solidFill>
                  <a:srgbClr val="8E8E9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508751" y="8877300"/>
            <a:ext cx="396875" cy="217488"/>
          </a:xfrm>
          <a:prstGeom prst="rect">
            <a:avLst/>
          </a:prstGeom>
        </p:spPr>
        <p:txBody>
          <a:bodyPr vert="horz" wrap="square" lIns="91952" tIns="45976" rIns="91952" bIns="45976" rtlCol="0" anchor="ctr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8E8E95"/>
                </a:solidFill>
                <a:latin typeface="+mn-lt"/>
              </a:defRPr>
            </a:lvl1pPr>
          </a:lstStyle>
          <a:p>
            <a:pPr>
              <a:defRPr/>
            </a:pPr>
            <a:fld id="{92496263-4020-44A3-B362-8145EDE287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4776" y="8888413"/>
            <a:ext cx="6800850" cy="0"/>
          </a:xfrm>
          <a:prstGeom prst="line">
            <a:avLst/>
          </a:prstGeom>
          <a:noFill/>
          <a:ln w="12700">
            <a:solidFill>
              <a:srgbClr val="8E8E95"/>
            </a:solidFill>
            <a:round/>
            <a:headEnd type="none" w="sm" len="sm"/>
            <a:tailEnd type="none" w="sm" len="sm"/>
          </a:ln>
          <a:effectLst/>
        </p:spPr>
        <p:txBody>
          <a:bodyPr wrap="none" lIns="91952" tIns="45976" rIns="91952" bIns="45976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E8E9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1352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36538" indent="-236538" algn="l" rtl="0" fontAlgn="base">
      <a:lnSpc>
        <a:spcPct val="95000"/>
      </a:lnSpc>
      <a:spcBef>
        <a:spcPct val="0"/>
      </a:spcBef>
      <a:spcAft>
        <a:spcPct val="0"/>
      </a:spcAft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574675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95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10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_2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_3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_1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8" y="1442636"/>
            <a:ext cx="4014196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4536482" y="1442636"/>
            <a:ext cx="4040781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522288" y="3938588"/>
            <a:ext cx="401419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4557190" y="3938588"/>
            <a:ext cx="4020073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16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522287" y="1442636"/>
            <a:ext cx="3920923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7" name="Picture_2"/>
          <p:cNvSpPr>
            <a:spLocks noGrp="1"/>
          </p:cNvSpPr>
          <p:nvPr>
            <p:ph type="pic" sz="quarter" idx="12"/>
          </p:nvPr>
        </p:nvSpPr>
        <p:spPr>
          <a:xfrm>
            <a:off x="4675188" y="1424975"/>
            <a:ext cx="3902075" cy="2374294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3"/>
          </p:nvPr>
        </p:nvSpPr>
        <p:spPr>
          <a:xfrm>
            <a:off x="4675188" y="3928056"/>
            <a:ext cx="3902075" cy="2318757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main"/>
          <p:cNvSpPr>
            <a:spLocks noGrp="1"/>
          </p:cNvSpPr>
          <p:nvPr>
            <p:ph type="body" sz="quarter" idx="14"/>
          </p:nvPr>
        </p:nvSpPr>
        <p:spPr>
          <a:xfrm>
            <a:off x="522288" y="3927475"/>
            <a:ext cx="3921125" cy="23193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2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74328" y="1335881"/>
            <a:ext cx="4020400" cy="3167063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main"/>
          <p:cNvSpPr>
            <a:spLocks noGrp="1"/>
          </p:cNvSpPr>
          <p:nvPr>
            <p:ph type="body" sz="quarter" idx="13"/>
          </p:nvPr>
        </p:nvSpPr>
        <p:spPr>
          <a:xfrm>
            <a:off x="474663" y="4622800"/>
            <a:ext cx="8089900" cy="1352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4"/>
          </p:nvPr>
        </p:nvSpPr>
        <p:spPr>
          <a:xfrm>
            <a:off x="4494728" y="1335088"/>
            <a:ext cx="4082535" cy="3168650"/>
          </a:xfrm>
        </p:spPr>
        <p:txBody>
          <a:bodyPr/>
          <a:lstStyle/>
          <a:p>
            <a:endParaRPr lang="en-SG"/>
          </a:p>
        </p:txBody>
      </p:sp>
      <p:sp>
        <p:nvSpPr>
          <p:cNvPr id="10" name="Text_sup"/>
          <p:cNvSpPr>
            <a:spLocks noGrp="1"/>
          </p:cNvSpPr>
          <p:nvPr>
            <p:ph type="body" sz="quarter" idx="15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9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main"/>
          <p:cNvSpPr>
            <a:spLocks noGrp="1"/>
          </p:cNvSpPr>
          <p:nvPr>
            <p:ph type="pic" sz="quarter" idx="11"/>
          </p:nvPr>
        </p:nvSpPr>
        <p:spPr>
          <a:xfrm>
            <a:off x="522288" y="1377950"/>
            <a:ext cx="8054975" cy="3811588"/>
          </a:xfrm>
        </p:spPr>
        <p:txBody>
          <a:bodyPr/>
          <a:lstStyle/>
          <a:p>
            <a:endParaRPr lang="en-SG"/>
          </a:p>
        </p:txBody>
      </p:sp>
      <p:sp>
        <p:nvSpPr>
          <p:cNvPr id="7" name="Text_main"/>
          <p:cNvSpPr>
            <a:spLocks noGrp="1"/>
          </p:cNvSpPr>
          <p:nvPr>
            <p:ph type="body" sz="quarter" idx="12"/>
          </p:nvPr>
        </p:nvSpPr>
        <p:spPr>
          <a:xfrm>
            <a:off x="522288" y="5332413"/>
            <a:ext cx="8054975" cy="81121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3006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ext_main"/>
          <p:cNvSpPr>
            <a:spLocks noGrp="1"/>
          </p:cNvSpPr>
          <p:nvPr>
            <p:ph type="body" sz="quarter" idx="11"/>
          </p:nvPr>
        </p:nvSpPr>
        <p:spPr>
          <a:xfrm>
            <a:off x="522288" y="1403350"/>
            <a:ext cx="8054975" cy="22332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Table_main"/>
          <p:cNvSpPr>
            <a:spLocks noGrp="1"/>
          </p:cNvSpPr>
          <p:nvPr>
            <p:ph type="tbl" sz="quarter" idx="12"/>
          </p:nvPr>
        </p:nvSpPr>
        <p:spPr>
          <a:xfrm>
            <a:off x="522288" y="3860416"/>
            <a:ext cx="8054975" cy="1944687"/>
          </a:xfrm>
        </p:spPr>
        <p:txBody>
          <a:bodyPr/>
          <a:lstStyle/>
          <a:p>
            <a:endParaRPr lang="en-SG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0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599"/>
            <a:ext cx="7794625" cy="241662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878943"/>
            <a:ext cx="7794625" cy="2367870"/>
          </a:xfr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SG" dirty="0"/>
          </a:p>
        </p:txBody>
      </p:sp>
      <p:sp>
        <p:nvSpPr>
          <p:cNvPr id="8" name="Text_sup"/>
          <p:cNvSpPr>
            <a:spLocks noGrp="1"/>
          </p:cNvSpPr>
          <p:nvPr>
            <p:ph type="body" sz="quarter" idx="13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5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abl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Table1"/>
          <p:cNvSpPr>
            <a:spLocks noGrp="1"/>
          </p:cNvSpPr>
          <p:nvPr>
            <p:ph type="tbl" sz="quarter" idx="11"/>
          </p:nvPr>
        </p:nvSpPr>
        <p:spPr>
          <a:xfrm>
            <a:off x="674688" y="1371601"/>
            <a:ext cx="7794625" cy="1771650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7" name="Table2"/>
          <p:cNvSpPr>
            <a:spLocks noGrp="1"/>
          </p:cNvSpPr>
          <p:nvPr>
            <p:ph type="tbl" sz="quarter" idx="12"/>
          </p:nvPr>
        </p:nvSpPr>
        <p:spPr>
          <a:xfrm>
            <a:off x="674688" y="3258457"/>
            <a:ext cx="7794625" cy="1885043"/>
          </a:xfrm>
        </p:spPr>
        <p:txBody>
          <a:bodyPr/>
          <a:lstStyle>
            <a:lvl1pPr>
              <a:defRPr sz="1100"/>
            </a:lvl1pPr>
          </a:lstStyle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3"/>
          </p:nvPr>
        </p:nvSpPr>
        <p:spPr>
          <a:xfrm>
            <a:off x="685800" y="5224463"/>
            <a:ext cx="7783513" cy="11112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9" name="Text_sup"/>
          <p:cNvSpPr>
            <a:spLocks noGrp="1"/>
          </p:cNvSpPr>
          <p:nvPr>
            <p:ph type="body" sz="quarter" idx="14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8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nen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2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B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/>
          <p:nvPr userDrawn="1"/>
        </p:nvSpPr>
        <p:spPr bwMode="auto">
          <a:xfrm>
            <a:off x="6924865" y="9282"/>
            <a:ext cx="45719" cy="6848718"/>
          </a:xfrm>
          <a:prstGeom prst="rect">
            <a:avLst/>
          </a:prstGeom>
          <a:solidFill>
            <a:srgbClr val="000000">
              <a:alpha val="7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317500"/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" name="Rectangle 10"/>
          <p:cNvSpPr/>
          <p:nvPr userDrawn="1"/>
        </p:nvSpPr>
        <p:spPr bwMode="auto">
          <a:xfrm rot="5400000">
            <a:off x="4549775" y="-419099"/>
            <a:ext cx="47625" cy="9144000"/>
          </a:xfrm>
          <a:prstGeom prst="rect">
            <a:avLst/>
          </a:prstGeom>
          <a:gradFill flip="none" rotWithShape="1">
            <a:gsLst>
              <a:gs pos="77000">
                <a:schemeClr val="bg2">
                  <a:tint val="66000"/>
                  <a:satMod val="160000"/>
                  <a:lumMod val="60000"/>
                </a:schemeClr>
              </a:gs>
              <a:gs pos="0">
                <a:srgbClr val="D9D9D9"/>
              </a:gs>
              <a:gs pos="100000">
                <a:schemeClr val="bg2">
                  <a:tint val="23500"/>
                  <a:satMod val="160000"/>
                  <a:lumMod val="22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82124" tIns="41061" rIns="82124" bIns="41061" anchor="ctr"/>
          <a:lstStyle/>
          <a:p>
            <a:pPr algn="ctr" defTabSz="814388" eaLnBrk="0" hangingPunct="0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521283"/>
            <a:ext cx="5767071" cy="872059"/>
          </a:xfrm>
        </p:spPr>
        <p:txBody>
          <a:bodyPr lIns="0" tIns="0" rIns="0" bIns="0" anchor="t"/>
          <a:lstStyle>
            <a:lvl1pPr>
              <a:lnSpc>
                <a:spcPct val="80000"/>
              </a:lnSpc>
              <a:defRPr sz="500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5038999"/>
            <a:ext cx="5716588" cy="557213"/>
          </a:xfrm>
        </p:spPr>
        <p:txBody>
          <a:bodyPr lIns="0" tIns="0" rIns="0" bIns="0" anchor="b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628650" y="5603385"/>
            <a:ext cx="5716588" cy="438150"/>
          </a:xfrm>
        </p:spPr>
        <p:txBody>
          <a:bodyPr lIns="0" tIns="0" rIns="0" bIns="0"/>
          <a:lstStyle>
            <a:lvl1pPr marL="0" indent="0">
              <a:buFontTx/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457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8650" y="3595568"/>
            <a:ext cx="5716588" cy="557213"/>
          </a:xfr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>
                <a:latin typeface="HelveticaNeueLT Std UltLt" pitchFamily="34" charset="0"/>
              </a:defRPr>
            </a:lvl2pPr>
            <a:lvl3pPr marL="457200" indent="0">
              <a:buNone/>
              <a:defRPr sz="2400">
                <a:latin typeface="HelveticaNeueLT Std UltLt" pitchFamily="34" charset="0"/>
              </a:defRPr>
            </a:lvl3pPr>
            <a:lvl4pPr marL="457200" indent="0">
              <a:buNone/>
              <a:defRPr sz="2000">
                <a:latin typeface="HelveticaNeueLT Std UltLt" pitchFamily="34" charset="0"/>
              </a:defRPr>
            </a:lvl4pPr>
            <a:lvl5pPr marL="457200" indent="0">
              <a:buNone/>
              <a:defRPr sz="1800">
                <a:latin typeface="HelveticaNeueLT Std UltLt" pitchFamily="34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2364687E-761B-43D8-B588-F0439F3D23E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903663" y="6246813"/>
            <a:ext cx="2582862" cy="365125"/>
          </a:xfrm>
          <a:prstGeom prst="rect">
            <a:avLst/>
          </a:prstGeom>
        </p:spPr>
        <p:txBody>
          <a:bodyPr/>
          <a:lstStyle>
            <a:lvl1pPr algn="ctr">
              <a:defRPr sz="75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WD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C7802933-C869-4292-A46A-9976A492210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_main"/>
          <p:cNvSpPr>
            <a:spLocks noGrp="1"/>
          </p:cNvSpPr>
          <p:nvPr>
            <p:ph sz="quarter" idx="10"/>
          </p:nvPr>
        </p:nvSpPr>
        <p:spPr>
          <a:xfrm>
            <a:off x="600075" y="1259150"/>
            <a:ext cx="8062913" cy="4600575"/>
          </a:xfrm>
        </p:spPr>
        <p:txBody>
          <a:bodyPr/>
          <a:lstStyle>
            <a:lvl1pPr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-227013">
              <a:buFont typeface="Wingdings" pitchFamily="2" charset="2"/>
              <a:buChar char="§"/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 marL="914400" indent="-227013">
              <a:buFont typeface="Wingdings" pitchFamily="2" charset="2"/>
              <a:buChar char="§"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B7E9B3E9-92D7-4A9A-945C-109F7F48499B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_glow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 userDrawn="1"/>
        </p:nvSpPr>
        <p:spPr>
          <a:xfrm>
            <a:off x="185738" y="6400800"/>
            <a:ext cx="1085850" cy="2476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>
              <a:defRPr/>
            </a:pPr>
            <a:fld id="{75C22ED3-74D9-4D1D-998A-509CE6EDB8C8}" type="slidenum">
              <a:rPr lang="en-US" sz="75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50" dirty="0">
              <a:solidFill>
                <a:schemeClr val="tx1">
                  <a:lumMod val="50000"/>
                  <a:lumOff val="5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872" y="646639"/>
            <a:ext cx="8054608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_up"/>
          <p:cNvSpPr>
            <a:spLocks noGrp="1"/>
          </p:cNvSpPr>
          <p:nvPr>
            <p:ph type="body" sz="quarter" idx="11"/>
          </p:nvPr>
        </p:nvSpPr>
        <p:spPr>
          <a:xfrm>
            <a:off x="609749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SG" sz="2800" dirty="0">
                <a:solidFill>
                  <a:srgbClr val="4D4D4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5" name="Text_sup"/>
          <p:cNvSpPr>
            <a:spLocks noGrp="1"/>
          </p:cNvSpPr>
          <p:nvPr>
            <p:ph type="body" sz="quarter" idx="11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6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Figure1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tIns="0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5" name="Picture_1"/>
          <p:cNvSpPr>
            <a:spLocks noGrp="1"/>
          </p:cNvSpPr>
          <p:nvPr>
            <p:ph type="pic" sz="quarter" idx="11"/>
          </p:nvPr>
        </p:nvSpPr>
        <p:spPr>
          <a:xfrm>
            <a:off x="421806" y="1442636"/>
            <a:ext cx="3381375" cy="2356633"/>
          </a:xfrm>
        </p:spPr>
        <p:txBody>
          <a:bodyPr/>
          <a:lstStyle/>
          <a:p>
            <a:endParaRPr lang="en-SG"/>
          </a:p>
        </p:txBody>
      </p:sp>
      <p:sp>
        <p:nvSpPr>
          <p:cNvPr id="6" name="Text_main"/>
          <p:cNvSpPr>
            <a:spLocks noGrp="1"/>
          </p:cNvSpPr>
          <p:nvPr>
            <p:ph type="body" sz="quarter" idx="15"/>
          </p:nvPr>
        </p:nvSpPr>
        <p:spPr>
          <a:xfrm>
            <a:off x="7220355" y="1442635"/>
            <a:ext cx="1672436" cy="9144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Picture_2"/>
          <p:cNvSpPr>
            <a:spLocks noGrp="1"/>
          </p:cNvSpPr>
          <p:nvPr>
            <p:ph type="pic" sz="quarter" idx="16"/>
          </p:nvPr>
        </p:nvSpPr>
        <p:spPr>
          <a:xfrm>
            <a:off x="3823889" y="1443038"/>
            <a:ext cx="3375758" cy="2355850"/>
          </a:xfrm>
        </p:spPr>
        <p:txBody>
          <a:bodyPr/>
          <a:lstStyle/>
          <a:p>
            <a:endParaRPr lang="en-SG"/>
          </a:p>
        </p:txBody>
      </p:sp>
      <p:sp>
        <p:nvSpPr>
          <p:cNvPr id="9" name="Picture_3"/>
          <p:cNvSpPr>
            <a:spLocks noGrp="1"/>
          </p:cNvSpPr>
          <p:nvPr>
            <p:ph type="pic" sz="quarter" idx="17"/>
          </p:nvPr>
        </p:nvSpPr>
        <p:spPr>
          <a:xfrm>
            <a:off x="421806" y="3938588"/>
            <a:ext cx="3381375" cy="2308225"/>
          </a:xfrm>
        </p:spPr>
        <p:txBody>
          <a:bodyPr/>
          <a:lstStyle/>
          <a:p>
            <a:endParaRPr lang="en-SG"/>
          </a:p>
        </p:txBody>
      </p:sp>
      <p:sp>
        <p:nvSpPr>
          <p:cNvPr id="14" name="Picture_4"/>
          <p:cNvSpPr>
            <a:spLocks noGrp="1"/>
          </p:cNvSpPr>
          <p:nvPr>
            <p:ph type="pic" sz="quarter" idx="18"/>
          </p:nvPr>
        </p:nvSpPr>
        <p:spPr>
          <a:xfrm>
            <a:off x="3823888" y="3938588"/>
            <a:ext cx="3375025" cy="2307844"/>
          </a:xfrm>
        </p:spPr>
        <p:txBody>
          <a:bodyPr/>
          <a:lstStyle/>
          <a:p>
            <a:endParaRPr lang="en-SG"/>
          </a:p>
        </p:txBody>
      </p:sp>
      <p:sp>
        <p:nvSpPr>
          <p:cNvPr id="11" name="Text_sup"/>
          <p:cNvSpPr>
            <a:spLocks noGrp="1"/>
          </p:cNvSpPr>
          <p:nvPr>
            <p:ph type="body" sz="quarter" idx="19"/>
          </p:nvPr>
        </p:nvSpPr>
        <p:spPr>
          <a:xfrm>
            <a:off x="599701" y="238098"/>
            <a:ext cx="8054975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2659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646113"/>
            <a:ext cx="80549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79525"/>
            <a:ext cx="8053388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Third Level</a:t>
            </a:r>
          </a:p>
          <a:p>
            <a:pPr lvl="5"/>
            <a:r>
              <a:rPr lang="en-US" dirty="0"/>
              <a:t>Fourth Level</a:t>
            </a:r>
          </a:p>
          <a:p>
            <a:pPr lvl="5"/>
            <a:r>
              <a:rPr lang="en-US" dirty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3" r:id="rId2"/>
    <p:sldLayoutId id="2147484074" r:id="rId3"/>
    <p:sldLayoutId id="2147484076" r:id="rId4"/>
    <p:sldLayoutId id="2147484077" r:id="rId5"/>
    <p:sldLayoutId id="2147484078" r:id="rId6"/>
    <p:sldLayoutId id="2147484079" r:id="rId7"/>
    <p:sldLayoutId id="2147484081" r:id="rId8"/>
    <p:sldLayoutId id="2147484085" r:id="rId9"/>
    <p:sldLayoutId id="2147484089" r:id="rId10"/>
    <p:sldLayoutId id="2147484082" r:id="rId11"/>
    <p:sldLayoutId id="2147484083" r:id="rId12"/>
    <p:sldLayoutId id="2147484084" r:id="rId13"/>
    <p:sldLayoutId id="2147484086" r:id="rId14"/>
    <p:sldLayoutId id="2147484087" r:id="rId15"/>
    <p:sldLayoutId id="2147484088" r:id="rId16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Helvetica 45 Light" pitchFamily="34" charset="0"/>
          <a:cs typeface="Arial" charset="0"/>
        </a:defRPr>
      </a:lvl9pPr>
    </p:titleStyle>
    <p:bodyStyle>
      <a:lvl1pPr marL="285750" indent="-285750" algn="l" rtl="0" eaLnBrk="0" fontAlgn="base" hangingPunct="0">
        <a:spcBef>
          <a:spcPct val="50000"/>
        </a:spcBef>
        <a:spcAft>
          <a:spcPct val="0"/>
        </a:spcAft>
        <a:buClr>
          <a:srgbClr val="15B1F7"/>
        </a:buClr>
        <a:buSzPct val="70000"/>
        <a:buBlip>
          <a:blip r:embed="rId18"/>
        </a:buBlip>
        <a:defRPr sz="2400">
          <a:solidFill>
            <a:srgbClr val="4D4D4D"/>
          </a:solidFill>
          <a:latin typeface="Arial" pitchFamily="34" charset="0"/>
          <a:ea typeface="+mn-ea"/>
          <a:cs typeface="Arial" pitchFamily="34" charset="0"/>
        </a:defRPr>
      </a:lvl1pPr>
      <a:lvl2pPr marL="684213" indent="-22701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lang="en-US" sz="2200" dirty="0">
          <a:solidFill>
            <a:srgbClr val="4D4D4D"/>
          </a:solidFill>
          <a:latin typeface="Arial" pitchFamily="34" charset="0"/>
          <a:cs typeface="Arial" pitchFamily="34" charset="0"/>
        </a:defRPr>
      </a:lvl2pPr>
      <a:lvl3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3pPr>
      <a:lvl4pPr marL="684213" indent="-227013" algn="l" rtl="0" eaLnBrk="0" fontAlgn="base" hangingPunct="0">
        <a:spcBef>
          <a:spcPct val="25000"/>
        </a:spcBef>
        <a:spcAft>
          <a:spcPct val="0"/>
        </a:spcAft>
        <a:buClr>
          <a:srgbClr val="15B1F7"/>
        </a:buClr>
        <a:buFont typeface="Arial" charset="0"/>
        <a:buChar char="•"/>
        <a:defRPr sz="1600">
          <a:solidFill>
            <a:schemeClr val="bg1"/>
          </a:solidFill>
          <a:latin typeface="+mn-lt"/>
          <a:ea typeface="HelveticaNeueLT Std Lt"/>
          <a:cs typeface="HelveticaNeueLT Std Lt" pitchFamily="34" charset="0"/>
        </a:defRPr>
      </a:lvl4pPr>
      <a:lvl5pPr marL="1096963" indent="-28575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4D4D4D"/>
          </a:solidFill>
          <a:latin typeface="+mn-lt"/>
          <a:ea typeface="HelveticaNeueLT Std Lt"/>
          <a:cs typeface="HelveticaNeueLT Std Lt" pitchFamily="34" charset="0"/>
        </a:defRPr>
      </a:lvl5pPr>
      <a:lvl6pPr marL="1474470" indent="-28575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 baseline="0">
          <a:solidFill>
            <a:schemeClr val="bg2">
              <a:lumMod val="50000"/>
            </a:schemeClr>
          </a:solidFill>
          <a:latin typeface="+mn-lt"/>
          <a:cs typeface="+mn-cs"/>
        </a:defRPr>
      </a:lvl6pPr>
      <a:lvl7pPr marL="29130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7pPr>
      <a:lvl8pPr marL="33702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8pPr>
      <a:lvl9pPr marL="3827463" indent="-169863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C4DBDA"/>
        </a:buClr>
        <a:buFont typeface="Arial" charset="0"/>
        <a:buChar char="–"/>
        <a:defRPr sz="14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Workload Analysis for Block Trace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Generated by PBPA </a:t>
            </a:r>
            <a:br/>
            <a:r>
              <a:t>WDLABS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07-22-2018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Distribution (cont)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1" sz="quarter"/>
          </p:nvPr>
        </p:nvSpPr>
        <p:spPr/>
      </p:sp>
      <p:sp>
        <p:nvSpPr>
          <p:cNvPr id="4" name="Table Placeholder 3"/>
          <p:cNvSpPr>
            <a:spLocks noGrp="1"/>
          </p:cNvSpPr>
          <p:nvPr>
            <p:ph type="tbl" idx="12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" y="1188720"/>
          <a:ext cx="8199120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  <a:gridCol w="853440"/>
              </a:tblGrid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5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Ratio &gt;size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1024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Ratio &lt;=size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1024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LBA-Size Distribution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the additional LBA information for sequence/randomness distribition</a:t>
            </a:r>
          </a:p>
          <a:p>
            <a:r>
              <a:t>The more large-size requests and the more narrow LBA range, the more sequetial in a sense </a:t>
            </a:r>
          </a:p>
          <a:p>
            <a:r>
              <a:t>Provide more information than "size vs frequency" curve, but difficult to observe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8" name="Picture 7" descr="lba_size_freq_c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lba_size_freq_wr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lba_size_freq_re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Queued Next Seek Distance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8" name="Picture 7" descr="sk_m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sk_me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sk_abs_me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931920"/>
            <a:ext cx="4114800" cy="2743200"/>
          </a:xfrm>
          <a:prstGeom prst="rect">
            <a:avLst/>
          </a:prstGeom>
        </p:spPr>
      </p:pic>
      <p:pic>
        <p:nvPicPr>
          <p:cNvPr id="11" name="Picture 10" descr="sk_ma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Queued Next Seek Distance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Observe the mode value vs ratio; when value is zero, the higher the ratio, the more sequential the workload</a:t>
            </a:r>
          </a:p>
          <a:p>
            <a:r>
              <a:t>Observe if seek distance drop quickly wrt queue length; if so, the stream is mixed and cache plays important role</a:t>
            </a:r>
          </a:p>
          <a:p>
            <a:r>
              <a:t>Sequence vs Randomness</a:t>
            </a:r>
          </a:p>
          <a:p>
            <a:pPr lvl="1">
              <a:defRPr sz="1600"/>
            </a:pPr>
            <a:r>
              <a:t>Overall- Mode=0 with ratio= 0.241 and sequence Relatively high  at QL=1.0; Higher rate possibly for long length than 128.0; Strong mixed streams detected</a:t>
            </a:r>
          </a:p>
          <a:p>
            <a:pPr lvl="1">
              <a:defRPr sz="1600"/>
            </a:pPr>
            <a:r>
              <a:t>Write- Mode=0 with ratio= 0.004 and sequence Very low  at QL=1.0; Higher rate possibly for long length than 128.0; Strong mixed streams detected</a:t>
            </a:r>
          </a:p>
          <a:p>
            <a:pPr lvl="1">
              <a:defRPr sz="1600"/>
            </a:pPr>
            <a:r>
              <a:t>Read- Mode=0 with ratio= 0.224 and sequence Relatively high  at QL=1.0; Higher rate possibly for long length than 128.0; Strong mixed streams detected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Sequential CMD Ratio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sequence ratio with or without size constraint</a:t>
            </a:r>
          </a:p>
          <a:p>
            <a:pPr lvl="1"/>
            <a:r>
              <a:t>If the ratio changes sharply wrt queue length, the workload has strong mixed streams, i.e., the cache shall play important role; otherwise, if the curve is flat, there is no or less (mixed) streams</a:t>
            </a:r>
          </a:p>
          <a:p>
            <a:pPr lvl="1"/>
            <a:r>
              <a:t>If the ratio with size contraint is much smaller than the one without, the average stream size is small (default 1024 blocks);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seq_cmd_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seq_cmd_ratio_size_1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Near Sequential CMD Ratio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near sequence ratio with or without size constraint</a:t>
            </a:r>
          </a:p>
          <a:p>
            <a:pPr lvl="1"/>
            <a:r>
              <a:t>If the ratio changes sharply wrt queue length, the workload has strong mixed streams, i.e., the cache shall play important role; otherwise, if the curve is flat, there is no or less (mixed) streams</a:t>
            </a:r>
          </a:p>
          <a:p>
            <a:pPr lvl="1"/>
            <a:r>
              <a:t>If the ratio with size contraint is much smaller than the one without, the average stream size is small (default 1024 blocks); </a:t>
            </a:r>
          </a:p>
          <a:p>
            <a:r>
              <a:t>Compare the surves with or without gap to check the locality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near_seq_cmd_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near_seq_cmd_ratio_size_1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Frequented Write Update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frequented write update blk &amp; cmd ratio for write amplifcation (WA) &amp; hit frequency for cache</a:t>
            </a:r>
          </a:p>
          <a:p>
            <a:pPr lvl="1"/>
            <a:r>
              <a:t>Higher cmd update ratio than blk ratio usually leads to much higher WA ratio than the mininum ratio; if cmd and blk ratios are close, minimun WA is possible</a:t>
            </a:r>
          </a:p>
          <a:p>
            <a:pPr lvl="1"/>
            <a:r>
              <a:t>High hit frequency usually means the necesity of write cache subject to hit recency</a:t>
            </a:r>
          </a:p>
          <a:p>
            <a:r>
              <a:t>Updated blk ratio 0.363&amp; Updated cmd ratio: freq 0.211</a:t>
            </a:r>
          </a:p>
          <a:p>
            <a:r>
              <a:t>The minimun amplification ratio is 1.230, if only the updated blocks in one request are written to the new places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freq_update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freq_update_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Timed Write Update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timed write update blk &amp; cmd ratio for write amplifcation (WA) &amp; update trend vs time</a:t>
            </a:r>
          </a:p>
          <a:p>
            <a:pPr lvl="1"/>
            <a:r>
              <a:t>Higher cmd update ratio than blk ratio usually leads to much higher WA ratio than the mininum ratio; if cmd and blk ratios are close, minimun WA is possible</a:t>
            </a:r>
          </a:p>
          <a:p>
            <a:pPr lvl="1"/>
            <a:r>
              <a:t>A linear line usually means a relatively steady update trend, i.e., the update is relatively constant for this workload</a:t>
            </a:r>
          </a:p>
          <a:p>
            <a:r>
              <a:t>Updated blk ratio 0.260&amp; Updated cmd ratio: freq 0.269</a:t>
            </a:r>
          </a:p>
          <a:p>
            <a:r>
              <a:t>The minimun amplification ratio is 1.351, if only the updated blocks in one request are written to the new places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timed_upda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timed_upda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 Distance (Write)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The stack distances 47 is roughly 3.814 seconds</a:t>
            </a:r>
          </a:p>
          <a:p>
            <a:r>
              <a:t>The top 5 partial hit frequency are 4,3,3,3,3, with stack distance 81,48,47,94,82,</a:t>
            </a:r>
          </a:p>
          <a:p>
            <a:r>
              <a:t>The stack distances 72 is roughly 5.801 seconds</a:t>
            </a:r>
          </a:p>
          <a:p>
            <a:r>
              <a:t>The top 5 full hit frequency are 7,5,5,5,5, with stack distance 52,73,50,44,18,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6" name="Picture 5" descr="stack_dist_wr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887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Write Hit LBA &amp; Size Dist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hit frequency vs size/LBA distribution</a:t>
            </a:r>
          </a:p>
          <a:p>
            <a:r>
              <a:t>The top 5 partial hit frequency are 12.0,10.0,10.0,9.0,9.0, in the LBA range of [64213078,64277939), [63629322,63694184), [63499599,63564461), [63888769,63953631), [64731971,64796833), </a:t>
            </a:r>
          </a:p>
          <a:p>
            <a:r>
              <a:t>The top 5 full hit frequency are 19.0,19.0,19.0,18.0,17.0, in the LBA range of  [64731971,64796833), [64407663,64472524), [64342801,64407663), [64213078,64277939), [63888769,63953631), </a:t>
            </a:r>
          </a:p>
          <a:p>
            <a:r>
              <a:t>The top 5 partial hit frequency are 75.0, 53.0, 17.0, 12.0, 4.0,  with the block size 284.0, 26.0, 11.0, 6.0, 2.0, </a:t>
            </a:r>
          </a:p>
          <a:p>
            <a:r>
              <a:t>The top 5 full hit frequency are 1023, 511, 751, 1007, 767,  with the block size  511, 239, 495, 255, 383,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WU_LBA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WU_size_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Trace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Read vs write </a:t>
            </a:r>
          </a:p>
          <a:p>
            <a:pPr lvl="1">
              <a:defRPr sz="1600"/>
            </a:pPr>
            <a:r>
              <a:t>Dominiated read requests</a:t>
            </a:r>
          </a:p>
          <a:p>
            <a:pPr lvl="1">
              <a:defRPr sz="1600"/>
            </a:pPr>
            <a:r>
              <a:t>R/W: cmd 1:0.2854645354645355; blks 1:0.44610225449340274</a:t>
            </a:r>
          </a:p>
          <a:p>
            <a:r>
              <a:t>Sequence vs Randomness</a:t>
            </a:r>
          </a:p>
          <a:p>
            <a:pPr lvl="1">
              <a:defRPr sz="1600"/>
            </a:pPr>
            <a:r>
              <a:t>Overall- Mode=0 with ratio= 0.241 and sequence Relatively high  at QL=1.0; Higher rate possibly for long length than 128.0; Strong mixed streams detected</a:t>
            </a:r>
          </a:p>
          <a:p>
            <a:pPr lvl="1">
              <a:defRPr sz="1600"/>
            </a:pPr>
            <a:r>
              <a:t>Write- Mode=0 with ratio= 0.004 and sequence Very low  at QL=1.0; Higher rate possibly for long length than 128.0; Strong mixed streams detected</a:t>
            </a:r>
          </a:p>
          <a:p>
            <a:pPr lvl="1">
              <a:defRPr sz="1600"/>
            </a:pPr>
            <a:r>
              <a:t>Read- Mode=0 with ratio= 0.224 and sequence Relatively high  at QL=1.0; Higher rate possibly for long length than 128.0; Strong mixed streams detected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Exective 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Stacked Write Update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Observe reasonable distance range for cache allocation</a:t>
            </a:r>
          </a:p>
          <a:p>
            <a:r>
              <a:t>The CDF rates of 0.2,0.4,0.6,0.8,0.9, are achieved at stack distance of </a:t>
            </a:r>
          </a:p>
          <a:p>
            <a:pPr lvl="1"/>
            <a:r>
              <a:t>51,81,119,201,269, for full hit</a:t>
            </a:r>
          </a:p>
          <a:p>
            <a:pPr lvl="1"/>
            <a:r>
              <a:t>54,91,136,249,308, for partial hit</a:t>
            </a:r>
          </a:p>
          <a:p>
            <a:pPr lvl="1"/>
            <a:r>
              <a:t>53,83,123,211,283,for combined hit</a:t>
            </a:r>
          </a:p>
          <a:p>
            <a:r>
              <a:t>To achieve the combined CDF rates of 0.2,0.4,0.6,0.8,0.9, at least 53,83,123,211,283,153090.37270341208, blocks of write cache are required in ideal situations, respectively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7" name="Picture 6" descr="stacked_upda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8" name="Picture 7" descr="stacked_upda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Estimated Idle Time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whether the (effective)idle time is enough for background activities</a:t>
            </a:r>
          </a:p>
          <a:p>
            <a:r>
              <a:t>Total effective time=181.653; maximum time=181.689</a:t>
            </a:r>
          </a:p>
          <a:p>
            <a:r>
              <a:t>Total effective idle time (&gt;0.1s)=42.120; Total idle time=133.742</a:t>
            </a:r>
          </a:p>
          <a:p>
            <a:r>
              <a:t>Total effective idle frequency (&gt;0.1s)=286; Total idle frequency =10293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Advanced Properties</a:t>
            </a:r>
          </a:p>
        </p:txBody>
      </p:sp>
      <p:pic>
        <p:nvPicPr>
          <p:cNvPr id="8" name="Picture 7" descr="est_dev_cdf_idle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est_dev_cdf_idle_time_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est_dev_idle_ti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Trace Properties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Write Update</a:t>
            </a:r>
          </a:p>
          <a:p>
            <a:pPr lvl="1">
              <a:defRPr sz="1600"/>
            </a:pPr>
            <a:r>
              <a:t>Update blk ratio: freq 0.363&amp; timed 0.000</a:t>
            </a:r>
          </a:p>
          <a:p>
            <a:pPr lvl="1">
              <a:defRPr sz="1600"/>
            </a:pPr>
            <a:r>
              <a:t>Update cmd ratio: freq 0.211&amp; timed 0.000</a:t>
            </a:r>
          </a:p>
          <a:p>
            <a:r>
              <a:t>Idle time</a:t>
            </a:r>
          </a:p>
          <a:p>
            <a:pPr lvl="1">
              <a:defRPr sz="1600"/>
            </a:pPr>
            <a:r>
              <a:t>Total effective idle time (&gt;0.1ms)=42.120; Total idle time=133.742</a:t>
            </a:r>
          </a:p>
          <a:p>
            <a:pPr lvl="1">
              <a:defRPr sz="1600"/>
            </a:pPr>
            <a:r>
              <a:t>Total effective idle frequency (&gt;0.1ms)=286; Total idle frequency =10293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Exective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Trace Information</a:t>
            </a:r>
          </a:p>
          <a:p>
            <a:pPr lvl="1">
              <a:defRPr sz="1600"/>
            </a:pPr>
            <a:r>
              <a:t>Total effective idle time (&gt;0.1ms)=42.120; Total idle time=133.742</a:t>
            </a:r>
          </a:p>
          <a:p>
            <a:r>
              <a:t>Basic Statistics</a:t>
            </a:r>
          </a:p>
          <a:p>
            <a:pPr lvl="1">
              <a:defRPr sz="1600"/>
            </a:pPr>
          </a:p>
        </p:txBody>
      </p:sp>
      <p:sp>
        <p:nvSpPr>
          <p:cNvPr id="4" name="Table Placeholder 3"/>
          <p:cNvSpPr>
            <a:spLocks noGrp="1"/>
          </p:cNvSpPr>
          <p:nvPr>
            <p:ph type="tbl" idx="12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" y="2743200"/>
          <a:ext cx="740664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920240"/>
                <a:gridCol w="1920240"/>
                <a:gridCol w="1920240"/>
              </a:tblGrid>
              <a:tr h="4572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Write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Cmd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10294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8008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2286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Total blk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4008688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2772064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1236624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Average size (blk)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389.420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346.162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540.955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Average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56.671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44.086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12.585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Average TP (MBps)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10.776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7.452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3.324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 LBA Distribution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LBA vs Time can show the sequence and access range</a:t>
            </a:r>
          </a:p>
          <a:p>
            <a:r>
              <a:t>Visually observe if read and write are in the same/similar range</a:t>
            </a:r>
          </a:p>
          <a:p>
            <a:r>
              <a:t>Use a clustering method to find the access locality range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6" name="Picture 5" descr="lba_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8872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Estimated IOPS and Throughput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if burst and idleness exist</a:t>
            </a:r>
          </a:p>
          <a:p>
            <a:r>
              <a:t>Bursts exist if there are peaks much higher than the average</a:t>
            </a:r>
          </a:p>
          <a:p>
            <a:r>
              <a:t>Idleness exist if there are troughs much lower than the average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8" name="Picture 7" descr="iops_1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throughput_1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reqsize_1.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Estimated IOPS and Throughput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if burst and idleness exist</a:t>
            </a:r>
          </a:p>
          <a:p>
            <a:r>
              <a:t>Bursts exist if there are peaks much higher than the average</a:t>
            </a:r>
          </a:p>
          <a:p>
            <a:r>
              <a:t>Idleness exist if there are troughs much lower than the average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8" name="Picture 7" descr="iops_6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throughput_6.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reqsize_6.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Distribution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1" sz="quarter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Observe the large-size requests for sequence and small-size requests for randomness</a:t>
            </a:r>
          </a:p>
          <a:p>
            <a:r>
              <a:t>The more large-size requests, the more sequetial in a sense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pic>
        <p:nvPicPr>
          <p:cNvPr id="8" name="Picture 7" descr="size_dist_Combin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4114800" cy="2743200"/>
          </a:xfrm>
          <a:prstGeom prst="rect">
            <a:avLst/>
          </a:prstGeom>
        </p:spPr>
      </p:pic>
      <p:pic>
        <p:nvPicPr>
          <p:cNvPr id="9" name="Picture 8" descr="size_dist_wri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88720"/>
            <a:ext cx="4114800" cy="2743200"/>
          </a:xfrm>
          <a:prstGeom prst="rect">
            <a:avLst/>
          </a:prstGeom>
        </p:spPr>
      </p:pic>
      <p:pic>
        <p:nvPicPr>
          <p:cNvPr id="10" name="Picture 9" descr="size_dist_re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93192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Distribution (cont)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1" sz="quarter"/>
          </p:nvPr>
        </p:nvSpPr>
        <p:spPr/>
      </p:sp>
      <p:sp>
        <p:nvSpPr>
          <p:cNvPr id="4" name="Table Placeholder 3"/>
          <p:cNvSpPr>
            <a:spLocks noGrp="1"/>
          </p:cNvSpPr>
          <p:nvPr>
            <p:ph type="tbl" idx="12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Basic Properties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" y="1188720"/>
          <a:ext cx="7772400" cy="296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280160"/>
                <a:gridCol w="1280160"/>
                <a:gridCol w="1280160"/>
                <a:gridCol w="1280160"/>
                <a:gridCol w="1280160"/>
              </a:tblGrid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Top 5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Comb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496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Comb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784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Write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752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Write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23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Read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496</a:t>
                      </a:r>
                    </a:p>
                  </a:txBody>
                  <a:tcPr/>
                </a:tc>
              </a:tr>
              <a:tr h="418011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Read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1087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761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WD_WhiteBkg_Template">
  <a:themeElements>
    <a:clrScheme name="WD Palette">
      <a:dk1>
        <a:srgbClr val="000000"/>
      </a:dk1>
      <a:lt1>
        <a:srgbClr val="FFFFFF"/>
      </a:lt1>
      <a:dk2>
        <a:srgbClr val="232323"/>
      </a:dk2>
      <a:lt2>
        <a:srgbClr val="999999"/>
      </a:lt2>
      <a:accent1>
        <a:srgbClr val="199DF0"/>
      </a:accent1>
      <a:accent2>
        <a:srgbClr val="0092EF"/>
      </a:accent2>
      <a:accent3>
        <a:srgbClr val="37CE00"/>
      </a:accent3>
      <a:accent4>
        <a:srgbClr val="41B55D"/>
      </a:accent4>
      <a:accent5>
        <a:srgbClr val="BAD826"/>
      </a:accent5>
      <a:accent6>
        <a:srgbClr val="EEAF32"/>
      </a:accent6>
      <a:hlink>
        <a:srgbClr val="00B0F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8DAF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82124" tIns="41061" rIns="82124" bIns="41061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="0" i="0" dirty="0" smtClean="0">
            <a:cs typeface="HelveticaNeueLT Std Lt"/>
          </a:defRPr>
        </a:defPPr>
      </a:lstStyle>
    </a:txDef>
  </a:objectDefaults>
  <a:extraClrSchemeLst>
    <a:extraClrScheme>
      <a:clrScheme name="Corp Blue Bullet and Titl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E82AB"/>
        </a:accent1>
        <a:accent2>
          <a:srgbClr val="C4DBDA"/>
        </a:accent2>
        <a:accent3>
          <a:srgbClr val="FFFFFF"/>
        </a:accent3>
        <a:accent4>
          <a:srgbClr val="000000"/>
        </a:accent4>
        <a:accent5>
          <a:srgbClr val="B6C1D2"/>
        </a:accent5>
        <a:accent6>
          <a:srgbClr val="B1C6C5"/>
        </a:accent6>
        <a:hlink>
          <a:srgbClr val="265787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sc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Helvetica 45 Light</vt:lpstr>
      <vt:lpstr>HelveticaNeueLT Std Lt</vt:lpstr>
      <vt:lpstr>HelveticaNeueLT Std Med</vt:lpstr>
      <vt:lpstr>HelveticaNeueLT Std Thin</vt:lpstr>
      <vt:lpstr>HelveticaNeueLT Std UltLt</vt:lpstr>
      <vt:lpstr>Arial</vt:lpstr>
      <vt:lpstr>Calibri</vt:lpstr>
      <vt:lpstr>Wingdings</vt:lpstr>
      <vt:lpstr>WD_WhiteBkg_Template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 Major Project Status 2013-03-28</dc:title>
  <dc:creator/>
  <cp:lastModifiedBy/>
  <cp:revision>3</cp:revision>
  <dcterms:created xsi:type="dcterms:W3CDTF">2013-01-17T22:03:42Z</dcterms:created>
  <dcterms:modified xsi:type="dcterms:W3CDTF">2018-02-10T13:42:08Z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rmation">
    <vt:lpwstr/>
  </property>
  <property fmtid="{D5CDD505-2E9C-101B-9397-08002B2CF9AE}" pid="3" name="Preview">
    <vt:lpwstr/>
  </property>
</Properties>
</file>