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74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90331-E37F-450E-8EF1-4EA7296EF6CD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8E27F3-2FDF-4BDF-B4F2-B01F3E01302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Operating System</a:t>
          </a:r>
        </a:p>
      </dgm:t>
    </dgm:pt>
    <dgm:pt modelId="{4E526D58-9CC8-4B14-BF07-1E85DB9525A8}" type="parTrans" cxnId="{205F6409-83AB-4D44-ACED-53D908904693}">
      <dgm:prSet/>
      <dgm:spPr/>
      <dgm:t>
        <a:bodyPr/>
        <a:lstStyle/>
        <a:p>
          <a:endParaRPr lang="en-US"/>
        </a:p>
      </dgm:t>
    </dgm:pt>
    <dgm:pt modelId="{454D172B-BE10-429B-ADF9-7F4049FACE82}" type="sibTrans" cxnId="{205F6409-83AB-4D44-ACED-53D908904693}">
      <dgm:prSet/>
      <dgm:spPr/>
      <dgm:t>
        <a:bodyPr/>
        <a:lstStyle/>
        <a:p>
          <a:endParaRPr lang="en-US"/>
        </a:p>
      </dgm:t>
    </dgm:pt>
    <dgm:pt modelId="{97422BD2-A547-46E9-A97C-B7236998C5B6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Graphics (color of a pixel)</a:t>
          </a:r>
        </a:p>
      </dgm:t>
    </dgm:pt>
    <dgm:pt modelId="{A1EA05D4-D983-48CD-B3EB-B78CAD52D878}" type="parTrans" cxnId="{91D0A817-7CBF-4069-BEC3-EC68C819CF1F}">
      <dgm:prSet/>
      <dgm:spPr/>
      <dgm:t>
        <a:bodyPr/>
        <a:lstStyle/>
        <a:p>
          <a:endParaRPr lang="en-US"/>
        </a:p>
      </dgm:t>
    </dgm:pt>
    <dgm:pt modelId="{0F03555A-9469-4643-BA34-34B65354A42A}" type="sibTrans" cxnId="{91D0A817-7CBF-4069-BEC3-EC68C819CF1F}">
      <dgm:prSet/>
      <dgm:spPr/>
      <dgm:t>
        <a:bodyPr/>
        <a:lstStyle/>
        <a:p>
          <a:endParaRPr lang="en-US"/>
        </a:p>
      </dgm:t>
    </dgm:pt>
    <dgm:pt modelId="{7737FA13-C39D-4531-8EAC-A7E06D37F38D}">
      <dgm:prSet phldrT="[Text]"/>
      <dgm:spPr/>
      <dgm:t>
        <a:bodyPr/>
        <a:lstStyle/>
        <a:p>
          <a:r>
            <a:rPr lang="en-US" dirty="0"/>
            <a:t>Commonly Used: BBOX, Interpolate, Shake, Scene, Font, Camera</a:t>
          </a:r>
        </a:p>
      </dgm:t>
    </dgm:pt>
    <dgm:pt modelId="{DF0E5625-3743-4361-8E49-0DF2844F7CE3}" type="parTrans" cxnId="{CFE4AD42-FD58-4ED8-92FD-46294DADB8F5}">
      <dgm:prSet/>
      <dgm:spPr/>
      <dgm:t>
        <a:bodyPr/>
        <a:lstStyle/>
        <a:p>
          <a:endParaRPr lang="en-US"/>
        </a:p>
      </dgm:t>
    </dgm:pt>
    <dgm:pt modelId="{5FE29212-083C-4BD3-A6A3-D48DB35FA30D}" type="sibTrans" cxnId="{CFE4AD42-FD58-4ED8-92FD-46294DADB8F5}">
      <dgm:prSet/>
      <dgm:spPr/>
      <dgm:t>
        <a:bodyPr/>
        <a:lstStyle/>
        <a:p>
          <a:endParaRPr lang="en-US"/>
        </a:p>
      </dgm:t>
    </dgm:pt>
    <dgm:pt modelId="{B6000622-4E57-4398-80EF-F4CD90225847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Resources: </a:t>
          </a:r>
          <a:r>
            <a:rPr lang="en-US"/>
            <a:t>(access at </a:t>
          </a:r>
          <a:r>
            <a:rPr lang="en-US" dirty="0"/>
            <a:t>run time)</a:t>
          </a:r>
        </a:p>
      </dgm:t>
    </dgm:pt>
    <dgm:pt modelId="{7DE344E0-43AD-46F0-8AC9-D23F916DBDA0}" type="parTrans" cxnId="{8930DA84-3E33-4396-9F7D-981FC7C01D39}">
      <dgm:prSet/>
      <dgm:spPr/>
      <dgm:t>
        <a:bodyPr/>
        <a:lstStyle/>
        <a:p>
          <a:endParaRPr lang="en-US"/>
        </a:p>
      </dgm:t>
    </dgm:pt>
    <dgm:pt modelId="{B4F246A9-943E-45F3-9F33-9B47C35AE1C7}" type="sibTrans" cxnId="{8930DA84-3E33-4396-9F7D-981FC7C01D39}">
      <dgm:prSet/>
      <dgm:spPr/>
      <dgm:t>
        <a:bodyPr/>
        <a:lstStyle/>
        <a:p>
          <a:endParaRPr lang="en-US"/>
        </a:p>
      </dgm:t>
    </dgm:pt>
    <dgm:pt modelId="{5ADC69A4-0AAE-4EFD-A173-A097D9828083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Input (receive user actions)</a:t>
          </a:r>
        </a:p>
      </dgm:t>
    </dgm:pt>
    <dgm:pt modelId="{7345BFD6-C5CA-4DE0-BDB9-A9EA80D21A89}" type="parTrans" cxnId="{4F5878DB-BA5F-466D-AC56-8FC19FDEEC8D}">
      <dgm:prSet/>
      <dgm:spPr/>
      <dgm:t>
        <a:bodyPr/>
        <a:lstStyle/>
        <a:p>
          <a:endParaRPr lang="en-US"/>
        </a:p>
      </dgm:t>
    </dgm:pt>
    <dgm:pt modelId="{3129AD34-31BE-4169-A6EF-DC2E4C8A54AA}" type="sibTrans" cxnId="{4F5878DB-BA5F-466D-AC56-8FC19FDEEC8D}">
      <dgm:prSet/>
      <dgm:spPr/>
      <dgm:t>
        <a:bodyPr/>
        <a:lstStyle/>
        <a:p>
          <a:endParaRPr lang="en-US"/>
        </a:p>
      </dgm:t>
    </dgm:pt>
    <dgm:pt modelId="{5D92AACB-A8A3-479A-941B-DE40674ECBAD}">
      <dgm:prSet phldrT="[Text]"/>
      <dgm:spPr/>
      <dgm:t>
        <a:bodyPr/>
        <a:lstStyle/>
        <a:p>
          <a:r>
            <a:rPr lang="en-US" dirty="0"/>
            <a:t>Difficult: Collision, Physics, Particle Systems</a:t>
          </a:r>
          <a:r>
            <a:rPr lang="en-US"/>
            <a:t>, Behavior (AI)</a:t>
          </a:r>
          <a:endParaRPr lang="en-US" dirty="0"/>
        </a:p>
      </dgm:t>
    </dgm:pt>
    <dgm:pt modelId="{69243593-1128-4215-BDD4-51DD9B9378CD}" type="parTrans" cxnId="{08A8FE3B-B277-41BA-BADD-4FF8BE62ED3E}">
      <dgm:prSet/>
      <dgm:spPr/>
      <dgm:t>
        <a:bodyPr/>
        <a:lstStyle/>
        <a:p>
          <a:endParaRPr lang="en-US"/>
        </a:p>
      </dgm:t>
    </dgm:pt>
    <dgm:pt modelId="{EFB558D8-78F1-4540-BFDE-E257584C282B}" type="sibTrans" cxnId="{08A8FE3B-B277-41BA-BADD-4FF8BE62ED3E}">
      <dgm:prSet/>
      <dgm:spPr/>
      <dgm:t>
        <a:bodyPr/>
        <a:lstStyle/>
        <a:p>
          <a:endParaRPr lang="en-US"/>
        </a:p>
      </dgm:t>
    </dgm:pt>
    <dgm:pt modelId="{C2F70D33-6CA1-4197-97FE-6EB7128821C8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Graphics Utility: Draw, Transform</a:t>
          </a:r>
        </a:p>
      </dgm:t>
    </dgm:pt>
    <dgm:pt modelId="{AB7D2050-6F7C-4E01-82D0-6355BC285CCC}" type="parTrans" cxnId="{77D0F8A9-74A4-498D-9F90-EE2F88864240}">
      <dgm:prSet/>
      <dgm:spPr/>
      <dgm:t>
        <a:bodyPr/>
        <a:lstStyle/>
        <a:p>
          <a:endParaRPr lang="en-US"/>
        </a:p>
      </dgm:t>
    </dgm:pt>
    <dgm:pt modelId="{248E5DB5-433C-4B0E-8828-D336410F869C}" type="sibTrans" cxnId="{77D0F8A9-74A4-498D-9F90-EE2F88864240}">
      <dgm:prSet/>
      <dgm:spPr/>
      <dgm:t>
        <a:bodyPr/>
        <a:lstStyle/>
        <a:p>
          <a:endParaRPr lang="en-US"/>
        </a:p>
      </dgm:t>
    </dgm:pt>
    <dgm:pt modelId="{1B7709E2-3A00-4439-BC29-CD794F61FE37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Input Utility</a:t>
          </a:r>
        </a:p>
      </dgm:t>
    </dgm:pt>
    <dgm:pt modelId="{B0915AA9-75CB-4BDD-B15E-59CEDAC8C94A}" type="parTrans" cxnId="{9C9DFE80-43DF-4483-89F0-32BA2055C384}">
      <dgm:prSet/>
      <dgm:spPr/>
      <dgm:t>
        <a:bodyPr/>
        <a:lstStyle/>
        <a:p>
          <a:endParaRPr lang="en-US"/>
        </a:p>
      </dgm:t>
    </dgm:pt>
    <dgm:pt modelId="{194C61F0-8BF2-4F70-9BC0-23924E0741B8}" type="sibTrans" cxnId="{9C9DFE80-43DF-4483-89F0-32BA2055C384}">
      <dgm:prSet/>
      <dgm:spPr/>
      <dgm:t>
        <a:bodyPr/>
        <a:lstStyle/>
        <a:p>
          <a:endParaRPr lang="en-US"/>
        </a:p>
      </dgm:t>
    </dgm:pt>
    <dgm:pt modelId="{02799D48-BD39-4B23-8223-9D88AF91DF81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File Access + </a:t>
          </a:r>
          <a:br>
            <a:rPr lang="en-US" dirty="0"/>
          </a:br>
          <a:r>
            <a:rPr lang="en-US" dirty="0"/>
            <a:t>Resource Management</a:t>
          </a:r>
        </a:p>
      </dgm:t>
    </dgm:pt>
    <dgm:pt modelId="{35046C4A-785A-498D-A8BC-01A891AC2F00}" type="parTrans" cxnId="{2F9225E4-9317-4F16-B55C-9324B64324A5}">
      <dgm:prSet/>
      <dgm:spPr/>
      <dgm:t>
        <a:bodyPr/>
        <a:lstStyle/>
        <a:p>
          <a:endParaRPr lang="en-US"/>
        </a:p>
      </dgm:t>
    </dgm:pt>
    <dgm:pt modelId="{67BDB1CC-8103-484D-A51C-FEF3B7FE5A68}" type="sibTrans" cxnId="{2F9225E4-9317-4F16-B55C-9324B64324A5}">
      <dgm:prSet/>
      <dgm:spPr/>
      <dgm:t>
        <a:bodyPr/>
        <a:lstStyle/>
        <a:p>
          <a:endParaRPr lang="en-US"/>
        </a:p>
      </dgm:t>
    </dgm:pt>
    <dgm:pt modelId="{CFD807C1-005F-4BB1-A945-E77BCE289BF3}">
      <dgm:prSet/>
      <dgm:spPr/>
      <dgm:t>
        <a:bodyPr/>
        <a:lstStyle/>
        <a:p>
          <a:r>
            <a:rPr lang="en-US" dirty="0"/>
            <a:t>Text file</a:t>
          </a:r>
        </a:p>
      </dgm:t>
    </dgm:pt>
    <dgm:pt modelId="{E160D800-75F4-41FF-8235-B8D2CFC24F1C}" type="parTrans" cxnId="{AD697BCA-149F-43B1-A6FA-CA08B5EAF39B}">
      <dgm:prSet/>
      <dgm:spPr/>
      <dgm:t>
        <a:bodyPr/>
        <a:lstStyle/>
        <a:p>
          <a:endParaRPr lang="en-US"/>
        </a:p>
      </dgm:t>
    </dgm:pt>
    <dgm:pt modelId="{50CEE123-E64D-4386-A9B6-1B956845E1C2}" type="sibTrans" cxnId="{AD697BCA-149F-43B1-A6FA-CA08B5EAF39B}">
      <dgm:prSet/>
      <dgm:spPr/>
      <dgm:t>
        <a:bodyPr/>
        <a:lstStyle/>
        <a:p>
          <a:endParaRPr lang="en-US"/>
        </a:p>
      </dgm:t>
    </dgm:pt>
    <dgm:pt modelId="{DB9909B0-CE1A-42C4-94F2-6B5A11AC2F42}">
      <dgm:prSet/>
      <dgm:spPr/>
      <dgm:t>
        <a:bodyPr/>
        <a:lstStyle/>
        <a:p>
          <a:r>
            <a:rPr lang="en-US" dirty="0"/>
            <a:t>Audio File</a:t>
          </a:r>
        </a:p>
      </dgm:t>
    </dgm:pt>
    <dgm:pt modelId="{A3A0910B-DC63-4143-8581-67A12293D6BF}" type="parTrans" cxnId="{7E386515-431A-49D7-B00A-7099866CDFD1}">
      <dgm:prSet/>
      <dgm:spPr/>
      <dgm:t>
        <a:bodyPr/>
        <a:lstStyle/>
        <a:p>
          <a:endParaRPr lang="en-US"/>
        </a:p>
      </dgm:t>
    </dgm:pt>
    <dgm:pt modelId="{0D02BDEE-AA3D-4D14-98E0-E9DF49E4F780}" type="sibTrans" cxnId="{7E386515-431A-49D7-B00A-7099866CDFD1}">
      <dgm:prSet/>
      <dgm:spPr/>
      <dgm:t>
        <a:bodyPr/>
        <a:lstStyle/>
        <a:p>
          <a:endParaRPr lang="en-US"/>
        </a:p>
      </dgm:t>
    </dgm:pt>
    <dgm:pt modelId="{63FC0F98-E2B6-42A9-96D1-429677A284DC}">
      <dgm:prSet/>
      <dgm:spPr/>
      <dgm:t>
        <a:bodyPr/>
        <a:lstStyle/>
        <a:p>
          <a:r>
            <a:rPr lang="en-US" dirty="0"/>
            <a:t>Keyboard</a:t>
          </a:r>
        </a:p>
      </dgm:t>
    </dgm:pt>
    <dgm:pt modelId="{89D3CA40-5C66-470A-85B3-55A6B0E6B23C}" type="parTrans" cxnId="{002113A3-2C18-4D6A-B792-BA8AAFE2A21C}">
      <dgm:prSet/>
      <dgm:spPr/>
      <dgm:t>
        <a:bodyPr/>
        <a:lstStyle/>
        <a:p>
          <a:endParaRPr lang="en-US"/>
        </a:p>
      </dgm:t>
    </dgm:pt>
    <dgm:pt modelId="{379D6138-6223-439B-80F3-2BF382D29973}" type="sibTrans" cxnId="{002113A3-2C18-4D6A-B792-BA8AAFE2A21C}">
      <dgm:prSet/>
      <dgm:spPr/>
      <dgm:t>
        <a:bodyPr/>
        <a:lstStyle/>
        <a:p>
          <a:endParaRPr lang="en-US"/>
        </a:p>
      </dgm:t>
    </dgm:pt>
    <dgm:pt modelId="{9E05BD80-E69B-49FF-89D9-1AA6C63C6566}">
      <dgm:prSet/>
      <dgm:spPr/>
      <dgm:t>
        <a:bodyPr/>
        <a:lstStyle/>
        <a:p>
          <a:r>
            <a:rPr lang="en-US" dirty="0"/>
            <a:t>Mouse</a:t>
          </a:r>
        </a:p>
      </dgm:t>
    </dgm:pt>
    <dgm:pt modelId="{BF2129C1-9B2F-4ACD-A31C-E43C072C4A76}" type="parTrans" cxnId="{2A915DC2-BD6C-4254-9BB6-9E41A5016A9B}">
      <dgm:prSet/>
      <dgm:spPr/>
      <dgm:t>
        <a:bodyPr/>
        <a:lstStyle/>
        <a:p>
          <a:endParaRPr lang="en-US"/>
        </a:p>
      </dgm:t>
    </dgm:pt>
    <dgm:pt modelId="{A479DCF4-2802-48F5-B85A-3065A542F11C}" type="sibTrans" cxnId="{2A915DC2-BD6C-4254-9BB6-9E41A5016A9B}">
      <dgm:prSet/>
      <dgm:spPr/>
      <dgm:t>
        <a:bodyPr/>
        <a:lstStyle/>
        <a:p>
          <a:endParaRPr lang="en-US"/>
        </a:p>
      </dgm:t>
    </dgm:pt>
    <dgm:pt modelId="{F9825EDD-E535-4D8B-8451-830D0AA3735E}">
      <dgm:prSet/>
      <dgm:spPr/>
      <dgm:t>
        <a:bodyPr/>
        <a:lstStyle/>
        <a:p>
          <a:r>
            <a:rPr lang="en-US" dirty="0"/>
            <a:t>Primitives</a:t>
          </a:r>
        </a:p>
      </dgm:t>
    </dgm:pt>
    <dgm:pt modelId="{E582BAB1-11B9-43A5-8081-82B456F0A4F5}" type="parTrans" cxnId="{4457DE94-0172-495D-81AA-1A24EBD4A54A}">
      <dgm:prSet/>
      <dgm:spPr/>
      <dgm:t>
        <a:bodyPr/>
        <a:lstStyle/>
        <a:p>
          <a:endParaRPr lang="en-US"/>
        </a:p>
      </dgm:t>
    </dgm:pt>
    <dgm:pt modelId="{7D7E42B7-055D-4594-8820-E1C8DCC91ABD}" type="sibTrans" cxnId="{4457DE94-0172-495D-81AA-1A24EBD4A54A}">
      <dgm:prSet/>
      <dgm:spPr/>
      <dgm:t>
        <a:bodyPr/>
        <a:lstStyle/>
        <a:p>
          <a:endParaRPr lang="en-US"/>
        </a:p>
      </dgm:t>
    </dgm:pt>
    <dgm:pt modelId="{12B0AC29-7D07-4112-8443-6A8CF5F34B57}">
      <dgm:prSet/>
      <dgm:spPr/>
      <dgm:t>
        <a:bodyPr/>
        <a:lstStyle/>
        <a:p>
          <a:r>
            <a:rPr lang="en-US" dirty="0"/>
            <a:t>Effects</a:t>
          </a:r>
        </a:p>
      </dgm:t>
    </dgm:pt>
    <dgm:pt modelId="{9B233F40-BB6D-4C29-927D-4A6277A10076}" type="parTrans" cxnId="{56A18C25-95CA-4856-AC19-B29D9C3CB82A}">
      <dgm:prSet/>
      <dgm:spPr/>
      <dgm:t>
        <a:bodyPr/>
        <a:lstStyle/>
        <a:p>
          <a:endParaRPr lang="en-US"/>
        </a:p>
      </dgm:t>
    </dgm:pt>
    <dgm:pt modelId="{F35623B2-F0B9-4818-B8BF-021698F25724}" type="sibTrans" cxnId="{56A18C25-95CA-4856-AC19-B29D9C3CB82A}">
      <dgm:prSet/>
      <dgm:spPr/>
      <dgm:t>
        <a:bodyPr/>
        <a:lstStyle/>
        <a:p>
          <a:endParaRPr lang="en-US"/>
        </a:p>
      </dgm:t>
    </dgm:pt>
    <dgm:pt modelId="{6A06EC69-5ACE-4C94-A284-71A68CBDEF5C}">
      <dgm:prSet/>
      <dgm:spPr/>
      <dgm:t>
        <a:bodyPr/>
        <a:lstStyle/>
        <a:p>
          <a:r>
            <a:rPr lang="en-US" dirty="0"/>
            <a:t>GUI</a:t>
          </a:r>
        </a:p>
      </dgm:t>
    </dgm:pt>
    <dgm:pt modelId="{CD8AB2D2-D183-4F8C-AA0C-63969C9BCC16}" type="parTrans" cxnId="{A7210D3D-47D0-4484-B33F-548FBC4F0C63}">
      <dgm:prSet/>
      <dgm:spPr/>
      <dgm:t>
        <a:bodyPr/>
        <a:lstStyle/>
        <a:p>
          <a:endParaRPr lang="en-US"/>
        </a:p>
      </dgm:t>
    </dgm:pt>
    <dgm:pt modelId="{A8CA8197-A537-4B33-86E8-4AA0FDAD9E38}" type="sibTrans" cxnId="{A7210D3D-47D0-4484-B33F-548FBC4F0C63}">
      <dgm:prSet/>
      <dgm:spPr/>
      <dgm:t>
        <a:bodyPr/>
        <a:lstStyle/>
        <a:p>
          <a:endParaRPr lang="en-US"/>
        </a:p>
      </dgm:t>
    </dgm:pt>
    <dgm:pt modelId="{1632D2B5-45A4-4EDB-9273-ED1BA4F9BE64}" type="pres">
      <dgm:prSet presAssocID="{F2090331-E37F-450E-8EF1-4EA7296EF6C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8078C6-48FA-4A8B-8C11-12B9E3BF49D4}" type="pres">
      <dgm:prSet presAssocID="{7C8E27F3-2FDF-4BDF-B4F2-B01F3E013024}" presName="vertOne" presStyleCnt="0"/>
      <dgm:spPr/>
    </dgm:pt>
    <dgm:pt modelId="{FD56FE71-918C-439D-B093-6C306C40F63F}" type="pres">
      <dgm:prSet presAssocID="{7C8E27F3-2FDF-4BDF-B4F2-B01F3E013024}" presName="txOne" presStyleLbl="node0" presStyleIdx="0" presStyleCnt="1">
        <dgm:presLayoutVars>
          <dgm:chPref val="3"/>
        </dgm:presLayoutVars>
      </dgm:prSet>
      <dgm:spPr/>
    </dgm:pt>
    <dgm:pt modelId="{A0CC3D3F-9076-4C24-AAB6-B68094C03A60}" type="pres">
      <dgm:prSet presAssocID="{7C8E27F3-2FDF-4BDF-B4F2-B01F3E013024}" presName="parTransOne" presStyleCnt="0"/>
      <dgm:spPr/>
    </dgm:pt>
    <dgm:pt modelId="{6B99AC4D-381B-4C78-AF33-03A8C3EA6E41}" type="pres">
      <dgm:prSet presAssocID="{7C8E27F3-2FDF-4BDF-B4F2-B01F3E013024}" presName="horzOne" presStyleCnt="0"/>
      <dgm:spPr/>
    </dgm:pt>
    <dgm:pt modelId="{0A40C666-8500-4584-8A48-9C681BAE44FB}" type="pres">
      <dgm:prSet presAssocID="{97422BD2-A547-46E9-A97C-B7236998C5B6}" presName="vertTwo" presStyleCnt="0"/>
      <dgm:spPr/>
    </dgm:pt>
    <dgm:pt modelId="{840A9C2F-35F3-4DCB-90A0-A2C98F60FC79}" type="pres">
      <dgm:prSet presAssocID="{97422BD2-A547-46E9-A97C-B7236998C5B6}" presName="txTwo" presStyleLbl="node2" presStyleIdx="0" presStyleCnt="5">
        <dgm:presLayoutVars>
          <dgm:chPref val="3"/>
        </dgm:presLayoutVars>
      </dgm:prSet>
      <dgm:spPr/>
    </dgm:pt>
    <dgm:pt modelId="{52B6A508-2046-4FBD-928B-71D58776BA15}" type="pres">
      <dgm:prSet presAssocID="{97422BD2-A547-46E9-A97C-B7236998C5B6}" presName="parTransTwo" presStyleCnt="0"/>
      <dgm:spPr/>
    </dgm:pt>
    <dgm:pt modelId="{B41C58A4-0C80-4DDF-A126-2EC7133C927B}" type="pres">
      <dgm:prSet presAssocID="{97422BD2-A547-46E9-A97C-B7236998C5B6}" presName="horzTwo" presStyleCnt="0"/>
      <dgm:spPr/>
    </dgm:pt>
    <dgm:pt modelId="{0A67C991-1C74-43A4-AF31-3DD2AEBF178C}" type="pres">
      <dgm:prSet presAssocID="{C2F70D33-6CA1-4197-97FE-6EB7128821C8}" presName="vertThree" presStyleCnt="0"/>
      <dgm:spPr/>
    </dgm:pt>
    <dgm:pt modelId="{9005444D-26D4-4F0D-8528-5C0266CF68BF}" type="pres">
      <dgm:prSet presAssocID="{C2F70D33-6CA1-4197-97FE-6EB7128821C8}" presName="txThree" presStyleLbl="node3" presStyleIdx="0" presStyleCnt="3">
        <dgm:presLayoutVars>
          <dgm:chPref val="3"/>
        </dgm:presLayoutVars>
      </dgm:prSet>
      <dgm:spPr/>
    </dgm:pt>
    <dgm:pt modelId="{C4E05259-4C4D-41BA-B8C3-C1B6400EA905}" type="pres">
      <dgm:prSet presAssocID="{C2F70D33-6CA1-4197-97FE-6EB7128821C8}" presName="parTransThree" presStyleCnt="0"/>
      <dgm:spPr/>
    </dgm:pt>
    <dgm:pt modelId="{A1036A5C-1A58-46C6-B90C-5D2A444D2053}" type="pres">
      <dgm:prSet presAssocID="{C2F70D33-6CA1-4197-97FE-6EB7128821C8}" presName="horzThree" presStyleCnt="0"/>
      <dgm:spPr/>
    </dgm:pt>
    <dgm:pt modelId="{D66F0858-5DA5-4A09-BA77-F80DCECD1A02}" type="pres">
      <dgm:prSet presAssocID="{F9825EDD-E535-4D8B-8451-830D0AA3735E}" presName="vertFour" presStyleCnt="0">
        <dgm:presLayoutVars>
          <dgm:chPref val="3"/>
        </dgm:presLayoutVars>
      </dgm:prSet>
      <dgm:spPr/>
    </dgm:pt>
    <dgm:pt modelId="{C00D9E0A-DE2C-40D5-8385-038EB0CF51C2}" type="pres">
      <dgm:prSet presAssocID="{F9825EDD-E535-4D8B-8451-830D0AA3735E}" presName="txFour" presStyleLbl="node4" presStyleIdx="0" presStyleCnt="7">
        <dgm:presLayoutVars>
          <dgm:chPref val="3"/>
        </dgm:presLayoutVars>
      </dgm:prSet>
      <dgm:spPr/>
    </dgm:pt>
    <dgm:pt modelId="{462C69AE-6920-4C15-BD94-AB4167E70784}" type="pres">
      <dgm:prSet presAssocID="{F9825EDD-E535-4D8B-8451-830D0AA3735E}" presName="horzFour" presStyleCnt="0"/>
      <dgm:spPr/>
    </dgm:pt>
    <dgm:pt modelId="{EC7F1925-F685-4443-B661-3DBCE0FFED1B}" type="pres">
      <dgm:prSet presAssocID="{7D7E42B7-055D-4594-8820-E1C8DCC91ABD}" presName="sibSpaceFour" presStyleCnt="0"/>
      <dgm:spPr/>
    </dgm:pt>
    <dgm:pt modelId="{A4D37587-E393-41B6-B55F-DEF996E8474D}" type="pres">
      <dgm:prSet presAssocID="{12B0AC29-7D07-4112-8443-6A8CF5F34B57}" presName="vertFour" presStyleCnt="0">
        <dgm:presLayoutVars>
          <dgm:chPref val="3"/>
        </dgm:presLayoutVars>
      </dgm:prSet>
      <dgm:spPr/>
    </dgm:pt>
    <dgm:pt modelId="{41664BAA-4D47-4094-B9A3-F011BF99711E}" type="pres">
      <dgm:prSet presAssocID="{12B0AC29-7D07-4112-8443-6A8CF5F34B57}" presName="txFour" presStyleLbl="node4" presStyleIdx="1" presStyleCnt="7">
        <dgm:presLayoutVars>
          <dgm:chPref val="3"/>
        </dgm:presLayoutVars>
      </dgm:prSet>
      <dgm:spPr/>
    </dgm:pt>
    <dgm:pt modelId="{435EDE8F-1BE2-486B-8276-D5B4BE19F599}" type="pres">
      <dgm:prSet presAssocID="{12B0AC29-7D07-4112-8443-6A8CF5F34B57}" presName="horzFour" presStyleCnt="0"/>
      <dgm:spPr/>
    </dgm:pt>
    <dgm:pt modelId="{5F61F9C7-9006-4931-8D60-714859D62202}" type="pres">
      <dgm:prSet presAssocID="{F35623B2-F0B9-4818-B8BF-021698F25724}" presName="sibSpaceFour" presStyleCnt="0"/>
      <dgm:spPr/>
    </dgm:pt>
    <dgm:pt modelId="{FBED6C6F-BC32-431E-8EFD-5D32451CCC43}" type="pres">
      <dgm:prSet presAssocID="{6A06EC69-5ACE-4C94-A284-71A68CBDEF5C}" presName="vertFour" presStyleCnt="0">
        <dgm:presLayoutVars>
          <dgm:chPref val="3"/>
        </dgm:presLayoutVars>
      </dgm:prSet>
      <dgm:spPr/>
    </dgm:pt>
    <dgm:pt modelId="{06D5B8BA-6FB8-4880-A711-0E892CDDEA9E}" type="pres">
      <dgm:prSet presAssocID="{6A06EC69-5ACE-4C94-A284-71A68CBDEF5C}" presName="txFour" presStyleLbl="node4" presStyleIdx="2" presStyleCnt="7" custLinFactNeighborX="648">
        <dgm:presLayoutVars>
          <dgm:chPref val="3"/>
        </dgm:presLayoutVars>
      </dgm:prSet>
      <dgm:spPr/>
    </dgm:pt>
    <dgm:pt modelId="{8F116982-FB90-47D4-A385-DF0917D9FC06}" type="pres">
      <dgm:prSet presAssocID="{6A06EC69-5ACE-4C94-A284-71A68CBDEF5C}" presName="horzFour" presStyleCnt="0"/>
      <dgm:spPr/>
    </dgm:pt>
    <dgm:pt modelId="{F462405B-D1FB-408D-8541-22CAC83D05BF}" type="pres">
      <dgm:prSet presAssocID="{0F03555A-9469-4643-BA34-34B65354A42A}" presName="sibSpaceTwo" presStyleCnt="0"/>
      <dgm:spPr/>
    </dgm:pt>
    <dgm:pt modelId="{73BFF432-95BD-4676-B3ED-95B4C69FC1C8}" type="pres">
      <dgm:prSet presAssocID="{5ADC69A4-0AAE-4EFD-A173-A097D9828083}" presName="vertTwo" presStyleCnt="0"/>
      <dgm:spPr/>
    </dgm:pt>
    <dgm:pt modelId="{18FB1D19-A8A3-467A-9BF4-936C4CE372CA}" type="pres">
      <dgm:prSet presAssocID="{5ADC69A4-0AAE-4EFD-A173-A097D9828083}" presName="txTwo" presStyleLbl="node2" presStyleIdx="1" presStyleCnt="5">
        <dgm:presLayoutVars>
          <dgm:chPref val="3"/>
        </dgm:presLayoutVars>
      </dgm:prSet>
      <dgm:spPr/>
    </dgm:pt>
    <dgm:pt modelId="{B71AC0DF-C179-43FE-98B3-6E1B85EABBB0}" type="pres">
      <dgm:prSet presAssocID="{5ADC69A4-0AAE-4EFD-A173-A097D9828083}" presName="parTransTwo" presStyleCnt="0"/>
      <dgm:spPr/>
    </dgm:pt>
    <dgm:pt modelId="{7DB2E568-D62D-44C8-B4C3-928AF08F04B2}" type="pres">
      <dgm:prSet presAssocID="{5ADC69A4-0AAE-4EFD-A173-A097D9828083}" presName="horzTwo" presStyleCnt="0"/>
      <dgm:spPr/>
    </dgm:pt>
    <dgm:pt modelId="{3F0A55AF-E7F0-4164-A156-86115C3978B7}" type="pres">
      <dgm:prSet presAssocID="{1B7709E2-3A00-4439-BC29-CD794F61FE37}" presName="vertThree" presStyleCnt="0"/>
      <dgm:spPr/>
    </dgm:pt>
    <dgm:pt modelId="{AD1BB7E4-368E-4B4E-92B9-F6EEC5F3DF46}" type="pres">
      <dgm:prSet presAssocID="{1B7709E2-3A00-4439-BC29-CD794F61FE37}" presName="txThree" presStyleLbl="node3" presStyleIdx="1" presStyleCnt="3" custLinFactNeighborX="-437">
        <dgm:presLayoutVars>
          <dgm:chPref val="3"/>
        </dgm:presLayoutVars>
      </dgm:prSet>
      <dgm:spPr/>
    </dgm:pt>
    <dgm:pt modelId="{1C0F5507-E0FE-4B09-8131-0B81E49BD5DC}" type="pres">
      <dgm:prSet presAssocID="{1B7709E2-3A00-4439-BC29-CD794F61FE37}" presName="parTransThree" presStyleCnt="0"/>
      <dgm:spPr/>
    </dgm:pt>
    <dgm:pt modelId="{F5536D2B-1F19-49F3-AA30-D6933B359CE4}" type="pres">
      <dgm:prSet presAssocID="{1B7709E2-3A00-4439-BC29-CD794F61FE37}" presName="horzThree" presStyleCnt="0"/>
      <dgm:spPr/>
    </dgm:pt>
    <dgm:pt modelId="{BC10884B-5690-4B8F-BAC1-272CFE8F7C94}" type="pres">
      <dgm:prSet presAssocID="{63FC0F98-E2B6-42A9-96D1-429677A284DC}" presName="vertFour" presStyleCnt="0">
        <dgm:presLayoutVars>
          <dgm:chPref val="3"/>
        </dgm:presLayoutVars>
      </dgm:prSet>
      <dgm:spPr/>
    </dgm:pt>
    <dgm:pt modelId="{F11516CD-8763-457A-88E7-E2748A8314AD}" type="pres">
      <dgm:prSet presAssocID="{63FC0F98-E2B6-42A9-96D1-429677A284DC}" presName="txFour" presStyleLbl="node4" presStyleIdx="3" presStyleCnt="7">
        <dgm:presLayoutVars>
          <dgm:chPref val="3"/>
        </dgm:presLayoutVars>
      </dgm:prSet>
      <dgm:spPr/>
    </dgm:pt>
    <dgm:pt modelId="{703A808D-770A-40A0-8F33-C459070F97B9}" type="pres">
      <dgm:prSet presAssocID="{63FC0F98-E2B6-42A9-96D1-429677A284DC}" presName="horzFour" presStyleCnt="0"/>
      <dgm:spPr/>
    </dgm:pt>
    <dgm:pt modelId="{FBB89656-BA46-4D08-8482-0265243E64D9}" type="pres">
      <dgm:prSet presAssocID="{379D6138-6223-439B-80F3-2BF382D29973}" presName="sibSpaceFour" presStyleCnt="0"/>
      <dgm:spPr/>
    </dgm:pt>
    <dgm:pt modelId="{1D4DB44A-01A8-406F-A324-2E8F058BE78B}" type="pres">
      <dgm:prSet presAssocID="{9E05BD80-E69B-49FF-89D9-1AA6C63C6566}" presName="vertFour" presStyleCnt="0">
        <dgm:presLayoutVars>
          <dgm:chPref val="3"/>
        </dgm:presLayoutVars>
      </dgm:prSet>
      <dgm:spPr/>
    </dgm:pt>
    <dgm:pt modelId="{F5A5FCC5-157A-4DA9-B3FB-873983A11C13}" type="pres">
      <dgm:prSet presAssocID="{9E05BD80-E69B-49FF-89D9-1AA6C63C6566}" presName="txFour" presStyleLbl="node4" presStyleIdx="4" presStyleCnt="7" custLinFactNeighborX="-867" custLinFactNeighborY="-398">
        <dgm:presLayoutVars>
          <dgm:chPref val="3"/>
        </dgm:presLayoutVars>
      </dgm:prSet>
      <dgm:spPr/>
    </dgm:pt>
    <dgm:pt modelId="{AEAF99D7-6C52-4F16-96E2-CF3A4DB5F09A}" type="pres">
      <dgm:prSet presAssocID="{9E05BD80-E69B-49FF-89D9-1AA6C63C6566}" presName="horzFour" presStyleCnt="0"/>
      <dgm:spPr/>
    </dgm:pt>
    <dgm:pt modelId="{E6182A12-DB13-42FA-9401-363A58F01B7E}" type="pres">
      <dgm:prSet presAssocID="{3129AD34-31BE-4169-A6EF-DC2E4C8A54AA}" presName="sibSpaceTwo" presStyleCnt="0"/>
      <dgm:spPr/>
    </dgm:pt>
    <dgm:pt modelId="{C7008BE2-8EB0-402E-9BBC-2B788CD78C67}" type="pres">
      <dgm:prSet presAssocID="{B6000622-4E57-4398-80EF-F4CD90225847}" presName="vertTwo" presStyleCnt="0"/>
      <dgm:spPr/>
    </dgm:pt>
    <dgm:pt modelId="{2A18C19C-9429-4D6C-A4EB-532F2503AF34}" type="pres">
      <dgm:prSet presAssocID="{B6000622-4E57-4398-80EF-F4CD90225847}" presName="txTwo" presStyleLbl="node2" presStyleIdx="2" presStyleCnt="5">
        <dgm:presLayoutVars>
          <dgm:chPref val="3"/>
        </dgm:presLayoutVars>
      </dgm:prSet>
      <dgm:spPr/>
    </dgm:pt>
    <dgm:pt modelId="{55504F0C-6979-4FC1-975E-FD7BBBAF1BB1}" type="pres">
      <dgm:prSet presAssocID="{B6000622-4E57-4398-80EF-F4CD90225847}" presName="parTransTwo" presStyleCnt="0"/>
      <dgm:spPr/>
    </dgm:pt>
    <dgm:pt modelId="{0F531829-CA85-42F0-A316-5B273570CD7E}" type="pres">
      <dgm:prSet presAssocID="{B6000622-4E57-4398-80EF-F4CD90225847}" presName="horzTwo" presStyleCnt="0"/>
      <dgm:spPr/>
    </dgm:pt>
    <dgm:pt modelId="{94DB4997-0E8F-4743-94C4-85EDB613B785}" type="pres">
      <dgm:prSet presAssocID="{02799D48-BD39-4B23-8223-9D88AF91DF81}" presName="vertThree" presStyleCnt="0"/>
      <dgm:spPr/>
    </dgm:pt>
    <dgm:pt modelId="{73C1BF38-EC16-4FC9-8604-A7DFAB2CDE6B}" type="pres">
      <dgm:prSet presAssocID="{02799D48-BD39-4B23-8223-9D88AF91DF81}" presName="txThree" presStyleLbl="node3" presStyleIdx="2" presStyleCnt="3">
        <dgm:presLayoutVars>
          <dgm:chPref val="3"/>
        </dgm:presLayoutVars>
      </dgm:prSet>
      <dgm:spPr/>
    </dgm:pt>
    <dgm:pt modelId="{5305A27B-9C77-4D9E-BCB8-7DF4F987548C}" type="pres">
      <dgm:prSet presAssocID="{02799D48-BD39-4B23-8223-9D88AF91DF81}" presName="parTransThree" presStyleCnt="0"/>
      <dgm:spPr/>
    </dgm:pt>
    <dgm:pt modelId="{DD36CF19-3522-4AC0-AC7F-A9443D77D048}" type="pres">
      <dgm:prSet presAssocID="{02799D48-BD39-4B23-8223-9D88AF91DF81}" presName="horzThree" presStyleCnt="0"/>
      <dgm:spPr/>
    </dgm:pt>
    <dgm:pt modelId="{DC7B4798-455D-4E14-A72A-F83D59B70079}" type="pres">
      <dgm:prSet presAssocID="{CFD807C1-005F-4BB1-A945-E77BCE289BF3}" presName="vertFour" presStyleCnt="0">
        <dgm:presLayoutVars>
          <dgm:chPref val="3"/>
        </dgm:presLayoutVars>
      </dgm:prSet>
      <dgm:spPr/>
    </dgm:pt>
    <dgm:pt modelId="{938D9A03-07FD-49DC-8704-5561288352A6}" type="pres">
      <dgm:prSet presAssocID="{CFD807C1-005F-4BB1-A945-E77BCE289BF3}" presName="txFour" presStyleLbl="node4" presStyleIdx="5" presStyleCnt="7" custLinFactNeighborX="-436">
        <dgm:presLayoutVars>
          <dgm:chPref val="3"/>
        </dgm:presLayoutVars>
      </dgm:prSet>
      <dgm:spPr/>
    </dgm:pt>
    <dgm:pt modelId="{33627AC2-3D35-4B0E-9E12-411F77E6C567}" type="pres">
      <dgm:prSet presAssocID="{CFD807C1-005F-4BB1-A945-E77BCE289BF3}" presName="horzFour" presStyleCnt="0"/>
      <dgm:spPr/>
    </dgm:pt>
    <dgm:pt modelId="{F75C6DB2-C8AB-4F25-A01E-0720F25894DC}" type="pres">
      <dgm:prSet presAssocID="{50CEE123-E64D-4386-A9B6-1B956845E1C2}" presName="sibSpaceFour" presStyleCnt="0"/>
      <dgm:spPr/>
    </dgm:pt>
    <dgm:pt modelId="{023AA92E-B841-4B40-8CDF-596F8B906076}" type="pres">
      <dgm:prSet presAssocID="{DB9909B0-CE1A-42C4-94F2-6B5A11AC2F42}" presName="vertFour" presStyleCnt="0">
        <dgm:presLayoutVars>
          <dgm:chPref val="3"/>
        </dgm:presLayoutVars>
      </dgm:prSet>
      <dgm:spPr/>
    </dgm:pt>
    <dgm:pt modelId="{915CA36D-C5D7-458D-8805-409452B92742}" type="pres">
      <dgm:prSet presAssocID="{DB9909B0-CE1A-42C4-94F2-6B5A11AC2F42}" presName="txFour" presStyleLbl="node4" presStyleIdx="6" presStyleCnt="7">
        <dgm:presLayoutVars>
          <dgm:chPref val="3"/>
        </dgm:presLayoutVars>
      </dgm:prSet>
      <dgm:spPr/>
    </dgm:pt>
    <dgm:pt modelId="{9CE38231-16B3-468E-9444-9999F074BF05}" type="pres">
      <dgm:prSet presAssocID="{DB9909B0-CE1A-42C4-94F2-6B5A11AC2F42}" presName="horzFour" presStyleCnt="0"/>
      <dgm:spPr/>
    </dgm:pt>
    <dgm:pt modelId="{528FAA7A-260F-43C8-A615-995D8B32D840}" type="pres">
      <dgm:prSet presAssocID="{B4F246A9-943E-45F3-9F33-9B47C35AE1C7}" presName="sibSpaceTwo" presStyleCnt="0"/>
      <dgm:spPr/>
    </dgm:pt>
    <dgm:pt modelId="{3C351B2B-1B16-470E-BEAA-6F3ACAD9D4F2}" type="pres">
      <dgm:prSet presAssocID="{7737FA13-C39D-4531-8EAC-A7E06D37F38D}" presName="vertTwo" presStyleCnt="0"/>
      <dgm:spPr/>
    </dgm:pt>
    <dgm:pt modelId="{DD591CCC-5609-4863-A411-03AAC3F4D5FB}" type="pres">
      <dgm:prSet presAssocID="{7737FA13-C39D-4531-8EAC-A7E06D37F38D}" presName="txTwo" presStyleLbl="node2" presStyleIdx="3" presStyleCnt="5" custScaleY="335840" custLinFactNeighborX="-1894" custLinFactNeighborY="-1657">
        <dgm:presLayoutVars>
          <dgm:chPref val="3"/>
        </dgm:presLayoutVars>
      </dgm:prSet>
      <dgm:spPr/>
    </dgm:pt>
    <dgm:pt modelId="{A1F0252D-7622-4BCA-8842-B9BDE94047EC}" type="pres">
      <dgm:prSet presAssocID="{7737FA13-C39D-4531-8EAC-A7E06D37F38D}" presName="horzTwo" presStyleCnt="0"/>
      <dgm:spPr/>
    </dgm:pt>
    <dgm:pt modelId="{B7A48571-CFF5-4933-9E3D-9C19E94102B3}" type="pres">
      <dgm:prSet presAssocID="{5FE29212-083C-4BD3-A6A3-D48DB35FA30D}" presName="sibSpaceTwo" presStyleCnt="0"/>
      <dgm:spPr/>
    </dgm:pt>
    <dgm:pt modelId="{FC0FCDF1-5C4A-4F1B-A76A-F89748A98357}" type="pres">
      <dgm:prSet presAssocID="{5D92AACB-A8A3-479A-941B-DE40674ECBAD}" presName="vertTwo" presStyleCnt="0"/>
      <dgm:spPr/>
    </dgm:pt>
    <dgm:pt modelId="{AF8F310B-42A6-40FE-A5AF-ADC78ABEC31A}" type="pres">
      <dgm:prSet presAssocID="{5D92AACB-A8A3-479A-941B-DE40674ECBAD}" presName="txTwo" presStyleLbl="node2" presStyleIdx="4" presStyleCnt="5" custScaleY="332621" custLinFactNeighborX="-4038" custLinFactNeighborY="-207">
        <dgm:presLayoutVars>
          <dgm:chPref val="3"/>
        </dgm:presLayoutVars>
      </dgm:prSet>
      <dgm:spPr/>
    </dgm:pt>
    <dgm:pt modelId="{1E1D6D58-8822-40AB-B290-D8EB1E776F46}" type="pres">
      <dgm:prSet presAssocID="{5D92AACB-A8A3-479A-941B-DE40674ECBAD}" presName="horzTwo" presStyleCnt="0"/>
      <dgm:spPr/>
    </dgm:pt>
  </dgm:ptLst>
  <dgm:cxnLst>
    <dgm:cxn modelId="{63F1A304-A909-4B98-B968-01B9359B0DEE}" type="presOf" srcId="{1B7709E2-3A00-4439-BC29-CD794F61FE37}" destId="{AD1BB7E4-368E-4B4E-92B9-F6EEC5F3DF46}" srcOrd="0" destOrd="0" presId="urn:microsoft.com/office/officeart/2005/8/layout/architecture"/>
    <dgm:cxn modelId="{205F6409-83AB-4D44-ACED-53D908904693}" srcId="{F2090331-E37F-450E-8EF1-4EA7296EF6CD}" destId="{7C8E27F3-2FDF-4BDF-B4F2-B01F3E013024}" srcOrd="0" destOrd="0" parTransId="{4E526D58-9CC8-4B14-BF07-1E85DB9525A8}" sibTransId="{454D172B-BE10-429B-ADF9-7F4049FACE82}"/>
    <dgm:cxn modelId="{7E386515-431A-49D7-B00A-7099866CDFD1}" srcId="{02799D48-BD39-4B23-8223-9D88AF91DF81}" destId="{DB9909B0-CE1A-42C4-94F2-6B5A11AC2F42}" srcOrd="1" destOrd="0" parTransId="{A3A0910B-DC63-4143-8581-67A12293D6BF}" sibTransId="{0D02BDEE-AA3D-4D14-98E0-E9DF49E4F780}"/>
    <dgm:cxn modelId="{94B26E15-A075-4803-BF8B-318DA16DD91D}" type="presOf" srcId="{5D92AACB-A8A3-479A-941B-DE40674ECBAD}" destId="{AF8F310B-42A6-40FE-A5AF-ADC78ABEC31A}" srcOrd="0" destOrd="0" presId="urn:microsoft.com/office/officeart/2005/8/layout/architecture"/>
    <dgm:cxn modelId="{91D0A817-7CBF-4069-BEC3-EC68C819CF1F}" srcId="{7C8E27F3-2FDF-4BDF-B4F2-B01F3E013024}" destId="{97422BD2-A547-46E9-A97C-B7236998C5B6}" srcOrd="0" destOrd="0" parTransId="{A1EA05D4-D983-48CD-B3EB-B78CAD52D878}" sibTransId="{0F03555A-9469-4643-BA34-34B65354A42A}"/>
    <dgm:cxn modelId="{67F6A51B-4273-424C-B3D9-1B8B4C364172}" type="presOf" srcId="{63FC0F98-E2B6-42A9-96D1-429677A284DC}" destId="{F11516CD-8763-457A-88E7-E2748A8314AD}" srcOrd="0" destOrd="0" presId="urn:microsoft.com/office/officeart/2005/8/layout/architecture"/>
    <dgm:cxn modelId="{76B5331E-27D3-4837-81E3-B0A1848E3CB1}" type="presOf" srcId="{CFD807C1-005F-4BB1-A945-E77BCE289BF3}" destId="{938D9A03-07FD-49DC-8704-5561288352A6}" srcOrd="0" destOrd="0" presId="urn:microsoft.com/office/officeart/2005/8/layout/architecture"/>
    <dgm:cxn modelId="{56A18C25-95CA-4856-AC19-B29D9C3CB82A}" srcId="{C2F70D33-6CA1-4197-97FE-6EB7128821C8}" destId="{12B0AC29-7D07-4112-8443-6A8CF5F34B57}" srcOrd="1" destOrd="0" parTransId="{9B233F40-BB6D-4C29-927D-4A6277A10076}" sibTransId="{F35623B2-F0B9-4818-B8BF-021698F25724}"/>
    <dgm:cxn modelId="{B30D992A-69FF-471A-98EC-C5FEA9266903}" type="presOf" srcId="{B6000622-4E57-4398-80EF-F4CD90225847}" destId="{2A18C19C-9429-4D6C-A4EB-532F2503AF34}" srcOrd="0" destOrd="0" presId="urn:microsoft.com/office/officeart/2005/8/layout/architecture"/>
    <dgm:cxn modelId="{83404836-75AA-4DF2-B141-928FCCE5B04F}" type="presOf" srcId="{6A06EC69-5ACE-4C94-A284-71A68CBDEF5C}" destId="{06D5B8BA-6FB8-4880-A711-0E892CDDEA9E}" srcOrd="0" destOrd="0" presId="urn:microsoft.com/office/officeart/2005/8/layout/architecture"/>
    <dgm:cxn modelId="{08A8FE3B-B277-41BA-BADD-4FF8BE62ED3E}" srcId="{7C8E27F3-2FDF-4BDF-B4F2-B01F3E013024}" destId="{5D92AACB-A8A3-479A-941B-DE40674ECBAD}" srcOrd="4" destOrd="0" parTransId="{69243593-1128-4215-BDD4-51DD9B9378CD}" sibTransId="{EFB558D8-78F1-4540-BFDE-E257584C282B}"/>
    <dgm:cxn modelId="{A7210D3D-47D0-4484-B33F-548FBC4F0C63}" srcId="{C2F70D33-6CA1-4197-97FE-6EB7128821C8}" destId="{6A06EC69-5ACE-4C94-A284-71A68CBDEF5C}" srcOrd="2" destOrd="0" parTransId="{CD8AB2D2-D183-4F8C-AA0C-63969C9BCC16}" sibTransId="{A8CA8197-A537-4B33-86E8-4AA0FDAD9E38}"/>
    <dgm:cxn modelId="{CFE4AD42-FD58-4ED8-92FD-46294DADB8F5}" srcId="{7C8E27F3-2FDF-4BDF-B4F2-B01F3E013024}" destId="{7737FA13-C39D-4531-8EAC-A7E06D37F38D}" srcOrd="3" destOrd="0" parTransId="{DF0E5625-3743-4361-8E49-0DF2844F7CE3}" sibTransId="{5FE29212-083C-4BD3-A6A3-D48DB35FA30D}"/>
    <dgm:cxn modelId="{116D227D-6F41-4D4D-B3D9-86A2A3B888CA}" type="presOf" srcId="{02799D48-BD39-4B23-8223-9D88AF91DF81}" destId="{73C1BF38-EC16-4FC9-8604-A7DFAB2CDE6B}" srcOrd="0" destOrd="0" presId="urn:microsoft.com/office/officeart/2005/8/layout/architecture"/>
    <dgm:cxn modelId="{9C9DFE80-43DF-4483-89F0-32BA2055C384}" srcId="{5ADC69A4-0AAE-4EFD-A173-A097D9828083}" destId="{1B7709E2-3A00-4439-BC29-CD794F61FE37}" srcOrd="0" destOrd="0" parTransId="{B0915AA9-75CB-4BDD-B15E-59CEDAC8C94A}" sibTransId="{194C61F0-8BF2-4F70-9BC0-23924E0741B8}"/>
    <dgm:cxn modelId="{8930DA84-3E33-4396-9F7D-981FC7C01D39}" srcId="{7C8E27F3-2FDF-4BDF-B4F2-B01F3E013024}" destId="{B6000622-4E57-4398-80EF-F4CD90225847}" srcOrd="2" destOrd="0" parTransId="{7DE344E0-43AD-46F0-8AC9-D23F916DBDA0}" sibTransId="{B4F246A9-943E-45F3-9F33-9B47C35AE1C7}"/>
    <dgm:cxn modelId="{BA8E368C-34DF-4354-860B-BA5F31108325}" type="presOf" srcId="{7737FA13-C39D-4531-8EAC-A7E06D37F38D}" destId="{DD591CCC-5609-4863-A411-03AAC3F4D5FB}" srcOrd="0" destOrd="0" presId="urn:microsoft.com/office/officeart/2005/8/layout/architecture"/>
    <dgm:cxn modelId="{4457DE94-0172-495D-81AA-1A24EBD4A54A}" srcId="{C2F70D33-6CA1-4197-97FE-6EB7128821C8}" destId="{F9825EDD-E535-4D8B-8451-830D0AA3735E}" srcOrd="0" destOrd="0" parTransId="{E582BAB1-11B9-43A5-8081-82B456F0A4F5}" sibTransId="{7D7E42B7-055D-4594-8820-E1C8DCC91ABD}"/>
    <dgm:cxn modelId="{002113A3-2C18-4D6A-B792-BA8AAFE2A21C}" srcId="{1B7709E2-3A00-4439-BC29-CD794F61FE37}" destId="{63FC0F98-E2B6-42A9-96D1-429677A284DC}" srcOrd="0" destOrd="0" parTransId="{89D3CA40-5C66-470A-85B3-55A6B0E6B23C}" sibTransId="{379D6138-6223-439B-80F3-2BF382D29973}"/>
    <dgm:cxn modelId="{3D5AE2A3-10EE-498D-B934-0AF79DBFFDC2}" type="presOf" srcId="{C2F70D33-6CA1-4197-97FE-6EB7128821C8}" destId="{9005444D-26D4-4F0D-8528-5C0266CF68BF}" srcOrd="0" destOrd="0" presId="urn:microsoft.com/office/officeart/2005/8/layout/architecture"/>
    <dgm:cxn modelId="{77D0F8A9-74A4-498D-9F90-EE2F88864240}" srcId="{97422BD2-A547-46E9-A97C-B7236998C5B6}" destId="{C2F70D33-6CA1-4197-97FE-6EB7128821C8}" srcOrd="0" destOrd="0" parTransId="{AB7D2050-6F7C-4E01-82D0-6355BC285CCC}" sibTransId="{248E5DB5-433C-4B0E-8828-D336410F869C}"/>
    <dgm:cxn modelId="{B806C7AD-EB1A-46DC-A610-D46914C86C38}" type="presOf" srcId="{12B0AC29-7D07-4112-8443-6A8CF5F34B57}" destId="{41664BAA-4D47-4094-B9A3-F011BF99711E}" srcOrd="0" destOrd="0" presId="urn:microsoft.com/office/officeart/2005/8/layout/architecture"/>
    <dgm:cxn modelId="{2A915DC2-BD6C-4254-9BB6-9E41A5016A9B}" srcId="{1B7709E2-3A00-4439-BC29-CD794F61FE37}" destId="{9E05BD80-E69B-49FF-89D9-1AA6C63C6566}" srcOrd="1" destOrd="0" parTransId="{BF2129C1-9B2F-4ACD-A31C-E43C072C4A76}" sibTransId="{A479DCF4-2802-48F5-B85A-3065A542F11C}"/>
    <dgm:cxn modelId="{8D5DC6C4-D45D-43DF-B30D-0A36350CD5A8}" type="presOf" srcId="{F9825EDD-E535-4D8B-8451-830D0AA3735E}" destId="{C00D9E0A-DE2C-40D5-8385-038EB0CF51C2}" srcOrd="0" destOrd="0" presId="urn:microsoft.com/office/officeart/2005/8/layout/architecture"/>
    <dgm:cxn modelId="{C57C33C8-3EEE-4BBB-8AE6-CBC53985B800}" type="presOf" srcId="{F2090331-E37F-450E-8EF1-4EA7296EF6CD}" destId="{1632D2B5-45A4-4EDB-9273-ED1BA4F9BE64}" srcOrd="0" destOrd="0" presId="urn:microsoft.com/office/officeart/2005/8/layout/architecture"/>
    <dgm:cxn modelId="{AD697BCA-149F-43B1-A6FA-CA08B5EAF39B}" srcId="{02799D48-BD39-4B23-8223-9D88AF91DF81}" destId="{CFD807C1-005F-4BB1-A945-E77BCE289BF3}" srcOrd="0" destOrd="0" parTransId="{E160D800-75F4-41FF-8235-B8D2CFC24F1C}" sibTransId="{50CEE123-E64D-4386-A9B6-1B956845E1C2}"/>
    <dgm:cxn modelId="{B3F94CCB-10BF-4B2C-A93D-6B284679D677}" type="presOf" srcId="{9E05BD80-E69B-49FF-89D9-1AA6C63C6566}" destId="{F5A5FCC5-157A-4DA9-B3FB-873983A11C13}" srcOrd="0" destOrd="0" presId="urn:microsoft.com/office/officeart/2005/8/layout/architecture"/>
    <dgm:cxn modelId="{B8E371CB-1041-4561-896F-F4841562A094}" type="presOf" srcId="{97422BD2-A547-46E9-A97C-B7236998C5B6}" destId="{840A9C2F-35F3-4DCB-90A0-A2C98F60FC79}" srcOrd="0" destOrd="0" presId="urn:microsoft.com/office/officeart/2005/8/layout/architecture"/>
    <dgm:cxn modelId="{2EAAC8CC-5E97-4198-98B7-AAAB4D715698}" type="presOf" srcId="{5ADC69A4-0AAE-4EFD-A173-A097D9828083}" destId="{18FB1D19-A8A3-467A-9BF4-936C4CE372CA}" srcOrd="0" destOrd="0" presId="urn:microsoft.com/office/officeart/2005/8/layout/architecture"/>
    <dgm:cxn modelId="{1CF623D0-3314-4943-AE7D-12D78247D5A3}" type="presOf" srcId="{7C8E27F3-2FDF-4BDF-B4F2-B01F3E013024}" destId="{FD56FE71-918C-439D-B093-6C306C40F63F}" srcOrd="0" destOrd="0" presId="urn:microsoft.com/office/officeart/2005/8/layout/architecture"/>
    <dgm:cxn modelId="{4F5878DB-BA5F-466D-AC56-8FC19FDEEC8D}" srcId="{7C8E27F3-2FDF-4BDF-B4F2-B01F3E013024}" destId="{5ADC69A4-0AAE-4EFD-A173-A097D9828083}" srcOrd="1" destOrd="0" parTransId="{7345BFD6-C5CA-4DE0-BDB9-A9EA80D21A89}" sibTransId="{3129AD34-31BE-4169-A6EF-DC2E4C8A54AA}"/>
    <dgm:cxn modelId="{2F9225E4-9317-4F16-B55C-9324B64324A5}" srcId="{B6000622-4E57-4398-80EF-F4CD90225847}" destId="{02799D48-BD39-4B23-8223-9D88AF91DF81}" srcOrd="0" destOrd="0" parTransId="{35046C4A-785A-498D-A8BC-01A891AC2F00}" sibTransId="{67BDB1CC-8103-484D-A51C-FEF3B7FE5A68}"/>
    <dgm:cxn modelId="{3A1A77FD-8B10-4748-A261-E49C99646A09}" type="presOf" srcId="{DB9909B0-CE1A-42C4-94F2-6B5A11AC2F42}" destId="{915CA36D-C5D7-458D-8805-409452B92742}" srcOrd="0" destOrd="0" presId="urn:microsoft.com/office/officeart/2005/8/layout/architecture"/>
    <dgm:cxn modelId="{6477DB49-F4C1-43FE-AF90-6E5D83D77386}" type="presParOf" srcId="{1632D2B5-45A4-4EDB-9273-ED1BA4F9BE64}" destId="{F58078C6-48FA-4A8B-8C11-12B9E3BF49D4}" srcOrd="0" destOrd="0" presId="urn:microsoft.com/office/officeart/2005/8/layout/architecture"/>
    <dgm:cxn modelId="{A5501EC2-D151-4D95-8935-D220759C6385}" type="presParOf" srcId="{F58078C6-48FA-4A8B-8C11-12B9E3BF49D4}" destId="{FD56FE71-918C-439D-B093-6C306C40F63F}" srcOrd="0" destOrd="0" presId="urn:microsoft.com/office/officeart/2005/8/layout/architecture"/>
    <dgm:cxn modelId="{05973E6C-21EB-4844-A9E0-5258E99A25B0}" type="presParOf" srcId="{F58078C6-48FA-4A8B-8C11-12B9E3BF49D4}" destId="{A0CC3D3F-9076-4C24-AAB6-B68094C03A60}" srcOrd="1" destOrd="0" presId="urn:microsoft.com/office/officeart/2005/8/layout/architecture"/>
    <dgm:cxn modelId="{FD54EFB2-A4FB-4649-8057-1E32B8C8AD91}" type="presParOf" srcId="{F58078C6-48FA-4A8B-8C11-12B9E3BF49D4}" destId="{6B99AC4D-381B-4C78-AF33-03A8C3EA6E41}" srcOrd="2" destOrd="0" presId="urn:microsoft.com/office/officeart/2005/8/layout/architecture"/>
    <dgm:cxn modelId="{6C02E8D2-BD63-4110-8539-1300BFEC86C8}" type="presParOf" srcId="{6B99AC4D-381B-4C78-AF33-03A8C3EA6E41}" destId="{0A40C666-8500-4584-8A48-9C681BAE44FB}" srcOrd="0" destOrd="0" presId="urn:microsoft.com/office/officeart/2005/8/layout/architecture"/>
    <dgm:cxn modelId="{556FF11E-B021-41FB-84A5-FB0382D56289}" type="presParOf" srcId="{0A40C666-8500-4584-8A48-9C681BAE44FB}" destId="{840A9C2F-35F3-4DCB-90A0-A2C98F60FC79}" srcOrd="0" destOrd="0" presId="urn:microsoft.com/office/officeart/2005/8/layout/architecture"/>
    <dgm:cxn modelId="{A8EA1EB1-3775-4958-9212-03DDAEEC483A}" type="presParOf" srcId="{0A40C666-8500-4584-8A48-9C681BAE44FB}" destId="{52B6A508-2046-4FBD-928B-71D58776BA15}" srcOrd="1" destOrd="0" presId="urn:microsoft.com/office/officeart/2005/8/layout/architecture"/>
    <dgm:cxn modelId="{CDB2A9EA-9CE0-4FF3-9248-BCAAA6C72640}" type="presParOf" srcId="{0A40C666-8500-4584-8A48-9C681BAE44FB}" destId="{B41C58A4-0C80-4DDF-A126-2EC7133C927B}" srcOrd="2" destOrd="0" presId="urn:microsoft.com/office/officeart/2005/8/layout/architecture"/>
    <dgm:cxn modelId="{A2D3D079-B214-4819-82B5-8580A09507A6}" type="presParOf" srcId="{B41C58A4-0C80-4DDF-A126-2EC7133C927B}" destId="{0A67C991-1C74-43A4-AF31-3DD2AEBF178C}" srcOrd="0" destOrd="0" presId="urn:microsoft.com/office/officeart/2005/8/layout/architecture"/>
    <dgm:cxn modelId="{954B277C-97C4-44CB-8068-3D76346F9019}" type="presParOf" srcId="{0A67C991-1C74-43A4-AF31-3DD2AEBF178C}" destId="{9005444D-26D4-4F0D-8528-5C0266CF68BF}" srcOrd="0" destOrd="0" presId="urn:microsoft.com/office/officeart/2005/8/layout/architecture"/>
    <dgm:cxn modelId="{4E3EF524-7EA1-478F-B8E4-C17D8E498710}" type="presParOf" srcId="{0A67C991-1C74-43A4-AF31-3DD2AEBF178C}" destId="{C4E05259-4C4D-41BA-B8C3-C1B6400EA905}" srcOrd="1" destOrd="0" presId="urn:microsoft.com/office/officeart/2005/8/layout/architecture"/>
    <dgm:cxn modelId="{5B37981B-C9F3-41A2-BC1E-D04414C219B6}" type="presParOf" srcId="{0A67C991-1C74-43A4-AF31-3DD2AEBF178C}" destId="{A1036A5C-1A58-46C6-B90C-5D2A444D2053}" srcOrd="2" destOrd="0" presId="urn:microsoft.com/office/officeart/2005/8/layout/architecture"/>
    <dgm:cxn modelId="{8EFF06FC-308E-4336-BD0B-A1D196C2BC03}" type="presParOf" srcId="{A1036A5C-1A58-46C6-B90C-5D2A444D2053}" destId="{D66F0858-5DA5-4A09-BA77-F80DCECD1A02}" srcOrd="0" destOrd="0" presId="urn:microsoft.com/office/officeart/2005/8/layout/architecture"/>
    <dgm:cxn modelId="{A51E4668-296A-41AC-9B95-8A23DCF13013}" type="presParOf" srcId="{D66F0858-5DA5-4A09-BA77-F80DCECD1A02}" destId="{C00D9E0A-DE2C-40D5-8385-038EB0CF51C2}" srcOrd="0" destOrd="0" presId="urn:microsoft.com/office/officeart/2005/8/layout/architecture"/>
    <dgm:cxn modelId="{6F0AB155-7127-4B70-8E1A-C6696F593C57}" type="presParOf" srcId="{D66F0858-5DA5-4A09-BA77-F80DCECD1A02}" destId="{462C69AE-6920-4C15-BD94-AB4167E70784}" srcOrd="1" destOrd="0" presId="urn:microsoft.com/office/officeart/2005/8/layout/architecture"/>
    <dgm:cxn modelId="{9D983F38-2D3A-41DA-BA74-192419C4B661}" type="presParOf" srcId="{A1036A5C-1A58-46C6-B90C-5D2A444D2053}" destId="{EC7F1925-F685-4443-B661-3DBCE0FFED1B}" srcOrd="1" destOrd="0" presId="urn:microsoft.com/office/officeart/2005/8/layout/architecture"/>
    <dgm:cxn modelId="{FC52982A-C550-4823-99FF-A1A1E651CEDA}" type="presParOf" srcId="{A1036A5C-1A58-46C6-B90C-5D2A444D2053}" destId="{A4D37587-E393-41B6-B55F-DEF996E8474D}" srcOrd="2" destOrd="0" presId="urn:microsoft.com/office/officeart/2005/8/layout/architecture"/>
    <dgm:cxn modelId="{278D7400-CE27-43D6-A366-BF99C5B37E16}" type="presParOf" srcId="{A4D37587-E393-41B6-B55F-DEF996E8474D}" destId="{41664BAA-4D47-4094-B9A3-F011BF99711E}" srcOrd="0" destOrd="0" presId="urn:microsoft.com/office/officeart/2005/8/layout/architecture"/>
    <dgm:cxn modelId="{27326C05-49A8-45FC-B753-DE13262312F5}" type="presParOf" srcId="{A4D37587-E393-41B6-B55F-DEF996E8474D}" destId="{435EDE8F-1BE2-486B-8276-D5B4BE19F599}" srcOrd="1" destOrd="0" presId="urn:microsoft.com/office/officeart/2005/8/layout/architecture"/>
    <dgm:cxn modelId="{7E4DA495-F653-46BA-B34E-3104653C5585}" type="presParOf" srcId="{A1036A5C-1A58-46C6-B90C-5D2A444D2053}" destId="{5F61F9C7-9006-4931-8D60-714859D62202}" srcOrd="3" destOrd="0" presId="urn:microsoft.com/office/officeart/2005/8/layout/architecture"/>
    <dgm:cxn modelId="{0D1D6CD0-5969-4217-ABA0-0B19F631987C}" type="presParOf" srcId="{A1036A5C-1A58-46C6-B90C-5D2A444D2053}" destId="{FBED6C6F-BC32-431E-8EFD-5D32451CCC43}" srcOrd="4" destOrd="0" presId="urn:microsoft.com/office/officeart/2005/8/layout/architecture"/>
    <dgm:cxn modelId="{E18BAE20-C762-424E-9880-32AF3BA9578F}" type="presParOf" srcId="{FBED6C6F-BC32-431E-8EFD-5D32451CCC43}" destId="{06D5B8BA-6FB8-4880-A711-0E892CDDEA9E}" srcOrd="0" destOrd="0" presId="urn:microsoft.com/office/officeart/2005/8/layout/architecture"/>
    <dgm:cxn modelId="{83A49131-F8C3-43B1-AB0C-7BA624FB1568}" type="presParOf" srcId="{FBED6C6F-BC32-431E-8EFD-5D32451CCC43}" destId="{8F116982-FB90-47D4-A385-DF0917D9FC06}" srcOrd="1" destOrd="0" presId="urn:microsoft.com/office/officeart/2005/8/layout/architecture"/>
    <dgm:cxn modelId="{5D045F3A-BF05-40D0-9E94-B10356B8323F}" type="presParOf" srcId="{6B99AC4D-381B-4C78-AF33-03A8C3EA6E41}" destId="{F462405B-D1FB-408D-8541-22CAC83D05BF}" srcOrd="1" destOrd="0" presId="urn:microsoft.com/office/officeart/2005/8/layout/architecture"/>
    <dgm:cxn modelId="{8EDB8033-9388-4520-9223-FC1A5C4EFA64}" type="presParOf" srcId="{6B99AC4D-381B-4C78-AF33-03A8C3EA6E41}" destId="{73BFF432-95BD-4676-B3ED-95B4C69FC1C8}" srcOrd="2" destOrd="0" presId="urn:microsoft.com/office/officeart/2005/8/layout/architecture"/>
    <dgm:cxn modelId="{FCD832CA-6D5A-40B1-8B95-A127A1F8F456}" type="presParOf" srcId="{73BFF432-95BD-4676-B3ED-95B4C69FC1C8}" destId="{18FB1D19-A8A3-467A-9BF4-936C4CE372CA}" srcOrd="0" destOrd="0" presId="urn:microsoft.com/office/officeart/2005/8/layout/architecture"/>
    <dgm:cxn modelId="{91636992-768F-421E-95EA-271C6BEF637E}" type="presParOf" srcId="{73BFF432-95BD-4676-B3ED-95B4C69FC1C8}" destId="{B71AC0DF-C179-43FE-98B3-6E1B85EABBB0}" srcOrd="1" destOrd="0" presId="urn:microsoft.com/office/officeart/2005/8/layout/architecture"/>
    <dgm:cxn modelId="{CD4780C9-423E-44BF-9DC6-ACF244964A02}" type="presParOf" srcId="{73BFF432-95BD-4676-B3ED-95B4C69FC1C8}" destId="{7DB2E568-D62D-44C8-B4C3-928AF08F04B2}" srcOrd="2" destOrd="0" presId="urn:microsoft.com/office/officeart/2005/8/layout/architecture"/>
    <dgm:cxn modelId="{CF9DEB6D-C30C-4E04-A1CA-B626000574DD}" type="presParOf" srcId="{7DB2E568-D62D-44C8-B4C3-928AF08F04B2}" destId="{3F0A55AF-E7F0-4164-A156-86115C3978B7}" srcOrd="0" destOrd="0" presId="urn:microsoft.com/office/officeart/2005/8/layout/architecture"/>
    <dgm:cxn modelId="{0D5CF36F-11EC-4B6B-AE75-5ECCFB32C63B}" type="presParOf" srcId="{3F0A55AF-E7F0-4164-A156-86115C3978B7}" destId="{AD1BB7E4-368E-4B4E-92B9-F6EEC5F3DF46}" srcOrd="0" destOrd="0" presId="urn:microsoft.com/office/officeart/2005/8/layout/architecture"/>
    <dgm:cxn modelId="{7E8B4EFF-DDBD-49A4-8545-7321D45D0352}" type="presParOf" srcId="{3F0A55AF-E7F0-4164-A156-86115C3978B7}" destId="{1C0F5507-E0FE-4B09-8131-0B81E49BD5DC}" srcOrd="1" destOrd="0" presId="urn:microsoft.com/office/officeart/2005/8/layout/architecture"/>
    <dgm:cxn modelId="{83BAC04A-5AF1-44BB-B5A9-71A8ADBCA576}" type="presParOf" srcId="{3F0A55AF-E7F0-4164-A156-86115C3978B7}" destId="{F5536D2B-1F19-49F3-AA30-D6933B359CE4}" srcOrd="2" destOrd="0" presId="urn:microsoft.com/office/officeart/2005/8/layout/architecture"/>
    <dgm:cxn modelId="{4F2B6DDB-9213-4C65-9CA3-235791002D05}" type="presParOf" srcId="{F5536D2B-1F19-49F3-AA30-D6933B359CE4}" destId="{BC10884B-5690-4B8F-BAC1-272CFE8F7C94}" srcOrd="0" destOrd="0" presId="urn:microsoft.com/office/officeart/2005/8/layout/architecture"/>
    <dgm:cxn modelId="{9EBFF18C-DACC-49DF-A6FF-F094E5C11D40}" type="presParOf" srcId="{BC10884B-5690-4B8F-BAC1-272CFE8F7C94}" destId="{F11516CD-8763-457A-88E7-E2748A8314AD}" srcOrd="0" destOrd="0" presId="urn:microsoft.com/office/officeart/2005/8/layout/architecture"/>
    <dgm:cxn modelId="{BC3FBF0F-E4A5-45C7-83E2-AF1F3F723CDD}" type="presParOf" srcId="{BC10884B-5690-4B8F-BAC1-272CFE8F7C94}" destId="{703A808D-770A-40A0-8F33-C459070F97B9}" srcOrd="1" destOrd="0" presId="urn:microsoft.com/office/officeart/2005/8/layout/architecture"/>
    <dgm:cxn modelId="{31C030C6-D95B-470D-B5E8-73A92A5A9D84}" type="presParOf" srcId="{F5536D2B-1F19-49F3-AA30-D6933B359CE4}" destId="{FBB89656-BA46-4D08-8482-0265243E64D9}" srcOrd="1" destOrd="0" presId="urn:microsoft.com/office/officeart/2005/8/layout/architecture"/>
    <dgm:cxn modelId="{D179A533-6DAE-42FC-A322-CC3ED1B6B3BF}" type="presParOf" srcId="{F5536D2B-1F19-49F3-AA30-D6933B359CE4}" destId="{1D4DB44A-01A8-406F-A324-2E8F058BE78B}" srcOrd="2" destOrd="0" presId="urn:microsoft.com/office/officeart/2005/8/layout/architecture"/>
    <dgm:cxn modelId="{65996E2B-492D-4F37-B9C6-3049E01FBFCA}" type="presParOf" srcId="{1D4DB44A-01A8-406F-A324-2E8F058BE78B}" destId="{F5A5FCC5-157A-4DA9-B3FB-873983A11C13}" srcOrd="0" destOrd="0" presId="urn:microsoft.com/office/officeart/2005/8/layout/architecture"/>
    <dgm:cxn modelId="{AECC3B48-59D6-4531-A59D-D724902DA1C3}" type="presParOf" srcId="{1D4DB44A-01A8-406F-A324-2E8F058BE78B}" destId="{AEAF99D7-6C52-4F16-96E2-CF3A4DB5F09A}" srcOrd="1" destOrd="0" presId="urn:microsoft.com/office/officeart/2005/8/layout/architecture"/>
    <dgm:cxn modelId="{55D3F724-DB1E-43F4-ABD0-CD1C29434EB8}" type="presParOf" srcId="{6B99AC4D-381B-4C78-AF33-03A8C3EA6E41}" destId="{E6182A12-DB13-42FA-9401-363A58F01B7E}" srcOrd="3" destOrd="0" presId="urn:microsoft.com/office/officeart/2005/8/layout/architecture"/>
    <dgm:cxn modelId="{BA37C234-AB2F-4C87-8FC0-BABC8BE2D08F}" type="presParOf" srcId="{6B99AC4D-381B-4C78-AF33-03A8C3EA6E41}" destId="{C7008BE2-8EB0-402E-9BBC-2B788CD78C67}" srcOrd="4" destOrd="0" presId="urn:microsoft.com/office/officeart/2005/8/layout/architecture"/>
    <dgm:cxn modelId="{EA2950F7-06B9-4CEC-8973-2B77B17A3639}" type="presParOf" srcId="{C7008BE2-8EB0-402E-9BBC-2B788CD78C67}" destId="{2A18C19C-9429-4D6C-A4EB-532F2503AF34}" srcOrd="0" destOrd="0" presId="urn:microsoft.com/office/officeart/2005/8/layout/architecture"/>
    <dgm:cxn modelId="{B82D56D8-B64E-4E98-9E20-D0B6B9717D3C}" type="presParOf" srcId="{C7008BE2-8EB0-402E-9BBC-2B788CD78C67}" destId="{55504F0C-6979-4FC1-975E-FD7BBBAF1BB1}" srcOrd="1" destOrd="0" presId="urn:microsoft.com/office/officeart/2005/8/layout/architecture"/>
    <dgm:cxn modelId="{43E2BBA6-A222-4175-83BE-F75E9CD80085}" type="presParOf" srcId="{C7008BE2-8EB0-402E-9BBC-2B788CD78C67}" destId="{0F531829-CA85-42F0-A316-5B273570CD7E}" srcOrd="2" destOrd="0" presId="urn:microsoft.com/office/officeart/2005/8/layout/architecture"/>
    <dgm:cxn modelId="{8D235E6D-3692-4B31-A601-3FE8C96FFF84}" type="presParOf" srcId="{0F531829-CA85-42F0-A316-5B273570CD7E}" destId="{94DB4997-0E8F-4743-94C4-85EDB613B785}" srcOrd="0" destOrd="0" presId="urn:microsoft.com/office/officeart/2005/8/layout/architecture"/>
    <dgm:cxn modelId="{8578163D-F57A-4FA5-B67F-BAB75607C4F2}" type="presParOf" srcId="{94DB4997-0E8F-4743-94C4-85EDB613B785}" destId="{73C1BF38-EC16-4FC9-8604-A7DFAB2CDE6B}" srcOrd="0" destOrd="0" presId="urn:microsoft.com/office/officeart/2005/8/layout/architecture"/>
    <dgm:cxn modelId="{30945937-281F-4426-B4D5-68B231567BE8}" type="presParOf" srcId="{94DB4997-0E8F-4743-94C4-85EDB613B785}" destId="{5305A27B-9C77-4D9E-BCB8-7DF4F987548C}" srcOrd="1" destOrd="0" presId="urn:microsoft.com/office/officeart/2005/8/layout/architecture"/>
    <dgm:cxn modelId="{2CBD80BF-2402-447A-8AD0-FCBD56A30D1C}" type="presParOf" srcId="{94DB4997-0E8F-4743-94C4-85EDB613B785}" destId="{DD36CF19-3522-4AC0-AC7F-A9443D77D048}" srcOrd="2" destOrd="0" presId="urn:microsoft.com/office/officeart/2005/8/layout/architecture"/>
    <dgm:cxn modelId="{82158981-CF53-4475-B287-DDA650615065}" type="presParOf" srcId="{DD36CF19-3522-4AC0-AC7F-A9443D77D048}" destId="{DC7B4798-455D-4E14-A72A-F83D59B70079}" srcOrd="0" destOrd="0" presId="urn:microsoft.com/office/officeart/2005/8/layout/architecture"/>
    <dgm:cxn modelId="{9282031A-4B17-4CC3-B12F-A4C10E80511B}" type="presParOf" srcId="{DC7B4798-455D-4E14-A72A-F83D59B70079}" destId="{938D9A03-07FD-49DC-8704-5561288352A6}" srcOrd="0" destOrd="0" presId="urn:microsoft.com/office/officeart/2005/8/layout/architecture"/>
    <dgm:cxn modelId="{0A73872A-56AC-48C1-AB3A-6FB12A30F40E}" type="presParOf" srcId="{DC7B4798-455D-4E14-A72A-F83D59B70079}" destId="{33627AC2-3D35-4B0E-9E12-411F77E6C567}" srcOrd="1" destOrd="0" presId="urn:microsoft.com/office/officeart/2005/8/layout/architecture"/>
    <dgm:cxn modelId="{17035A99-E8B9-40D1-9FEC-80A8721FF316}" type="presParOf" srcId="{DD36CF19-3522-4AC0-AC7F-A9443D77D048}" destId="{F75C6DB2-C8AB-4F25-A01E-0720F25894DC}" srcOrd="1" destOrd="0" presId="urn:microsoft.com/office/officeart/2005/8/layout/architecture"/>
    <dgm:cxn modelId="{73CB1192-FA7F-4D56-B825-3B1979734FA5}" type="presParOf" srcId="{DD36CF19-3522-4AC0-AC7F-A9443D77D048}" destId="{023AA92E-B841-4B40-8CDF-596F8B906076}" srcOrd="2" destOrd="0" presId="urn:microsoft.com/office/officeart/2005/8/layout/architecture"/>
    <dgm:cxn modelId="{261CA5F3-5180-477B-A97D-8017CDA386CF}" type="presParOf" srcId="{023AA92E-B841-4B40-8CDF-596F8B906076}" destId="{915CA36D-C5D7-458D-8805-409452B92742}" srcOrd="0" destOrd="0" presId="urn:microsoft.com/office/officeart/2005/8/layout/architecture"/>
    <dgm:cxn modelId="{2417BC3C-36C8-40FD-9FF5-4A201BE9E7A5}" type="presParOf" srcId="{023AA92E-B841-4B40-8CDF-596F8B906076}" destId="{9CE38231-16B3-468E-9444-9999F074BF05}" srcOrd="1" destOrd="0" presId="urn:microsoft.com/office/officeart/2005/8/layout/architecture"/>
    <dgm:cxn modelId="{B04FBAB0-12B0-48BF-8645-089148ABAFB1}" type="presParOf" srcId="{6B99AC4D-381B-4C78-AF33-03A8C3EA6E41}" destId="{528FAA7A-260F-43C8-A615-995D8B32D840}" srcOrd="5" destOrd="0" presId="urn:microsoft.com/office/officeart/2005/8/layout/architecture"/>
    <dgm:cxn modelId="{E9DCD41E-FFC5-4F29-9FA0-1359D266221F}" type="presParOf" srcId="{6B99AC4D-381B-4C78-AF33-03A8C3EA6E41}" destId="{3C351B2B-1B16-470E-BEAA-6F3ACAD9D4F2}" srcOrd="6" destOrd="0" presId="urn:microsoft.com/office/officeart/2005/8/layout/architecture"/>
    <dgm:cxn modelId="{46474AB0-5AD8-441C-87CC-03622CBCB1E4}" type="presParOf" srcId="{3C351B2B-1B16-470E-BEAA-6F3ACAD9D4F2}" destId="{DD591CCC-5609-4863-A411-03AAC3F4D5FB}" srcOrd="0" destOrd="0" presId="urn:microsoft.com/office/officeart/2005/8/layout/architecture"/>
    <dgm:cxn modelId="{3C8F1E44-907D-4004-9F17-4234FAFB9B07}" type="presParOf" srcId="{3C351B2B-1B16-470E-BEAA-6F3ACAD9D4F2}" destId="{A1F0252D-7622-4BCA-8842-B9BDE94047EC}" srcOrd="1" destOrd="0" presId="urn:microsoft.com/office/officeart/2005/8/layout/architecture"/>
    <dgm:cxn modelId="{42EA1D33-5998-4906-854F-AF04F1846C2B}" type="presParOf" srcId="{6B99AC4D-381B-4C78-AF33-03A8C3EA6E41}" destId="{B7A48571-CFF5-4933-9E3D-9C19E94102B3}" srcOrd="7" destOrd="0" presId="urn:microsoft.com/office/officeart/2005/8/layout/architecture"/>
    <dgm:cxn modelId="{9FF16561-CEA4-4999-B982-703451796C47}" type="presParOf" srcId="{6B99AC4D-381B-4C78-AF33-03A8C3EA6E41}" destId="{FC0FCDF1-5C4A-4F1B-A76A-F89748A98357}" srcOrd="8" destOrd="0" presId="urn:microsoft.com/office/officeart/2005/8/layout/architecture"/>
    <dgm:cxn modelId="{619338A4-78F3-4C46-82C8-EDEE97BE1E7F}" type="presParOf" srcId="{FC0FCDF1-5C4A-4F1B-A76A-F89748A98357}" destId="{AF8F310B-42A6-40FE-A5AF-ADC78ABEC31A}" srcOrd="0" destOrd="0" presId="urn:microsoft.com/office/officeart/2005/8/layout/architecture"/>
    <dgm:cxn modelId="{9C126614-AFA8-4624-842E-21DC29EF8A38}" type="presParOf" srcId="{FC0FCDF1-5C4A-4F1B-A76A-F89748A98357}" destId="{1E1D6D58-8822-40AB-B290-D8EB1E776F46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90331-E37F-450E-8EF1-4EA7296EF6C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7FA13-C39D-4531-8EAC-A7E06D37F38D}">
      <dgm:prSet phldrT="[Text]"/>
      <dgm:spPr>
        <a:solidFill>
          <a:srgbClr val="002060"/>
        </a:solidFill>
      </dgm:spPr>
      <dgm:t>
        <a:bodyPr tIns="0" rIns="91440" bIns="0" anchor="b" anchorCtr="0"/>
        <a:lstStyle/>
        <a:p>
          <a:pPr algn="ctr"/>
          <a:r>
            <a:rPr lang="en-US" dirty="0"/>
            <a:t>Game State</a:t>
          </a:r>
        </a:p>
      </dgm:t>
    </dgm:pt>
    <dgm:pt modelId="{DF0E5625-3743-4361-8E49-0DF2844F7CE3}" type="parTrans" cxnId="{CFE4AD42-FD58-4ED8-92FD-46294DADB8F5}">
      <dgm:prSet/>
      <dgm:spPr/>
      <dgm:t>
        <a:bodyPr/>
        <a:lstStyle/>
        <a:p>
          <a:endParaRPr lang="en-US"/>
        </a:p>
      </dgm:t>
    </dgm:pt>
    <dgm:pt modelId="{5FE29212-083C-4BD3-A6A3-D48DB35FA30D}" type="sibTrans" cxnId="{CFE4AD42-FD58-4ED8-92FD-46294DADB8F5}">
      <dgm:prSet/>
      <dgm:spPr/>
      <dgm:t>
        <a:bodyPr/>
        <a:lstStyle/>
        <a:p>
          <a:endParaRPr lang="en-US"/>
        </a:p>
      </dgm:t>
    </dgm:pt>
    <dgm:pt modelId="{6A20631D-34AE-4A18-9575-F241DD7D7659}" type="pres">
      <dgm:prSet presAssocID="{F2090331-E37F-450E-8EF1-4EA7296EF6CD}" presName="diagram" presStyleCnt="0">
        <dgm:presLayoutVars>
          <dgm:dir/>
          <dgm:resizeHandles val="exact"/>
        </dgm:presLayoutVars>
      </dgm:prSet>
      <dgm:spPr/>
    </dgm:pt>
    <dgm:pt modelId="{4D5AD814-BE4A-40AF-8FDC-3D8CB46D1E2C}" type="pres">
      <dgm:prSet presAssocID="{7737FA13-C39D-4531-8EAC-A7E06D37F38D}" presName="node" presStyleLbl="node1" presStyleIdx="0" presStyleCnt="1" custScaleX="155860" custScaleY="27411" custLinFactNeighborX="0" custLinFactNeighborY="13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CFE4AD42-FD58-4ED8-92FD-46294DADB8F5}" srcId="{F2090331-E37F-450E-8EF1-4EA7296EF6CD}" destId="{7737FA13-C39D-4531-8EAC-A7E06D37F38D}" srcOrd="0" destOrd="0" parTransId="{DF0E5625-3743-4361-8E49-0DF2844F7CE3}" sibTransId="{5FE29212-083C-4BD3-A6A3-D48DB35FA30D}"/>
    <dgm:cxn modelId="{116B6AA9-D7E0-4BDA-8C04-03A9946F748B}" type="presOf" srcId="{7737FA13-C39D-4531-8EAC-A7E06D37F38D}" destId="{4D5AD814-BE4A-40AF-8FDC-3D8CB46D1E2C}" srcOrd="0" destOrd="0" presId="urn:microsoft.com/office/officeart/2005/8/layout/default"/>
    <dgm:cxn modelId="{6009A5CC-B3F6-4A60-B368-A41B55FE9AAD}" type="presOf" srcId="{F2090331-E37F-450E-8EF1-4EA7296EF6CD}" destId="{6A20631D-34AE-4A18-9575-F241DD7D7659}" srcOrd="0" destOrd="0" presId="urn:microsoft.com/office/officeart/2005/8/layout/default"/>
    <dgm:cxn modelId="{C008F072-61FE-4097-8015-C2F26D0AAA20}" type="presParOf" srcId="{6A20631D-34AE-4A18-9575-F241DD7D7659}" destId="{4D5AD814-BE4A-40AF-8FDC-3D8CB46D1E2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090331-E37F-450E-8EF1-4EA7296EF6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52E087-9F89-4B9C-B980-F1E2CB680CF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Draw</a:t>
          </a:r>
        </a:p>
      </dgm:t>
    </dgm:pt>
    <dgm:pt modelId="{725B1453-88C4-49E2-9794-16E5375499A2}" type="parTrans" cxnId="{FB95CA28-20B7-4D06-B6AC-57D820B1F0B0}">
      <dgm:prSet/>
      <dgm:spPr/>
      <dgm:t>
        <a:bodyPr/>
        <a:lstStyle/>
        <a:p>
          <a:endParaRPr lang="en-US"/>
        </a:p>
      </dgm:t>
    </dgm:pt>
    <dgm:pt modelId="{89B05905-F46B-4E87-9217-788C31B197F9}" type="sibTrans" cxnId="{FB95CA28-20B7-4D06-B6AC-57D820B1F0B0}">
      <dgm:prSet/>
      <dgm:spPr/>
      <dgm:t>
        <a:bodyPr/>
        <a:lstStyle/>
        <a:p>
          <a:endParaRPr lang="en-US"/>
        </a:p>
      </dgm:t>
    </dgm:pt>
    <dgm:pt modelId="{DFCE8FEE-5C83-463D-87C1-7C3C85AA5B3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Update</a:t>
          </a:r>
        </a:p>
      </dgm:t>
    </dgm:pt>
    <dgm:pt modelId="{59B64646-6FFF-4AD6-9440-CAFDCA683164}" type="parTrans" cxnId="{60A2BCF4-35C7-45D7-9524-626A4ADFA3F0}">
      <dgm:prSet/>
      <dgm:spPr/>
      <dgm:t>
        <a:bodyPr/>
        <a:lstStyle/>
        <a:p>
          <a:endParaRPr lang="en-US"/>
        </a:p>
      </dgm:t>
    </dgm:pt>
    <dgm:pt modelId="{88EB607E-61A7-4557-AED8-21D3EAE7ADDF}" type="sibTrans" cxnId="{60A2BCF4-35C7-45D7-9524-626A4ADFA3F0}">
      <dgm:prSet/>
      <dgm:spPr/>
      <dgm:t>
        <a:bodyPr/>
        <a:lstStyle/>
        <a:p>
          <a:endParaRPr lang="en-US"/>
        </a:p>
      </dgm:t>
    </dgm:pt>
    <dgm:pt modelId="{36207B1C-3814-4C23-BDEE-02EC3EF92DB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User Input</a:t>
          </a:r>
        </a:p>
      </dgm:t>
    </dgm:pt>
    <dgm:pt modelId="{DE90F76B-20D4-4BBA-B28C-0BFC8BFBC979}" type="parTrans" cxnId="{F61FCC98-FB86-4F02-AB4F-99F435A99CB8}">
      <dgm:prSet/>
      <dgm:spPr/>
      <dgm:t>
        <a:bodyPr/>
        <a:lstStyle/>
        <a:p>
          <a:endParaRPr lang="en-US"/>
        </a:p>
      </dgm:t>
    </dgm:pt>
    <dgm:pt modelId="{3417D6EB-DB86-4CF0-A8E1-46EEF9B2D7F9}" type="sibTrans" cxnId="{F61FCC98-FB86-4F02-AB4F-99F435A99CB8}">
      <dgm:prSet/>
      <dgm:spPr/>
      <dgm:t>
        <a:bodyPr/>
        <a:lstStyle/>
        <a:p>
          <a:endParaRPr lang="en-US"/>
        </a:p>
      </dgm:t>
    </dgm:pt>
    <dgm:pt modelId="{25D03979-1F75-4884-ABAA-A0CF1A4AC3D6}" type="pres">
      <dgm:prSet presAssocID="{F2090331-E37F-450E-8EF1-4EA7296EF6CD}" presName="Name0" presStyleCnt="0">
        <dgm:presLayoutVars>
          <dgm:dir/>
          <dgm:resizeHandles val="exact"/>
        </dgm:presLayoutVars>
      </dgm:prSet>
      <dgm:spPr/>
    </dgm:pt>
    <dgm:pt modelId="{93A84321-65FB-4143-B62E-A8205B659BB3}" type="pres">
      <dgm:prSet presAssocID="{CC52E087-9F89-4B9C-B980-F1E2CB680CFA}" presName="parTxOnly" presStyleLbl="node1" presStyleIdx="0" presStyleCnt="3" custLinFactY="68953" custLinFactNeighborX="-14273" custLinFactNeighborY="100000">
        <dgm:presLayoutVars>
          <dgm:bulletEnabled val="1"/>
        </dgm:presLayoutVars>
      </dgm:prSet>
      <dgm:spPr/>
    </dgm:pt>
    <dgm:pt modelId="{24F0444D-B751-442C-9B29-C060DA6E365D}" type="pres">
      <dgm:prSet presAssocID="{89B05905-F46B-4E87-9217-788C31B197F9}" presName="parSpace" presStyleCnt="0"/>
      <dgm:spPr/>
    </dgm:pt>
    <dgm:pt modelId="{87D98C21-9216-48E4-8E21-2D67E215679A}" type="pres">
      <dgm:prSet presAssocID="{36207B1C-3814-4C23-BDEE-02EC3EF92DB7}" presName="parTxOnly" presStyleLbl="node1" presStyleIdx="1" presStyleCnt="3" custLinFactY="67506" custLinFactNeighborX="-44407" custLinFactNeighborY="100000">
        <dgm:presLayoutVars>
          <dgm:bulletEnabled val="1"/>
        </dgm:presLayoutVars>
      </dgm:prSet>
      <dgm:spPr/>
    </dgm:pt>
    <dgm:pt modelId="{C80F8D8F-1AD2-4490-87FA-F69F4F3517C4}" type="pres">
      <dgm:prSet presAssocID="{3417D6EB-DB86-4CF0-A8E1-46EEF9B2D7F9}" presName="parSpace" presStyleCnt="0"/>
      <dgm:spPr/>
    </dgm:pt>
    <dgm:pt modelId="{02BD3B43-FDCA-41F7-B045-C5D4FE330265}" type="pres">
      <dgm:prSet presAssocID="{DFCE8FEE-5C83-463D-87C1-7C3C85AA5B39}" presName="parTxOnly" presStyleLbl="node1" presStyleIdx="2" presStyleCnt="3" custLinFactY="67506" custLinFactNeighborX="-14273" custLinFactNeighborY="100000">
        <dgm:presLayoutVars>
          <dgm:bulletEnabled val="1"/>
        </dgm:presLayoutVars>
      </dgm:prSet>
      <dgm:spPr/>
    </dgm:pt>
  </dgm:ptLst>
  <dgm:cxnLst>
    <dgm:cxn modelId="{FB95CA28-20B7-4D06-B6AC-57D820B1F0B0}" srcId="{F2090331-E37F-450E-8EF1-4EA7296EF6CD}" destId="{CC52E087-9F89-4B9C-B980-F1E2CB680CFA}" srcOrd="0" destOrd="0" parTransId="{725B1453-88C4-49E2-9794-16E5375499A2}" sibTransId="{89B05905-F46B-4E87-9217-788C31B197F9}"/>
    <dgm:cxn modelId="{942ED53B-AAD0-4359-A6EE-010F4A7B8126}" type="presOf" srcId="{CC52E087-9F89-4B9C-B980-F1E2CB680CFA}" destId="{93A84321-65FB-4143-B62E-A8205B659BB3}" srcOrd="0" destOrd="0" presId="urn:microsoft.com/office/officeart/2005/8/layout/hChevron3"/>
    <dgm:cxn modelId="{A8347342-D341-49E3-A195-7DA2B574B09F}" type="presOf" srcId="{DFCE8FEE-5C83-463D-87C1-7C3C85AA5B39}" destId="{02BD3B43-FDCA-41F7-B045-C5D4FE330265}" srcOrd="0" destOrd="0" presId="urn:microsoft.com/office/officeart/2005/8/layout/hChevron3"/>
    <dgm:cxn modelId="{F61FCC98-FB86-4F02-AB4F-99F435A99CB8}" srcId="{F2090331-E37F-450E-8EF1-4EA7296EF6CD}" destId="{36207B1C-3814-4C23-BDEE-02EC3EF92DB7}" srcOrd="1" destOrd="0" parTransId="{DE90F76B-20D4-4BBA-B28C-0BFC8BFBC979}" sibTransId="{3417D6EB-DB86-4CF0-A8E1-46EEF9B2D7F9}"/>
    <dgm:cxn modelId="{E593689A-3611-40AA-BFA2-1CB113ADBDB8}" type="presOf" srcId="{36207B1C-3814-4C23-BDEE-02EC3EF92DB7}" destId="{87D98C21-9216-48E4-8E21-2D67E215679A}" srcOrd="0" destOrd="0" presId="urn:microsoft.com/office/officeart/2005/8/layout/hChevron3"/>
    <dgm:cxn modelId="{C6A54EF4-6972-4F5A-A88C-9F7514D08C67}" type="presOf" srcId="{F2090331-E37F-450E-8EF1-4EA7296EF6CD}" destId="{25D03979-1F75-4884-ABAA-A0CF1A4AC3D6}" srcOrd="0" destOrd="0" presId="urn:microsoft.com/office/officeart/2005/8/layout/hChevron3"/>
    <dgm:cxn modelId="{60A2BCF4-35C7-45D7-9524-626A4ADFA3F0}" srcId="{F2090331-E37F-450E-8EF1-4EA7296EF6CD}" destId="{DFCE8FEE-5C83-463D-87C1-7C3C85AA5B39}" srcOrd="2" destOrd="0" parTransId="{59B64646-6FFF-4AD6-9440-CAFDCA683164}" sibTransId="{88EB607E-61A7-4557-AED8-21D3EAE7ADDF}"/>
    <dgm:cxn modelId="{BA0FB3DA-2033-4B9C-B968-F7D9A5F9C603}" type="presParOf" srcId="{25D03979-1F75-4884-ABAA-A0CF1A4AC3D6}" destId="{93A84321-65FB-4143-B62E-A8205B659BB3}" srcOrd="0" destOrd="0" presId="urn:microsoft.com/office/officeart/2005/8/layout/hChevron3"/>
    <dgm:cxn modelId="{A78E1583-6790-4E7A-8DBC-F34FE7CD647D}" type="presParOf" srcId="{25D03979-1F75-4884-ABAA-A0CF1A4AC3D6}" destId="{24F0444D-B751-442C-9B29-C060DA6E365D}" srcOrd="1" destOrd="0" presId="urn:microsoft.com/office/officeart/2005/8/layout/hChevron3"/>
    <dgm:cxn modelId="{4BBFC9E3-568E-4C63-9D19-9A0BE71C65A7}" type="presParOf" srcId="{25D03979-1F75-4884-ABAA-A0CF1A4AC3D6}" destId="{87D98C21-9216-48E4-8E21-2D67E215679A}" srcOrd="2" destOrd="0" presId="urn:microsoft.com/office/officeart/2005/8/layout/hChevron3"/>
    <dgm:cxn modelId="{A38C3CC7-5669-44DD-9D2D-5CA96C90DD11}" type="presParOf" srcId="{25D03979-1F75-4884-ABAA-A0CF1A4AC3D6}" destId="{C80F8D8F-1AD2-4490-87FA-F69F4F3517C4}" srcOrd="3" destOrd="0" presId="urn:microsoft.com/office/officeart/2005/8/layout/hChevron3"/>
    <dgm:cxn modelId="{5497FAEF-2353-4929-8D15-813B83B360B7}" type="presParOf" srcId="{25D03979-1F75-4884-ABAA-A0CF1A4AC3D6}" destId="{02BD3B43-FDCA-41F7-B045-C5D4FE33026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6FE71-918C-439D-B093-6C306C40F63F}">
      <dsp:nvSpPr>
        <dsp:cNvPr id="0" name=""/>
        <dsp:cNvSpPr/>
      </dsp:nvSpPr>
      <dsp:spPr>
        <a:xfrm>
          <a:off x="4080" y="3309790"/>
          <a:ext cx="11096257" cy="944223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Operating System</a:t>
          </a:r>
        </a:p>
      </dsp:txBody>
      <dsp:txXfrm>
        <a:off x="31735" y="3337445"/>
        <a:ext cx="11040947" cy="888913"/>
      </dsp:txXfrm>
    </dsp:sp>
    <dsp:sp modelId="{840A9C2F-35F3-4DCB-90A0-A2C98F60FC79}">
      <dsp:nvSpPr>
        <dsp:cNvPr id="0" name=""/>
        <dsp:cNvSpPr/>
      </dsp:nvSpPr>
      <dsp:spPr>
        <a:xfrm>
          <a:off x="14911" y="2227564"/>
          <a:ext cx="3576318" cy="94422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Graphics (color of a pixel)</a:t>
          </a:r>
        </a:p>
      </dsp:txBody>
      <dsp:txXfrm>
        <a:off x="42566" y="2255219"/>
        <a:ext cx="3521008" cy="888913"/>
      </dsp:txXfrm>
    </dsp:sp>
    <dsp:sp modelId="{9005444D-26D4-4F0D-8528-5C0266CF68BF}">
      <dsp:nvSpPr>
        <dsp:cNvPr id="0" name=""/>
        <dsp:cNvSpPr/>
      </dsp:nvSpPr>
      <dsp:spPr>
        <a:xfrm>
          <a:off x="14911" y="1145337"/>
          <a:ext cx="3576318" cy="94422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Graphics Utility: Draw, Transform</a:t>
          </a:r>
        </a:p>
      </dsp:txBody>
      <dsp:txXfrm>
        <a:off x="42566" y="1172992"/>
        <a:ext cx="3521008" cy="888913"/>
      </dsp:txXfrm>
    </dsp:sp>
    <dsp:sp modelId="{C00D9E0A-DE2C-40D5-8385-038EB0CF51C2}">
      <dsp:nvSpPr>
        <dsp:cNvPr id="0" name=""/>
        <dsp:cNvSpPr/>
      </dsp:nvSpPr>
      <dsp:spPr>
        <a:xfrm>
          <a:off x="14911" y="63110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Primitives</a:t>
          </a:r>
        </a:p>
      </dsp:txBody>
      <dsp:txXfrm>
        <a:off x="42566" y="90765"/>
        <a:ext cx="1120337" cy="888913"/>
      </dsp:txXfrm>
    </dsp:sp>
    <dsp:sp modelId="{41664BAA-4D47-4094-B9A3-F011BF99711E}">
      <dsp:nvSpPr>
        <dsp:cNvPr id="0" name=""/>
        <dsp:cNvSpPr/>
      </dsp:nvSpPr>
      <dsp:spPr>
        <a:xfrm>
          <a:off x="1215246" y="63110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Effects</a:t>
          </a:r>
        </a:p>
      </dsp:txBody>
      <dsp:txXfrm>
        <a:off x="1242901" y="90765"/>
        <a:ext cx="1120337" cy="888913"/>
      </dsp:txXfrm>
    </dsp:sp>
    <dsp:sp modelId="{06D5B8BA-6FB8-4880-A711-0E892CDDEA9E}">
      <dsp:nvSpPr>
        <dsp:cNvPr id="0" name=""/>
        <dsp:cNvSpPr/>
      </dsp:nvSpPr>
      <dsp:spPr>
        <a:xfrm>
          <a:off x="2423200" y="63110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GUI</a:t>
          </a:r>
        </a:p>
      </dsp:txBody>
      <dsp:txXfrm>
        <a:off x="2450855" y="90765"/>
        <a:ext cx="1120337" cy="888913"/>
      </dsp:txXfrm>
    </dsp:sp>
    <dsp:sp modelId="{18FB1D19-A8A3-467A-9BF4-936C4CE372CA}">
      <dsp:nvSpPr>
        <dsp:cNvPr id="0" name=""/>
        <dsp:cNvSpPr/>
      </dsp:nvSpPr>
      <dsp:spPr>
        <a:xfrm>
          <a:off x="3689983" y="2227564"/>
          <a:ext cx="2375982" cy="94422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Input (receive user actions)</a:t>
          </a:r>
        </a:p>
      </dsp:txBody>
      <dsp:txXfrm>
        <a:off x="3717638" y="2255219"/>
        <a:ext cx="2320672" cy="888913"/>
      </dsp:txXfrm>
    </dsp:sp>
    <dsp:sp modelId="{AD1BB7E4-368E-4B4E-92B9-F6EEC5F3DF46}">
      <dsp:nvSpPr>
        <dsp:cNvPr id="0" name=""/>
        <dsp:cNvSpPr/>
      </dsp:nvSpPr>
      <dsp:spPr>
        <a:xfrm>
          <a:off x="3679600" y="1145337"/>
          <a:ext cx="2375982" cy="94422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Input Utility</a:t>
          </a:r>
        </a:p>
      </dsp:txBody>
      <dsp:txXfrm>
        <a:off x="3707255" y="1172992"/>
        <a:ext cx="2320672" cy="888913"/>
      </dsp:txXfrm>
    </dsp:sp>
    <dsp:sp modelId="{F11516CD-8763-457A-88E7-E2748A8314AD}">
      <dsp:nvSpPr>
        <dsp:cNvPr id="0" name=""/>
        <dsp:cNvSpPr/>
      </dsp:nvSpPr>
      <dsp:spPr>
        <a:xfrm>
          <a:off x="3689983" y="63110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Keyboard</a:t>
          </a:r>
        </a:p>
      </dsp:txBody>
      <dsp:txXfrm>
        <a:off x="3717638" y="90765"/>
        <a:ext cx="1120337" cy="888913"/>
      </dsp:txXfrm>
    </dsp:sp>
    <dsp:sp modelId="{F5A5FCC5-157A-4DA9-B3FB-873983A11C13}">
      <dsp:nvSpPr>
        <dsp:cNvPr id="0" name=""/>
        <dsp:cNvSpPr/>
      </dsp:nvSpPr>
      <dsp:spPr>
        <a:xfrm>
          <a:off x="4880126" y="59352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Mouse</a:t>
          </a:r>
        </a:p>
      </dsp:txBody>
      <dsp:txXfrm>
        <a:off x="4907781" y="87007"/>
        <a:ext cx="1120337" cy="888913"/>
      </dsp:txXfrm>
    </dsp:sp>
    <dsp:sp modelId="{2A18C19C-9429-4D6C-A4EB-532F2503AF34}">
      <dsp:nvSpPr>
        <dsp:cNvPr id="0" name=""/>
        <dsp:cNvSpPr/>
      </dsp:nvSpPr>
      <dsp:spPr>
        <a:xfrm>
          <a:off x="6164721" y="2227564"/>
          <a:ext cx="2375982" cy="94422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Resources: </a:t>
          </a:r>
          <a:r>
            <a:rPr lang="en-US" sz="1600" kern="1200"/>
            <a:t>(access at </a:t>
          </a:r>
          <a:r>
            <a:rPr lang="en-US" sz="1600" kern="1200" dirty="0"/>
            <a:t>run time)</a:t>
          </a:r>
        </a:p>
      </dsp:txBody>
      <dsp:txXfrm>
        <a:off x="6192376" y="2255219"/>
        <a:ext cx="2320672" cy="888913"/>
      </dsp:txXfrm>
    </dsp:sp>
    <dsp:sp modelId="{73C1BF38-EC16-4FC9-8604-A7DFAB2CDE6B}">
      <dsp:nvSpPr>
        <dsp:cNvPr id="0" name=""/>
        <dsp:cNvSpPr/>
      </dsp:nvSpPr>
      <dsp:spPr>
        <a:xfrm>
          <a:off x="6164721" y="1145337"/>
          <a:ext cx="2375982" cy="94422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File Access + </a:t>
          </a:r>
          <a:br>
            <a:rPr lang="en-US" sz="1600" kern="1200" dirty="0"/>
          </a:br>
          <a:r>
            <a:rPr lang="en-US" sz="1600" kern="1200" dirty="0"/>
            <a:t>Resource Management</a:t>
          </a:r>
        </a:p>
      </dsp:txBody>
      <dsp:txXfrm>
        <a:off x="6192376" y="1172992"/>
        <a:ext cx="2320672" cy="888913"/>
      </dsp:txXfrm>
    </dsp:sp>
    <dsp:sp modelId="{938D9A03-07FD-49DC-8704-5561288352A6}">
      <dsp:nvSpPr>
        <dsp:cNvPr id="0" name=""/>
        <dsp:cNvSpPr/>
      </dsp:nvSpPr>
      <dsp:spPr>
        <a:xfrm>
          <a:off x="6159595" y="63110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 file</a:t>
          </a:r>
        </a:p>
      </dsp:txBody>
      <dsp:txXfrm>
        <a:off x="6187250" y="90765"/>
        <a:ext cx="1120337" cy="888913"/>
      </dsp:txXfrm>
    </dsp:sp>
    <dsp:sp modelId="{915CA36D-C5D7-458D-8805-409452B92742}">
      <dsp:nvSpPr>
        <dsp:cNvPr id="0" name=""/>
        <dsp:cNvSpPr/>
      </dsp:nvSpPr>
      <dsp:spPr>
        <a:xfrm>
          <a:off x="7365056" y="63110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Audio File</a:t>
          </a:r>
        </a:p>
      </dsp:txBody>
      <dsp:txXfrm>
        <a:off x="7392711" y="90765"/>
        <a:ext cx="1120337" cy="888913"/>
      </dsp:txXfrm>
    </dsp:sp>
    <dsp:sp modelId="{DD591CCC-5609-4863-A411-03AAC3F4D5FB}">
      <dsp:nvSpPr>
        <dsp:cNvPr id="0" name=""/>
        <dsp:cNvSpPr/>
      </dsp:nvSpPr>
      <dsp:spPr>
        <a:xfrm>
          <a:off x="8617191" y="0"/>
          <a:ext cx="1175647" cy="3171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Commonly Used: BBOX, Interpolate, Shake, Scene, Font, Camera</a:t>
          </a:r>
        </a:p>
      </dsp:txBody>
      <dsp:txXfrm>
        <a:off x="8651625" y="34434"/>
        <a:ext cx="1106779" cy="3102213"/>
      </dsp:txXfrm>
    </dsp:sp>
    <dsp:sp modelId="{AF8F310B-42A6-40FE-A5AF-ADC78ABEC31A}">
      <dsp:nvSpPr>
        <dsp:cNvPr id="0" name=""/>
        <dsp:cNvSpPr/>
      </dsp:nvSpPr>
      <dsp:spPr>
        <a:xfrm>
          <a:off x="9866387" y="29146"/>
          <a:ext cx="1175647" cy="3140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Difficult: Collision, Physics, Particle Systems</a:t>
          </a:r>
          <a:r>
            <a:rPr lang="en-US" sz="1600" kern="1200"/>
            <a:t>, Behavior (AI)</a:t>
          </a:r>
          <a:endParaRPr lang="en-US" sz="1600" kern="1200" dirty="0"/>
        </a:p>
      </dsp:txBody>
      <dsp:txXfrm>
        <a:off x="9900821" y="63580"/>
        <a:ext cx="1106779" cy="3071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AD814-BE4A-40AF-8FDC-3D8CB46D1E2C}">
      <dsp:nvSpPr>
        <dsp:cNvPr id="0" name=""/>
        <dsp:cNvSpPr/>
      </dsp:nvSpPr>
      <dsp:spPr>
        <a:xfrm>
          <a:off x="8354" y="2188"/>
          <a:ext cx="10962935" cy="115682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9144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Game State</a:t>
          </a:r>
        </a:p>
      </dsp:txBody>
      <dsp:txXfrm>
        <a:off x="8354" y="2188"/>
        <a:ext cx="10962935" cy="11568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84321-65FB-4143-B62E-A8205B659BB3}">
      <dsp:nvSpPr>
        <dsp:cNvPr id="0" name=""/>
        <dsp:cNvSpPr/>
      </dsp:nvSpPr>
      <dsp:spPr>
        <a:xfrm>
          <a:off x="0" y="0"/>
          <a:ext cx="3327937" cy="613239"/>
        </a:xfrm>
        <a:prstGeom prst="homePlat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354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Draw</a:t>
          </a:r>
        </a:p>
      </dsp:txBody>
      <dsp:txXfrm>
        <a:off x="0" y="0"/>
        <a:ext cx="3174627" cy="613239"/>
      </dsp:txXfrm>
    </dsp:sp>
    <dsp:sp modelId="{87D98C21-9216-48E4-8E21-2D67E215679A}">
      <dsp:nvSpPr>
        <dsp:cNvPr id="0" name=""/>
        <dsp:cNvSpPr/>
      </dsp:nvSpPr>
      <dsp:spPr>
        <a:xfrm>
          <a:off x="2370588" y="0"/>
          <a:ext cx="3327937" cy="613239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User Input</a:t>
          </a:r>
        </a:p>
      </dsp:txBody>
      <dsp:txXfrm>
        <a:off x="2677208" y="0"/>
        <a:ext cx="2714698" cy="613239"/>
      </dsp:txXfrm>
    </dsp:sp>
    <dsp:sp modelId="{02BD3B43-FDCA-41F7-B045-C5D4FE330265}">
      <dsp:nvSpPr>
        <dsp:cNvPr id="0" name=""/>
        <dsp:cNvSpPr/>
      </dsp:nvSpPr>
      <dsp:spPr>
        <a:xfrm>
          <a:off x="5233507" y="0"/>
          <a:ext cx="3327937" cy="613239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Update</a:t>
          </a:r>
        </a:p>
      </dsp:txBody>
      <dsp:txXfrm>
        <a:off x="5540127" y="0"/>
        <a:ext cx="2714698" cy="613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 your own 2D Game Engine and Create Great Web Games using HTML5, JavaScript, and WebGL (2</a:t>
            </a:r>
            <a:r>
              <a:rPr lang="en-US" baseline="30000" dirty="0"/>
              <a:t>nd</a:t>
            </a:r>
            <a:r>
              <a:rPr lang="en-US" dirty="0"/>
              <a:t> Ed). Sung, Pavleas, Munson, and Pace, 2022.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Ch 1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7" y="6356348"/>
            <a:ext cx="539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Build your own 2D Game Engine, 2</a:t>
            </a:r>
            <a:r>
              <a:rPr lang="en-US" baseline="30000" dirty="0"/>
              <a:t>nd</a:t>
            </a:r>
            <a:r>
              <a:rPr lang="en-US" dirty="0"/>
              <a:t> Ed. Sung, Pavleas, Munson, and Pace, 2022.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+ Deployment platform (Chrome)</a:t>
            </a:r>
          </a:p>
          <a:p>
            <a:pPr lvl="1"/>
            <a:r>
              <a:rPr lang="en-US" dirty="0"/>
              <a:t>What is an IDE? </a:t>
            </a:r>
          </a:p>
          <a:p>
            <a:r>
              <a:rPr lang="en-US" dirty="0"/>
              <a:t>Need to make the connection between Chrome and the IDE</a:t>
            </a:r>
            <a:endParaRPr lang="en-US" sz="1500" dirty="0"/>
          </a:p>
          <a:p>
            <a:r>
              <a:rPr lang="en-US" dirty="0"/>
              <a:t>GLSL Syntax Checker</a:t>
            </a:r>
          </a:p>
          <a:p>
            <a:r>
              <a:rPr lang="en-US" dirty="0" err="1"/>
              <a:t>JSLint</a:t>
            </a:r>
            <a:r>
              <a:rPr lang="en-US" dirty="0"/>
              <a:t> or </a:t>
            </a:r>
            <a:r>
              <a:rPr lang="en-US"/>
              <a:t>JSHint</a:t>
            </a:r>
            <a:endParaRPr lang="en-US" dirty="0"/>
          </a:p>
          <a:p>
            <a:r>
              <a:rPr lang="en-US" dirty="0"/>
              <a:t>Eventually: needs a math library</a:t>
            </a:r>
            <a:endParaRPr lang="en-US" sz="1500" dirty="0"/>
          </a:p>
          <a:p>
            <a:pPr lvl="1"/>
            <a:r>
              <a:rPr lang="en-US" dirty="0"/>
              <a:t>You do need a math library</a:t>
            </a:r>
          </a:p>
        </p:txBody>
      </p:sp>
    </p:spTree>
    <p:extLst>
      <p:ext uri="{BB962C8B-B14F-4D97-AF65-F5344CB8AC3E}">
        <p14:creationId xmlns:p14="http://schemas.microsoft.com/office/powerpoint/2010/main" val="114344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14251" y="2112742"/>
          <a:ext cx="11104418" cy="4254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8145464"/>
              </p:ext>
            </p:extLst>
          </p:nvPr>
        </p:nvGraphicFramePr>
        <p:xfrm>
          <a:off x="414251" y="413816"/>
          <a:ext cx="10979645" cy="1159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834373"/>
              </p:ext>
            </p:extLst>
          </p:nvPr>
        </p:nvGraphicFramePr>
        <p:xfrm>
          <a:off x="1699131" y="1452781"/>
          <a:ext cx="8660250" cy="613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60794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Game Engine?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some examples of game engines?</a:t>
            </a:r>
          </a:p>
          <a:p>
            <a:pPr lvl="1"/>
            <a:r>
              <a:rPr lang="en-US" dirty="0"/>
              <a:t>Unity3D, Unreal, Panda3D …</a:t>
            </a:r>
          </a:p>
          <a:p>
            <a:r>
              <a:rPr lang="en-US" dirty="0"/>
              <a:t>What make these game engines?</a:t>
            </a:r>
          </a:p>
          <a:p>
            <a:pPr lvl="1"/>
            <a:r>
              <a:rPr lang="en-US" dirty="0"/>
              <a:t>From the user (Game Designer) perspective</a:t>
            </a:r>
          </a:p>
          <a:p>
            <a:pPr lvl="1"/>
            <a:r>
              <a:rPr lang="en-US" dirty="0"/>
              <a:t>From the developer (you) perspective</a:t>
            </a:r>
          </a:p>
          <a:p>
            <a:r>
              <a:rPr lang="en-US" dirty="0"/>
              <a:t>What is behind the GUI?</a:t>
            </a:r>
          </a:p>
          <a:p>
            <a:r>
              <a:rPr lang="en-US" dirty="0"/>
              <a:t>What if there is no GUI?</a:t>
            </a:r>
          </a:p>
          <a:p>
            <a:r>
              <a:rPr lang="en-US" dirty="0"/>
              <a:t>Remember: we are limited to 2D only</a:t>
            </a:r>
          </a:p>
        </p:txBody>
      </p:sp>
    </p:spTree>
    <p:extLst>
      <p:ext uri="{BB962C8B-B14F-4D97-AF65-F5344CB8AC3E}">
        <p14:creationId xmlns:p14="http://schemas.microsoft.com/office/powerpoint/2010/main" val="365346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required of a game engine?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Ask: why do we need a game engine?</a:t>
            </a:r>
          </a:p>
          <a:p>
            <a:pPr lvl="1"/>
            <a:r>
              <a:rPr lang="en-US" dirty="0"/>
              <a:t>Simple: Make building games easier!</a:t>
            </a:r>
          </a:p>
          <a:p>
            <a:pPr lvl="1"/>
            <a:r>
              <a:rPr lang="en-US" dirty="0"/>
              <a:t>Then: what is/are required to make building games easier?</a:t>
            </a:r>
          </a:p>
          <a:p>
            <a:r>
              <a:rPr lang="en-US" dirty="0"/>
              <a:t>Two perspectives (for us, CS people):</a:t>
            </a:r>
          </a:p>
          <a:p>
            <a:pPr lvl="1"/>
            <a:r>
              <a:rPr lang="en-US" dirty="0"/>
              <a:t>As a tool: use to build games</a:t>
            </a:r>
          </a:p>
          <a:p>
            <a:pPr lvl="2"/>
            <a:r>
              <a:rPr lang="en-US" dirty="0"/>
              <a:t>Do the mundane</a:t>
            </a:r>
          </a:p>
          <a:p>
            <a:pPr lvl="2"/>
            <a:r>
              <a:rPr lang="en-US" dirty="0"/>
              <a:t>Hide the complex</a:t>
            </a:r>
          </a:p>
          <a:p>
            <a:pPr lvl="1"/>
            <a:r>
              <a:rPr lang="en-US" dirty="0"/>
              <a:t>As a software system: </a:t>
            </a:r>
          </a:p>
          <a:p>
            <a:pPr lvl="2"/>
            <a:r>
              <a:rPr lang="en-US" dirty="0"/>
              <a:t>Maintain, Refine (improve what’s there), Expand (support additional functionality)</a:t>
            </a:r>
          </a:p>
          <a:p>
            <a:pPr lvl="2"/>
            <a:r>
              <a:rPr lang="en-US" dirty="0"/>
              <a:t>Care about: software architecture and organization</a:t>
            </a:r>
          </a:p>
        </p:txBody>
      </p:sp>
    </p:spTree>
    <p:extLst>
      <p:ext uri="{BB962C8B-B14F-4D97-AF65-F5344CB8AC3E}">
        <p14:creationId xmlns:p14="http://schemas.microsoft.com/office/powerpoint/2010/main" val="381143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mundane?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interface for </a:t>
            </a:r>
          </a:p>
          <a:p>
            <a:pPr lvl="1"/>
            <a:r>
              <a:rPr lang="en-US" dirty="0"/>
              <a:t>Resource loading (image, audio, scene files, any files)</a:t>
            </a:r>
          </a:p>
          <a:p>
            <a:pPr lvl="1"/>
            <a:r>
              <a:rPr lang="en-US" dirty="0"/>
              <a:t> Input from mouse/keyboard</a:t>
            </a:r>
          </a:p>
          <a:p>
            <a:pPr lvl="1"/>
            <a:r>
              <a:rPr lang="en-US" dirty="0"/>
              <a:t>Audio output</a:t>
            </a:r>
          </a:p>
          <a:p>
            <a:r>
              <a:rPr lang="en-US" dirty="0"/>
              <a:t>Some kind of real-time looping mechanism</a:t>
            </a:r>
          </a:p>
          <a:p>
            <a:r>
              <a:rPr lang="en-US" dirty="0"/>
              <a:t>Drawing of objects: simple image, text/fonts</a:t>
            </a:r>
          </a:p>
          <a:p>
            <a:r>
              <a:rPr lang="en-US" dirty="0"/>
              <a:t>Dealing with pixels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9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complex?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Manipulation</a:t>
            </a:r>
          </a:p>
          <a:p>
            <a:r>
              <a:rPr lang="en-US" dirty="0"/>
              <a:t>Illumination:</a:t>
            </a:r>
          </a:p>
          <a:p>
            <a:pPr lvl="1"/>
            <a:r>
              <a:rPr lang="en-US" dirty="0"/>
              <a:t>Lighting effects, shadows</a:t>
            </a:r>
          </a:p>
          <a:p>
            <a:r>
              <a:rPr lang="en-US" dirty="0"/>
              <a:t>Physics:</a:t>
            </a:r>
          </a:p>
          <a:p>
            <a:pPr lvl="1"/>
            <a:r>
              <a:rPr lang="en-US" dirty="0"/>
              <a:t>Collision detection: per-pixel accurate?</a:t>
            </a:r>
          </a:p>
          <a:p>
            <a:pPr lvl="1"/>
            <a:r>
              <a:rPr lang="en-US" dirty="0"/>
              <a:t>Collision responses</a:t>
            </a:r>
          </a:p>
          <a:p>
            <a:r>
              <a:rPr lang="en-US" dirty="0"/>
              <a:t>Special effects</a:t>
            </a:r>
          </a:p>
          <a:p>
            <a:pPr lvl="1"/>
            <a:r>
              <a:rPr lang="en-US" dirty="0"/>
              <a:t>Fire, Explosion, Water</a:t>
            </a:r>
          </a:p>
        </p:txBody>
      </p:sp>
    </p:spTree>
    <p:extLst>
      <p:ext uri="{BB962C8B-B14F-4D97-AF65-F5344CB8AC3E}">
        <p14:creationId xmlns:p14="http://schemas.microsoft.com/office/powerpoint/2010/main" val="16934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as a software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used utility objects: </a:t>
            </a:r>
          </a:p>
          <a:p>
            <a:pPr lvl="1"/>
            <a:r>
              <a:rPr lang="en-US" dirty="0"/>
              <a:t>Random, Interpolate, Shake</a:t>
            </a:r>
            <a:endParaRPr lang="en-US" sz="1450" dirty="0"/>
          </a:p>
          <a:p>
            <a:r>
              <a:rPr lang="en-US" dirty="0"/>
              <a:t>Functions to relieve from math details:</a:t>
            </a:r>
          </a:p>
          <a:p>
            <a:pPr lvl="1"/>
            <a:r>
              <a:rPr lang="en-US" dirty="0"/>
              <a:t>Chase, Follow</a:t>
            </a:r>
            <a:endParaRPr lang="en-US" sz="1450" dirty="0"/>
          </a:p>
          <a:p>
            <a:r>
              <a:rPr lang="en-US" dirty="0"/>
              <a:t>Abstraction to relieve from details: </a:t>
            </a:r>
          </a:p>
          <a:p>
            <a:pPr lvl="1"/>
            <a:r>
              <a:rPr lang="en-US" dirty="0"/>
              <a:t>Transforms, Materials, Cameras</a:t>
            </a:r>
            <a:endParaRPr lang="en-US" sz="1450" dirty="0"/>
          </a:p>
          <a:p>
            <a:r>
              <a:rPr lang="en-US" dirty="0"/>
              <a:t>Object hierarchy to facility reuse</a:t>
            </a:r>
            <a:endParaRPr lang="en-US" sz="1850" dirty="0"/>
          </a:p>
          <a:p>
            <a:r>
              <a:rPr lang="en-US" dirty="0"/>
              <a:t>Architectural framework to present all of the above coherently and facilitate changing and update</a:t>
            </a:r>
            <a:endParaRPr lang="en-US" sz="185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will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and hide the mundane</a:t>
            </a:r>
          </a:p>
          <a:p>
            <a:r>
              <a:rPr lang="en-US" dirty="0"/>
              <a:t>Support the complex and present </a:t>
            </a:r>
            <a:r>
              <a:rPr lang="en-US" i="1" dirty="0"/>
              <a:t>simple </a:t>
            </a:r>
            <a:r>
              <a:rPr lang="en-US" dirty="0"/>
              <a:t>programming API</a:t>
            </a:r>
          </a:p>
          <a:p>
            <a:r>
              <a:rPr lang="en-US" dirty="0"/>
              <a:t>All with a software architecture that supports</a:t>
            </a:r>
          </a:p>
          <a:p>
            <a:pPr lvl="1"/>
            <a:r>
              <a:rPr lang="en-US" dirty="0"/>
              <a:t>Maintain, refine, and expand</a:t>
            </a:r>
          </a:p>
        </p:txBody>
      </p:sp>
    </p:spTree>
    <p:extLst>
      <p:ext uri="{BB962C8B-B14F-4D97-AF65-F5344CB8AC3E}">
        <p14:creationId xmlns:p14="http://schemas.microsoft.com/office/powerpoint/2010/main" val="96659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technology: tools for learning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we need?</a:t>
            </a:r>
            <a:endParaRPr lang="en-US" sz="1500" dirty="0"/>
          </a:p>
          <a:p>
            <a:pPr lvl="1"/>
            <a:r>
              <a:rPr lang="en-US" dirty="0"/>
              <a:t>Programming language</a:t>
            </a:r>
            <a:endParaRPr lang="en-US" sz="1450" dirty="0"/>
          </a:p>
          <a:p>
            <a:pPr lvl="1"/>
            <a:r>
              <a:rPr lang="en-US" dirty="0"/>
              <a:t>Graphics Support</a:t>
            </a:r>
            <a:endParaRPr lang="en-US" sz="1450" dirty="0"/>
          </a:p>
          <a:p>
            <a:pPr lvl="1"/>
            <a:r>
              <a:rPr lang="en-US" dirty="0"/>
              <a:t>System Support</a:t>
            </a:r>
            <a:endParaRPr lang="en-US" sz="1450" dirty="0"/>
          </a:p>
          <a:p>
            <a:pPr lvl="2"/>
            <a:r>
              <a:rPr lang="en-US" dirty="0"/>
              <a:t>Loading/</a:t>
            </a:r>
            <a:r>
              <a:rPr lang="en-US" dirty="0" err="1"/>
              <a:t>Input/Output</a:t>
            </a:r>
            <a:endParaRPr lang="en-US" sz="1200" dirty="0"/>
          </a:p>
          <a:p>
            <a:r>
              <a:rPr lang="en-US" dirty="0"/>
              <a:t>What are viable?</a:t>
            </a:r>
            <a:endParaRPr lang="en-US" sz="1500" dirty="0"/>
          </a:p>
          <a:p>
            <a:pPr lvl="1"/>
            <a:r>
              <a:rPr lang="en-US" dirty="0"/>
              <a:t>C++ / OpenGL / GLUT (or whatever)</a:t>
            </a:r>
            <a:endParaRPr lang="en-US" sz="1450" dirty="0"/>
          </a:p>
          <a:p>
            <a:pPr lvl="1"/>
            <a:r>
              <a:rPr lang="en-US" dirty="0"/>
              <a:t>C++ / D3D / WPF</a:t>
            </a:r>
            <a:endParaRPr lang="en-US" sz="1450" dirty="0"/>
          </a:p>
          <a:p>
            <a:pPr lvl="1"/>
            <a:r>
              <a:rPr lang="en-US" dirty="0"/>
              <a:t>C# / </a:t>
            </a:r>
            <a:r>
              <a:rPr lang="en-US" dirty="0" err="1"/>
              <a:t>MonoGame</a:t>
            </a:r>
            <a:r>
              <a:rPr lang="en-US" dirty="0"/>
              <a:t> / </a:t>
            </a:r>
            <a:r>
              <a:rPr lang="en-US" dirty="0" err="1"/>
              <a:t>WindForm</a:t>
            </a:r>
            <a:endParaRPr lang="en-US" sz="1450" dirty="0"/>
          </a:p>
          <a:p>
            <a:pPr lvl="1"/>
            <a:r>
              <a:rPr lang="en-US" dirty="0"/>
              <a:t>Java / JOGL / Swing</a:t>
            </a:r>
            <a:endParaRPr lang="en-US" sz="1450" dirty="0"/>
          </a:p>
          <a:p>
            <a:pPr lvl="1"/>
            <a:r>
              <a:rPr lang="en-US" dirty="0"/>
              <a:t>JavaScript / WebGL / HTML5</a:t>
            </a:r>
            <a:endParaRPr lang="en-US" sz="1400" dirty="0"/>
          </a:p>
          <a:p>
            <a:pPr lvl="2"/>
            <a:r>
              <a:rPr lang="en-US" dirty="0"/>
              <a:t>Our choice:</a:t>
            </a:r>
            <a:endParaRPr lang="en-US" sz="1050" dirty="0"/>
          </a:p>
          <a:p>
            <a:pPr lvl="2"/>
            <a:r>
              <a:rPr lang="en-US" dirty="0"/>
              <a:t>Web-play anywhere!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063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Non-goals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Learn concepts, see how implemented</a:t>
            </a:r>
            <a:endParaRPr lang="en-US" sz="1100" dirty="0"/>
          </a:p>
          <a:p>
            <a:pPr lvl="1"/>
            <a:r>
              <a:rPr lang="en-US" dirty="0"/>
              <a:t>Should: transport  your knowledge to another platform</a:t>
            </a:r>
            <a:endParaRPr lang="en-US" sz="1100" dirty="0"/>
          </a:p>
          <a:p>
            <a:pPr lvl="0"/>
            <a:r>
              <a:rPr lang="en-US" dirty="0"/>
              <a:t>Non-Goals:</a:t>
            </a:r>
            <a:endParaRPr lang="en-US" sz="1200" dirty="0"/>
          </a:p>
          <a:p>
            <a:pPr lvl="1"/>
            <a:r>
              <a:rPr lang="en-US" dirty="0"/>
              <a:t>Learn JavaScript, HTML5, or WebGL</a:t>
            </a:r>
            <a:endParaRPr lang="en-US" sz="1100" dirty="0"/>
          </a:p>
          <a:p>
            <a:pPr lvl="1"/>
            <a:r>
              <a:rPr lang="en-US" dirty="0"/>
              <a:t>I know WebGL (barely), do not know JavaScript or HTML5</a:t>
            </a:r>
          </a:p>
        </p:txBody>
      </p:sp>
    </p:spTree>
    <p:extLst>
      <p:ext uri="{BB962C8B-B14F-4D97-AF65-F5344CB8AC3E}">
        <p14:creationId xmlns:p14="http://schemas.microsoft.com/office/powerpoint/2010/main" val="363154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</TotalTime>
  <Words>542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Chapter 1</vt:lpstr>
      <vt:lpstr>What is a Game Engine?</vt:lpstr>
      <vt:lpstr>What are required of a game engine?</vt:lpstr>
      <vt:lpstr>What are the mundane?</vt:lpstr>
      <vt:lpstr>What are the complex?</vt:lpstr>
      <vt:lpstr>What about as a software system?</vt:lpstr>
      <vt:lpstr>So we will learn</vt:lpstr>
      <vt:lpstr>The technology: tools for learning … </vt:lpstr>
      <vt:lpstr>Goals and Non-goals</vt:lpstr>
      <vt:lpstr>Development Environment</vt:lpstr>
      <vt:lpstr>PowerPoint Presentation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188</cp:revision>
  <dcterms:created xsi:type="dcterms:W3CDTF">2015-10-15T20:24:08Z</dcterms:created>
  <dcterms:modified xsi:type="dcterms:W3CDTF">2022-01-04T01:56:20Z</dcterms:modified>
</cp:coreProperties>
</file>