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3d698b5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3d698b5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3d698b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3d698b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3d698b5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23d698b5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26684a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426684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3d698b5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3d698b5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3d698b5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3d698b5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3d698b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3d698b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3d698b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3d698b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23d698b5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23d698b5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23d698b5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23d698b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23d698b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23d698b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3d698b5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3d698b5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2xxoPFHC5ydXlW3mlxuuRopLG1X44bcZ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Cuxzc5bFfrbMSIPPTd-pO1azl83s-NA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351450" y="183866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Engine Supporting Materials</a:t>
            </a:r>
            <a:endParaRPr b="1"/>
          </a:p>
        </p:txBody>
      </p:sp>
      <p:sp>
        <p:nvSpPr>
          <p:cNvPr id="80" name="Google Shape;80;p13"/>
          <p:cNvSpPr txBox="1"/>
          <p:nvPr/>
        </p:nvSpPr>
        <p:spPr>
          <a:xfrm>
            <a:off x="1749425" y="424055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351450" y="3974525"/>
            <a:ext cx="464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Presenter: Myles Dalton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Advisor: </a:t>
            </a: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Professor</a:t>
            </a: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Kelvin Sung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CSS 497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6/10/2022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143000" y="62367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Tutorial Demonstration</a:t>
            </a:r>
            <a:endParaRPr b="1" sz="3000"/>
          </a:p>
        </p:txBody>
      </p:sp>
      <p:pic>
        <p:nvPicPr>
          <p:cNvPr id="139" name="Google Shape;139;p22" title="Tutorial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101024"/>
            <a:ext cx="7144666" cy="387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165500" y="64587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Project outcomes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>
                <a:solidFill>
                  <a:schemeClr val="lt2"/>
                </a:solidFill>
              </a:rPr>
              <a:t>Comprehensive, beginner focused tutorials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>
                <a:solidFill>
                  <a:schemeClr val="lt2"/>
                </a:solidFill>
              </a:rPr>
              <a:t>Quality online documentation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Experience with javascript and HTML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Experience learning a complicated API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 sz="1800"/>
              <a:t>Future work: tutorial for minor features and more interlinking of tutorials to documentation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Questions?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165500" y="64587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Overview</a:t>
            </a:r>
            <a:endParaRPr b="1" sz="3000"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What I did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documentation and tutorial webpages for a 2D web game engine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Motivation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Make the engine API more accessible for new users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Significance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Help UW students learn in CSS 452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65500" y="64587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Game Engine</a:t>
            </a:r>
            <a:endParaRPr b="1" sz="3000"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Game engines provide implementation solutions for common game features</a:t>
            </a:r>
            <a:endParaRPr sz="18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00" y="1702200"/>
            <a:ext cx="6032701" cy="3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165500" y="6544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Need For Support</a:t>
            </a:r>
            <a:endParaRPr b="1" sz="30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65500" y="1086800"/>
            <a:ext cx="5799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Complicated API spread across 73 different files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Many interrelated object types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Contains several non-trivial features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Does not have a graphic interface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 sz="1800"/>
              <a:t>Intended to be an educational tool for developers not experienced with game creation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143000" y="6544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Writing documentation</a:t>
            </a:r>
            <a:endParaRPr b="1" sz="3000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165500" y="1086800"/>
            <a:ext cx="34665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Goals</a:t>
            </a:r>
            <a:endParaRPr b="1" sz="2300"/>
          </a:p>
          <a:p>
            <a:pPr indent="-323850" lvl="0" marL="9144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Communicate what the functions do and parameters they need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navigate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documentation that I would want to use</a:t>
            </a:r>
            <a:endParaRPr sz="15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3050550"/>
            <a:ext cx="7448874" cy="19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022575" y="1086800"/>
            <a:ext cx="3466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Methods</a:t>
            </a:r>
            <a:endParaRPr b="1" sz="23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Document all developer facing functions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Links to the other documentation pages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Quicksand"/>
              <a:buChar char="●"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Links to running game examples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165500" y="6383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Generating Webpages</a:t>
            </a:r>
            <a:endParaRPr b="1" sz="30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Used JSDoc 3 to generate “good looking” webpages from source code documentation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Valuable tool for easy navigation goal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Recognizes other class names for linking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Adds sidebar with links to all documentation pages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◆"/>
            </a:pPr>
            <a:r>
              <a:rPr lang="en" sz="1800"/>
              <a:t>Consistent organization of information</a:t>
            </a:r>
            <a:endParaRPr sz="18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00" y="1563288"/>
            <a:ext cx="2531324" cy="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165500" y="6383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 video</a:t>
            </a:r>
            <a:endParaRPr b="1" sz="3000"/>
          </a:p>
        </p:txBody>
      </p:sp>
      <p:pic>
        <p:nvPicPr>
          <p:cNvPr id="121" name="Google Shape;121;p19" title="Documentation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00" y="1079799"/>
            <a:ext cx="7117570" cy="38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65500" y="6383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Tutorial Goals</a:t>
            </a:r>
            <a:endParaRPr b="1" sz="30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Be useful and </a:t>
            </a:r>
            <a:r>
              <a:rPr lang="en" sz="1800"/>
              <a:t>comprehensible</a:t>
            </a:r>
            <a:r>
              <a:rPr lang="en" sz="1800"/>
              <a:t> for developers with no game engine experience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Cover the major features of the engine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Build in complexity slowly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 sz="1800"/>
              <a:t>Explain how and why to use the covered features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165500" y="6383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Tutorial Results</a:t>
            </a:r>
            <a:endParaRPr b="1" sz="30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Seven tutorials that build upon one another</a:t>
            </a:r>
            <a:endParaRPr sz="18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Setting up development environment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Logical structure of a game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Audio, font, images, and user input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Animation &amp; pixel-perfect collision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Physics &amp; particles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Scene lighting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Shadows &amp; parallax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Rudimentary example games as output of each tutorial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Snippets of game code with explanation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 sz="1800"/>
              <a:t>Homepage or sequential navigation through tutorials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