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eb9d3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eb9d3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eb9d39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eb9d39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eb9d39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eb9d39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eb9d39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eb9d39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f3389d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f3389d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b9d39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eb9d39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eb9d399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eb9d399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26" y="76792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Jean-Claude Van Damme Doin’ The Splits</a:t>
            </a:r>
            <a:r>
              <a:rPr lang="en" sz="3000">
                <a:solidFill>
                  <a:srgbClr val="000000"/>
                </a:solidFill>
              </a:rPr>
              <a:t>’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rgbClr val="000000"/>
                </a:solidFill>
              </a:rPr>
              <a:t>Yomi Defense</a:t>
            </a:r>
            <a:endParaRPr b="1" sz="4800" u="sng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72088" y="78620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Jean-Claude Van Damme Doin’ The Splits’</a:t>
            </a:r>
            <a:endParaRPr sz="30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rgbClr val="9900FF"/>
                </a:solidFill>
              </a:rPr>
              <a:t>Yomi Defense</a:t>
            </a:r>
            <a:endParaRPr b="1" sz="4800" u="sng">
              <a:solidFill>
                <a:srgbClr val="9900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94970" y="3413327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Jeremiah Morse, Jacob Lyon, Donald Hawkins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2168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Jeremiah Morse, Jacob Lyon, Donald Hawkins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44040" y="4692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What is Yomi Defense?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35055" y="45558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Yomi Defense?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22275" y="1163049"/>
            <a:ext cx="4688100" cy="22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2-Player Rhythm Puzzle Defense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Yomi - “Knowing the mind of the opponent”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Synesthetic Vaporwave style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37374" y="1166425"/>
            <a:ext cx="46731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2-Player Rhythm Puzzle Defense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Yomi - “Knowing the mind of the opponent”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Synesthetic Va</a:t>
            </a:r>
            <a:r>
              <a:rPr lang="en">
                <a:solidFill>
                  <a:srgbClr val="674EA7"/>
                </a:solidFill>
              </a:rPr>
              <a:t>porwave styl</a:t>
            </a:r>
            <a:r>
              <a:rPr lang="en">
                <a:solidFill>
                  <a:srgbClr val="674EA7"/>
                </a:solidFill>
              </a:rPr>
              <a:t>e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974" y="337380"/>
            <a:ext cx="2095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75" y="2666000"/>
            <a:ext cx="2183100" cy="21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6350" y="911339"/>
            <a:ext cx="2095500" cy="33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30675"/>
            <a:ext cx="4904250" cy="2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05538" y="4388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Basic Rules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90558" y="4344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Basic Rules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Waving player selects 1 of 3 preset starting points and 1 of 3 preset end points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Waving player sets waypoints with mouse clicks: LButton real, RButton fake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Vaping player sets towers with type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Wave commences, Vaping player controls detection light, Waving player can activate short-circuit ability (wave heads directly for goal for short period)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Roles reverse for next round. 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Scores based on wave objects destroyed/cleared, highest score wins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4671" y="130753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Waving player selects 1 of 3 preset starting points and 1 of 3 preset end points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Waving player sets waypoints with mouse clicks: LButton real, RButton fake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Vaping player sets towers with type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Wave commences, Vaping player controls detection light, Waving player can activate short-circuit ability (wave heads directly for goal for short period)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Roles reverse for next round. 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4EA7"/>
                </a:solidFill>
              </a:rPr>
              <a:t>Scores based on wave objects destroyed/cleared, highest score wins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 rot="-5400000">
            <a:off x="-3914250" y="-145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Prototype Sketch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62" y="0"/>
            <a:ext cx="5143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 rot="-5400000">
            <a:off x="-3889995" y="-14692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Prototype Sketch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Technical Requirements Specifications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01129" y="4216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Technical Requirements Specifications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92760" y="121810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Scenes: Menu (Song Select/Difficulty), Game Level (1 Per Player), Outcome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Complexity: 3 Wave objects, 3 Towers w/ Projectiles, 3 Spawn/Goal Points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Camera Views: Main, Wave Tracking Small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Behavior/Physics: Tower Targeting, Automatic Wave Path, Exploding Wave Objects Impact Other Objects (COMBOS!), Object Shaking/Effects with Music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Lighting/Particles: Towers emit light source and particle projectiles, Players control lighting sources during wave run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03615" y="122644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Scenes: Menu (Song Select/Difficulty), Game Level (1 Per Player), Outcome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Complexity: 3 Wave objects, 3 Towers w/ Projectiles, 3 Spawn/Goal Points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Camera Views: Main, Wave Tracking Small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Behavior/Physics: Tower Targeting, Automatic Wave Path, Exploding Wave Objects Impact Other Objects (COMBOS!), Object Shaking/Effects with Music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74EA7"/>
                </a:solidFill>
              </a:rPr>
              <a:t>Lighting/Particles: Towers emit light source and particle projectiles, Players control lighting sources during wave run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6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23221" y="4646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Schedule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Schedule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28 Feb - Scenes, Basic placeholder objects/</a:t>
            </a:r>
            <a:r>
              <a:rPr lang="en">
                <a:solidFill>
                  <a:srgbClr val="FF00FF"/>
                </a:solidFill>
              </a:rPr>
              <a:t>behavior, GameManager, State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02 Mar - Multiple object types, Object interaction, Small View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03 Mar - Demo Prep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04 Mar - Progress Demo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05 Mar - Extra Interaction / Music Behavior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07 Mar - Lighting/Particles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09 Mar - Lighting/Particles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11 Mar - Playtest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12 Mar - Incorporate Feedback, Finalize Design 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13 - 17 Mar - Balance adjustments, Bug Fixes, Stretch Goals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18 Mar - Final Gameplay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8760" y="116371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28 Feb - Scenes, Basic placeholder objects/behavior, GameManager, State 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02 Mar - Multiple object types, Object interaction, Small View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03 Mar - Demo Prep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04 Mar - Progress Demo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05 Mar - Extra Interaction / Music Behavior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07 Mar - Lighting/Particles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09 Mar - Lighting/Particles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11 Mar - Playtest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12 Mar - Incorporate Feedback, Finalize Design 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13 - 17 Mar - Balance adjustments, Bug Fixes, Stretch Goals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18 Mar - Final Gameplay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23225" y="464618"/>
            <a:ext cx="85206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Questions, Comments, Concerns, Hints &amp; Allegations?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50916" y="472703"/>
            <a:ext cx="85206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Questions, Comments, Concerns, Hints &amp; Allegations?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