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f60a28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f60a28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f60a28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f60a28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f60a28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f60a28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f60a286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f60a286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f60a286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f60a286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f60a286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f60a286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f60a286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f60a286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f60a286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f60a286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Meiro Maze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ArmTheChildren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5578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98775" y="2127200"/>
            <a:ext cx="3875400" cy="26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Side-scrolling flight simulator with the objective of surviving fast-paced mazes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400" y="1801900"/>
            <a:ext cx="3375875" cy="29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play it?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Camera</a:t>
            </a:r>
            <a:r>
              <a:rPr lang="en" sz="2100">
                <a:solidFill>
                  <a:srgbClr val="000000"/>
                </a:solidFill>
              </a:rPr>
              <a:t> pans towards the right - forcing the player to navigate the maze</a:t>
            </a:r>
            <a:endParaRPr sz="21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The speed will increase/decrease depending on situation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Opening/closing doors may appear which require speed adjustments</a:t>
            </a:r>
            <a:endParaRPr sz="17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Movement control by WASD controls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Obstacles will appear which will require clicking to remove </a:t>
            </a:r>
            <a:endParaRPr sz="21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The click will trigger a projectile aimed towards the mouse cursor.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Requirement - Scenes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Tutorial level to introduce game concepts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Multiple levels with increasing difficulty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Load/unload automatically as the player progresses</a:t>
            </a:r>
            <a:endParaRPr sz="1800">
              <a:solidFill>
                <a:srgbClr val="000000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Victory/defeat splash screen with the option to restart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Requirement - Objects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Main Hero object - per pixel collision to detect crash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Hero will fire a projectile object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Level design will be many interlocked objects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Destructible</a:t>
            </a:r>
            <a:r>
              <a:rPr lang="en">
                <a:solidFill>
                  <a:srgbClr val="000000"/>
                </a:solidFill>
              </a:rPr>
              <a:t> wall objects and </a:t>
            </a:r>
            <a:r>
              <a:rPr lang="en">
                <a:solidFill>
                  <a:srgbClr val="000000"/>
                </a:solidFill>
              </a:rPr>
              <a:t>oscillating</a:t>
            </a:r>
            <a:r>
              <a:rPr lang="en">
                <a:solidFill>
                  <a:srgbClr val="000000"/>
                </a:solidFill>
              </a:rPr>
              <a:t> doors will be throughout the level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Requirement - Camera, Behavior, Physics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Main Camera will pan to the right, forcing the player forward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Secondary camera will provide a minimap to see level progress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Hero’s projectile trajectory will interpolated toward cursor position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Hero collision will cause the camera to shake.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Destructible</a:t>
            </a:r>
            <a:r>
              <a:rPr lang="en">
                <a:solidFill>
                  <a:srgbClr val="000000"/>
                </a:solidFill>
              </a:rPr>
              <a:t> walls will crumble down as pieces are destroyed.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91350"/>
            <a:ext cx="87429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Requirement - Lights and Particles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Directional light source : Hero’s airship headlights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Point light source: Light objects illuminating the maze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Spotlight source: Destructable objects will have lights pointed at them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Particles: Hero’s projectile will be a missle, upon impact a particle explosion will occur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</a:t>
            </a:r>
            <a:r>
              <a:rPr lang="en"/>
              <a:t>Timeline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Week 1 : Playable demo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Tutorial level with all concepts presented - barebone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Week 2 : Play Test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Lights + Particles + Basic textures/sprites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Playable level 1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Week 3: Final Version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Full playable game - Final textures and sprites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Title Card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Questions?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