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eb25d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eb25d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eb25de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eb25de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eb25de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eb25de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c268b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c268b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LLambyrinth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GLPeople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Sahjpreet Brar, Connor Browne, Yazel Arce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Scene: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725" y="67675"/>
            <a:ext cx="5008150" cy="50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scene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Level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Darkness button- bright, dim or dark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 Scene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Lose Scene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Timer runs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Sprite catches llama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Objects: hero, sprite, moving walls, levers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</a:t>
            </a:r>
            <a:r>
              <a:rPr lang="en"/>
              <a:t>er-pixel collision: sprite and 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World view-main view and mini map view (upper right corner)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ShakePosition: Lever switching causes world shake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Chase: light source that chases the hero - may interpolate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Physics: hero and button interaction, hero colliding with 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Light: hero’s light source, sprite, dark maze, exit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Particle System: </a:t>
            </a:r>
            <a:r>
              <a:rPr lang="en"/>
              <a:t>sprite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/>
              <a:t>Game Pitch: Completed on 2/25/19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/>
              <a:t>Progress Demo: 3/4/19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/>
              <a:t>All objects defined + functionality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/>
              <a:t>Llama collisions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/>
              <a:t>Main camera + mini camera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/>
              <a:t>Particle 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/>
              <a:t>PlayTest: 3/11/19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/>
              <a:t>Scenes-Win/Lose, Start Scene, more Levels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/>
              <a:t>Lights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/>
              <a:t>Physics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/>
              <a:t>Final Game Play: 3/18/19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○"/>
            </a:pPr>
            <a:r>
              <a:rPr lang="en"/>
              <a:t>Rearranging walls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