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793d09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793d09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7d918d6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7d918d6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0793d09e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0793d09e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ebcfc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ebcfc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07d918d6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07d918d6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7d918d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7d918d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gif"/><Relationship Id="rId5" Type="http://schemas.openxmlformats.org/officeDocument/2006/relationships/image" Target="../media/image6.gif"/><Relationship Id="rId6" Type="http://schemas.openxmlformats.org/officeDocument/2006/relationships/image" Target="../media/image4.gif"/><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6691525" y="2926350"/>
            <a:ext cx="2038350" cy="1600200"/>
          </a:xfrm>
          <a:prstGeom prst="rect">
            <a:avLst/>
          </a:prstGeom>
          <a:noFill/>
          <a:ln>
            <a:noFill/>
          </a:ln>
        </p:spPr>
      </p:pic>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TACO - GAME PITCH</a:t>
            </a:r>
            <a:endParaRPr/>
          </a:p>
        </p:txBody>
      </p:sp>
      <p:sp>
        <p:nvSpPr>
          <p:cNvPr id="136" name="Google Shape;136;p13"/>
          <p:cNvSpPr txBox="1"/>
          <p:nvPr>
            <p:ph idx="1" type="subTitle"/>
          </p:nvPr>
        </p:nvSpPr>
        <p:spPr>
          <a:xfrm>
            <a:off x="3677350" y="33091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Saiful Salim, Allen Fulmer, Tod Kahler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1297500" y="433875"/>
            <a:ext cx="7038900" cy="40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game is inspired by Super Mario Bros, lots of RPG elements, and Kelvin. Yes, Prof Kelvin Sung.</a:t>
            </a:r>
            <a:endParaRPr sz="1400"/>
          </a:p>
          <a:p>
            <a:pPr indent="0" lvl="0" marL="0" rtl="0" algn="l">
              <a:spcBef>
                <a:spcPts val="1600"/>
              </a:spcBef>
              <a:spcAft>
                <a:spcPts val="0"/>
              </a:spcAft>
              <a:buNone/>
            </a:pPr>
            <a:r>
              <a:rPr lang="en" sz="1400"/>
              <a:t>It is a 2D platform single player RPG/platformer game that uses pixelated tiles and objects. The game features our hero character, Kelvin, on his short adventure. A story with some musical elements are incorporated into the game for a surreal experience. </a:t>
            </a:r>
            <a:endParaRPr sz="1400"/>
          </a:p>
          <a:p>
            <a:pPr indent="0" lvl="0" marL="0" rtl="0" algn="l">
              <a:spcBef>
                <a:spcPts val="1600"/>
              </a:spcBef>
              <a:spcAft>
                <a:spcPts val="0"/>
              </a:spcAft>
              <a:buNone/>
            </a:pPr>
            <a:r>
              <a:rPr lang="en" sz="1400"/>
              <a:t>Kelvin will go through two levels (two different scenes) that ends with fighting the last boss, in which Kevlin either defeats and wins, or loses all his lives and… loses. Kelvin will obtain items throughout his way to the boss to make him stronger. </a:t>
            </a:r>
            <a:endParaRPr sz="1400"/>
          </a:p>
          <a:p>
            <a:pPr indent="0" lvl="0" marL="0" rtl="0" algn="l">
              <a:spcBef>
                <a:spcPts val="1600"/>
              </a:spcBef>
              <a:spcAft>
                <a:spcPts val="0"/>
              </a:spcAft>
              <a:buNone/>
            </a:pPr>
            <a:r>
              <a:rPr lang="en" sz="1400"/>
              <a:t>There are a variety of enemies Kelvin will deal with: Ground enemies that Kelvin needs to step on to disable, cannons that shoot standard straight-forward projectile attacks, and flying enemies that shoot homing projectiles that Kelvin needs to deflect.  There are multiple difficulty levels, which affect how many lives Kelvin has in total.</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7237825" y="4289100"/>
            <a:ext cx="469925" cy="469925"/>
          </a:xfrm>
          <a:prstGeom prst="rect">
            <a:avLst/>
          </a:prstGeom>
          <a:noFill/>
          <a:ln>
            <a:noFill/>
          </a:ln>
        </p:spPr>
      </p:pic>
      <p:pic>
        <p:nvPicPr>
          <p:cNvPr id="143" name="Google Shape;143;p14"/>
          <p:cNvPicPr preferRelativeResize="0"/>
          <p:nvPr/>
        </p:nvPicPr>
        <p:blipFill>
          <a:blip r:embed="rId3">
            <a:alphaModFix/>
          </a:blip>
          <a:stretch>
            <a:fillRect/>
          </a:stretch>
        </p:blipFill>
        <p:spPr>
          <a:xfrm>
            <a:off x="6767900" y="4366300"/>
            <a:ext cx="469925" cy="469925"/>
          </a:xfrm>
          <a:prstGeom prst="rect">
            <a:avLst/>
          </a:prstGeom>
          <a:noFill/>
          <a:ln>
            <a:noFill/>
          </a:ln>
        </p:spPr>
      </p:pic>
      <p:pic>
        <p:nvPicPr>
          <p:cNvPr id="144" name="Google Shape;144;p14"/>
          <p:cNvPicPr preferRelativeResize="0"/>
          <p:nvPr/>
        </p:nvPicPr>
        <p:blipFill>
          <a:blip r:embed="rId3">
            <a:alphaModFix/>
          </a:blip>
          <a:stretch>
            <a:fillRect/>
          </a:stretch>
        </p:blipFill>
        <p:spPr>
          <a:xfrm>
            <a:off x="7707750" y="4436450"/>
            <a:ext cx="469925" cy="46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15"/>
          <p:cNvPicPr preferRelativeResize="0"/>
          <p:nvPr/>
        </p:nvPicPr>
        <p:blipFill>
          <a:blip r:embed="rId3">
            <a:alphaModFix/>
          </a:blip>
          <a:stretch>
            <a:fillRect/>
          </a:stretch>
        </p:blipFill>
        <p:spPr>
          <a:xfrm>
            <a:off x="404888" y="555700"/>
            <a:ext cx="8334224" cy="4167101"/>
          </a:xfrm>
          <a:prstGeom prst="rect">
            <a:avLst/>
          </a:prstGeom>
          <a:noFill/>
          <a:ln>
            <a:noFill/>
          </a:ln>
        </p:spPr>
      </p:pic>
      <p:pic>
        <p:nvPicPr>
          <p:cNvPr id="152" name="Google Shape;152;p15"/>
          <p:cNvPicPr preferRelativeResize="0"/>
          <p:nvPr/>
        </p:nvPicPr>
        <p:blipFill>
          <a:blip r:embed="rId4">
            <a:alphaModFix/>
          </a:blip>
          <a:stretch>
            <a:fillRect/>
          </a:stretch>
        </p:blipFill>
        <p:spPr>
          <a:xfrm>
            <a:off x="790508" y="4255350"/>
            <a:ext cx="313283" cy="313290"/>
          </a:xfrm>
          <a:prstGeom prst="rect">
            <a:avLst/>
          </a:prstGeom>
          <a:noFill/>
          <a:ln>
            <a:noFill/>
          </a:ln>
        </p:spPr>
      </p:pic>
      <p:pic>
        <p:nvPicPr>
          <p:cNvPr id="153" name="Google Shape;153;p15"/>
          <p:cNvPicPr preferRelativeResize="0"/>
          <p:nvPr/>
        </p:nvPicPr>
        <p:blipFill>
          <a:blip r:embed="rId4">
            <a:alphaModFix/>
          </a:blip>
          <a:stretch>
            <a:fillRect/>
          </a:stretch>
        </p:blipFill>
        <p:spPr>
          <a:xfrm>
            <a:off x="477225" y="4306818"/>
            <a:ext cx="313283" cy="313290"/>
          </a:xfrm>
          <a:prstGeom prst="rect">
            <a:avLst/>
          </a:prstGeom>
          <a:noFill/>
          <a:ln>
            <a:noFill/>
          </a:ln>
        </p:spPr>
      </p:pic>
      <p:pic>
        <p:nvPicPr>
          <p:cNvPr id="154" name="Google Shape;154;p15"/>
          <p:cNvPicPr preferRelativeResize="0"/>
          <p:nvPr/>
        </p:nvPicPr>
        <p:blipFill>
          <a:blip r:embed="rId4">
            <a:alphaModFix/>
          </a:blip>
          <a:stretch>
            <a:fillRect/>
          </a:stretch>
        </p:blipFill>
        <p:spPr>
          <a:xfrm>
            <a:off x="1103792" y="4353585"/>
            <a:ext cx="313283" cy="313290"/>
          </a:xfrm>
          <a:prstGeom prst="rect">
            <a:avLst/>
          </a:prstGeom>
          <a:noFill/>
          <a:ln>
            <a:noFill/>
          </a:ln>
        </p:spPr>
      </p:pic>
      <p:pic>
        <p:nvPicPr>
          <p:cNvPr id="155" name="Google Shape;155;p15"/>
          <p:cNvPicPr preferRelativeResize="0"/>
          <p:nvPr/>
        </p:nvPicPr>
        <p:blipFill>
          <a:blip r:embed="rId5">
            <a:alphaModFix/>
          </a:blip>
          <a:stretch>
            <a:fillRect/>
          </a:stretch>
        </p:blipFill>
        <p:spPr>
          <a:xfrm>
            <a:off x="862325" y="1307850"/>
            <a:ext cx="1774200" cy="1774200"/>
          </a:xfrm>
          <a:prstGeom prst="rect">
            <a:avLst/>
          </a:prstGeom>
          <a:noFill/>
          <a:ln>
            <a:noFill/>
          </a:ln>
        </p:spPr>
      </p:pic>
      <p:pic>
        <p:nvPicPr>
          <p:cNvPr id="156" name="Google Shape;156;p15"/>
          <p:cNvPicPr preferRelativeResize="0"/>
          <p:nvPr/>
        </p:nvPicPr>
        <p:blipFill>
          <a:blip r:embed="rId6">
            <a:alphaModFix/>
          </a:blip>
          <a:stretch>
            <a:fillRect/>
          </a:stretch>
        </p:blipFill>
        <p:spPr>
          <a:xfrm>
            <a:off x="6979925" y="804950"/>
            <a:ext cx="502900" cy="502900"/>
          </a:xfrm>
          <a:prstGeom prst="rect">
            <a:avLst/>
          </a:prstGeom>
          <a:noFill/>
          <a:ln>
            <a:noFill/>
          </a:ln>
        </p:spPr>
      </p:pic>
      <p:pic>
        <p:nvPicPr>
          <p:cNvPr id="157" name="Google Shape;157;p15"/>
          <p:cNvPicPr preferRelativeResize="0"/>
          <p:nvPr/>
        </p:nvPicPr>
        <p:blipFill>
          <a:blip r:embed="rId7">
            <a:alphaModFix/>
          </a:blip>
          <a:stretch>
            <a:fillRect/>
          </a:stretch>
        </p:blipFill>
        <p:spPr>
          <a:xfrm>
            <a:off x="457663" y="637300"/>
            <a:ext cx="352400" cy="352400"/>
          </a:xfrm>
          <a:prstGeom prst="rect">
            <a:avLst/>
          </a:prstGeom>
          <a:noFill/>
          <a:ln>
            <a:noFill/>
          </a:ln>
        </p:spPr>
      </p:pic>
      <p:cxnSp>
        <p:nvCxnSpPr>
          <p:cNvPr id="158" name="Google Shape;158;p15"/>
          <p:cNvCxnSpPr/>
          <p:nvPr/>
        </p:nvCxnSpPr>
        <p:spPr>
          <a:xfrm flipH="1">
            <a:off x="6725100" y="989700"/>
            <a:ext cx="153900" cy="69900"/>
          </a:xfrm>
          <a:prstGeom prst="straightConnector1">
            <a:avLst/>
          </a:prstGeom>
          <a:noFill/>
          <a:ln cap="flat" cmpd="sng" w="19050">
            <a:solidFill>
              <a:srgbClr val="FF0000"/>
            </a:solidFill>
            <a:prstDash val="solid"/>
            <a:round/>
            <a:headEnd len="med" w="med" type="none"/>
            <a:tailEnd len="med" w="med" type="none"/>
          </a:ln>
        </p:spPr>
      </p:cxnSp>
      <p:cxnSp>
        <p:nvCxnSpPr>
          <p:cNvPr id="159" name="Google Shape;159;p15"/>
          <p:cNvCxnSpPr/>
          <p:nvPr/>
        </p:nvCxnSpPr>
        <p:spPr>
          <a:xfrm flipH="1">
            <a:off x="6380625" y="1336425"/>
            <a:ext cx="153900" cy="69900"/>
          </a:xfrm>
          <a:prstGeom prst="straightConnector1">
            <a:avLst/>
          </a:prstGeom>
          <a:noFill/>
          <a:ln cap="flat" cmpd="sng" w="19050">
            <a:solidFill>
              <a:srgbClr val="FF0000"/>
            </a:solidFill>
            <a:prstDash val="solid"/>
            <a:round/>
            <a:headEnd len="med" w="med" type="none"/>
            <a:tailEnd len="med" w="med" type="none"/>
          </a:ln>
        </p:spPr>
      </p:cxnSp>
      <p:cxnSp>
        <p:nvCxnSpPr>
          <p:cNvPr id="160" name="Google Shape;160;p15"/>
          <p:cNvCxnSpPr/>
          <p:nvPr/>
        </p:nvCxnSpPr>
        <p:spPr>
          <a:xfrm flipH="1">
            <a:off x="5875225" y="1237950"/>
            <a:ext cx="153900" cy="699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600"/>
              <a:t>Snippets of the game story element</a:t>
            </a:r>
            <a:endParaRPr i="1" sz="2600"/>
          </a:p>
        </p:txBody>
      </p:sp>
      <p:sp>
        <p:nvSpPr>
          <p:cNvPr id="166" name="Google Shape;166;p16"/>
          <p:cNvSpPr txBox="1"/>
          <p:nvPr>
            <p:ph idx="1" type="body"/>
          </p:nvPr>
        </p:nvSpPr>
        <p:spPr>
          <a:xfrm>
            <a:off x="1297500" y="1028725"/>
            <a:ext cx="6974100" cy="36501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Kelvin woke up in the middle of nowhere. He’d lost his memory of how, where, and why he was there. The stale air and the gloomy atmosphere didn’t help in reducing his fear of the unknown. He walked around and </a:t>
            </a:r>
            <a:r>
              <a:rPr lang="en"/>
              <a:t>discovered items</a:t>
            </a:r>
            <a:r>
              <a:rPr lang="en"/>
              <a:t> on the ground that felt nostalgically familiar to his grasp....</a:t>
            </a:r>
            <a:endParaRPr/>
          </a:p>
          <a:p>
            <a:pPr indent="0" lvl="0" marL="0" rtl="0" algn="l">
              <a:spcBef>
                <a:spcPts val="1600"/>
              </a:spcBef>
              <a:spcAft>
                <a:spcPts val="0"/>
              </a:spcAft>
              <a:buNone/>
            </a:pPr>
            <a:r>
              <a:rPr lang="en"/>
              <a:t>…. *</a:t>
            </a:r>
            <a:r>
              <a:rPr i="1" lang="en"/>
              <a:t>shrkk shrkk</a:t>
            </a:r>
            <a:r>
              <a:rPr lang="en"/>
              <a:t>* Something was moving towards him. He saw a dwarf-mushroom-ish looking creature scuttling on the ground that said “</a:t>
            </a:r>
            <a:r>
              <a:rPr i="1" lang="en"/>
              <a:t>English is a hard programming language.</a:t>
            </a:r>
            <a:r>
              <a:rPr lang="en"/>
              <a:t>”</a:t>
            </a:r>
            <a:endParaRPr/>
          </a:p>
          <a:p>
            <a:pPr indent="0" lvl="0" marL="0" rtl="0" algn="l">
              <a:spcBef>
                <a:spcPts val="1600"/>
              </a:spcBef>
              <a:spcAft>
                <a:spcPts val="0"/>
              </a:spcAft>
              <a:buNone/>
            </a:pPr>
            <a:r>
              <a:rPr lang="en"/>
              <a:t>Kelvin: “...I’m like on drugs or something?” The glowing-hot Kelvin asked himself. He didn’t even realize he’d already stripped off his jacket… The heat was </a:t>
            </a:r>
            <a:r>
              <a:rPr lang="en"/>
              <a:t>unbearable…</a:t>
            </a:r>
            <a:endParaRPr/>
          </a:p>
          <a:p>
            <a:pPr indent="0" lvl="0" marL="0" rtl="0" algn="l">
              <a:spcBef>
                <a:spcPts val="1600"/>
              </a:spcBef>
              <a:spcAft>
                <a:spcPts val="0"/>
              </a:spcAft>
              <a:buNone/>
            </a:pPr>
            <a:r>
              <a:rPr lang="en"/>
              <a:t>*</a:t>
            </a:r>
            <a:r>
              <a:rPr b="1" lang="en" sz="1400"/>
              <a:t>BOOM!!!</a:t>
            </a:r>
            <a:r>
              <a:rPr lang="en"/>
              <a:t>* </a:t>
            </a:r>
            <a:endParaRPr/>
          </a:p>
          <a:p>
            <a:pPr indent="0" lvl="0" marL="0" rtl="0" algn="l">
              <a:spcBef>
                <a:spcPts val="1600"/>
              </a:spcBef>
              <a:spcAft>
                <a:spcPts val="0"/>
              </a:spcAft>
              <a:buNone/>
            </a:pPr>
            <a:r>
              <a:rPr lang="en"/>
              <a:t>The ground trembled as the giant wooden door slammed open. Kelvin heard an echo that passed through his ear; an echo so soft and mystical, it seemed like it came from a different dimension: </a:t>
            </a:r>
            <a:r>
              <a:rPr lang="en"/>
              <a:t>“I’m finally here… again...” </a:t>
            </a:r>
            <a:endParaRPr/>
          </a:p>
          <a:p>
            <a:pPr indent="0" lvl="0" marL="0" rtl="0" algn="l">
              <a:spcBef>
                <a:spcPts val="1600"/>
              </a:spcBef>
              <a:spcAft>
                <a:spcPts val="1600"/>
              </a:spcAft>
              <a:buNone/>
            </a:pPr>
            <a:r>
              <a:t/>
            </a:r>
            <a:endParaRPr/>
          </a:p>
        </p:txBody>
      </p:sp>
      <p:pic>
        <p:nvPicPr>
          <p:cNvPr id="167" name="Google Shape;167;p16"/>
          <p:cNvPicPr preferRelativeResize="0"/>
          <p:nvPr/>
        </p:nvPicPr>
        <p:blipFill>
          <a:blip r:embed="rId3">
            <a:alphaModFix/>
          </a:blip>
          <a:stretch>
            <a:fillRect/>
          </a:stretch>
        </p:blipFill>
        <p:spPr>
          <a:xfrm>
            <a:off x="7440300" y="344775"/>
            <a:ext cx="635350" cy="49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Technical Requirements</a:t>
            </a:r>
            <a:endParaRPr sz="2600"/>
          </a:p>
        </p:txBody>
      </p:sp>
      <p:sp>
        <p:nvSpPr>
          <p:cNvPr id="173" name="Google Shape;173;p17"/>
          <p:cNvSpPr txBox="1"/>
          <p:nvPr>
            <p:ph idx="1" type="body"/>
          </p:nvPr>
        </p:nvSpPr>
        <p:spPr>
          <a:xfrm>
            <a:off x="1297500" y="1070325"/>
            <a:ext cx="7038900" cy="3745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Scenes - The starting scene, a scene for each level (currently 2), and the ending scene (win/lose).</a:t>
            </a:r>
            <a:endParaRPr sz="1600"/>
          </a:p>
          <a:p>
            <a:pPr indent="-330200" lvl="0" marL="457200" rtl="0" algn="l">
              <a:spcBef>
                <a:spcPts val="0"/>
              </a:spcBef>
              <a:spcAft>
                <a:spcPts val="0"/>
              </a:spcAft>
              <a:buSzPts val="1600"/>
              <a:buChar char="●"/>
            </a:pPr>
            <a:r>
              <a:rPr lang="en" sz="1600"/>
              <a:t>Game complexity - Kelvin(Hero), 3 different enemy types (Ground, Cannon, Flying), final boss, and items to pick up. Enemies’ traps and projectiles demonstrates per pixel collision.</a:t>
            </a:r>
            <a:endParaRPr sz="1600"/>
          </a:p>
          <a:p>
            <a:pPr indent="-330200" lvl="0" marL="457200" rtl="0" algn="l">
              <a:spcBef>
                <a:spcPts val="0"/>
              </a:spcBef>
              <a:spcAft>
                <a:spcPts val="0"/>
              </a:spcAft>
              <a:buSzPts val="1600"/>
              <a:buChar char="●"/>
            </a:pPr>
            <a:r>
              <a:rPr lang="en" sz="1600"/>
              <a:t>Camera - Main camera clamped to hero, and a minimap camera that shows the full level at a glance.</a:t>
            </a:r>
            <a:endParaRPr sz="1600"/>
          </a:p>
          <a:p>
            <a:pPr indent="-330200" lvl="0" marL="457200" rtl="0" algn="l">
              <a:spcBef>
                <a:spcPts val="0"/>
              </a:spcBef>
              <a:spcAft>
                <a:spcPts val="0"/>
              </a:spcAft>
              <a:buSzPts val="1600"/>
              <a:buChar char="●"/>
            </a:pPr>
            <a:r>
              <a:rPr lang="en" sz="1600"/>
              <a:t>Behaviour</a:t>
            </a:r>
            <a:r>
              <a:rPr lang="en" sz="1600"/>
              <a:t> -</a:t>
            </a:r>
            <a:endParaRPr sz="1600"/>
          </a:p>
          <a:p>
            <a:pPr indent="-330200" lvl="1" marL="914400" rtl="0" algn="l">
              <a:spcBef>
                <a:spcPts val="0"/>
              </a:spcBef>
              <a:spcAft>
                <a:spcPts val="0"/>
              </a:spcAft>
              <a:buSzPts val="1600"/>
              <a:buChar char="○"/>
            </a:pPr>
            <a:r>
              <a:rPr lang="en" sz="1600"/>
              <a:t>Interpolation: When Kelvin</a:t>
            </a:r>
            <a:r>
              <a:rPr lang="en" sz="1600"/>
              <a:t> jumps, or when enemy projectiles move.</a:t>
            </a:r>
            <a:endParaRPr sz="1600"/>
          </a:p>
          <a:p>
            <a:pPr indent="-330200" lvl="1" marL="914400" rtl="0" algn="l">
              <a:spcBef>
                <a:spcPts val="0"/>
              </a:spcBef>
              <a:spcAft>
                <a:spcPts val="0"/>
              </a:spcAft>
              <a:buSzPts val="1600"/>
              <a:buChar char="○"/>
            </a:pPr>
            <a:r>
              <a:rPr lang="en" sz="1600"/>
              <a:t>Shaking: Kelvin shakes when receiving damage, the Camera shakes when the Final boss appears.</a:t>
            </a:r>
            <a:endParaRPr sz="1600"/>
          </a:p>
          <a:p>
            <a:pPr indent="-330200" lvl="1" marL="914400" rtl="0" algn="l">
              <a:spcBef>
                <a:spcPts val="0"/>
              </a:spcBef>
              <a:spcAft>
                <a:spcPts val="0"/>
              </a:spcAft>
              <a:buSzPts val="1600"/>
              <a:buChar char="○"/>
            </a:pPr>
            <a:r>
              <a:rPr lang="en" sz="1600"/>
              <a:t>Chase: Enemy homing projectiles chase Kelvin.</a:t>
            </a:r>
            <a:endParaRPr sz="1600"/>
          </a:p>
        </p:txBody>
      </p:sp>
      <p:pic>
        <p:nvPicPr>
          <p:cNvPr id="174" name="Google Shape;174;p17"/>
          <p:cNvPicPr preferRelativeResize="0"/>
          <p:nvPr/>
        </p:nvPicPr>
        <p:blipFill>
          <a:blip r:embed="rId3">
            <a:alphaModFix/>
          </a:blip>
          <a:stretch>
            <a:fillRect/>
          </a:stretch>
        </p:blipFill>
        <p:spPr>
          <a:xfrm>
            <a:off x="-276300" y="-522075"/>
            <a:ext cx="1524000"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600"/>
              <a:t>Technical Requirements.2</a:t>
            </a:r>
            <a:endParaRPr sz="2600"/>
          </a:p>
        </p:txBody>
      </p:sp>
      <p:sp>
        <p:nvSpPr>
          <p:cNvPr id="180" name="Google Shape;180;p18"/>
          <p:cNvSpPr txBox="1"/>
          <p:nvPr>
            <p:ph idx="1" type="body"/>
          </p:nvPr>
        </p:nvSpPr>
        <p:spPr>
          <a:xfrm>
            <a:off x="1297500" y="1567550"/>
            <a:ext cx="70389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Physics: Kelvin and ground enemies stick to the ground, and can’t go through walls/solids.</a:t>
            </a:r>
            <a:endParaRPr sz="1600"/>
          </a:p>
          <a:p>
            <a:pPr indent="-330200" lvl="0" marL="457200" rtl="0" algn="l">
              <a:spcBef>
                <a:spcPts val="0"/>
              </a:spcBef>
              <a:spcAft>
                <a:spcPts val="0"/>
              </a:spcAft>
              <a:buSzPts val="1600"/>
              <a:buChar char="●"/>
            </a:pPr>
            <a:r>
              <a:rPr lang="en" sz="1600"/>
              <a:t>Game world: One of Kelvin’s powerups causes him to glow (spotlight). Both levels will contain a light source (like the Sun) (point). Red ambient flickers appear on everything during the boss’ appearance (directional). The boss has a destructive attack that causes dust particles to be kicked up.</a:t>
            </a:r>
            <a:endParaRPr sz="1600"/>
          </a:p>
          <a:p>
            <a:pPr indent="-330200" lvl="0" marL="457200" rtl="0" algn="l">
              <a:spcBef>
                <a:spcPts val="0"/>
              </a:spcBef>
              <a:spcAft>
                <a:spcPts val="0"/>
              </a:spcAft>
              <a:buSzPts val="1600"/>
              <a:buChar char="●"/>
            </a:pPr>
            <a:r>
              <a:rPr lang="en" sz="1600"/>
              <a:t>UI - Selection during the start using both mouse and keyboard, help controls, ability to turn on/off sounds/music.</a:t>
            </a:r>
            <a:endParaRPr sz="1600"/>
          </a:p>
        </p:txBody>
      </p:sp>
      <p:pic>
        <p:nvPicPr>
          <p:cNvPr id="181" name="Google Shape;181;p18"/>
          <p:cNvPicPr preferRelativeResize="0"/>
          <p:nvPr/>
        </p:nvPicPr>
        <p:blipFill>
          <a:blip r:embed="rId3">
            <a:alphaModFix/>
          </a:blip>
          <a:stretch>
            <a:fillRect/>
          </a:stretch>
        </p:blipFill>
        <p:spPr>
          <a:xfrm>
            <a:off x="7829175" y="4043275"/>
            <a:ext cx="971550"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Approximate Timeline Schedule</a:t>
            </a:r>
            <a:endParaRPr sz="2600"/>
          </a:p>
        </p:txBody>
      </p:sp>
      <p:sp>
        <p:nvSpPr>
          <p:cNvPr id="187" name="Google Shape;187;p19"/>
          <p:cNvSpPr txBox="1"/>
          <p:nvPr>
            <p:ph idx="1" type="body"/>
          </p:nvPr>
        </p:nvSpPr>
        <p:spPr>
          <a:xfrm>
            <a:off x="1297500" y="1307850"/>
            <a:ext cx="7038900" cy="2772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u="sng"/>
              <a:t>First Week</a:t>
            </a:r>
            <a:r>
              <a:rPr lang="en"/>
              <a:t> - Document the basic skeleton of the game and specify all objects properties, behaviours, and interactions with each other on paper. By the end of the week, user should be able to control the hero and relevant objects should be able to interact with each other in one scene. Make Demo.</a:t>
            </a:r>
            <a:endParaRPr/>
          </a:p>
          <a:p>
            <a:pPr indent="0" lvl="0" marL="0" rtl="0" algn="l">
              <a:spcBef>
                <a:spcPts val="1600"/>
              </a:spcBef>
              <a:spcAft>
                <a:spcPts val="0"/>
              </a:spcAft>
              <a:buNone/>
            </a:pPr>
            <a:r>
              <a:rPr lang="en" sz="1400" u="sng"/>
              <a:t>Second Week</a:t>
            </a:r>
            <a:r>
              <a:rPr lang="en"/>
              <a:t> - Finish making all the required assets and story element of game. Add in complex behaviour of hero and enemies, illumination, win/lose scene, second level, final boss fight. Make the UI. Test for bugs and make the game playable.</a:t>
            </a:r>
            <a:endParaRPr/>
          </a:p>
          <a:p>
            <a:pPr indent="0" lvl="0" marL="0" rtl="0" algn="l">
              <a:spcBef>
                <a:spcPts val="1600"/>
              </a:spcBef>
              <a:spcAft>
                <a:spcPts val="0"/>
              </a:spcAft>
              <a:buNone/>
            </a:pPr>
            <a:r>
              <a:rPr lang="en" sz="1400" u="sng"/>
              <a:t>Third Week</a:t>
            </a:r>
            <a:r>
              <a:rPr lang="en"/>
              <a:t> - Adds in all the extra game elements such as music, story, and easter egg. Add in particle and all extra effect. Make a thorough testing. Make the game fun!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