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72fbdc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72fbdc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77b81b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77b81b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06b4422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6b4422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077b81b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77b81b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077b81b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077b81b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Double Blockage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Throwing Shaders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We wanted to make a game that is a test of reflexes, spatial reasoning, speed, and precision.</a:t>
            </a:r>
            <a:endParaRPr/>
          </a:p>
          <a:p>
            <a:pPr indent="-342900" lvl="0" marL="457200" rtl="0" algn="l">
              <a:spcBef>
                <a:spcPts val="0"/>
              </a:spcBef>
              <a:spcAft>
                <a:spcPts val="0"/>
              </a:spcAft>
              <a:buSzPts val="1800"/>
              <a:buChar char="●"/>
            </a:pPr>
            <a:r>
              <a:rPr lang="en"/>
              <a:t>Inspired by classic puzzles that are easy to pick up, hard to master.</a:t>
            </a:r>
            <a:endParaRPr/>
          </a:p>
          <a:p>
            <a:pPr indent="-342900" lvl="0" marL="457200" rtl="0" algn="l">
              <a:spcBef>
                <a:spcPts val="0"/>
              </a:spcBef>
              <a:spcAft>
                <a:spcPts val="0"/>
              </a:spcAft>
              <a:buSzPts val="1800"/>
              <a:buChar char="●"/>
            </a:pPr>
            <a:r>
              <a:rPr lang="en"/>
              <a:t>A game that would be family friendly with a lot of depth.</a:t>
            </a:r>
            <a:endParaRPr/>
          </a:p>
          <a:p>
            <a:pPr indent="-342900" lvl="0" marL="457200" rtl="0" algn="l">
              <a:spcBef>
                <a:spcPts val="0"/>
              </a:spcBef>
              <a:spcAft>
                <a:spcPts val="0"/>
              </a:spcAft>
              <a:buSzPts val="1800"/>
              <a:buChar char="●"/>
            </a:pPr>
            <a:r>
              <a:rPr lang="en"/>
              <a:t>Tests multitasking ability.</a:t>
            </a:r>
            <a:endParaRPr/>
          </a:p>
          <a:p>
            <a:pPr indent="-342900" lvl="0" marL="457200" rtl="0" algn="l">
              <a:spcBef>
                <a:spcPts val="0"/>
              </a:spcBef>
              <a:spcAft>
                <a:spcPts val="0"/>
              </a:spcAft>
              <a:buSzPts val="1800"/>
              <a:buChar char="●"/>
            </a:pPr>
            <a:r>
              <a:rPr lang="en"/>
              <a:t>Make a game that can be played in a variety of ways.</a:t>
            </a:r>
            <a:endParaRPr/>
          </a:p>
          <a:p>
            <a:pPr indent="-342900" lvl="0" marL="457200" rtl="0" algn="l">
              <a:spcBef>
                <a:spcPts val="0"/>
              </a:spcBef>
              <a:spcAft>
                <a:spcPts val="0"/>
              </a:spcAft>
              <a:buSzPts val="1800"/>
              <a:buChar char="●"/>
            </a:pPr>
            <a:r>
              <a:rPr lang="en"/>
              <a:t>A game that doesn’t require professional art, but can be visually pleasing.</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game works?</a:t>
            </a:r>
            <a:endParaRPr/>
          </a:p>
        </p:txBody>
      </p:sp>
      <p:sp>
        <p:nvSpPr>
          <p:cNvPr id="67" name="Google Shape;67;p15"/>
          <p:cNvSpPr txBox="1"/>
          <p:nvPr>
            <p:ph idx="1" type="body"/>
          </p:nvPr>
        </p:nvSpPr>
        <p:spPr>
          <a:xfrm>
            <a:off x="311700" y="1152475"/>
            <a:ext cx="8520600" cy="186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still get one board.</a:t>
            </a:r>
            <a:endParaRPr/>
          </a:p>
          <a:p>
            <a:pPr indent="-342900" lvl="0" marL="457200" rtl="0" algn="l">
              <a:spcBef>
                <a:spcPts val="0"/>
              </a:spcBef>
              <a:spcAft>
                <a:spcPts val="0"/>
              </a:spcAft>
              <a:buSzPts val="1800"/>
              <a:buChar char="●"/>
            </a:pPr>
            <a:r>
              <a:rPr lang="en"/>
              <a:t>Instead of one block, you always have two blocks on the screen, and you have to control them both at the same time.</a:t>
            </a:r>
            <a:endParaRPr/>
          </a:p>
          <a:p>
            <a:pPr indent="-342900" lvl="0" marL="457200" rtl="0" algn="l">
              <a:spcBef>
                <a:spcPts val="0"/>
              </a:spcBef>
              <a:spcAft>
                <a:spcPts val="0"/>
              </a:spcAft>
              <a:buSzPts val="1800"/>
              <a:buChar char="●"/>
            </a:pPr>
            <a:r>
              <a:rPr lang="en"/>
              <a:t>You control one of the tetromino blocks with wasd keys, and the other one with arrow keys.</a:t>
            </a:r>
            <a:endParaRPr/>
          </a:p>
        </p:txBody>
      </p:sp>
      <p:pic>
        <p:nvPicPr>
          <p:cNvPr id="68" name="Google Shape;68;p15"/>
          <p:cNvPicPr preferRelativeResize="0"/>
          <p:nvPr/>
        </p:nvPicPr>
        <p:blipFill>
          <a:blip r:embed="rId3">
            <a:alphaModFix/>
          </a:blip>
          <a:stretch>
            <a:fillRect/>
          </a:stretch>
        </p:blipFill>
        <p:spPr>
          <a:xfrm>
            <a:off x="7134857" y="2647950"/>
            <a:ext cx="2009143" cy="2546351"/>
          </a:xfrm>
          <a:prstGeom prst="rect">
            <a:avLst/>
          </a:prstGeom>
          <a:noFill/>
          <a:ln>
            <a:noFill/>
          </a:ln>
        </p:spPr>
      </p:pic>
      <p:sp>
        <p:nvSpPr>
          <p:cNvPr id="69" name="Google Shape;69;p15"/>
          <p:cNvSpPr txBox="1"/>
          <p:nvPr/>
        </p:nvSpPr>
        <p:spPr>
          <a:xfrm>
            <a:off x="311700" y="2743175"/>
            <a:ext cx="6907800" cy="235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 sz="1800">
                <a:solidFill>
                  <a:schemeClr val="lt2"/>
                </a:solidFill>
              </a:rPr>
              <a:t>The moment a block lands, another one spawns immediately in order to ensure you always have two blocks to control at the same time.</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Game has a multiplayer component that requires strong cooperation between two people to finish puzzles where each player controls a block.</a:t>
            </a:r>
            <a:endParaRPr sz="1800">
              <a:solidFill>
                <a:schemeClr val="lt2"/>
              </a:solidFill>
            </a:endParaRPr>
          </a:p>
          <a:p>
            <a:pPr indent="0" lvl="0" marL="457200" rtl="0" algn="l">
              <a:lnSpc>
                <a:spcPct val="115000"/>
              </a:lnSpc>
              <a:spcBef>
                <a:spcPts val="1600"/>
              </a:spcBef>
              <a:spcAft>
                <a:spcPts val="0"/>
              </a:spcAft>
              <a:buClr>
                <a:srgbClr val="000000"/>
              </a:buClr>
              <a:buSzPts val="1100"/>
              <a:buFont typeface="Arial"/>
              <a:buNone/>
            </a:pPr>
            <a:r>
              <a:t/>
            </a:r>
            <a:endParaRPr sz="1800">
              <a:solidFill>
                <a:schemeClr val="lt2"/>
              </a:solidFill>
            </a:endParaRPr>
          </a:p>
          <a:p>
            <a:pPr indent="0" lvl="0" marL="0" rtl="0" algn="l">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Requirements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game can be played entirely with keyboard, the menu will be navigated with either mouse or arrow keys.</a:t>
            </a:r>
            <a:endParaRPr/>
          </a:p>
          <a:p>
            <a:pPr indent="-342900" lvl="0" marL="457200" rtl="0" algn="l">
              <a:spcBef>
                <a:spcPts val="0"/>
              </a:spcBef>
              <a:spcAft>
                <a:spcPts val="0"/>
              </a:spcAft>
              <a:buSzPts val="1800"/>
              <a:buChar char="●"/>
            </a:pPr>
            <a:r>
              <a:rPr lang="en"/>
              <a:t>Interpolation will be used along with a grid system for the block movement.</a:t>
            </a:r>
            <a:endParaRPr/>
          </a:p>
          <a:p>
            <a:pPr indent="-342900" lvl="0" marL="457200" rtl="0" algn="l">
              <a:spcBef>
                <a:spcPts val="0"/>
              </a:spcBef>
              <a:spcAft>
                <a:spcPts val="0"/>
              </a:spcAft>
              <a:buSzPts val="1800"/>
              <a:buChar char="●"/>
            </a:pPr>
            <a:r>
              <a:rPr lang="en"/>
              <a:t>Shaking effect will be used when the two blocks collide with each other. It will also create a physics effect where they bounce from each other when that happens.</a:t>
            </a:r>
            <a:endParaRPr/>
          </a:p>
          <a:p>
            <a:pPr indent="-342900" lvl="0" marL="457200" rtl="0" algn="l">
              <a:spcBef>
                <a:spcPts val="0"/>
              </a:spcBef>
              <a:spcAft>
                <a:spcPts val="0"/>
              </a:spcAft>
              <a:buSzPts val="1800"/>
              <a:buChar char="●"/>
            </a:pPr>
            <a:r>
              <a:rPr lang="en"/>
              <a:t>All the blocks will use point lights and shadows to produce a cool effect against the background. Spotlights will be used to highlight spawned blocks.</a:t>
            </a:r>
            <a:endParaRPr/>
          </a:p>
          <a:p>
            <a:pPr indent="-342900" lvl="0" marL="457200" rtl="0" algn="l">
              <a:spcBef>
                <a:spcPts val="0"/>
              </a:spcBef>
              <a:spcAft>
                <a:spcPts val="0"/>
              </a:spcAft>
              <a:buSzPts val="1800"/>
              <a:buChar char="●"/>
            </a:pPr>
            <a:r>
              <a:rPr lang="en"/>
              <a:t>A camera view will show up on the top </a:t>
            </a:r>
            <a:r>
              <a:rPr lang="en"/>
              <a:t>when a line is cleared to display the message “Score unlocked: value of score based on how many lines are cleared”</a:t>
            </a:r>
            <a:endParaRPr/>
          </a:p>
          <a:p>
            <a:pPr indent="-342900" lvl="0" marL="457200" rtl="0" algn="l">
              <a:spcBef>
                <a:spcPts val="0"/>
              </a:spcBef>
              <a:spcAft>
                <a:spcPts val="0"/>
              </a:spcAft>
              <a:buSzPts val="1800"/>
              <a:buChar char="●"/>
            </a:pPr>
            <a:r>
              <a:rPr lang="en"/>
              <a:t>Particle effect will be created when a line is cleared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think this will work?</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It’s an awesome risk vs reward system.</a:t>
            </a:r>
            <a:endParaRPr/>
          </a:p>
          <a:p>
            <a:pPr indent="-342900" lvl="0" marL="457200" rtl="0" algn="l">
              <a:spcBef>
                <a:spcPts val="0"/>
              </a:spcBef>
              <a:spcAft>
                <a:spcPts val="0"/>
              </a:spcAft>
              <a:buSzPts val="1800"/>
              <a:buChar char="●"/>
            </a:pPr>
            <a:r>
              <a:rPr lang="en"/>
              <a:t>It’s based on a classic game that most people know, so we don’t have to worry too much about user centered design or tutorials.</a:t>
            </a:r>
            <a:endParaRPr/>
          </a:p>
          <a:p>
            <a:pPr indent="-342900" lvl="0" marL="457200" rtl="0" algn="l">
              <a:spcBef>
                <a:spcPts val="0"/>
              </a:spcBef>
              <a:spcAft>
                <a:spcPts val="0"/>
              </a:spcAft>
              <a:buSzPts val="1800"/>
              <a:buChar char="●"/>
            </a:pPr>
            <a:r>
              <a:rPr lang="en"/>
              <a:t>The formula of this kind of block puzzles is pretty understood at this point, We can have extra time to polish and add extra content within the short period of time we have (maybe more scoring options).</a:t>
            </a:r>
            <a:endParaRPr/>
          </a:p>
          <a:p>
            <a:pPr indent="-342900" lvl="0" marL="457200" rtl="0" algn="l">
              <a:spcBef>
                <a:spcPts val="0"/>
              </a:spcBef>
              <a:spcAft>
                <a:spcPts val="0"/>
              </a:spcAft>
              <a:buSzPts val="1800"/>
              <a:buChar char="●"/>
            </a:pPr>
            <a:r>
              <a:rPr lang="en"/>
              <a:t>The components logic is relatively simple allowing us to implement machine learning difficulty balancing (similar to games like rocket league and persona games) to ensure a fair balanced difficulty from player to player.</a:t>
            </a:r>
            <a:endParaRPr/>
          </a:p>
          <a:p>
            <a:pPr indent="-342900" lvl="0" marL="457200" rtl="0" algn="l">
              <a:spcBef>
                <a:spcPts val="0"/>
              </a:spcBef>
              <a:spcAft>
                <a:spcPts val="0"/>
              </a:spcAft>
              <a:buSzPts val="1800"/>
              <a:buChar char="●"/>
            </a:pPr>
            <a:r>
              <a:rPr lang="en"/>
              <a:t>We think the multitasking aspect will add another layer to an already amazing and classic puzzle game.</a:t>
            </a:r>
            <a:endParaRPr/>
          </a:p>
          <a:p>
            <a:pPr indent="-342900" lvl="0" marL="457200" rtl="0" algn="l">
              <a:spcBef>
                <a:spcPts val="0"/>
              </a:spcBef>
              <a:spcAft>
                <a:spcPts val="0"/>
              </a:spcAft>
              <a:buSzPts val="1800"/>
              <a:buChar char="●"/>
            </a:pPr>
            <a:r>
              <a:rPr lang="en"/>
              <a:t>It would be interesting to see if this also works as a local multiplayer game.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800">
                <a:solidFill>
                  <a:schemeClr val="dk1"/>
                </a:solidFill>
              </a:rPr>
              <a:t>We're not Google but we try™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