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06b44228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06b44228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440f2276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440f2276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440f2276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440f2276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 Blockage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Throwing Shaders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 Ghattas, Luke Smiley, Hossam Basiony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 Game Logic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 of </a:t>
            </a:r>
            <a:r>
              <a:rPr lang="en"/>
              <a:t>instructions</a:t>
            </a:r>
            <a:r>
              <a:rPr lang="en"/>
              <a:t> appear when you start the 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game at its current state has a losing concept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one of the blocks reaches the top grid then it’s game over.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added a winning scenario in case the player reaches 10,000 (Good luck with that)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added three difficulty options that change the speed of block movement.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Five Scenes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Start Game Scene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Main Game Scene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Credits Scene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Game Over Scene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Win Scene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5025" y="3206918"/>
            <a:ext cx="2668976" cy="193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Requirements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Interpolation Logic: Every single block in the board now interpolates to destination. This gives it a super smooth feel.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Shaking Logic: If you press down, or S on the keyboard and you place the block quickly. The block will shake on the ground and then snap in place.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Particle System: If you clear a line on the board, you will get a cool fire burning effect.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Lighting System: To distinguish between the two blocks, we made a lighting system that follows one of the blocks. So that you can quickly distinguish between both blocks using light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main camera view that shows the falling blocks.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minimap camera view that shows the next two falling blocks.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Another camera is rendered on the bottom right to show the score. This will make it more obvious.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got an idea based on bingo balls revealing a new result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decided to implement a similar cool effect for bingo balls revealing the next blocks.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Link and Video Demo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28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00FF00"/>
                </a:solidFill>
              </a:rPr>
              <a:t>Video:</a:t>
            </a:r>
            <a:r>
              <a:rPr lang="en">
                <a:solidFill>
                  <a:srgbClr val="00FF00"/>
                </a:solidFill>
              </a:rPr>
              <a:t> </a:t>
            </a:r>
            <a:r>
              <a:rPr lang="en"/>
              <a:t>https://youtu.be/bt5h7omMUww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00FF00"/>
                </a:solidFill>
              </a:rPr>
              <a:t>Link:</a:t>
            </a:r>
            <a:r>
              <a:rPr lang="en"/>
              <a:t> http://students.washington.edu/hbasiony/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