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7" r:id="rId2"/>
    <p:sldId id="378" r:id="rId3"/>
    <p:sldId id="381" r:id="rId4"/>
    <p:sldId id="385" r:id="rId5"/>
    <p:sldId id="379" r:id="rId6"/>
    <p:sldId id="382" r:id="rId7"/>
    <p:sldId id="383" r:id="rId8"/>
    <p:sldId id="384" r:id="rId9"/>
    <p:sldId id="387" r:id="rId10"/>
    <p:sldId id="3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46332-A867-4BC1-AF59-EF23994C6520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D5A12-C945-409A-8749-57AE6EF5C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9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and GPU</a:t>
            </a:r>
          </a:p>
          <a:p>
            <a:r>
              <a:rPr lang="en-US" dirty="0"/>
              <a:t>GPU has Vertex and Fragment Shaders</a:t>
            </a:r>
          </a:p>
          <a:p>
            <a:r>
              <a:rPr lang="en-US" dirty="0"/>
              <a:t>Vertex Shader: called per vertex position</a:t>
            </a:r>
          </a:p>
          <a:p>
            <a:r>
              <a:rPr lang="en-US" dirty="0"/>
              <a:t>Fragment Shader: called per pixel covered by the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7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VertexBuffer.js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transfer via ARRAY_BUFFER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VertexBuffer.js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56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ShaderSupport.js: Two global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3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Loading and compiling, and linking the vertex and fragment shaders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6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Establishing the link between CPU variables and GPU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Gl.VertexAttributePointer</a:t>
            </a:r>
            <a:r>
              <a:rPr lang="en-US" dirty="0"/>
              <a:t>() establishing the link between ARRAY_BUFFER and </a:t>
            </a:r>
            <a:r>
              <a:rPr lang="en-US" dirty="0" err="1"/>
              <a:t>aSquareVertexPosition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8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types: Attribute and Uniform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D5A12-C945-409A-8749-57AE6EF5C5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524001" y="6356350"/>
            <a:ext cx="9823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Build your own 2D Game Engine and Create Great Web Games using HTML5, JavaScript, and WebGL. Sung, Pavleas, Arnez, and Pace, 2015.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4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953003" y="6356349"/>
            <a:ext cx="44007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/>
              <a:t>Ch</a:t>
            </a:r>
            <a:r>
              <a:rPr lang="en-US" dirty="0"/>
              <a:t> 1: Introduction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8309" y="6356348"/>
            <a:ext cx="46198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Build your own 2D Game Engine. Sung, Pavleas, Arnez, and Pace, 2015.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638181" y="6332538"/>
            <a:ext cx="1085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8519D8-EF53-49CA-8398-8679FCABD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6BA319-05E9-49EE-8F99-CA1240CA2757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9535B6-3D47-4780-A7DC-E2008B43D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4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798E1A-C8E8-443E-9C0F-75F37087C11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2691372" y="3794573"/>
            <a:chExt cx="2413718" cy="23429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E8F33F-8F71-447D-BB2B-B2CC3661DBC0}"/>
                </a:ext>
              </a:extLst>
            </p:cNvPr>
            <p:cNvSpPr/>
            <p:nvPr/>
          </p:nvSpPr>
          <p:spPr>
            <a:xfrm>
              <a:off x="2691372" y="3794573"/>
              <a:ext cx="1799177" cy="22804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3E89CD-044A-47A6-80E9-788DE00682B9}"/>
                </a:ext>
              </a:extLst>
            </p:cNvPr>
            <p:cNvSpPr txBox="1"/>
            <p:nvPr/>
          </p:nvSpPr>
          <p:spPr>
            <a:xfrm>
              <a:off x="2691372" y="5675820"/>
              <a:ext cx="2413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Memory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65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aSquareVertexPosition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4269496" y="2648044"/>
            <a:ext cx="2398912" cy="1884330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  <a:gd name="connsiteX0" fmla="*/ 0 w 3198550"/>
              <a:gd name="connsiteY0" fmla="*/ 297836 h 982711"/>
              <a:gd name="connsiteX1" fmla="*/ 1828800 w 3198550"/>
              <a:gd name="connsiteY1" fmla="*/ 23886 h 982711"/>
              <a:gd name="connsiteX2" fmla="*/ 3198550 w 3198550"/>
              <a:gd name="connsiteY2" fmla="*/ 982711 h 982711"/>
              <a:gd name="connsiteX0" fmla="*/ 0 w 3198550"/>
              <a:gd name="connsiteY0" fmla="*/ 278085 h 962960"/>
              <a:gd name="connsiteX1" fmla="*/ 1828800 w 3198550"/>
              <a:gd name="connsiteY1" fmla="*/ 4135 h 962960"/>
              <a:gd name="connsiteX2" fmla="*/ 3198550 w 3198550"/>
              <a:gd name="connsiteY2" fmla="*/ 962960 h 962960"/>
              <a:gd name="connsiteX0" fmla="*/ 0 w 3239272"/>
              <a:gd name="connsiteY0" fmla="*/ 655455 h 962723"/>
              <a:gd name="connsiteX1" fmla="*/ 1869522 w 3239272"/>
              <a:gd name="connsiteY1" fmla="*/ 3898 h 962723"/>
              <a:gd name="connsiteX2" fmla="*/ 3239272 w 3239272"/>
              <a:gd name="connsiteY2" fmla="*/ 962723 h 962723"/>
              <a:gd name="connsiteX0" fmla="*/ 0 w 3239272"/>
              <a:gd name="connsiteY0" fmla="*/ 667838 h 975106"/>
              <a:gd name="connsiteX1" fmla="*/ 1869522 w 3239272"/>
              <a:gd name="connsiteY1" fmla="*/ 16281 h 975106"/>
              <a:gd name="connsiteX2" fmla="*/ 3239272 w 3239272"/>
              <a:gd name="connsiteY2" fmla="*/ 975106 h 975106"/>
              <a:gd name="connsiteX0" fmla="*/ 0 w 3239272"/>
              <a:gd name="connsiteY0" fmla="*/ 425850 h 733118"/>
              <a:gd name="connsiteX1" fmla="*/ 1554850 w 3239272"/>
              <a:gd name="connsiteY1" fmla="*/ 114880 h 733118"/>
              <a:gd name="connsiteX2" fmla="*/ 3239272 w 3239272"/>
              <a:gd name="connsiteY2" fmla="*/ 733118 h 733118"/>
              <a:gd name="connsiteX0" fmla="*/ 0 w 3239272"/>
              <a:gd name="connsiteY0" fmla="*/ 560988 h 868256"/>
              <a:gd name="connsiteX1" fmla="*/ 1554850 w 3239272"/>
              <a:gd name="connsiteY1" fmla="*/ 250018 h 868256"/>
              <a:gd name="connsiteX2" fmla="*/ 3239272 w 3239272"/>
              <a:gd name="connsiteY2" fmla="*/ 868256 h 868256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7528"/>
              <a:gd name="connsiteX1" fmla="*/ 1554850 w 2443337"/>
              <a:gd name="connsiteY1" fmla="*/ 99347 h 467528"/>
              <a:gd name="connsiteX2" fmla="*/ 2443337 w 2443337"/>
              <a:gd name="connsiteY2" fmla="*/ 465848 h 467528"/>
              <a:gd name="connsiteX0" fmla="*/ 0 w 2443337"/>
              <a:gd name="connsiteY0" fmla="*/ 608572 h 665082"/>
              <a:gd name="connsiteX1" fmla="*/ 1399365 w 2443337"/>
              <a:gd name="connsiteY1" fmla="*/ 5142 h 665082"/>
              <a:gd name="connsiteX2" fmla="*/ 2443337 w 2443337"/>
              <a:gd name="connsiteY2" fmla="*/ 664103 h 665082"/>
              <a:gd name="connsiteX0" fmla="*/ 0 w 2443337"/>
              <a:gd name="connsiteY0" fmla="*/ 617160 h 673701"/>
              <a:gd name="connsiteX1" fmla="*/ 1399365 w 2443337"/>
              <a:gd name="connsiteY1" fmla="*/ 13730 h 673701"/>
              <a:gd name="connsiteX2" fmla="*/ 2443337 w 2443337"/>
              <a:gd name="connsiteY2" fmla="*/ 672691 h 67370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13721"/>
              <a:gd name="connsiteY0" fmla="*/ 603603 h 603603"/>
              <a:gd name="connsiteX1" fmla="*/ 1399365 w 2413721"/>
              <a:gd name="connsiteY1" fmla="*/ 173 h 603603"/>
              <a:gd name="connsiteX2" fmla="*/ 2413721 w 2413721"/>
              <a:gd name="connsiteY2" fmla="*/ 566583 h 603603"/>
              <a:gd name="connsiteX0" fmla="*/ 0 w 2361892"/>
              <a:gd name="connsiteY0" fmla="*/ 2075292 h 2075292"/>
              <a:gd name="connsiteX1" fmla="*/ 1399365 w 2361892"/>
              <a:gd name="connsiteY1" fmla="*/ 1471862 h 2075292"/>
              <a:gd name="connsiteX2" fmla="*/ 2361892 w 2361892"/>
              <a:gd name="connsiteY2" fmla="*/ 72498 h 2075292"/>
              <a:gd name="connsiteX0" fmla="*/ 0 w 2361892"/>
              <a:gd name="connsiteY0" fmla="*/ 2002794 h 2002794"/>
              <a:gd name="connsiteX1" fmla="*/ 1399365 w 2361892"/>
              <a:gd name="connsiteY1" fmla="*/ 1399364 h 2002794"/>
              <a:gd name="connsiteX2" fmla="*/ 2361892 w 2361892"/>
              <a:gd name="connsiteY2" fmla="*/ 0 h 2002794"/>
              <a:gd name="connsiteX0" fmla="*/ 0 w 2398912"/>
              <a:gd name="connsiteY0" fmla="*/ 1884330 h 1884330"/>
              <a:gd name="connsiteX1" fmla="*/ 1399365 w 2398912"/>
              <a:gd name="connsiteY1" fmla="*/ 1280900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8912" h="1884330">
                <a:moveTo>
                  <a:pt x="0" y="1884330"/>
                </a:moveTo>
                <a:cubicBezTo>
                  <a:pt x="409073" y="1214572"/>
                  <a:pt x="844061" y="1372834"/>
                  <a:pt x="1251284" y="1151329"/>
                </a:cubicBezTo>
                <a:cubicBezTo>
                  <a:pt x="1658507" y="929824"/>
                  <a:pt x="2008349" y="448562"/>
                  <a:pt x="2398912" y="0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2D806C7A-40E7-4489-8378-86E0EF19FBFD}"/>
              </a:ext>
            </a:extLst>
          </p:cNvPr>
          <p:cNvSpPr/>
          <p:nvPr/>
        </p:nvSpPr>
        <p:spPr>
          <a:xfrm>
            <a:off x="159794" y="1789870"/>
            <a:ext cx="4862299" cy="210728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attribute</a:t>
            </a:r>
            <a:r>
              <a:rPr lang="en-US" dirty="0">
                <a:solidFill>
                  <a:schemeClr val="tx1"/>
                </a:solidFill>
              </a:rPr>
              <a:t> variable: change per vertex (configured in the CPU via: </a:t>
            </a:r>
            <a:r>
              <a:rPr lang="en-US" b="1" i="1" dirty="0" err="1">
                <a:solidFill>
                  <a:schemeClr val="tx1"/>
                </a:solidFill>
              </a:rPr>
              <a:t>vertexAttributePointer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in SimpleShader.js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51" name="Cloud 50">
            <a:extLst>
              <a:ext uri="{FF2B5EF4-FFF2-40B4-BE49-F238E27FC236}">
                <a16:creationId xmlns:a16="http://schemas.microsoft.com/office/drawing/2014/main" id="{337A905F-C368-4DE5-80CD-EC92DFAEF63C}"/>
              </a:ext>
            </a:extLst>
          </p:cNvPr>
          <p:cNvSpPr/>
          <p:nvPr/>
        </p:nvSpPr>
        <p:spPr>
          <a:xfrm>
            <a:off x="6695104" y="2849760"/>
            <a:ext cx="5210605" cy="3599165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uniform</a:t>
            </a:r>
            <a:r>
              <a:rPr lang="en-US" dirty="0">
                <a:solidFill>
                  <a:schemeClr val="tx1"/>
                </a:solidFill>
              </a:rPr>
              <a:t> variable: set/change directly from the CPU, once per frame (in </a:t>
            </a:r>
            <a:r>
              <a:rPr lang="en-US" i="1" dirty="0">
                <a:solidFill>
                  <a:schemeClr val="tx1"/>
                </a:solidFill>
              </a:rPr>
              <a:t>SimpleShader.js::</a:t>
            </a:r>
            <a:r>
              <a:rPr lang="en-US" i="1" dirty="0" err="1">
                <a:solidFill>
                  <a:schemeClr val="tx1"/>
                </a:solidFill>
              </a:rPr>
              <a:t>mPixelColor</a:t>
            </a:r>
            <a:r>
              <a:rPr lang="en-US" i="1" dirty="0">
                <a:solidFill>
                  <a:schemeClr val="tx1"/>
                </a:solidFill>
              </a:rPr>
              <a:t>).</a:t>
            </a:r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be defined in Vertex or Fragment shader, access is </a:t>
            </a:r>
            <a:r>
              <a:rPr lang="en-US">
                <a:solidFill>
                  <a:schemeClr val="tx1"/>
                </a:solidFill>
              </a:rPr>
              <a:t>“global”.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247940-C8C5-4A72-8074-97F3FBAAF912}"/>
              </a:ext>
            </a:extLst>
          </p:cNvPr>
          <p:cNvSpPr/>
          <p:nvPr/>
        </p:nvSpPr>
        <p:spPr>
          <a:xfrm>
            <a:off x="8306009" y="1375522"/>
            <a:ext cx="1153522" cy="367150"/>
          </a:xfrm>
          <a:prstGeom prst="rect">
            <a:avLst/>
          </a:prstGeom>
          <a:solidFill>
            <a:schemeClr val="accent4">
              <a:lumMod val="40000"/>
              <a:lumOff val="6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uPixelColor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8642D7-FBF3-44CC-A3DC-9D8EC9344898}"/>
              </a:ext>
            </a:extLst>
          </p:cNvPr>
          <p:cNvCxnSpPr>
            <a:cxnSpLocks/>
          </p:cNvCxnSpPr>
          <p:nvPr/>
        </p:nvCxnSpPr>
        <p:spPr>
          <a:xfrm flipH="1" flipV="1">
            <a:off x="8775568" y="1740674"/>
            <a:ext cx="214395" cy="16453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968570" y="2255915"/>
            <a:ext cx="2599502" cy="2392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EBB926-B2A5-4C91-AAE3-64A0E12FED4C}"/>
              </a:ext>
            </a:extLst>
          </p:cNvPr>
          <p:cNvGrpSpPr/>
          <p:nvPr/>
        </p:nvGrpSpPr>
        <p:grpSpPr>
          <a:xfrm>
            <a:off x="59541" y="2795495"/>
            <a:ext cx="2413718" cy="2342912"/>
            <a:chOff x="166598" y="4020397"/>
            <a:chExt cx="2413718" cy="23429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E9584C-D128-405D-A667-AFE7723599E6}"/>
                </a:ext>
              </a:extLst>
            </p:cNvPr>
            <p:cNvGrpSpPr/>
            <p:nvPr/>
          </p:nvGrpSpPr>
          <p:grpSpPr>
            <a:xfrm>
              <a:off x="166598" y="4020397"/>
              <a:ext cx="2413718" cy="2342912"/>
              <a:chOff x="2691372" y="3794573"/>
              <a:chExt cx="2413718" cy="23429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5B9207-ED12-416F-9F43-425A905E60A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DF67A-6D86-4410-9A62-D1595892ACD3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(Stack) Memory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72CCF4-7394-4F66-9088-3E07337411A9}"/>
                </a:ext>
              </a:extLst>
            </p:cNvPr>
            <p:cNvSpPr/>
            <p:nvPr/>
          </p:nvSpPr>
          <p:spPr>
            <a:xfrm>
              <a:off x="314662" y="4386281"/>
              <a:ext cx="906384" cy="131051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</p:spTree>
    <p:extLst>
      <p:ext uri="{BB962C8B-B14F-4D97-AF65-F5344CB8AC3E}">
        <p14:creationId xmlns:p14="http://schemas.microsoft.com/office/powerpoint/2010/main" val="13224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EBB926-B2A5-4C91-AAE3-64A0E12FED4C}"/>
              </a:ext>
            </a:extLst>
          </p:cNvPr>
          <p:cNvGrpSpPr/>
          <p:nvPr/>
        </p:nvGrpSpPr>
        <p:grpSpPr>
          <a:xfrm>
            <a:off x="59541" y="2795495"/>
            <a:ext cx="2413718" cy="2342912"/>
            <a:chOff x="166598" y="4020397"/>
            <a:chExt cx="2413718" cy="23429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E9584C-D128-405D-A667-AFE7723599E6}"/>
                </a:ext>
              </a:extLst>
            </p:cNvPr>
            <p:cNvGrpSpPr/>
            <p:nvPr/>
          </p:nvGrpSpPr>
          <p:grpSpPr>
            <a:xfrm>
              <a:off x="166598" y="4020397"/>
              <a:ext cx="2413718" cy="2342912"/>
              <a:chOff x="2691372" y="3794573"/>
              <a:chExt cx="2413718" cy="234291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5B9207-ED12-416F-9F43-425A905E60A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1DF67A-6D86-4410-9A62-D1595892ACD3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(Stack) Memory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72CCF4-7394-4F66-9088-3E07337411A9}"/>
                </a:ext>
              </a:extLst>
            </p:cNvPr>
            <p:cNvSpPr/>
            <p:nvPr/>
          </p:nvSpPr>
          <p:spPr>
            <a:xfrm>
              <a:off x="314662" y="4386281"/>
              <a:ext cx="906384" cy="1310518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1080214" y="3728350"/>
            <a:ext cx="3198550" cy="829346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8550" h="829346">
                <a:moveTo>
                  <a:pt x="0" y="144471"/>
                </a:moveTo>
                <a:cubicBezTo>
                  <a:pt x="1397514" y="-92150"/>
                  <a:pt x="2110154" y="15517"/>
                  <a:pt x="2661756" y="92643"/>
                </a:cubicBezTo>
                <a:cubicBezTo>
                  <a:pt x="3213358" y="169769"/>
                  <a:pt x="3181891" y="541205"/>
                  <a:pt x="3198550" y="829346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</p:spTree>
    <p:extLst>
      <p:ext uri="{BB962C8B-B14F-4D97-AF65-F5344CB8AC3E}">
        <p14:creationId xmlns:p14="http://schemas.microsoft.com/office/powerpoint/2010/main" val="281070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</p:spTree>
    <p:extLst>
      <p:ext uri="{BB962C8B-B14F-4D97-AF65-F5344CB8AC3E}">
        <p14:creationId xmlns:p14="http://schemas.microsoft.com/office/powerpoint/2010/main" val="86984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0763C60-C9D0-49FD-9500-53E746EEA76E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gShaderVertexPositionAttribute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6E0820-295E-48A9-A127-0038634526B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gShaderProgram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B19058-EC71-4E75-86FF-7C47CE634750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9D2E5-0111-4EF4-ADA7-51D4D8C374A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</p:spTree>
    <p:extLst>
      <p:ext uri="{BB962C8B-B14F-4D97-AF65-F5344CB8AC3E}">
        <p14:creationId xmlns:p14="http://schemas.microsoft.com/office/powerpoint/2010/main" val="294790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aSquareVertexPosition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763C60-C9D0-49FD-9500-53E746EEA76E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gShaderVertexPositionAttribute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6E0820-295E-48A9-A127-0038634526B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gShaderProgram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B19058-EC71-4E75-86FF-7C47CE634750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9D2E5-0111-4EF4-ADA7-51D4D8C374A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</p:spTree>
    <p:extLst>
      <p:ext uri="{BB962C8B-B14F-4D97-AF65-F5344CB8AC3E}">
        <p14:creationId xmlns:p14="http://schemas.microsoft.com/office/powerpoint/2010/main" val="412884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aSquareVertexPosition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763C60-C9D0-49FD-9500-53E746EEA76E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gShaderVertexPositionAttribute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6E0820-295E-48A9-A127-0038634526B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gShaderProgram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B19058-EC71-4E75-86FF-7C47CE634750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9D2E5-0111-4EF4-ADA7-51D4D8C374A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041A8A-01D5-4F1F-9562-8C9F4C94442A}"/>
              </a:ext>
            </a:extLst>
          </p:cNvPr>
          <p:cNvCxnSpPr>
            <a:cxnSpLocks/>
          </p:cNvCxnSpPr>
          <p:nvPr/>
        </p:nvCxnSpPr>
        <p:spPr>
          <a:xfrm flipV="1">
            <a:off x="1886829" y="1113546"/>
            <a:ext cx="4006792" cy="629127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</p:cNvCxnSpPr>
          <p:nvPr/>
        </p:nvCxnSpPr>
        <p:spPr>
          <a:xfrm flipV="1">
            <a:off x="3353151" y="2305841"/>
            <a:ext cx="3214293" cy="1646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65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26236C-935F-4141-9033-F64E67E82209}"/>
              </a:ext>
            </a:extLst>
          </p:cNvPr>
          <p:cNvGrpSpPr/>
          <p:nvPr/>
        </p:nvGrpSpPr>
        <p:grpSpPr>
          <a:xfrm>
            <a:off x="3670859" y="4031503"/>
            <a:ext cx="2413718" cy="2342912"/>
            <a:chOff x="3616878" y="4020397"/>
            <a:chExt cx="2413718" cy="23429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798E1A-C8E8-443E-9C0F-75F37087C119}"/>
                </a:ext>
              </a:extLst>
            </p:cNvPr>
            <p:cNvGrpSpPr/>
            <p:nvPr/>
          </p:nvGrpSpPr>
          <p:grpSpPr>
            <a:xfrm>
              <a:off x="3616878" y="4020397"/>
              <a:ext cx="2413718" cy="2342912"/>
              <a:chOff x="2691372" y="3794573"/>
              <a:chExt cx="2413718" cy="234291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E8F33F-8F71-447D-BB2B-B2CC3661DBC0}"/>
                  </a:ext>
                </a:extLst>
              </p:cNvPr>
              <p:cNvSpPr/>
              <p:nvPr/>
            </p:nvSpPr>
            <p:spPr>
              <a:xfrm>
                <a:off x="2691372" y="3794573"/>
                <a:ext cx="1799177" cy="22804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3E89CD-044A-47A6-80E9-788DE00682B9}"/>
                  </a:ext>
                </a:extLst>
              </p:cNvPr>
              <p:cNvSpPr txBox="1"/>
              <p:nvPr/>
            </p:nvSpPr>
            <p:spPr>
              <a:xfrm>
                <a:off x="2691372" y="5675820"/>
                <a:ext cx="24137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Memory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53BA4-4F81-41E0-A034-F9BA491233E5}"/>
                </a:ext>
              </a:extLst>
            </p:cNvPr>
            <p:cNvSpPr/>
            <p:nvPr/>
          </p:nvSpPr>
          <p:spPr>
            <a:xfrm>
              <a:off x="3745211" y="4528663"/>
              <a:ext cx="906384" cy="91273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Vertices: [0.5, 0.5, 0.0, -0.5, 0.5 …]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B3169-F6E5-4767-AE1E-25A5453CD901}"/>
              </a:ext>
            </a:extLst>
          </p:cNvPr>
          <p:cNvSpPr/>
          <p:nvPr/>
        </p:nvSpPr>
        <p:spPr>
          <a:xfrm>
            <a:off x="3574911" y="3303758"/>
            <a:ext cx="1991072" cy="78915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ARRAY_BUFFER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7F45AC-E8FF-449E-A99A-49D25F1BCB81}"/>
              </a:ext>
            </a:extLst>
          </p:cNvPr>
          <p:cNvCxnSpPr>
            <a:cxnSpLocks/>
          </p:cNvCxnSpPr>
          <p:nvPr/>
        </p:nvCxnSpPr>
        <p:spPr>
          <a:xfrm>
            <a:off x="3479903" y="229525"/>
            <a:ext cx="0" cy="6089830"/>
          </a:xfrm>
          <a:prstGeom prst="line">
            <a:avLst/>
          </a:prstGeom>
          <a:ln w="6032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5ABB8E-C259-45C7-A1C2-95E38A675BA1}"/>
              </a:ext>
            </a:extLst>
          </p:cNvPr>
          <p:cNvSpPr txBox="1"/>
          <p:nvPr/>
        </p:nvSpPr>
        <p:spPr>
          <a:xfrm>
            <a:off x="133272" y="229525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CPU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28C04-7322-4FFC-8A81-FA264908470D}"/>
              </a:ext>
            </a:extLst>
          </p:cNvPr>
          <p:cNvSpPr txBox="1"/>
          <p:nvPr/>
        </p:nvSpPr>
        <p:spPr>
          <a:xfrm>
            <a:off x="3616878" y="199508"/>
            <a:ext cx="2413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GPU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6E8A-56C9-4EF7-B318-34EED8B63689}"/>
              </a:ext>
            </a:extLst>
          </p:cNvPr>
          <p:cNvSpPr txBox="1"/>
          <p:nvPr/>
        </p:nvSpPr>
        <p:spPr>
          <a:xfrm>
            <a:off x="59541" y="5344344"/>
            <a:ext cx="2413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gSquareVertexBuffer</a:t>
            </a:r>
            <a:endParaRPr lang="en-US" sz="2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DFF61C-A390-4E3F-88AD-FE68C0BBCB27}"/>
              </a:ext>
            </a:extLst>
          </p:cNvPr>
          <p:cNvCxnSpPr>
            <a:cxnSpLocks/>
          </p:cNvCxnSpPr>
          <p:nvPr/>
        </p:nvCxnSpPr>
        <p:spPr>
          <a:xfrm flipV="1">
            <a:off x="2328573" y="4550875"/>
            <a:ext cx="1491916" cy="1020673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2E61A67-0566-4CAF-AA15-DD179F783142}"/>
              </a:ext>
            </a:extLst>
          </p:cNvPr>
          <p:cNvSpPr/>
          <p:nvPr/>
        </p:nvSpPr>
        <p:spPr>
          <a:xfrm>
            <a:off x="6480383" y="3399279"/>
            <a:ext cx="5358379" cy="2133214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DEED01-9A54-4AF0-B58D-1CAEFC6DAF20}"/>
              </a:ext>
            </a:extLst>
          </p:cNvPr>
          <p:cNvSpPr txBox="1"/>
          <p:nvPr/>
        </p:nvSpPr>
        <p:spPr>
          <a:xfrm>
            <a:off x="7966756" y="3569838"/>
            <a:ext cx="241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Drawing Pipeline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7A9C7-FF1A-4B75-BB46-B5069B835A86}"/>
              </a:ext>
            </a:extLst>
          </p:cNvPr>
          <p:cNvSpPr/>
          <p:nvPr/>
        </p:nvSpPr>
        <p:spPr>
          <a:xfrm>
            <a:off x="6659068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Vertex Processor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E3B5-FA62-44F9-8ED7-213DEC0A6765}"/>
              </a:ext>
            </a:extLst>
          </p:cNvPr>
          <p:cNvSpPr/>
          <p:nvPr/>
        </p:nvSpPr>
        <p:spPr>
          <a:xfrm>
            <a:off x="9728762" y="4031503"/>
            <a:ext cx="1086864" cy="9127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Fragment Processor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FC662C-8C2B-448A-9A95-5BC217402166}"/>
              </a:ext>
            </a:extLst>
          </p:cNvPr>
          <p:cNvSpPr txBox="1"/>
          <p:nvPr/>
        </p:nvSpPr>
        <p:spPr>
          <a:xfrm>
            <a:off x="7675911" y="4156354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gl_Position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6EC161-6881-4E76-B7C3-407B2BC1ECD0}"/>
              </a:ext>
            </a:extLst>
          </p:cNvPr>
          <p:cNvSpPr txBox="1"/>
          <p:nvPr/>
        </p:nvSpPr>
        <p:spPr>
          <a:xfrm>
            <a:off x="10771202" y="4124875"/>
            <a:ext cx="124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gl_FragColor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48417E7-2932-48FD-8330-9C8C284931C1}"/>
              </a:ext>
            </a:extLst>
          </p:cNvPr>
          <p:cNvCxnSpPr>
            <a:cxnSpLocks/>
          </p:cNvCxnSpPr>
          <p:nvPr/>
        </p:nvCxnSpPr>
        <p:spPr>
          <a:xfrm flipV="1">
            <a:off x="7747782" y="4487869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95709D-7D1F-4674-BFD1-2621AE0569F0}"/>
              </a:ext>
            </a:extLst>
          </p:cNvPr>
          <p:cNvCxnSpPr>
            <a:cxnSpLocks/>
          </p:cNvCxnSpPr>
          <p:nvPr/>
        </p:nvCxnSpPr>
        <p:spPr>
          <a:xfrm flipV="1">
            <a:off x="10827194" y="4465886"/>
            <a:ext cx="795318" cy="1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loud 52">
            <a:extLst>
              <a:ext uri="{FF2B5EF4-FFF2-40B4-BE49-F238E27FC236}">
                <a16:creationId xmlns:a16="http://schemas.microsoft.com/office/drawing/2014/main" id="{AFDB3AD8-6CCA-4FEA-8B3D-67BFBB08005C}"/>
              </a:ext>
            </a:extLst>
          </p:cNvPr>
          <p:cNvSpPr/>
          <p:nvPr/>
        </p:nvSpPr>
        <p:spPr>
          <a:xfrm>
            <a:off x="8700365" y="4062283"/>
            <a:ext cx="507177" cy="9127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DD9C0C-AF8F-4F8C-946D-B2B23D14B212}"/>
              </a:ext>
            </a:extLst>
          </p:cNvPr>
          <p:cNvCxnSpPr>
            <a:cxnSpLocks/>
          </p:cNvCxnSpPr>
          <p:nvPr/>
        </p:nvCxnSpPr>
        <p:spPr>
          <a:xfrm flipV="1">
            <a:off x="8967148" y="4471897"/>
            <a:ext cx="795318" cy="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DC4FB6D-12FA-4C4B-A198-09F06238AA09}"/>
              </a:ext>
            </a:extLst>
          </p:cNvPr>
          <p:cNvSpPr txBox="1"/>
          <p:nvPr/>
        </p:nvSpPr>
        <p:spPr>
          <a:xfrm>
            <a:off x="7922529" y="463028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Assemble + </a:t>
            </a:r>
          </a:p>
          <a:p>
            <a:r>
              <a:rPr lang="en-US" sz="1600" dirty="0"/>
              <a:t>Scan Convert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03F4A1-8FCF-40EA-8A0C-B3A77FE1A4DB}"/>
              </a:ext>
            </a:extLst>
          </p:cNvPr>
          <p:cNvSpPr txBox="1"/>
          <p:nvPr/>
        </p:nvSpPr>
        <p:spPr>
          <a:xfrm>
            <a:off x="9305985" y="5010143"/>
            <a:ext cx="24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every </a:t>
            </a:r>
          </a:p>
          <a:p>
            <a:r>
              <a:rPr lang="en-US" sz="1600" dirty="0"/>
              <a:t>covered pixel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DC4FEE-A351-4DBD-9480-6A872942244E}"/>
              </a:ext>
            </a:extLst>
          </p:cNvPr>
          <p:cNvCxnSpPr>
            <a:cxnSpLocks/>
          </p:cNvCxnSpPr>
          <p:nvPr/>
        </p:nvCxnSpPr>
        <p:spPr>
          <a:xfrm flipH="1" flipV="1">
            <a:off x="9447567" y="4518646"/>
            <a:ext cx="129570" cy="5750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5000EFE-F7F6-4530-A192-003622AE0FD9}"/>
              </a:ext>
            </a:extLst>
          </p:cNvPr>
          <p:cNvGrpSpPr/>
          <p:nvPr/>
        </p:nvGrpSpPr>
        <p:grpSpPr>
          <a:xfrm>
            <a:off x="6051277" y="1742673"/>
            <a:ext cx="2617332" cy="1406913"/>
            <a:chOff x="5830688" y="1539618"/>
            <a:chExt cx="2617332" cy="140691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1E74EB2-2A6B-4F99-AB46-E509014893FC}"/>
                </a:ext>
              </a:extLst>
            </p:cNvPr>
            <p:cNvSpPr txBox="1"/>
            <p:nvPr/>
          </p:nvSpPr>
          <p:spPr>
            <a:xfrm>
              <a:off x="6480383" y="1607414"/>
              <a:ext cx="14421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Vertex Shader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4F2E09C-F49E-4921-85E1-CD47C4A9BB80}"/>
                </a:ext>
              </a:extLst>
            </p:cNvPr>
            <p:cNvGrpSpPr/>
            <p:nvPr/>
          </p:nvGrpSpPr>
          <p:grpSpPr>
            <a:xfrm>
              <a:off x="5830688" y="1539618"/>
              <a:ext cx="2617332" cy="1406913"/>
              <a:chOff x="5830688" y="1539618"/>
              <a:chExt cx="2617332" cy="1406913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8522C7F-21C2-472A-9870-ED6E7F36057C}"/>
                  </a:ext>
                </a:extLst>
              </p:cNvPr>
              <p:cNvSpPr/>
              <p:nvPr/>
            </p:nvSpPr>
            <p:spPr>
              <a:xfrm>
                <a:off x="5830688" y="1539618"/>
                <a:ext cx="2617332" cy="1406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B13B5F4-E8AC-4069-BD5C-E8E2CB8D51BE}"/>
                  </a:ext>
                </a:extLst>
              </p:cNvPr>
              <p:cNvSpPr/>
              <p:nvPr/>
            </p:nvSpPr>
            <p:spPr>
              <a:xfrm>
                <a:off x="6347483" y="2094586"/>
                <a:ext cx="1690700" cy="39506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aSquareVertexPosition</a:t>
                </a:r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848D520-A6ED-4043-B29A-BF7FBD0F816F}"/>
              </a:ext>
            </a:extLst>
          </p:cNvPr>
          <p:cNvGrpSpPr/>
          <p:nvPr/>
        </p:nvGrpSpPr>
        <p:grpSpPr>
          <a:xfrm>
            <a:off x="9103359" y="1742672"/>
            <a:ext cx="2617332" cy="1406913"/>
            <a:chOff x="5830688" y="1539618"/>
            <a:chExt cx="2617332" cy="140691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D251C8B-BBB6-46CA-9D6B-B6EA7C194B25}"/>
                </a:ext>
              </a:extLst>
            </p:cNvPr>
            <p:cNvSpPr txBox="1"/>
            <p:nvPr/>
          </p:nvSpPr>
          <p:spPr>
            <a:xfrm>
              <a:off x="6415608" y="1602416"/>
              <a:ext cx="169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Fragment Shader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2915631C-4D9B-40A3-8949-774CD5CBF967}"/>
                </a:ext>
              </a:extLst>
            </p:cNvPr>
            <p:cNvSpPr/>
            <p:nvPr/>
          </p:nvSpPr>
          <p:spPr>
            <a:xfrm>
              <a:off x="5830688" y="1539618"/>
              <a:ext cx="2617332" cy="14069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AD0C820-D42E-4549-AFBF-F8B0FB207ACD}"/>
              </a:ext>
            </a:extLst>
          </p:cNvPr>
          <p:cNvSpPr/>
          <p:nvPr/>
        </p:nvSpPr>
        <p:spPr>
          <a:xfrm>
            <a:off x="5819582" y="977334"/>
            <a:ext cx="6267517" cy="22970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CA9FE3-2A08-4381-A700-D662C4A68566}"/>
              </a:ext>
            </a:extLst>
          </p:cNvPr>
          <p:cNvSpPr txBox="1"/>
          <p:nvPr/>
        </p:nvSpPr>
        <p:spPr>
          <a:xfrm>
            <a:off x="8038061" y="1038676"/>
            <a:ext cx="229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Shader Program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763C60-C9D0-49FD-9500-53E746EEA76E}"/>
              </a:ext>
            </a:extLst>
          </p:cNvPr>
          <p:cNvSpPr txBox="1"/>
          <p:nvPr/>
        </p:nvSpPr>
        <p:spPr>
          <a:xfrm>
            <a:off x="0" y="2097586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gShaderVertexPositionAttribute</a:t>
            </a:r>
            <a:endParaRPr lang="en-US" sz="2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6E0820-295E-48A9-A127-0038634526BD}"/>
              </a:ext>
            </a:extLst>
          </p:cNvPr>
          <p:cNvSpPr txBox="1"/>
          <p:nvPr/>
        </p:nvSpPr>
        <p:spPr>
          <a:xfrm>
            <a:off x="-1" y="1500579"/>
            <a:ext cx="35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gShaderProgram</a:t>
            </a:r>
            <a:endParaRPr 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B19058-EC71-4E75-86FF-7C47CE634750}"/>
              </a:ext>
            </a:extLst>
          </p:cNvPr>
          <p:cNvSpPr txBox="1"/>
          <p:nvPr/>
        </p:nvSpPr>
        <p:spPr>
          <a:xfrm>
            <a:off x="1170985" y="1747707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9D2E5-0111-4EF4-ADA7-51D4D8C374AF}"/>
              </a:ext>
            </a:extLst>
          </p:cNvPr>
          <p:cNvSpPr txBox="1"/>
          <p:nvPr/>
        </p:nvSpPr>
        <p:spPr>
          <a:xfrm>
            <a:off x="1132192" y="2333389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ShaderSupport.js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BFD8B1E-EAED-412A-ABB8-B6D2D25B2C58}"/>
              </a:ext>
            </a:extLst>
          </p:cNvPr>
          <p:cNvSpPr txBox="1"/>
          <p:nvPr/>
        </p:nvSpPr>
        <p:spPr>
          <a:xfrm>
            <a:off x="1113989" y="5619073"/>
            <a:ext cx="2413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VertexBuffer.js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041A8A-01D5-4F1F-9562-8C9F4C94442A}"/>
              </a:ext>
            </a:extLst>
          </p:cNvPr>
          <p:cNvCxnSpPr>
            <a:cxnSpLocks/>
          </p:cNvCxnSpPr>
          <p:nvPr/>
        </p:nvCxnSpPr>
        <p:spPr>
          <a:xfrm flipV="1">
            <a:off x="1886829" y="1113546"/>
            <a:ext cx="4006792" cy="629127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84B484-DF18-4EE5-9782-4D8D086FF034}"/>
              </a:ext>
            </a:extLst>
          </p:cNvPr>
          <p:cNvCxnSpPr>
            <a:cxnSpLocks/>
          </p:cNvCxnSpPr>
          <p:nvPr/>
        </p:nvCxnSpPr>
        <p:spPr>
          <a:xfrm flipV="1">
            <a:off x="3353151" y="2305841"/>
            <a:ext cx="3214293" cy="16461"/>
          </a:xfrm>
          <a:prstGeom prst="straightConnector1">
            <a:avLst/>
          </a:prstGeom>
          <a:ln w="412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20A3352-EF75-4BF3-A51F-9D0BAF393281}"/>
              </a:ext>
            </a:extLst>
          </p:cNvPr>
          <p:cNvSpPr/>
          <p:nvPr/>
        </p:nvSpPr>
        <p:spPr>
          <a:xfrm>
            <a:off x="4269496" y="2648044"/>
            <a:ext cx="2398912" cy="1884330"/>
          </a:xfrm>
          <a:custGeom>
            <a:avLst/>
            <a:gdLst>
              <a:gd name="connsiteX0" fmla="*/ 0 w 3697099"/>
              <a:gd name="connsiteY0" fmla="*/ 345742 h 1836496"/>
              <a:gd name="connsiteX1" fmla="*/ 3387352 w 3697099"/>
              <a:gd name="connsiteY1" fmla="*/ 79196 h 1836496"/>
              <a:gd name="connsiteX2" fmla="*/ 3553943 w 3697099"/>
              <a:gd name="connsiteY2" fmla="*/ 1585920 h 1836496"/>
              <a:gd name="connsiteX3" fmla="*/ 3487307 w 3697099"/>
              <a:gd name="connsiteY3" fmla="*/ 1808041 h 1836496"/>
              <a:gd name="connsiteX4" fmla="*/ 3383650 w 3697099"/>
              <a:gd name="connsiteY4" fmla="*/ 1826551 h 1836496"/>
              <a:gd name="connsiteX0" fmla="*/ 0 w 3697099"/>
              <a:gd name="connsiteY0" fmla="*/ 345742 h 1808041"/>
              <a:gd name="connsiteX1" fmla="*/ 3387352 w 3697099"/>
              <a:gd name="connsiteY1" fmla="*/ 79196 h 1808041"/>
              <a:gd name="connsiteX2" fmla="*/ 3553943 w 3697099"/>
              <a:gd name="connsiteY2" fmla="*/ 1585920 h 1808041"/>
              <a:gd name="connsiteX3" fmla="*/ 3487307 w 3697099"/>
              <a:gd name="connsiteY3" fmla="*/ 1808041 h 1808041"/>
              <a:gd name="connsiteX0" fmla="*/ 0 w 3697099"/>
              <a:gd name="connsiteY0" fmla="*/ 345742 h 1585920"/>
              <a:gd name="connsiteX1" fmla="*/ 3387352 w 3697099"/>
              <a:gd name="connsiteY1" fmla="*/ 79196 h 1585920"/>
              <a:gd name="connsiteX2" fmla="*/ 3553943 w 3697099"/>
              <a:gd name="connsiteY2" fmla="*/ 1585920 h 1585920"/>
              <a:gd name="connsiteX0" fmla="*/ 0 w 3379765"/>
              <a:gd name="connsiteY0" fmla="*/ 518183 h 1547346"/>
              <a:gd name="connsiteX1" fmla="*/ 3091191 w 3379765"/>
              <a:gd name="connsiteY1" fmla="*/ 40622 h 1547346"/>
              <a:gd name="connsiteX2" fmla="*/ 3257782 w 3379765"/>
              <a:gd name="connsiteY2" fmla="*/ 1547346 h 1547346"/>
              <a:gd name="connsiteX0" fmla="*/ 0 w 3269565"/>
              <a:gd name="connsiteY0" fmla="*/ 147670 h 1176833"/>
              <a:gd name="connsiteX1" fmla="*/ 2865367 w 3269565"/>
              <a:gd name="connsiteY1" fmla="*/ 162478 h 1176833"/>
              <a:gd name="connsiteX2" fmla="*/ 3257782 w 3269565"/>
              <a:gd name="connsiteY2" fmla="*/ 1176833 h 1176833"/>
              <a:gd name="connsiteX0" fmla="*/ 0 w 3354899"/>
              <a:gd name="connsiteY0" fmla="*/ 73617 h 1102780"/>
              <a:gd name="connsiteX1" fmla="*/ 3050469 w 3354899"/>
              <a:gd name="connsiteY1" fmla="*/ 403097 h 1102780"/>
              <a:gd name="connsiteX2" fmla="*/ 3257782 w 3354899"/>
              <a:gd name="connsiteY2" fmla="*/ 1102780 h 1102780"/>
              <a:gd name="connsiteX0" fmla="*/ 0 w 3478970"/>
              <a:gd name="connsiteY0" fmla="*/ 185374 h 1214537"/>
              <a:gd name="connsiteX1" fmla="*/ 3235570 w 3478970"/>
              <a:gd name="connsiteY1" fmla="*/ 122440 h 1214537"/>
              <a:gd name="connsiteX2" fmla="*/ 3257782 w 3478970"/>
              <a:gd name="connsiteY2" fmla="*/ 1214537 h 1214537"/>
              <a:gd name="connsiteX0" fmla="*/ 0 w 3257782"/>
              <a:gd name="connsiteY0" fmla="*/ 130783 h 1159946"/>
              <a:gd name="connsiteX1" fmla="*/ 2758009 w 3257782"/>
              <a:gd name="connsiteY1" fmla="*/ 190015 h 1159946"/>
              <a:gd name="connsiteX2" fmla="*/ 3257782 w 3257782"/>
              <a:gd name="connsiteY2" fmla="*/ 1159946 h 1159946"/>
              <a:gd name="connsiteX0" fmla="*/ 0 w 3198550"/>
              <a:gd name="connsiteY0" fmla="*/ 322386 h 1007261"/>
              <a:gd name="connsiteX1" fmla="*/ 2698777 w 3198550"/>
              <a:gd name="connsiteY1" fmla="*/ 37330 h 1007261"/>
              <a:gd name="connsiteX2" fmla="*/ 3198550 w 3198550"/>
              <a:gd name="connsiteY2" fmla="*/ 1007261 h 1007261"/>
              <a:gd name="connsiteX0" fmla="*/ 0 w 3198550"/>
              <a:gd name="connsiteY0" fmla="*/ 157546 h 842421"/>
              <a:gd name="connsiteX1" fmla="*/ 2661756 w 3198550"/>
              <a:gd name="connsiteY1" fmla="*/ 105718 h 842421"/>
              <a:gd name="connsiteX2" fmla="*/ 3198550 w 3198550"/>
              <a:gd name="connsiteY2" fmla="*/ 842421 h 842421"/>
              <a:gd name="connsiteX0" fmla="*/ 0 w 3198550"/>
              <a:gd name="connsiteY0" fmla="*/ 144471 h 829346"/>
              <a:gd name="connsiteX1" fmla="*/ 2661756 w 3198550"/>
              <a:gd name="connsiteY1" fmla="*/ 92643 h 829346"/>
              <a:gd name="connsiteX2" fmla="*/ 3198550 w 3198550"/>
              <a:gd name="connsiteY2" fmla="*/ 829346 h 829346"/>
              <a:gd name="connsiteX0" fmla="*/ 0 w 3198550"/>
              <a:gd name="connsiteY0" fmla="*/ 297836 h 982711"/>
              <a:gd name="connsiteX1" fmla="*/ 1828800 w 3198550"/>
              <a:gd name="connsiteY1" fmla="*/ 23886 h 982711"/>
              <a:gd name="connsiteX2" fmla="*/ 3198550 w 3198550"/>
              <a:gd name="connsiteY2" fmla="*/ 982711 h 982711"/>
              <a:gd name="connsiteX0" fmla="*/ 0 w 3198550"/>
              <a:gd name="connsiteY0" fmla="*/ 278085 h 962960"/>
              <a:gd name="connsiteX1" fmla="*/ 1828800 w 3198550"/>
              <a:gd name="connsiteY1" fmla="*/ 4135 h 962960"/>
              <a:gd name="connsiteX2" fmla="*/ 3198550 w 3198550"/>
              <a:gd name="connsiteY2" fmla="*/ 962960 h 962960"/>
              <a:gd name="connsiteX0" fmla="*/ 0 w 3239272"/>
              <a:gd name="connsiteY0" fmla="*/ 655455 h 962723"/>
              <a:gd name="connsiteX1" fmla="*/ 1869522 w 3239272"/>
              <a:gd name="connsiteY1" fmla="*/ 3898 h 962723"/>
              <a:gd name="connsiteX2" fmla="*/ 3239272 w 3239272"/>
              <a:gd name="connsiteY2" fmla="*/ 962723 h 962723"/>
              <a:gd name="connsiteX0" fmla="*/ 0 w 3239272"/>
              <a:gd name="connsiteY0" fmla="*/ 667838 h 975106"/>
              <a:gd name="connsiteX1" fmla="*/ 1869522 w 3239272"/>
              <a:gd name="connsiteY1" fmla="*/ 16281 h 975106"/>
              <a:gd name="connsiteX2" fmla="*/ 3239272 w 3239272"/>
              <a:gd name="connsiteY2" fmla="*/ 975106 h 975106"/>
              <a:gd name="connsiteX0" fmla="*/ 0 w 3239272"/>
              <a:gd name="connsiteY0" fmla="*/ 425850 h 733118"/>
              <a:gd name="connsiteX1" fmla="*/ 1554850 w 3239272"/>
              <a:gd name="connsiteY1" fmla="*/ 114880 h 733118"/>
              <a:gd name="connsiteX2" fmla="*/ 3239272 w 3239272"/>
              <a:gd name="connsiteY2" fmla="*/ 733118 h 733118"/>
              <a:gd name="connsiteX0" fmla="*/ 0 w 3239272"/>
              <a:gd name="connsiteY0" fmla="*/ 560988 h 868256"/>
              <a:gd name="connsiteX1" fmla="*/ 1554850 w 3239272"/>
              <a:gd name="connsiteY1" fmla="*/ 250018 h 868256"/>
              <a:gd name="connsiteX2" fmla="*/ 3239272 w 3239272"/>
              <a:gd name="connsiteY2" fmla="*/ 868256 h 868256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5848"/>
              <a:gd name="connsiteX1" fmla="*/ 1554850 w 2443337"/>
              <a:gd name="connsiteY1" fmla="*/ 99347 h 465848"/>
              <a:gd name="connsiteX2" fmla="*/ 2443337 w 2443337"/>
              <a:gd name="connsiteY2" fmla="*/ 465848 h 465848"/>
              <a:gd name="connsiteX0" fmla="*/ 0 w 2443337"/>
              <a:gd name="connsiteY0" fmla="*/ 410317 h 467528"/>
              <a:gd name="connsiteX1" fmla="*/ 1554850 w 2443337"/>
              <a:gd name="connsiteY1" fmla="*/ 99347 h 467528"/>
              <a:gd name="connsiteX2" fmla="*/ 2443337 w 2443337"/>
              <a:gd name="connsiteY2" fmla="*/ 465848 h 467528"/>
              <a:gd name="connsiteX0" fmla="*/ 0 w 2443337"/>
              <a:gd name="connsiteY0" fmla="*/ 608572 h 665082"/>
              <a:gd name="connsiteX1" fmla="*/ 1399365 w 2443337"/>
              <a:gd name="connsiteY1" fmla="*/ 5142 h 665082"/>
              <a:gd name="connsiteX2" fmla="*/ 2443337 w 2443337"/>
              <a:gd name="connsiteY2" fmla="*/ 664103 h 665082"/>
              <a:gd name="connsiteX0" fmla="*/ 0 w 2443337"/>
              <a:gd name="connsiteY0" fmla="*/ 617160 h 673701"/>
              <a:gd name="connsiteX1" fmla="*/ 1399365 w 2443337"/>
              <a:gd name="connsiteY1" fmla="*/ 13730 h 673701"/>
              <a:gd name="connsiteX2" fmla="*/ 2443337 w 2443337"/>
              <a:gd name="connsiteY2" fmla="*/ 672691 h 67370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43337"/>
              <a:gd name="connsiteY0" fmla="*/ 617160 h 672691"/>
              <a:gd name="connsiteX1" fmla="*/ 1399365 w 2443337"/>
              <a:gd name="connsiteY1" fmla="*/ 13730 h 672691"/>
              <a:gd name="connsiteX2" fmla="*/ 2443337 w 2443337"/>
              <a:gd name="connsiteY2" fmla="*/ 672691 h 672691"/>
              <a:gd name="connsiteX0" fmla="*/ 0 w 2413721"/>
              <a:gd name="connsiteY0" fmla="*/ 603603 h 603603"/>
              <a:gd name="connsiteX1" fmla="*/ 1399365 w 2413721"/>
              <a:gd name="connsiteY1" fmla="*/ 173 h 603603"/>
              <a:gd name="connsiteX2" fmla="*/ 2413721 w 2413721"/>
              <a:gd name="connsiteY2" fmla="*/ 566583 h 603603"/>
              <a:gd name="connsiteX0" fmla="*/ 0 w 2361892"/>
              <a:gd name="connsiteY0" fmla="*/ 2075292 h 2075292"/>
              <a:gd name="connsiteX1" fmla="*/ 1399365 w 2361892"/>
              <a:gd name="connsiteY1" fmla="*/ 1471862 h 2075292"/>
              <a:gd name="connsiteX2" fmla="*/ 2361892 w 2361892"/>
              <a:gd name="connsiteY2" fmla="*/ 72498 h 2075292"/>
              <a:gd name="connsiteX0" fmla="*/ 0 w 2361892"/>
              <a:gd name="connsiteY0" fmla="*/ 2002794 h 2002794"/>
              <a:gd name="connsiteX1" fmla="*/ 1399365 w 2361892"/>
              <a:gd name="connsiteY1" fmla="*/ 1399364 h 2002794"/>
              <a:gd name="connsiteX2" fmla="*/ 2361892 w 2361892"/>
              <a:gd name="connsiteY2" fmla="*/ 0 h 2002794"/>
              <a:gd name="connsiteX0" fmla="*/ 0 w 2398912"/>
              <a:gd name="connsiteY0" fmla="*/ 1884330 h 1884330"/>
              <a:gd name="connsiteX1" fmla="*/ 1399365 w 2398912"/>
              <a:gd name="connsiteY1" fmla="*/ 1280900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  <a:gd name="connsiteX0" fmla="*/ 0 w 2398912"/>
              <a:gd name="connsiteY0" fmla="*/ 1884330 h 1884330"/>
              <a:gd name="connsiteX1" fmla="*/ 1251284 w 2398912"/>
              <a:gd name="connsiteY1" fmla="*/ 1151329 h 1884330"/>
              <a:gd name="connsiteX2" fmla="*/ 2398912 w 2398912"/>
              <a:gd name="connsiteY2" fmla="*/ 0 h 1884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8912" h="1884330">
                <a:moveTo>
                  <a:pt x="0" y="1884330"/>
                </a:moveTo>
                <a:cubicBezTo>
                  <a:pt x="409073" y="1214572"/>
                  <a:pt x="844061" y="1372834"/>
                  <a:pt x="1251284" y="1151329"/>
                </a:cubicBezTo>
                <a:cubicBezTo>
                  <a:pt x="1658507" y="929824"/>
                  <a:pt x="2008349" y="448562"/>
                  <a:pt x="2398912" y="0"/>
                </a:cubicBezTo>
              </a:path>
            </a:pathLst>
          </a:custGeom>
          <a:noFill/>
          <a:ln w="60325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8827-6F4A-451E-B486-890BCBC2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700" y="2634466"/>
            <a:ext cx="10515600" cy="1325563"/>
          </a:xfrm>
        </p:spPr>
        <p:txBody>
          <a:bodyPr/>
          <a:lstStyle/>
          <a:p>
            <a:r>
              <a:rPr lang="en-US" dirty="0"/>
              <a:t>Next Slide: EX2.6 [Uniform variable]</a:t>
            </a:r>
          </a:p>
        </p:txBody>
      </p:sp>
    </p:spTree>
    <p:extLst>
      <p:ext uri="{BB962C8B-B14F-4D97-AF65-F5344CB8AC3E}">
        <p14:creationId xmlns:p14="http://schemas.microsoft.com/office/powerpoint/2010/main" val="133134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Words>609</Words>
  <Application>Microsoft Office PowerPoint</Application>
  <PresentationFormat>Widescreen</PresentationFormat>
  <Paragraphs>199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Slide: EX2.6 [Uniform variable]</vt:lpstr>
      <vt:lpstr>PowerPoint Presentation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Sung</dc:creator>
  <cp:lastModifiedBy>Kelvin Sung</cp:lastModifiedBy>
  <cp:revision>416</cp:revision>
  <dcterms:created xsi:type="dcterms:W3CDTF">2015-10-15T20:24:08Z</dcterms:created>
  <dcterms:modified xsi:type="dcterms:W3CDTF">2020-01-08T22:59:48Z</dcterms:modified>
</cp:coreProperties>
</file>