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23" r:id="rId4"/>
    <p:sldId id="324" r:id="rId5"/>
    <p:sldId id="32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326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41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a 2D Game Physics Engine: Using HTML5</a:t>
            </a:r>
            <a:r>
              <a:rPr lang="en-US" baseline="0" dirty="0" smtClean="0"/>
              <a:t> and JavaScript</a:t>
            </a:r>
            <a:endParaRPr lang="en-US" dirty="0" smtClean="0"/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 smtClean="0"/>
              <a:t>2: Engine Core</a:t>
            </a:r>
            <a:endParaRPr lang="en-US" dirty="0" smtClean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a 2D Game Physics Engine. Tanaya, Chen, Pavleas, Sung, 2017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 </a:t>
            </a:r>
            <a:r>
              <a:rPr lang="en-US" dirty="0"/>
              <a:t>P</a:t>
            </a:r>
            <a:r>
              <a:rPr lang="en-US" dirty="0" smtClean="0"/>
              <a:t>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Rigid body?</a:t>
            </a:r>
          </a:p>
          <a:p>
            <a:pPr lvl="1"/>
            <a:r>
              <a:rPr lang="en-US" dirty="0" smtClean="0"/>
              <a:t>Shape does not change during/after events</a:t>
            </a:r>
          </a:p>
          <a:p>
            <a:r>
              <a:rPr lang="en-US" dirty="0" smtClean="0"/>
              <a:t>Does not work</a:t>
            </a:r>
          </a:p>
          <a:p>
            <a:pPr lvl="1"/>
            <a:r>
              <a:rPr lang="en-US" dirty="0" err="1" smtClean="0"/>
              <a:t>Jello</a:t>
            </a:r>
            <a:endParaRPr lang="en-US" dirty="0" smtClean="0"/>
          </a:p>
          <a:p>
            <a:pPr lvl="1"/>
            <a:r>
              <a:rPr lang="en-US" dirty="0" smtClean="0"/>
              <a:t>Liquid</a:t>
            </a:r>
          </a:p>
          <a:p>
            <a:pPr lvl="1"/>
            <a:r>
              <a:rPr lang="en-US" dirty="0" smtClean="0"/>
              <a:t>Fire</a:t>
            </a:r>
          </a:p>
          <a:p>
            <a:r>
              <a:rPr lang="en-US" dirty="0"/>
              <a:t>Dropping wood block on the floor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5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34" y="1737631"/>
            <a:ext cx="8819981" cy="35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4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6" y="1483238"/>
            <a:ext cx="11039169" cy="39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1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20" y="2540579"/>
            <a:ext cx="9029658" cy="259159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28964" y="4353289"/>
            <a:ext cx="8264608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14020" y="2389366"/>
            <a:ext cx="2484155" cy="742091"/>
          </a:xfrm>
          <a:prstGeom prst="wedgeRoundRectCallout">
            <a:avLst>
              <a:gd name="adj1" fmla="val 2121"/>
              <a:gd name="adj2" fmla="val 21585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To support showing of rotation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5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</TotalTime>
  <Words>31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Chapter 2</vt:lpstr>
      <vt:lpstr>Rigid Body Physics</vt:lpstr>
      <vt:lpstr>PowerPoint Presentation</vt:lpstr>
      <vt:lpstr>PowerPoint Presentation</vt:lpstr>
      <vt:lpstr>To support showing of rotation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1044</cp:revision>
  <dcterms:created xsi:type="dcterms:W3CDTF">2015-10-15T20:24:08Z</dcterms:created>
  <dcterms:modified xsi:type="dcterms:W3CDTF">2017-02-08T20:49:45Z</dcterms:modified>
</cp:coreProperties>
</file>