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21" r:id="rId13"/>
    <p:sldId id="422" r:id="rId14"/>
    <p:sldId id="423" r:id="rId15"/>
    <p:sldId id="424" r:id="rId16"/>
    <p:sldId id="425" r:id="rId17"/>
    <p:sldId id="4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7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 Detection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3.4: Rectangle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60" y="2154711"/>
            <a:ext cx="4037724" cy="3290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6" y="1601587"/>
            <a:ext cx="7265254" cy="487950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94009" y="4041338"/>
            <a:ext cx="6271484" cy="194093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60" y="2154711"/>
            <a:ext cx="4037724" cy="3290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6" y="1601587"/>
            <a:ext cx="7265254" cy="487950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7707" y="5660360"/>
            <a:ext cx="6535340" cy="88601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96635" y="5553518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Label these on the diagram!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60" y="2154711"/>
            <a:ext cx="4037724" cy="3290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B1 VERY Similar to B2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6" y="1601587"/>
            <a:ext cx="7265254" cy="487950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84326" y="5660360"/>
            <a:ext cx="6535340" cy="88601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501690" y="3269538"/>
            <a:ext cx="240867" cy="68691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52753" y="2647819"/>
            <a:ext cx="1369370" cy="389707"/>
          </a:xfrm>
          <a:prstGeom prst="wedgeRoundRectCallout">
            <a:avLst>
              <a:gd name="adj1" fmla="val 52620"/>
              <a:gd name="adj2" fmla="val 1603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200405" y="3956453"/>
            <a:ext cx="109486" cy="312234"/>
          </a:xfrm>
          <a:prstGeom prst="straightConnector1">
            <a:avLst/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/>
          <p:cNvSpPr txBox="1">
            <a:spLocks/>
          </p:cNvSpPr>
          <p:nvPr/>
        </p:nvSpPr>
        <p:spPr>
          <a:xfrm>
            <a:off x="9470359" y="4307864"/>
            <a:ext cx="1369370" cy="389707"/>
          </a:xfrm>
          <a:prstGeom prst="wedgeRoundRectCallout">
            <a:avLst>
              <a:gd name="adj1" fmla="val -63992"/>
              <a:gd name="adj2" fmla="val -1075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Radius - </a:t>
            </a:r>
            <a:r>
              <a:rPr lang="en-US" sz="1600" dirty="0" err="1" smtClean="0">
                <a:solidFill>
                  <a:schemeClr val="tx1"/>
                </a:solidFill>
              </a:rPr>
              <a:t>dist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18136" y="3929767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56330" y="5107240"/>
            <a:ext cx="1972716" cy="890013"/>
          </a:xfrm>
          <a:prstGeom prst="wedgeRoundRectCallout">
            <a:avLst>
              <a:gd name="adj1" fmla="val -18389"/>
              <a:gd name="adj2" fmla="val -16932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 + </a:t>
            </a:r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813487" y="2553037"/>
            <a:ext cx="1115559" cy="493429"/>
          </a:xfrm>
          <a:prstGeom prst="wedgeRoundRectCallout">
            <a:avLst>
              <a:gd name="adj1" fmla="val -54793"/>
              <a:gd name="adj2" fmla="val 832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B3: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0" y="2212318"/>
            <a:ext cx="7426319" cy="251635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134667" y="2310695"/>
            <a:ext cx="4501933" cy="3889080"/>
            <a:chOff x="7134667" y="2310695"/>
            <a:chExt cx="4501933" cy="38890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667" y="2310695"/>
              <a:ext cx="4501933" cy="388908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929609" y="2785262"/>
              <a:ext cx="1828800" cy="1828800"/>
              <a:chOff x="9012292" y="2695051"/>
              <a:chExt cx="1828800" cy="1828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012292" y="2695051"/>
                <a:ext cx="1828800" cy="1828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9806135" y="3516091"/>
                <a:ext cx="196423" cy="179926"/>
              </a:xfrm>
              <a:prstGeom prst="flowChartOr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9463573" y="3720972"/>
              <a:ext cx="380435" cy="4140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95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B3: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0" y="2212318"/>
            <a:ext cx="7426319" cy="251635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397568" y="2212318"/>
            <a:ext cx="4501933" cy="3889080"/>
            <a:chOff x="7134667" y="2310695"/>
            <a:chExt cx="4501933" cy="38890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667" y="2310695"/>
              <a:ext cx="4501933" cy="388908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929609" y="2785262"/>
              <a:ext cx="1828800" cy="1828800"/>
              <a:chOff x="9012292" y="2695051"/>
              <a:chExt cx="1828800" cy="1828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012292" y="2695051"/>
                <a:ext cx="1828800" cy="1828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9806135" y="3516091"/>
                <a:ext cx="196423" cy="179926"/>
              </a:xfrm>
              <a:prstGeom prst="flowChartOr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9463573" y="3720972"/>
              <a:ext cx="380435" cy="4140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799749" y="2346487"/>
            <a:ext cx="6515451" cy="15564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5995107" y="1475450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Label these on the diagram!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B3: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0" y="2212318"/>
            <a:ext cx="7426319" cy="251635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042851" y="2785016"/>
            <a:ext cx="1828800" cy="1828800"/>
            <a:chOff x="9012292" y="2695051"/>
            <a:chExt cx="1828800" cy="1828800"/>
          </a:xfrm>
        </p:grpSpPr>
        <p:sp>
          <p:nvSpPr>
            <p:cNvPr id="12" name="Oval 11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9794479" y="3920919"/>
            <a:ext cx="349215" cy="3093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99749" y="2346487"/>
            <a:ext cx="6515451" cy="15564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5995107" y="1475450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Label these on the diagram!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555377" y="2846425"/>
            <a:ext cx="2224764" cy="2499899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618852" y="2268979"/>
            <a:ext cx="766015" cy="6322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233265" y="3696019"/>
            <a:ext cx="684190" cy="56467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425785" y="4230225"/>
            <a:ext cx="334975" cy="33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141755" y="4185199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902738" y="4168809"/>
            <a:ext cx="1972716" cy="890013"/>
          </a:xfrm>
          <a:prstGeom prst="wedgeRoundRectCallout">
            <a:avLst>
              <a:gd name="adj1" fmla="val 63463"/>
              <a:gd name="adj2" fmla="val -4202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 - </a:t>
            </a:r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10234949" y="4022046"/>
            <a:ext cx="1654232" cy="416357"/>
          </a:xfrm>
          <a:prstGeom prst="wedgeRoundRectCallout">
            <a:avLst>
              <a:gd name="adj1" fmla="val -62027"/>
              <a:gd name="adj2" fmla="val -340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bestDistance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9575359" y="5204303"/>
            <a:ext cx="2209249" cy="719467"/>
          </a:xfrm>
          <a:prstGeom prst="wedgeRoundRectCallout">
            <a:avLst>
              <a:gd name="adj1" fmla="val -48815"/>
              <a:gd name="adj2" fmla="val -16389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mRadius</a:t>
            </a:r>
            <a:r>
              <a:rPr lang="en-US" sz="1600" dirty="0" smtClean="0">
                <a:solidFill>
                  <a:schemeClr val="tx1"/>
                </a:solidFill>
              </a:rPr>
              <a:t> - </a:t>
            </a:r>
            <a:r>
              <a:rPr lang="en-US" sz="1600" dirty="0" err="1" smtClean="0">
                <a:solidFill>
                  <a:schemeClr val="tx1"/>
                </a:solidFill>
              </a:rPr>
              <a:t>bestDistance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8565876" y="1840653"/>
            <a:ext cx="1477921" cy="413299"/>
          </a:xfrm>
          <a:prstGeom prst="wedgeRoundRectCallout">
            <a:avLst>
              <a:gd name="adj1" fmla="val -12407"/>
              <a:gd name="adj2" fmla="val 924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mFaceNormal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10363353" y="2822303"/>
            <a:ext cx="1477921" cy="413299"/>
          </a:xfrm>
          <a:prstGeom prst="wedgeRoundRectCallout">
            <a:avLst>
              <a:gd name="adj1" fmla="val -77356"/>
              <a:gd name="adj2" fmla="val 14633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itle 5"/>
          <p:cNvSpPr txBox="1">
            <a:spLocks/>
          </p:cNvSpPr>
          <p:nvPr/>
        </p:nvSpPr>
        <p:spPr>
          <a:xfrm>
            <a:off x="8960205" y="2643447"/>
            <a:ext cx="1125491" cy="413299"/>
          </a:xfrm>
          <a:prstGeom prst="wedgeRoundRectCallout">
            <a:avLst>
              <a:gd name="adj1" fmla="val 10884"/>
              <a:gd name="adj2" fmla="val 2476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Inside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09" y="2730300"/>
            <a:ext cx="6256229" cy="243394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29020" y="3346293"/>
            <a:ext cx="1828800" cy="1828800"/>
            <a:chOff x="9012292" y="2695051"/>
            <a:chExt cx="1828800" cy="1828800"/>
          </a:xfrm>
        </p:grpSpPr>
        <p:sp>
          <p:nvSpPr>
            <p:cNvPr id="6" name="Oval 5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Or 6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8565876" y="2850096"/>
            <a:ext cx="2224764" cy="2499899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5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09" y="2730300"/>
            <a:ext cx="6256229" cy="243394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29020" y="3346293"/>
            <a:ext cx="1828800" cy="1828800"/>
            <a:chOff x="9012292" y="2695051"/>
            <a:chExt cx="1828800" cy="1828800"/>
          </a:xfrm>
        </p:grpSpPr>
        <p:sp>
          <p:nvSpPr>
            <p:cNvPr id="6" name="Oval 5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Or 6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8638196" y="4143756"/>
            <a:ext cx="1040062" cy="8332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565876" y="2850096"/>
            <a:ext cx="2224764" cy="2499899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618852" y="2268979"/>
            <a:ext cx="766015" cy="6322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233265" y="3696019"/>
            <a:ext cx="684190" cy="56467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33378" y="4289946"/>
            <a:ext cx="344586" cy="2907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484335" y="4744571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6280798" y="4780541"/>
            <a:ext cx="1972716" cy="890013"/>
          </a:xfrm>
          <a:prstGeom prst="wedgeRoundRectCallout">
            <a:avLst>
              <a:gd name="adj1" fmla="val 63463"/>
              <a:gd name="adj2" fmla="val -4202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 - </a:t>
            </a:r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0153452" y="4372468"/>
            <a:ext cx="2067850" cy="416357"/>
          </a:xfrm>
          <a:prstGeom prst="wedgeRoundRectCallout">
            <a:avLst>
              <a:gd name="adj1" fmla="val -76657"/>
              <a:gd name="adj2" fmla="val -318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bestDistance</a:t>
            </a:r>
            <a:r>
              <a:rPr lang="en-US" sz="1600" dirty="0" smtClean="0">
                <a:solidFill>
                  <a:schemeClr val="tx1"/>
                </a:solidFill>
              </a:rPr>
              <a:t> (is –</a:t>
            </a:r>
            <a:r>
              <a:rPr lang="en-US" sz="1600" dirty="0" err="1" smtClean="0">
                <a:solidFill>
                  <a:schemeClr val="tx1"/>
                </a:solidFill>
              </a:rPr>
              <a:t>ve</a:t>
            </a:r>
            <a:r>
              <a:rPr lang="en-US" sz="1600" dirty="0" smtClean="0">
                <a:solidFill>
                  <a:schemeClr val="tx1"/>
                </a:solidFill>
              </a:rPr>
              <a:t>)!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9335241" y="5105276"/>
            <a:ext cx="2208318" cy="719467"/>
          </a:xfrm>
          <a:prstGeom prst="wedgeRoundRectCallout">
            <a:avLst>
              <a:gd name="adj1" fmla="val -63638"/>
              <a:gd name="adj2" fmla="val -1120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mRadius</a:t>
            </a:r>
            <a:r>
              <a:rPr lang="en-US" sz="1600" dirty="0" smtClean="0">
                <a:solidFill>
                  <a:schemeClr val="tx1"/>
                </a:solidFill>
              </a:rPr>
              <a:t> - </a:t>
            </a:r>
            <a:r>
              <a:rPr lang="en-US" sz="1600" dirty="0" err="1" smtClean="0">
                <a:solidFill>
                  <a:schemeClr val="tx1"/>
                </a:solidFill>
              </a:rPr>
              <a:t>bestDistance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8565876" y="1840653"/>
            <a:ext cx="1477921" cy="413299"/>
          </a:xfrm>
          <a:prstGeom prst="wedgeRoundRectCallout">
            <a:avLst>
              <a:gd name="adj1" fmla="val -12407"/>
              <a:gd name="adj2" fmla="val 924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mFaceNormal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049390" y="3937107"/>
            <a:ext cx="1477921" cy="413299"/>
          </a:xfrm>
          <a:prstGeom prst="wedgeRoundRectCallout">
            <a:avLst>
              <a:gd name="adj1" fmla="val 88248"/>
              <a:gd name="adj2" fmla="val 2085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circ2Pos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960205" y="2643447"/>
            <a:ext cx="1125491" cy="413299"/>
          </a:xfrm>
          <a:prstGeom prst="wedgeRoundRectCallout">
            <a:avLst>
              <a:gd name="adj1" fmla="val 10884"/>
              <a:gd name="adj2" fmla="val 2476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radiusVec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between </a:t>
            </a:r>
            <a:r>
              <a:rPr lang="en-US" dirty="0"/>
              <a:t>a</a:t>
            </a:r>
            <a:r>
              <a:rPr lang="en-US" dirty="0" smtClean="0"/>
              <a:t> Rectangle and a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A: Compute the nearest edge</a:t>
            </a:r>
          </a:p>
          <a:p>
            <a:pPr lvl="1"/>
            <a:r>
              <a:rPr lang="en-US" dirty="0" smtClean="0"/>
              <a:t>Between circle center and the rectangle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478174">
            <a:off x="7978028" y="2678937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926028" y="1926931"/>
            <a:ext cx="2926080" cy="2926080"/>
            <a:chOff x="8926028" y="1926931"/>
            <a:chExt cx="2926080" cy="2926080"/>
          </a:xfrm>
        </p:grpSpPr>
        <p:sp>
          <p:nvSpPr>
            <p:cNvPr id="7" name="Oval 6"/>
            <p:cNvSpPr/>
            <p:nvPr/>
          </p:nvSpPr>
          <p:spPr>
            <a:xfrm>
              <a:off x="8926028" y="1926931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10231929" y="3246030"/>
              <a:ext cx="314276" cy="2878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between </a:t>
            </a:r>
            <a:r>
              <a:rPr lang="en-US" dirty="0"/>
              <a:t>a</a:t>
            </a:r>
            <a:r>
              <a:rPr lang="en-US" dirty="0" smtClean="0"/>
              <a:t> Rectangle and a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A: Compute the nearest edge</a:t>
            </a:r>
          </a:p>
          <a:p>
            <a:pPr lvl="1"/>
            <a:r>
              <a:rPr lang="en-US" dirty="0" smtClean="0"/>
              <a:t>Between circle center and the rectangle</a:t>
            </a:r>
          </a:p>
          <a:p>
            <a:r>
              <a:rPr lang="en-US" dirty="0" smtClean="0"/>
              <a:t>Step B: if outside: determine circle center</a:t>
            </a:r>
          </a:p>
          <a:p>
            <a:pPr lvl="1"/>
            <a:r>
              <a:rPr lang="en-US" dirty="0" smtClean="0"/>
              <a:t>Region R1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478174">
            <a:off x="7978028" y="2678937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8528453" y="2546940"/>
            <a:ext cx="1931982" cy="27119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926028" y="1926931"/>
            <a:ext cx="2926080" cy="2926080"/>
            <a:chOff x="8926028" y="1926931"/>
            <a:chExt cx="2926080" cy="2926080"/>
          </a:xfrm>
        </p:grpSpPr>
        <p:sp>
          <p:nvSpPr>
            <p:cNvPr id="7" name="Oval 6"/>
            <p:cNvSpPr/>
            <p:nvPr/>
          </p:nvSpPr>
          <p:spPr>
            <a:xfrm>
              <a:off x="8926028" y="1926931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10231929" y="3246030"/>
              <a:ext cx="314276" cy="2878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86" y="2337295"/>
            <a:ext cx="4501933" cy="3889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between </a:t>
            </a:r>
            <a:r>
              <a:rPr lang="en-US" dirty="0"/>
              <a:t>a</a:t>
            </a:r>
            <a:r>
              <a:rPr lang="en-US" dirty="0" smtClean="0"/>
              <a:t> Rectangle and a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A: Compute the nearest edge</a:t>
            </a:r>
          </a:p>
          <a:p>
            <a:pPr lvl="1"/>
            <a:r>
              <a:rPr lang="en-US" dirty="0" smtClean="0"/>
              <a:t>Between circle center and the rectangle</a:t>
            </a:r>
          </a:p>
          <a:p>
            <a:r>
              <a:rPr lang="en-US" dirty="0" smtClean="0"/>
              <a:t>Step B: if outside: determine circle center in</a:t>
            </a:r>
          </a:p>
          <a:p>
            <a:pPr lvl="1"/>
            <a:r>
              <a:rPr lang="en-US" dirty="0" smtClean="0"/>
              <a:t>Region R1</a:t>
            </a:r>
          </a:p>
          <a:p>
            <a:pPr lvl="1"/>
            <a:r>
              <a:rPr lang="en-US" dirty="0" smtClean="0"/>
              <a:t>Region R2</a:t>
            </a:r>
          </a:p>
          <a:p>
            <a:pPr lvl="1"/>
            <a:r>
              <a:rPr lang="en-US" dirty="0" smtClean="0"/>
              <a:t>Region R3</a:t>
            </a:r>
          </a:p>
          <a:p>
            <a:r>
              <a:rPr lang="en-US" dirty="0" smtClean="0"/>
              <a:t>If center inside: collide!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86" y="2337295"/>
            <a:ext cx="4501933" cy="3889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between </a:t>
            </a:r>
            <a:r>
              <a:rPr lang="en-US" dirty="0"/>
              <a:t>a</a:t>
            </a:r>
            <a:r>
              <a:rPr lang="en-US" dirty="0" smtClean="0"/>
              <a:t> Rectangle and a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A: Compute the nearest edge</a:t>
            </a:r>
          </a:p>
          <a:p>
            <a:pPr lvl="1"/>
            <a:r>
              <a:rPr lang="en-US" dirty="0" smtClean="0"/>
              <a:t>Between circle center and the rectangle</a:t>
            </a:r>
          </a:p>
          <a:p>
            <a:r>
              <a:rPr lang="en-US" dirty="0" smtClean="0"/>
              <a:t>Step B: if outside: determine circle center in</a:t>
            </a:r>
          </a:p>
          <a:p>
            <a:pPr lvl="1"/>
            <a:r>
              <a:rPr lang="en-US" dirty="0" smtClean="0"/>
              <a:t>Region R1</a:t>
            </a:r>
          </a:p>
          <a:p>
            <a:pPr lvl="1"/>
            <a:r>
              <a:rPr lang="en-US" dirty="0" smtClean="0"/>
              <a:t>Region R2</a:t>
            </a:r>
          </a:p>
          <a:p>
            <a:pPr lvl="1"/>
            <a:r>
              <a:rPr lang="en-US" dirty="0" smtClean="0"/>
              <a:t>Region R3</a:t>
            </a:r>
          </a:p>
          <a:p>
            <a:r>
              <a:rPr lang="en-US" dirty="0" smtClean="0"/>
              <a:t>If center inside: collide!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35226" y="1690688"/>
            <a:ext cx="1828800" cy="1828800"/>
            <a:chOff x="8926028" y="1926931"/>
            <a:chExt cx="2926080" cy="2926080"/>
          </a:xfrm>
        </p:grpSpPr>
        <p:sp>
          <p:nvSpPr>
            <p:cNvPr id="14" name="Oval 13"/>
            <p:cNvSpPr/>
            <p:nvPr/>
          </p:nvSpPr>
          <p:spPr>
            <a:xfrm>
              <a:off x="8926028" y="1926931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10231929" y="3246030"/>
              <a:ext cx="314276" cy="2878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058964" y="4372869"/>
            <a:ext cx="1828800" cy="1828800"/>
            <a:chOff x="8926028" y="1926931"/>
            <a:chExt cx="2926080" cy="2926080"/>
          </a:xfrm>
        </p:grpSpPr>
        <p:sp>
          <p:nvSpPr>
            <p:cNvPr id="18" name="Oval 17"/>
            <p:cNvSpPr/>
            <p:nvPr/>
          </p:nvSpPr>
          <p:spPr>
            <a:xfrm>
              <a:off x="8926028" y="1926931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r 18"/>
            <p:cNvSpPr/>
            <p:nvPr/>
          </p:nvSpPr>
          <p:spPr>
            <a:xfrm>
              <a:off x="10231929" y="3246030"/>
              <a:ext cx="314276" cy="2878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228" y="2811862"/>
            <a:ext cx="1828800" cy="1828800"/>
            <a:chOff x="9012292" y="2695051"/>
            <a:chExt cx="1828800" cy="1828800"/>
          </a:xfrm>
        </p:grpSpPr>
        <p:sp>
          <p:nvSpPr>
            <p:cNvPr id="12" name="Oval 11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Or 16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8249625" y="2637758"/>
            <a:ext cx="314512" cy="64070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4"/>
          </p:cNvCxnSpPr>
          <p:nvPr/>
        </p:nvCxnSpPr>
        <p:spPr>
          <a:xfrm>
            <a:off x="10251652" y="4966918"/>
            <a:ext cx="721712" cy="41031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50192" y="3747572"/>
            <a:ext cx="380435" cy="41406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86" y="1825625"/>
            <a:ext cx="8007468" cy="42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A: closest edge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594795"/>
            <a:ext cx="7027886" cy="402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68" y="5444419"/>
            <a:ext cx="3629722" cy="12639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478174">
            <a:off x="9184251" y="2684170"/>
            <a:ext cx="996663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533024" y="2123193"/>
            <a:ext cx="2926080" cy="2926080"/>
            <a:chOff x="9533024" y="2123193"/>
            <a:chExt cx="2926080" cy="2926080"/>
          </a:xfrm>
        </p:grpSpPr>
        <p:sp>
          <p:nvSpPr>
            <p:cNvPr id="8" name="Oval 7"/>
            <p:cNvSpPr/>
            <p:nvPr/>
          </p:nvSpPr>
          <p:spPr>
            <a:xfrm>
              <a:off x="9533024" y="2123193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Or 8"/>
            <p:cNvSpPr/>
            <p:nvPr/>
          </p:nvSpPr>
          <p:spPr>
            <a:xfrm>
              <a:off x="10838925" y="3442292"/>
              <a:ext cx="314276" cy="2878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21698" y="2707678"/>
            <a:ext cx="1891246" cy="86517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121698" y="1668303"/>
            <a:ext cx="1579878" cy="103937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74606" y="2836304"/>
            <a:ext cx="926710" cy="3172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0166412" y="2017589"/>
            <a:ext cx="829651" cy="15152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242756" y="3140265"/>
            <a:ext cx="1295261" cy="3172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557799" y="3140265"/>
            <a:ext cx="2254217" cy="3172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46591" y="2154416"/>
            <a:ext cx="972387" cy="606628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5"/>
          <p:cNvSpPr txBox="1">
            <a:spLocks/>
          </p:cNvSpPr>
          <p:nvPr/>
        </p:nvSpPr>
        <p:spPr>
          <a:xfrm>
            <a:off x="9826393" y="269375"/>
            <a:ext cx="2025063" cy="853730"/>
          </a:xfrm>
          <a:prstGeom prst="wedgeRoundRectCallout">
            <a:avLst>
              <a:gd name="adj1" fmla="val -9054"/>
              <a:gd name="adj2" fmla="val 11851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mFaceNormal</a:t>
            </a:r>
            <a:r>
              <a:rPr lang="en-US" sz="1600" dirty="0" smtClean="0">
                <a:solidFill>
                  <a:schemeClr val="tx1"/>
                </a:solidFill>
              </a:rPr>
              <a:t>[i]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itle 5"/>
          <p:cNvSpPr txBox="1">
            <a:spLocks/>
          </p:cNvSpPr>
          <p:nvPr/>
        </p:nvSpPr>
        <p:spPr>
          <a:xfrm>
            <a:off x="8583370" y="1530616"/>
            <a:ext cx="1213108" cy="530615"/>
          </a:xfrm>
          <a:prstGeom prst="wedgeRoundRectCallout">
            <a:avLst>
              <a:gd name="adj1" fmla="val 48215"/>
              <a:gd name="adj2" fmla="val 1226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9885589" y="3609765"/>
            <a:ext cx="540080" cy="530615"/>
          </a:xfrm>
          <a:prstGeom prst="wedgeRoundRectCallout">
            <a:avLst>
              <a:gd name="adj1" fmla="val 16594"/>
              <a:gd name="adj2" fmla="val -1126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819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37" y="1690688"/>
            <a:ext cx="9441119" cy="45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5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88" y="1248934"/>
            <a:ext cx="3489254" cy="4251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546"/>
          <a:stretch/>
        </p:blipFill>
        <p:spPr>
          <a:xfrm>
            <a:off x="589906" y="1601587"/>
            <a:ext cx="7265254" cy="24619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500839" y="2948382"/>
            <a:ext cx="289932" cy="285635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57782" y="3216227"/>
            <a:ext cx="2028449" cy="3172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60276" y="3081290"/>
            <a:ext cx="6020851" cy="293566"/>
          </a:xfrm>
          <a:custGeom>
            <a:avLst/>
            <a:gdLst>
              <a:gd name="connsiteX0" fmla="*/ 0 w 3550548"/>
              <a:gd name="connsiteY0" fmla="*/ 749362 h 749362"/>
              <a:gd name="connsiteX1" fmla="*/ 1048214 w 3550548"/>
              <a:gd name="connsiteY1" fmla="*/ 356839 h 749362"/>
              <a:gd name="connsiteX2" fmla="*/ 3550548 w 3550548"/>
              <a:gd name="connsiteY2" fmla="*/ 0 h 74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548" h="749362">
                <a:moveTo>
                  <a:pt x="0" y="749362"/>
                </a:moveTo>
                <a:cubicBezTo>
                  <a:pt x="228228" y="615547"/>
                  <a:pt x="456456" y="481733"/>
                  <a:pt x="1048214" y="356839"/>
                </a:cubicBezTo>
                <a:cubicBezTo>
                  <a:pt x="1639972" y="231945"/>
                  <a:pt x="3132006" y="57986"/>
                  <a:pt x="3550548" y="0"/>
                </a:cubicBezTo>
              </a:path>
            </a:pathLst>
          </a:custGeom>
          <a:noFill/>
          <a:ln w="22225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230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Chapter 3</vt:lpstr>
      <vt:lpstr>Collision between a Rectangle and a Circle</vt:lpstr>
      <vt:lpstr>Collision between a Rectangle and a Circle</vt:lpstr>
      <vt:lpstr>Collision between a Rectangle and a Circle</vt:lpstr>
      <vt:lpstr>Collision between a Rectangle and a Circle</vt:lpstr>
      <vt:lpstr>Implementation</vt:lpstr>
      <vt:lpstr>Step A: closest edge</vt:lpstr>
      <vt:lpstr>Step B: </vt:lpstr>
      <vt:lpstr>Step B1</vt:lpstr>
      <vt:lpstr>Step B1</vt:lpstr>
      <vt:lpstr>Step B1</vt:lpstr>
      <vt:lpstr>Step B1 VERY Similar to B2</vt:lpstr>
      <vt:lpstr>Step B3: </vt:lpstr>
      <vt:lpstr>Step B3: </vt:lpstr>
      <vt:lpstr>Step B3: </vt:lpstr>
      <vt:lpstr>If Inside</vt:lpstr>
      <vt:lpstr>If Inside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1356</cp:revision>
  <dcterms:created xsi:type="dcterms:W3CDTF">2015-10-15T20:24:08Z</dcterms:created>
  <dcterms:modified xsi:type="dcterms:W3CDTF">2017-02-23T01:08:47Z</dcterms:modified>
</cp:coreProperties>
</file>