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6ACC-4297-41A1-B0A5-4361EC2E7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69E74-4171-40F0-A27A-3337AF948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DD3A-A113-4AC9-AF7C-DF7E02AD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8763-B728-4F9B-9A0E-D41F17C0B7AB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921D-5A35-4C44-AA4A-0FC8D7FD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D592-3D9D-43BC-8E35-BE22207E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DF03-D28C-49BF-941A-330AD035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CCA3-9E31-47B2-9BCC-32F01AD4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B6C77-166D-4300-9F55-0610E0902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9E147-2D99-4455-98B8-D25445E4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8763-B728-4F9B-9A0E-D41F17C0B7AB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55D7-1C37-4FFE-9693-780E6EA4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E1A0D-3F29-4471-AFAF-8239CD84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DF03-D28C-49BF-941A-330AD035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88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B7FD9-2419-4C6F-910A-5383978E7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3B8F2-2D70-455D-8969-DC8AB5024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EF0C-CF27-4445-A3EF-E157B7A1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8763-B728-4F9B-9A0E-D41F17C0B7AB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17617-8A22-491E-84E9-227C6F60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7397-3234-451C-990D-B3B3C77B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DF03-D28C-49BF-941A-330AD035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91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3E55-6C06-495E-9604-7BCA8C9B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7C30-2873-4C76-A8B4-F52B81B6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1D3E-0316-472C-88B9-B9F70A6D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8763-B728-4F9B-9A0E-D41F17C0B7AB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8CFF3-C50E-4871-8729-45C9BB20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55F0F-B359-48A0-954C-EB48C50F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DF03-D28C-49BF-941A-330AD035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8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B26C-0CB7-4964-97F0-7D7C4D1C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2AC49-5E11-467C-AA0D-9E98972D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2D9F-8400-48EA-A949-72A0511B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8763-B728-4F9B-9A0E-D41F17C0B7AB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0A326-BDA6-41C5-91DC-D4DF3516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2C5A-3333-4494-A2FA-7265DB9F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DF03-D28C-49BF-941A-330AD035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0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AC20-C505-4AF2-841E-0280DDD2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792C-0A4A-432A-AB02-BCF822EA7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23355-19EA-45B2-AF95-C176424E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9D791-83A2-49B1-B2B9-C24A1064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8763-B728-4F9B-9A0E-D41F17C0B7AB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867BA-FD08-40D5-A42A-5C2E27B9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AF04A-12F3-4575-B0D5-EB2AD8A1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DF03-D28C-49BF-941A-330AD035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64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FCAD-3CC0-438D-AF5E-F89F49FE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381E7-0ADD-43B3-8371-920159C4F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72722-F94E-4653-9695-F0B4026B5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3600C-9B35-486C-9779-6BA5A375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641E1-2813-4E76-B518-13AEE4FCD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7E88D-6CCB-4093-AA15-3C4B9F80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8763-B728-4F9B-9A0E-D41F17C0B7AB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FC2F5-1A81-4366-BC36-92741AE0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3A1BE-F85C-45CE-A3ED-CDE2E503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DF03-D28C-49BF-941A-330AD035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94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6D4A-64B9-48FC-B8C7-34623BCD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38DC4-241A-4DAB-916A-497471B4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8763-B728-4F9B-9A0E-D41F17C0B7AB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436B5-47AE-4844-A5FF-A14D504A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501FD-EEDA-4F95-8F71-7C42A2BB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DF03-D28C-49BF-941A-330AD035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20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B8A28-8334-429F-92C6-C72A545A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8763-B728-4F9B-9A0E-D41F17C0B7AB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3D2F1-3C89-4CCF-8F7E-C10820EA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FFF48-A32A-478D-A882-6F781B44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DF03-D28C-49BF-941A-330AD035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8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942C-D721-4AF6-8E6E-51DD5B4C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BCD1-3062-4C27-BB51-C099756E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E1EB1-5CB5-4380-A651-4FE75E0A0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E0FCB-1AC4-466B-98D3-38B9E62D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8763-B728-4F9B-9A0E-D41F17C0B7AB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FAB45-0562-452B-AE49-B0746308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9B0B1-A702-42C8-8756-38039CCE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DF03-D28C-49BF-941A-330AD035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0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9F0B-B741-48EB-AAD7-1A770016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3848E-F739-4EF4-903E-7C289E2EC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99F06-2657-4B39-B79F-D194077DC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2DFE0-FA0E-4F64-87E9-0CC14325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8763-B728-4F9B-9A0E-D41F17C0B7AB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55BD9-58C8-409B-BB4B-0B6943E1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5EB9F-B654-49F6-8A85-AE69181A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DF03-D28C-49BF-941A-330AD035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8BF9D-14CD-4B9F-A233-5F160243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F45B3-7F13-4CF2-B61F-3F17B00D9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BAD4-74EB-49F7-A258-ADEFF6D76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48763-B728-4F9B-9A0E-D41F17C0B7AB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2457-2C9D-4D19-9523-10FBEDDBA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614D1-6AB3-4206-BAA8-DC4B1950C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DF03-D28C-49BF-941A-330AD035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35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D46E8-A6D9-4443-9107-55DFFAA3DFF4}"/>
              </a:ext>
            </a:extLst>
          </p:cNvPr>
          <p:cNvSpPr/>
          <p:nvPr/>
        </p:nvSpPr>
        <p:spPr>
          <a:xfrm>
            <a:off x="2268111" y="950474"/>
            <a:ext cx="2279904" cy="246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Product Gallery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All products are displayed in grid, using ProductGrid component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F031EE-9D65-4F76-A8E7-60D7F7755998}"/>
              </a:ext>
            </a:extLst>
          </p:cNvPr>
          <p:cNvSpPr/>
          <p:nvPr/>
        </p:nvSpPr>
        <p:spPr>
          <a:xfrm>
            <a:off x="4972148" y="951305"/>
            <a:ext cx="2279904" cy="246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Gatsy-node.js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traps each request &amp; passes node.handle value to template</a:t>
            </a:r>
            <a:br>
              <a:rPr lang="en-GB" b="1" dirty="0">
                <a:solidFill>
                  <a:schemeClr val="tx1"/>
                </a:solidFill>
              </a:rPr>
            </a:br>
            <a:br>
              <a:rPr lang="en-GB" b="1" dirty="0">
                <a:solidFill>
                  <a:schemeClr val="tx1"/>
                </a:solidFill>
              </a:rPr>
            </a:br>
            <a:br>
              <a:rPr lang="en-GB" b="1" dirty="0">
                <a:solidFill>
                  <a:schemeClr val="tx1"/>
                </a:solidFill>
              </a:rPr>
            </a:b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C6171-28F9-4F82-9A52-183B594752BA}"/>
              </a:ext>
            </a:extLst>
          </p:cNvPr>
          <p:cNvSpPr/>
          <p:nvPr/>
        </p:nvSpPr>
        <p:spPr>
          <a:xfrm>
            <a:off x="7676185" y="966216"/>
            <a:ext cx="2279904" cy="246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index.js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Template used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to display each product – stored in templates/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ProductPage folder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3CB49-3C87-4D80-A1B9-B114956C5A88}"/>
              </a:ext>
            </a:extLst>
          </p:cNvPr>
          <p:cNvSpPr/>
          <p:nvPr/>
        </p:nvSpPr>
        <p:spPr>
          <a:xfrm>
            <a:off x="4956047" y="3681534"/>
            <a:ext cx="5185479" cy="246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265ADAD-88AE-4F6C-9606-B1F743F6231F}"/>
              </a:ext>
            </a:extLst>
          </p:cNvPr>
          <p:cNvSpPr/>
          <p:nvPr/>
        </p:nvSpPr>
        <p:spPr>
          <a:xfrm>
            <a:off x="6727057" y="2753167"/>
            <a:ext cx="1689474" cy="6096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Pass value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EB4B8B3-4AF6-4D53-996C-3248AFB20407}"/>
              </a:ext>
            </a:extLst>
          </p:cNvPr>
          <p:cNvSpPr/>
          <p:nvPr/>
        </p:nvSpPr>
        <p:spPr>
          <a:xfrm>
            <a:off x="2793106" y="4134804"/>
            <a:ext cx="2424296" cy="17678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Queries Shopify based on slug and produces pages at build-time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179B30D-F16F-41B7-B1D5-7113DD4A608C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H="1">
            <a:off x="2793106" y="2197608"/>
            <a:ext cx="7162983" cy="2821116"/>
          </a:xfrm>
          <a:prstGeom prst="bentConnector5">
            <a:avLst>
              <a:gd name="adj1" fmla="val -3191"/>
              <a:gd name="adj2" fmla="val 47973"/>
              <a:gd name="adj3" fmla="val 1031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86B151A-5F8F-4F6B-9F69-E609017575FD}"/>
              </a:ext>
            </a:extLst>
          </p:cNvPr>
          <p:cNvSpPr/>
          <p:nvPr/>
        </p:nvSpPr>
        <p:spPr>
          <a:xfrm>
            <a:off x="3804629" y="2761038"/>
            <a:ext cx="1810043" cy="6096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Intercepts requests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2767D3-9B5A-4502-9CA6-EC89154A7D5C}"/>
              </a:ext>
            </a:extLst>
          </p:cNvPr>
          <p:cNvSpPr/>
          <p:nvPr/>
        </p:nvSpPr>
        <p:spPr>
          <a:xfrm>
            <a:off x="5015143" y="3823908"/>
            <a:ext cx="1199058" cy="8022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49335-C934-43F8-AE97-2B1DA304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930" y="3823908"/>
            <a:ext cx="3684590" cy="18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5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Libby</dc:creator>
  <cp:lastModifiedBy>Alex Libby</cp:lastModifiedBy>
  <cp:revision>5</cp:revision>
  <cp:lastPrinted>2020-08-15T08:47:28Z</cp:lastPrinted>
  <dcterms:created xsi:type="dcterms:W3CDTF">2020-07-17T19:35:08Z</dcterms:created>
  <dcterms:modified xsi:type="dcterms:W3CDTF">2020-08-15T08:47:33Z</dcterms:modified>
</cp:coreProperties>
</file>