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9A95-D501-48E6-869E-CBC9F040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263A-05EE-46A4-8A01-EE8A69969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A268-F720-42A4-87D4-92979C7C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18AC-C4B2-414D-9A12-E01B133B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15C8-6B88-4CA6-B17E-C730AE4E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8961-6E84-4B88-B50B-C8023EE1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47EDC-7E1A-4546-9370-E23859C1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196-A2D0-4149-BA32-0AD53B5F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DDBA-449F-4044-82AA-2303784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C6DF-92C3-4848-BC4A-5A288B91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AE2AC-1E13-43D4-982A-AF31BA5D2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3AD4-8E42-4BAF-A098-17758655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1121-038F-4B0E-9393-DA38BFA4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1274-AE42-4F18-B686-0141FDEC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7B9F-4DAF-4AEB-B5B4-B05D254F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A6C4-B569-4888-A24F-FB45A98C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1853-D1DD-42D9-9751-11DA06FC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CC92-F16D-45FA-8048-C0272DB6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D921-7BA3-40C1-8072-A5705525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1053-3ABE-4CD2-8CE2-15E9A787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848B-9890-4481-986D-991DC319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C136-ED8F-41FD-B51B-AF463E49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63B1-192C-4BEF-896B-2D0B1B71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9ACD-E46E-4C8E-A37B-D1B22732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DCB5-5743-452C-B371-6BACD50B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30C8-FB09-405F-BBCC-81224A27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EF38-8D51-444A-8F0D-A62FEEF5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9DB6-3363-4A00-B75B-8EFB76C74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C90D-D14C-48FC-99D7-906BDC0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E3D54-B241-4CA2-87AF-C9912A0F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E346-83F6-462E-BF5E-BE9D6442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40D-290C-487E-B776-426300CA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59CEF-20EE-4C93-B2BE-8E2E44CC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DA997-A248-45B7-A0FE-F1718BEE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14D9B-97D0-42E3-AA31-CBBED92DB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B951D-0D43-423E-ABE6-69FFF2A44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EC4C9-8194-4975-BDCF-6E190846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7D1CB-5A7A-48D3-A393-837C678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8AA01-0B1C-4D17-B86B-B101C0CF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7D1-7322-4E0A-9118-AA9E4124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83D0F-0767-460A-AD3C-120FB3B6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B318D-6BD6-464D-9EF7-927E093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551F-4218-4D9E-9DD1-C4EFBE83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98452-4B56-4BAB-905F-2B84C80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57CDC-7D96-4C5F-BF65-80A1FE00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D1885-25C8-426C-9A2B-A41B2A70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5FE9-B25C-473F-9DAF-54E5F624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22F-7165-4EE5-881F-8A4B6CEC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A12D-6785-483E-94B2-2B6C7EB5C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E002B-00B1-4000-9B73-94E8298B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DE7D2-B964-465B-BC11-0666FE8A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C876-ABE3-413A-9CBA-5AF4E343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E8FB-D39B-4429-B6A7-5ED43707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E3FA4-13BC-442D-BF83-150E7D8A8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5672-C096-455F-A7B4-9DCF5981C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94BE-6542-4ADB-9C69-27682168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B3D1-612F-4BB7-952A-B9DD0EE6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8CD69-9D86-4303-8339-4A0C6707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5E1E8-E8AC-491F-8779-823C2B33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2924-8A68-4DCC-85C8-390A1785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FAAE-62F9-46D7-8B2B-D69211E64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CFBA-10EA-45A9-B561-6B865612197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F56E7-7E29-4BCD-9044-1CD92813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2BC4-C79F-48E7-99A3-18D9EFC2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9C8C-B79D-486D-98DC-17DCD659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8A99-6918-48DB-9A79-C58CA8158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GoJavaFigures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BA467-1BFA-4D9E-96B3-3D2BB8DED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067351-A7AD-40C2-8C3C-6071B6D1C6BE}"/>
              </a:ext>
            </a:extLst>
          </p:cNvPr>
          <p:cNvGrpSpPr/>
          <p:nvPr/>
        </p:nvGrpSpPr>
        <p:grpSpPr>
          <a:xfrm>
            <a:off x="3873354" y="929810"/>
            <a:ext cx="4869953" cy="4998379"/>
            <a:chOff x="3883628" y="960633"/>
            <a:chExt cx="4869953" cy="49983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76003E-C8B3-4BAE-A2B7-3323ABDB3E73}"/>
                </a:ext>
              </a:extLst>
            </p:cNvPr>
            <p:cNvGrpSpPr/>
            <p:nvPr/>
          </p:nvGrpSpPr>
          <p:grpSpPr>
            <a:xfrm>
              <a:off x="3883630" y="960633"/>
              <a:ext cx="4869951" cy="2188395"/>
              <a:chOff x="3883630" y="960633"/>
              <a:chExt cx="4869951" cy="218839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EF8E15-15E4-4C8F-AEBB-10B60F5DAC13}"/>
                  </a:ext>
                </a:extLst>
              </p:cNvPr>
              <p:cNvSpPr/>
              <p:nvPr/>
            </p:nvSpPr>
            <p:spPr>
              <a:xfrm>
                <a:off x="3883630" y="960633"/>
                <a:ext cx="4869951" cy="21883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Existing </a:t>
                </a:r>
                <a:r>
                  <a:rPr lang="en-US" dirty="0" err="1"/>
                  <a:t>Gorouties</a:t>
                </a:r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6A05D26-2FF4-4A4E-B43E-807E07B8212F}"/>
                  </a:ext>
                </a:extLst>
              </p:cNvPr>
              <p:cNvSpPr/>
              <p:nvPr/>
            </p:nvSpPr>
            <p:spPr>
              <a:xfrm>
                <a:off x="4267633" y="1340777"/>
                <a:ext cx="1099335" cy="6061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E766FF4-AFBB-402B-B120-689E9B27A247}"/>
                  </a:ext>
                </a:extLst>
              </p:cNvPr>
              <p:cNvSpPr/>
              <p:nvPr/>
            </p:nvSpPr>
            <p:spPr>
              <a:xfrm>
                <a:off x="4128072" y="2219218"/>
                <a:ext cx="1099335" cy="6061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47A7DC4-2C73-4878-9857-ACB7B07A064D}"/>
                  </a:ext>
                </a:extLst>
              </p:cNvPr>
              <p:cNvSpPr/>
              <p:nvPr/>
            </p:nvSpPr>
            <p:spPr>
              <a:xfrm>
                <a:off x="5768937" y="2310828"/>
                <a:ext cx="1099335" cy="6061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E6A9B5C-3FBE-4E5E-B35A-E826B3F0B62F}"/>
                  </a:ext>
                </a:extLst>
              </p:cNvPr>
              <p:cNvSpPr/>
              <p:nvPr/>
            </p:nvSpPr>
            <p:spPr>
              <a:xfrm>
                <a:off x="5912778" y="1125019"/>
                <a:ext cx="1099335" cy="6061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591B9F-7702-4D50-9742-3D877E26BF5B}"/>
                  </a:ext>
                </a:extLst>
              </p:cNvPr>
              <p:cNvSpPr/>
              <p:nvPr/>
            </p:nvSpPr>
            <p:spPr>
              <a:xfrm>
                <a:off x="7471026" y="1125019"/>
                <a:ext cx="1099335" cy="6061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CDA68A3-2562-4CC4-B766-0B98289143FA}"/>
                  </a:ext>
                </a:extLst>
              </p:cNvPr>
              <p:cNvSpPr/>
              <p:nvPr/>
            </p:nvSpPr>
            <p:spPr>
              <a:xfrm>
                <a:off x="7111431" y="2186683"/>
                <a:ext cx="1099335" cy="60617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BFD66F-9244-46EF-84E6-EB4A172208BA}"/>
                </a:ext>
              </a:extLst>
            </p:cNvPr>
            <p:cNvSpPr/>
            <p:nvPr/>
          </p:nvSpPr>
          <p:spPr>
            <a:xfrm>
              <a:off x="3883628" y="3544585"/>
              <a:ext cx="4869951" cy="91140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Goroutine Scheduler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EF5D03-75E3-4CE7-8625-C1375FFF7DE0}"/>
                </a:ext>
              </a:extLst>
            </p:cNvPr>
            <p:cNvGrpSpPr/>
            <p:nvPr/>
          </p:nvGrpSpPr>
          <p:grpSpPr>
            <a:xfrm>
              <a:off x="3883628" y="4931596"/>
              <a:ext cx="4869951" cy="1027416"/>
              <a:chOff x="3883628" y="4931596"/>
              <a:chExt cx="4869951" cy="102741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B19B52-C68E-4D1B-BB78-EE7C905FD3F8}"/>
                  </a:ext>
                </a:extLst>
              </p:cNvPr>
              <p:cNvSpPr/>
              <p:nvPr/>
            </p:nvSpPr>
            <p:spPr>
              <a:xfrm>
                <a:off x="3883628" y="4931596"/>
                <a:ext cx="4869951" cy="1027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OS Thread Pool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1BD3007-0BEB-44F6-866C-97ADAB79FEF2}"/>
                  </a:ext>
                </a:extLst>
              </p:cNvPr>
              <p:cNvSpPr/>
              <p:nvPr/>
            </p:nvSpPr>
            <p:spPr>
              <a:xfrm>
                <a:off x="4267633" y="5024063"/>
                <a:ext cx="1099335" cy="24658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4FD3A96-2FD7-4316-8E86-37E6ACD7526D}"/>
                  </a:ext>
                </a:extLst>
              </p:cNvPr>
              <p:cNvSpPr/>
              <p:nvPr/>
            </p:nvSpPr>
            <p:spPr>
              <a:xfrm>
                <a:off x="7180778" y="5024063"/>
                <a:ext cx="1099335" cy="24658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83418D8-6957-4FDD-997F-066B9658B12C}"/>
                  </a:ext>
                </a:extLst>
              </p:cNvPr>
              <p:cNvSpPr/>
              <p:nvPr/>
            </p:nvSpPr>
            <p:spPr>
              <a:xfrm>
                <a:off x="4267633" y="5546333"/>
                <a:ext cx="1099335" cy="24658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E15DA01-D53F-44CE-A42A-3A49893E8B8D}"/>
                  </a:ext>
                </a:extLst>
              </p:cNvPr>
              <p:cNvSpPr/>
              <p:nvPr/>
            </p:nvSpPr>
            <p:spPr>
              <a:xfrm>
                <a:off x="7180779" y="5546333"/>
                <a:ext cx="1099335" cy="24658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Thread</a:t>
                </a:r>
              </a:p>
            </p:txBody>
          </p:sp>
        </p:grpSp>
        <p:sp>
          <p:nvSpPr>
            <p:cNvPr id="20" name="Arrow: Up-Down 19">
              <a:extLst>
                <a:ext uri="{FF2B5EF4-FFF2-40B4-BE49-F238E27FC236}">
                  <a16:creationId xmlns:a16="http://schemas.microsoft.com/office/drawing/2014/main" id="{177DC20E-A5A1-4148-AFC9-CB2E7441DCA9}"/>
                </a:ext>
              </a:extLst>
            </p:cNvPr>
            <p:cNvSpPr/>
            <p:nvPr/>
          </p:nvSpPr>
          <p:spPr>
            <a:xfrm>
              <a:off x="6096000" y="4267198"/>
              <a:ext cx="345897" cy="6643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-Down 20">
              <a:extLst>
                <a:ext uri="{FF2B5EF4-FFF2-40B4-BE49-F238E27FC236}">
                  <a16:creationId xmlns:a16="http://schemas.microsoft.com/office/drawing/2014/main" id="{F458536D-8F6E-461A-B4AA-9B50E0164909}"/>
                </a:ext>
              </a:extLst>
            </p:cNvPr>
            <p:cNvSpPr/>
            <p:nvPr/>
          </p:nvSpPr>
          <p:spPr>
            <a:xfrm>
              <a:off x="6106274" y="3079994"/>
              <a:ext cx="345897" cy="64866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9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GoJavaFigures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GoJavaFigures</dc:title>
  <dc:creator>Feigenbaum, Barry</dc:creator>
  <cp:lastModifiedBy>Feigenbaum, Barry</cp:lastModifiedBy>
  <cp:revision>2</cp:revision>
  <dcterms:created xsi:type="dcterms:W3CDTF">2020-11-22T21:37:59Z</dcterms:created>
  <dcterms:modified xsi:type="dcterms:W3CDTF">2021-07-25T21:11:11Z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Barry_Feigenbaum@Dell.com</vt:lpwstr>
  </property>
  <property fmtid="{D5CDD505-2E9C-101B-9397-08002B2CF9AE}" pid="5" name="MSIP_Label_17cb76b2-10b8-4fe1-93d4-2202842406cd_SetDate">
    <vt:lpwstr>2020-11-23T15:27:29.1739429Z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c9a9854f-991a-4927-9f59-e5de26ab1449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