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86" r:id="rId7"/>
    <p:sldId id="259" r:id="rId8"/>
    <p:sldId id="291" r:id="rId9"/>
    <p:sldId id="299" r:id="rId10"/>
    <p:sldId id="300" r:id="rId11"/>
    <p:sldId id="288" r:id="rId12"/>
    <p:sldId id="290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D50E5-9972-E547-852C-78F99C598183}" v="4" dt="2018-12-06T00:41:45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734"/>
  </p:normalViewPr>
  <p:slideViewPr>
    <p:cSldViewPr snapToGrid="0" snapToObjects="1">
      <p:cViewPr varScale="1">
        <p:scale>
          <a:sx n="77" d="100"/>
          <a:sy n="77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181E2-89BD-E842-A936-94C3C24B32EE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7B4BB-FC8F-A347-AE9F-3D993D9D3045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1</a:t>
          </a:r>
        </a:p>
      </dgm:t>
    </dgm:pt>
    <dgm:pt modelId="{58641636-6F80-074A-A7AC-11C82FCDB38D}" type="parTrans" cxnId="{7D0F385A-599F-C242-929B-EE006813B683}">
      <dgm:prSet/>
      <dgm:spPr/>
      <dgm:t>
        <a:bodyPr/>
        <a:lstStyle/>
        <a:p>
          <a:endParaRPr lang="en-US"/>
        </a:p>
      </dgm:t>
    </dgm:pt>
    <dgm:pt modelId="{5DD64E1D-DE49-064F-80F9-D3DFB114E9B1}" type="sibTrans" cxnId="{7D0F385A-599F-C242-929B-EE006813B683}">
      <dgm:prSet/>
      <dgm:spPr/>
      <dgm:t>
        <a:bodyPr/>
        <a:lstStyle/>
        <a:p>
          <a:endParaRPr lang="en-US"/>
        </a:p>
      </dgm:t>
    </dgm:pt>
    <dgm:pt modelId="{CE9ED97E-0F73-AC4E-8F0C-DBE94C598A77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E4CB214B-FA5A-F54E-8598-1E7D9A1C1D1B}" type="parTrans" cxnId="{949AC949-81BD-CA4B-A406-333777BC7CF2}">
      <dgm:prSet/>
      <dgm:spPr/>
      <dgm:t>
        <a:bodyPr/>
        <a:lstStyle/>
        <a:p>
          <a:endParaRPr lang="en-US"/>
        </a:p>
      </dgm:t>
    </dgm:pt>
    <dgm:pt modelId="{C14E55C5-E335-D745-99C6-F99AB509C33E}" type="sibTrans" cxnId="{949AC949-81BD-CA4B-A406-333777BC7CF2}">
      <dgm:prSet/>
      <dgm:spPr/>
      <dgm:t>
        <a:bodyPr/>
        <a:lstStyle/>
        <a:p>
          <a:endParaRPr lang="en-US"/>
        </a:p>
      </dgm:t>
    </dgm:pt>
    <dgm:pt modelId="{115B821D-3F6B-B444-835B-5169BB2DBA88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2</a:t>
          </a:r>
        </a:p>
      </dgm:t>
    </dgm:pt>
    <dgm:pt modelId="{1223ABB5-F99E-464A-9DE4-4DCA65860716}" type="parTrans" cxnId="{806016FD-EBF7-BE4D-ADE6-5F3B6D51E8D6}">
      <dgm:prSet/>
      <dgm:spPr/>
      <dgm:t>
        <a:bodyPr/>
        <a:lstStyle/>
        <a:p>
          <a:endParaRPr lang="en-US"/>
        </a:p>
      </dgm:t>
    </dgm:pt>
    <dgm:pt modelId="{106275F0-975B-8B44-A38B-8ED8522ACC64}" type="sibTrans" cxnId="{806016FD-EBF7-BE4D-ADE6-5F3B6D51E8D6}">
      <dgm:prSet/>
      <dgm:spPr/>
      <dgm:t>
        <a:bodyPr/>
        <a:lstStyle/>
        <a:p>
          <a:endParaRPr lang="en-US"/>
        </a:p>
      </dgm:t>
    </dgm:pt>
    <dgm:pt modelId="{171982C9-0426-184C-BC06-CED03CB9D741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5FED3777-270E-D643-8560-2AFE9295328F}" type="parTrans" cxnId="{09D4019D-1540-9E4A-9C31-190A074F82C7}">
      <dgm:prSet/>
      <dgm:spPr/>
      <dgm:t>
        <a:bodyPr/>
        <a:lstStyle/>
        <a:p>
          <a:endParaRPr lang="en-US"/>
        </a:p>
      </dgm:t>
    </dgm:pt>
    <dgm:pt modelId="{3075D80B-237A-9947-B7BA-83CD8D46CA00}" type="sibTrans" cxnId="{09D4019D-1540-9E4A-9C31-190A074F82C7}">
      <dgm:prSet/>
      <dgm:spPr/>
      <dgm:t>
        <a:bodyPr/>
        <a:lstStyle/>
        <a:p>
          <a:endParaRPr lang="en-US"/>
        </a:p>
      </dgm:t>
    </dgm:pt>
    <dgm:pt modelId="{79B4D97D-C5B7-584D-8A9A-76B0FC31ACD0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77FFE213-FBBE-CF4D-A865-ABA8AFA94D76}" type="parTrans" cxnId="{5D9A8A09-256F-624A-8BC8-DBE2BF8B1864}">
      <dgm:prSet/>
      <dgm:spPr/>
      <dgm:t>
        <a:bodyPr/>
        <a:lstStyle/>
        <a:p>
          <a:endParaRPr lang="en-US"/>
        </a:p>
      </dgm:t>
    </dgm:pt>
    <dgm:pt modelId="{16B51738-BF1C-C74A-B3C2-CB56E09C506A}" type="sibTrans" cxnId="{5D9A8A09-256F-624A-8BC8-DBE2BF8B1864}">
      <dgm:prSet/>
      <dgm:spPr/>
      <dgm:t>
        <a:bodyPr/>
        <a:lstStyle/>
        <a:p>
          <a:endParaRPr lang="en-US"/>
        </a:p>
      </dgm:t>
    </dgm:pt>
    <dgm:pt modelId="{DA0BAB01-AA84-FE47-A4B9-115749CD52E3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Option 3</a:t>
          </a:r>
        </a:p>
      </dgm:t>
    </dgm:pt>
    <dgm:pt modelId="{E35EB7BB-9B31-4242-A4A7-CEB4AB6BBC7D}" type="parTrans" cxnId="{966E364A-355F-0644-A0A2-804793CA4457}">
      <dgm:prSet/>
      <dgm:spPr/>
      <dgm:t>
        <a:bodyPr/>
        <a:lstStyle/>
        <a:p>
          <a:endParaRPr lang="en-US"/>
        </a:p>
      </dgm:t>
    </dgm:pt>
    <dgm:pt modelId="{14DA1243-D04E-404D-9D4F-F942B9B0345A}" type="sibTrans" cxnId="{966E364A-355F-0644-A0A2-804793CA4457}">
      <dgm:prSet/>
      <dgm:spPr/>
      <dgm:t>
        <a:bodyPr/>
        <a:lstStyle/>
        <a:p>
          <a:endParaRPr lang="en-US"/>
        </a:p>
      </dgm:t>
    </dgm:pt>
    <dgm:pt modelId="{27326B7A-9A44-9C44-9B97-AECDCE430D1E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A0084EBA-052F-9947-8111-7CDD59935D83}" type="parTrans" cxnId="{39996F93-243C-B147-B053-0FBEC965CAFE}">
      <dgm:prSet/>
      <dgm:spPr/>
      <dgm:t>
        <a:bodyPr/>
        <a:lstStyle/>
        <a:p>
          <a:endParaRPr lang="en-US"/>
        </a:p>
      </dgm:t>
    </dgm:pt>
    <dgm:pt modelId="{47451E36-19BD-0F4E-8179-8DF3E84B5FF9}" type="sibTrans" cxnId="{39996F93-243C-B147-B053-0FBEC965CAFE}">
      <dgm:prSet/>
      <dgm:spPr/>
      <dgm:t>
        <a:bodyPr/>
        <a:lstStyle/>
        <a:p>
          <a:endParaRPr lang="en-US"/>
        </a:p>
      </dgm:t>
    </dgm:pt>
    <dgm:pt modelId="{C919B0D9-DDC6-434B-842E-C72DF97BCBD1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AB32137F-B8DA-1F43-91D6-F81E4AA022A4}" type="parTrans" cxnId="{A8A17FD7-B4DA-FF45-AAFE-0CE0182D984C}">
      <dgm:prSet/>
      <dgm:spPr/>
      <dgm:t>
        <a:bodyPr/>
        <a:lstStyle/>
        <a:p>
          <a:endParaRPr lang="en-US"/>
        </a:p>
      </dgm:t>
    </dgm:pt>
    <dgm:pt modelId="{FB6670A0-1621-7441-AB50-32DBA1B7F416}" type="sibTrans" cxnId="{A8A17FD7-B4DA-FF45-AAFE-0CE0182D984C}">
      <dgm:prSet/>
      <dgm:spPr/>
      <dgm:t>
        <a:bodyPr/>
        <a:lstStyle/>
        <a:p>
          <a:endParaRPr lang="en-US"/>
        </a:p>
      </dgm:t>
    </dgm:pt>
    <dgm:pt modelId="{E385E7C2-5D16-8946-8535-7D355BBF692D}">
      <dgm:prSet phldrT="[Text]"/>
      <dgm:spPr/>
      <dgm:t>
        <a:bodyPr/>
        <a:lstStyle/>
        <a:p>
          <a:r>
            <a:rPr lang="en-US" dirty="0">
              <a:latin typeface="Telegrafico" charset="0"/>
              <a:ea typeface="Telegrafico" charset="0"/>
              <a:cs typeface="Telegrafico" charset="0"/>
            </a:rPr>
            <a:t>  </a:t>
          </a:r>
        </a:p>
      </dgm:t>
    </dgm:pt>
    <dgm:pt modelId="{6E27597D-33BB-EE4A-9011-93EAF6E6E12C}" type="parTrans" cxnId="{595CD6EF-0E6B-5A40-94D1-147619214976}">
      <dgm:prSet/>
      <dgm:spPr/>
      <dgm:t>
        <a:bodyPr/>
        <a:lstStyle/>
        <a:p>
          <a:endParaRPr lang="en-US"/>
        </a:p>
      </dgm:t>
    </dgm:pt>
    <dgm:pt modelId="{17EA7DD2-2D09-8145-8CA5-38CF4D18BB5D}" type="sibTrans" cxnId="{595CD6EF-0E6B-5A40-94D1-147619214976}">
      <dgm:prSet/>
      <dgm:spPr/>
      <dgm:t>
        <a:bodyPr/>
        <a:lstStyle/>
        <a:p>
          <a:endParaRPr lang="en-US"/>
        </a:p>
      </dgm:t>
    </dgm:pt>
    <dgm:pt modelId="{9CE3D17F-EBBE-654C-8729-C244C9B26F72}" type="pres">
      <dgm:prSet presAssocID="{D8F181E2-89BD-E842-A936-94C3C24B32E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16F3C3E-27EA-6D49-85A4-43D858AAF653}" type="pres">
      <dgm:prSet presAssocID="{D697B4BB-FC8F-A347-AE9F-3D993D9D3045}" presName="horFlow" presStyleCnt="0"/>
      <dgm:spPr/>
    </dgm:pt>
    <dgm:pt modelId="{67DF5DDE-5461-D74B-ABF1-82D47B55248A}" type="pres">
      <dgm:prSet presAssocID="{D697B4BB-FC8F-A347-AE9F-3D993D9D3045}" presName="bigChev" presStyleLbl="node1" presStyleIdx="0" presStyleCnt="3"/>
      <dgm:spPr/>
    </dgm:pt>
    <dgm:pt modelId="{1A4681DD-E569-A14B-ABAF-EC08B4E719C3}" type="pres">
      <dgm:prSet presAssocID="{E4CB214B-FA5A-F54E-8598-1E7D9A1C1D1B}" presName="parTrans" presStyleCnt="0"/>
      <dgm:spPr/>
    </dgm:pt>
    <dgm:pt modelId="{9D76D0C4-3951-934F-80ED-16635F549917}" type="pres">
      <dgm:prSet presAssocID="{CE9ED97E-0F73-AC4E-8F0C-DBE94C598A77}" presName="node" presStyleLbl="alignAccFollowNode1" presStyleIdx="0" presStyleCnt="6">
        <dgm:presLayoutVars>
          <dgm:bulletEnabled val="1"/>
        </dgm:presLayoutVars>
      </dgm:prSet>
      <dgm:spPr/>
    </dgm:pt>
    <dgm:pt modelId="{FAAF608B-456B-5F4D-8AC7-7E90702983A9}" type="pres">
      <dgm:prSet presAssocID="{D697B4BB-FC8F-A347-AE9F-3D993D9D3045}" presName="vSp" presStyleCnt="0"/>
      <dgm:spPr/>
    </dgm:pt>
    <dgm:pt modelId="{B796BAC2-F147-5B48-B148-745CF13790AB}" type="pres">
      <dgm:prSet presAssocID="{115B821D-3F6B-B444-835B-5169BB2DBA88}" presName="horFlow" presStyleCnt="0"/>
      <dgm:spPr/>
    </dgm:pt>
    <dgm:pt modelId="{BB5DB3C8-0038-EF4B-8337-2BACBE31E5E5}" type="pres">
      <dgm:prSet presAssocID="{115B821D-3F6B-B444-835B-5169BB2DBA88}" presName="bigChev" presStyleLbl="node1" presStyleIdx="1" presStyleCnt="3"/>
      <dgm:spPr/>
    </dgm:pt>
    <dgm:pt modelId="{14151CA1-01EC-5546-8C29-AE19B8B7D7A7}" type="pres">
      <dgm:prSet presAssocID="{5FED3777-270E-D643-8560-2AFE9295328F}" presName="parTrans" presStyleCnt="0"/>
      <dgm:spPr/>
    </dgm:pt>
    <dgm:pt modelId="{BB8890D6-46B6-7E4F-9132-72534F082E95}" type="pres">
      <dgm:prSet presAssocID="{171982C9-0426-184C-BC06-CED03CB9D741}" presName="node" presStyleLbl="alignAccFollowNode1" presStyleIdx="1" presStyleCnt="6">
        <dgm:presLayoutVars>
          <dgm:bulletEnabled val="1"/>
        </dgm:presLayoutVars>
      </dgm:prSet>
      <dgm:spPr/>
    </dgm:pt>
    <dgm:pt modelId="{E04D8E82-B604-4644-8A0F-428BA6A745EC}" type="pres">
      <dgm:prSet presAssocID="{3075D80B-237A-9947-B7BA-83CD8D46CA00}" presName="sibTrans" presStyleCnt="0"/>
      <dgm:spPr/>
    </dgm:pt>
    <dgm:pt modelId="{3FDDF8CB-6B04-CC43-9C5C-903297FD3828}" type="pres">
      <dgm:prSet presAssocID="{79B4D97D-C5B7-584D-8A9A-76B0FC31ACD0}" presName="node" presStyleLbl="alignAccFollowNode1" presStyleIdx="2" presStyleCnt="6">
        <dgm:presLayoutVars>
          <dgm:bulletEnabled val="1"/>
        </dgm:presLayoutVars>
      </dgm:prSet>
      <dgm:spPr/>
    </dgm:pt>
    <dgm:pt modelId="{4CF2FBCE-C9CA-874C-9F64-4C42E1E80115}" type="pres">
      <dgm:prSet presAssocID="{115B821D-3F6B-B444-835B-5169BB2DBA88}" presName="vSp" presStyleCnt="0"/>
      <dgm:spPr/>
    </dgm:pt>
    <dgm:pt modelId="{0C69F2A1-B035-EF42-89B7-6EE0651113B5}" type="pres">
      <dgm:prSet presAssocID="{DA0BAB01-AA84-FE47-A4B9-115749CD52E3}" presName="horFlow" presStyleCnt="0"/>
      <dgm:spPr/>
    </dgm:pt>
    <dgm:pt modelId="{34C76E54-FD4C-DD43-8071-05EF196DFF31}" type="pres">
      <dgm:prSet presAssocID="{DA0BAB01-AA84-FE47-A4B9-115749CD52E3}" presName="bigChev" presStyleLbl="node1" presStyleIdx="2" presStyleCnt="3"/>
      <dgm:spPr/>
    </dgm:pt>
    <dgm:pt modelId="{E130CDD3-3CA3-544F-A3D1-2D291B211AF1}" type="pres">
      <dgm:prSet presAssocID="{A0084EBA-052F-9947-8111-7CDD59935D83}" presName="parTrans" presStyleCnt="0"/>
      <dgm:spPr/>
    </dgm:pt>
    <dgm:pt modelId="{9EF23B31-F39A-6740-9F37-18D8651403B0}" type="pres">
      <dgm:prSet presAssocID="{27326B7A-9A44-9C44-9B97-AECDCE430D1E}" presName="node" presStyleLbl="alignAccFollowNode1" presStyleIdx="3" presStyleCnt="6">
        <dgm:presLayoutVars>
          <dgm:bulletEnabled val="1"/>
        </dgm:presLayoutVars>
      </dgm:prSet>
      <dgm:spPr/>
    </dgm:pt>
    <dgm:pt modelId="{5ADD39B5-6540-EF4C-A5B2-3E1B4B763301}" type="pres">
      <dgm:prSet presAssocID="{47451E36-19BD-0F4E-8179-8DF3E84B5FF9}" presName="sibTrans" presStyleCnt="0"/>
      <dgm:spPr/>
    </dgm:pt>
    <dgm:pt modelId="{5E1B5F1F-BD33-ED49-9C23-F03397E9B578}" type="pres">
      <dgm:prSet presAssocID="{C919B0D9-DDC6-434B-842E-C72DF97BCBD1}" presName="node" presStyleLbl="alignAccFollowNode1" presStyleIdx="4" presStyleCnt="6">
        <dgm:presLayoutVars>
          <dgm:bulletEnabled val="1"/>
        </dgm:presLayoutVars>
      </dgm:prSet>
      <dgm:spPr/>
    </dgm:pt>
    <dgm:pt modelId="{6192E90B-073C-704B-B434-2E7E50EF54AC}" type="pres">
      <dgm:prSet presAssocID="{FB6670A0-1621-7441-AB50-32DBA1B7F416}" presName="sibTrans" presStyleCnt="0"/>
      <dgm:spPr/>
    </dgm:pt>
    <dgm:pt modelId="{90693C74-FB01-6747-A338-CB2D15A4B8D9}" type="pres">
      <dgm:prSet presAssocID="{E385E7C2-5D16-8946-8535-7D355BBF692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D9A8A09-256F-624A-8BC8-DBE2BF8B1864}" srcId="{115B821D-3F6B-B444-835B-5169BB2DBA88}" destId="{79B4D97D-C5B7-584D-8A9A-76B0FC31ACD0}" srcOrd="1" destOrd="0" parTransId="{77FFE213-FBBE-CF4D-A865-ABA8AFA94D76}" sibTransId="{16B51738-BF1C-C74A-B3C2-CB56E09C506A}"/>
    <dgm:cxn modelId="{53F9DB24-090F-9644-B3B3-FA066B3E6E84}" type="presOf" srcId="{171982C9-0426-184C-BC06-CED03CB9D741}" destId="{BB8890D6-46B6-7E4F-9132-72534F082E95}" srcOrd="0" destOrd="0" presId="urn:microsoft.com/office/officeart/2005/8/layout/lProcess3"/>
    <dgm:cxn modelId="{334E553E-B45B-7A47-B8F7-3D3264669CAE}" type="presOf" srcId="{DA0BAB01-AA84-FE47-A4B9-115749CD52E3}" destId="{34C76E54-FD4C-DD43-8071-05EF196DFF31}" srcOrd="0" destOrd="0" presId="urn:microsoft.com/office/officeart/2005/8/layout/lProcess3"/>
    <dgm:cxn modelId="{410B5F41-D9E8-AF48-B156-0BCC2AC78AF0}" type="presOf" srcId="{CE9ED97E-0F73-AC4E-8F0C-DBE94C598A77}" destId="{9D76D0C4-3951-934F-80ED-16635F549917}" srcOrd="0" destOrd="0" presId="urn:microsoft.com/office/officeart/2005/8/layout/lProcess3"/>
    <dgm:cxn modelId="{949AC949-81BD-CA4B-A406-333777BC7CF2}" srcId="{D697B4BB-FC8F-A347-AE9F-3D993D9D3045}" destId="{CE9ED97E-0F73-AC4E-8F0C-DBE94C598A77}" srcOrd="0" destOrd="0" parTransId="{E4CB214B-FA5A-F54E-8598-1E7D9A1C1D1B}" sibTransId="{C14E55C5-E335-D745-99C6-F99AB509C33E}"/>
    <dgm:cxn modelId="{966E364A-355F-0644-A0A2-804793CA4457}" srcId="{D8F181E2-89BD-E842-A936-94C3C24B32EE}" destId="{DA0BAB01-AA84-FE47-A4B9-115749CD52E3}" srcOrd="2" destOrd="0" parTransId="{E35EB7BB-9B31-4242-A4A7-CEB4AB6BBC7D}" sibTransId="{14DA1243-D04E-404D-9D4F-F942B9B0345A}"/>
    <dgm:cxn modelId="{5FB4C24A-594C-6C4E-A04A-F21FC93D35A9}" type="presOf" srcId="{115B821D-3F6B-B444-835B-5169BB2DBA88}" destId="{BB5DB3C8-0038-EF4B-8337-2BACBE31E5E5}" srcOrd="0" destOrd="0" presId="urn:microsoft.com/office/officeart/2005/8/layout/lProcess3"/>
    <dgm:cxn modelId="{347D484E-7DF2-764C-A9B7-A675E8FE6DDE}" type="presOf" srcId="{79B4D97D-C5B7-584D-8A9A-76B0FC31ACD0}" destId="{3FDDF8CB-6B04-CC43-9C5C-903297FD3828}" srcOrd="0" destOrd="0" presId="urn:microsoft.com/office/officeart/2005/8/layout/lProcess3"/>
    <dgm:cxn modelId="{7D0F385A-599F-C242-929B-EE006813B683}" srcId="{D8F181E2-89BD-E842-A936-94C3C24B32EE}" destId="{D697B4BB-FC8F-A347-AE9F-3D993D9D3045}" srcOrd="0" destOrd="0" parTransId="{58641636-6F80-074A-A7AC-11C82FCDB38D}" sibTransId="{5DD64E1D-DE49-064F-80F9-D3DFB114E9B1}"/>
    <dgm:cxn modelId="{823E3C8A-D0AF-F048-A79E-D5A9728E3B09}" type="presOf" srcId="{D697B4BB-FC8F-A347-AE9F-3D993D9D3045}" destId="{67DF5DDE-5461-D74B-ABF1-82D47B55248A}" srcOrd="0" destOrd="0" presId="urn:microsoft.com/office/officeart/2005/8/layout/lProcess3"/>
    <dgm:cxn modelId="{139FBE8C-3974-144D-BE7C-3D29CE4EC908}" type="presOf" srcId="{27326B7A-9A44-9C44-9B97-AECDCE430D1E}" destId="{9EF23B31-F39A-6740-9F37-18D8651403B0}" srcOrd="0" destOrd="0" presId="urn:microsoft.com/office/officeart/2005/8/layout/lProcess3"/>
    <dgm:cxn modelId="{39996F93-243C-B147-B053-0FBEC965CAFE}" srcId="{DA0BAB01-AA84-FE47-A4B9-115749CD52E3}" destId="{27326B7A-9A44-9C44-9B97-AECDCE430D1E}" srcOrd="0" destOrd="0" parTransId="{A0084EBA-052F-9947-8111-7CDD59935D83}" sibTransId="{47451E36-19BD-0F4E-8179-8DF3E84B5FF9}"/>
    <dgm:cxn modelId="{B557D293-B0DD-1946-84C3-C31F532CBC13}" type="presOf" srcId="{C919B0D9-DDC6-434B-842E-C72DF97BCBD1}" destId="{5E1B5F1F-BD33-ED49-9C23-F03397E9B578}" srcOrd="0" destOrd="0" presId="urn:microsoft.com/office/officeart/2005/8/layout/lProcess3"/>
    <dgm:cxn modelId="{09D4019D-1540-9E4A-9C31-190A074F82C7}" srcId="{115B821D-3F6B-B444-835B-5169BB2DBA88}" destId="{171982C9-0426-184C-BC06-CED03CB9D741}" srcOrd="0" destOrd="0" parTransId="{5FED3777-270E-D643-8560-2AFE9295328F}" sibTransId="{3075D80B-237A-9947-B7BA-83CD8D46CA00}"/>
    <dgm:cxn modelId="{3FE457B7-5F7F-C345-8074-5C9820AB6CBC}" type="presOf" srcId="{D8F181E2-89BD-E842-A936-94C3C24B32EE}" destId="{9CE3D17F-EBBE-654C-8729-C244C9B26F72}" srcOrd="0" destOrd="0" presId="urn:microsoft.com/office/officeart/2005/8/layout/lProcess3"/>
    <dgm:cxn modelId="{E1B5F1B7-3D7C-A549-B40E-87805D8EAAB6}" type="presOf" srcId="{E385E7C2-5D16-8946-8535-7D355BBF692D}" destId="{90693C74-FB01-6747-A338-CB2D15A4B8D9}" srcOrd="0" destOrd="0" presId="urn:microsoft.com/office/officeart/2005/8/layout/lProcess3"/>
    <dgm:cxn modelId="{A8A17FD7-B4DA-FF45-AAFE-0CE0182D984C}" srcId="{DA0BAB01-AA84-FE47-A4B9-115749CD52E3}" destId="{C919B0D9-DDC6-434B-842E-C72DF97BCBD1}" srcOrd="1" destOrd="0" parTransId="{AB32137F-B8DA-1F43-91D6-F81E4AA022A4}" sibTransId="{FB6670A0-1621-7441-AB50-32DBA1B7F416}"/>
    <dgm:cxn modelId="{595CD6EF-0E6B-5A40-94D1-147619214976}" srcId="{DA0BAB01-AA84-FE47-A4B9-115749CD52E3}" destId="{E385E7C2-5D16-8946-8535-7D355BBF692D}" srcOrd="2" destOrd="0" parTransId="{6E27597D-33BB-EE4A-9011-93EAF6E6E12C}" sibTransId="{17EA7DD2-2D09-8145-8CA5-38CF4D18BB5D}"/>
    <dgm:cxn modelId="{806016FD-EBF7-BE4D-ADE6-5F3B6D51E8D6}" srcId="{D8F181E2-89BD-E842-A936-94C3C24B32EE}" destId="{115B821D-3F6B-B444-835B-5169BB2DBA88}" srcOrd="1" destOrd="0" parTransId="{1223ABB5-F99E-464A-9DE4-4DCA65860716}" sibTransId="{106275F0-975B-8B44-A38B-8ED8522ACC64}"/>
    <dgm:cxn modelId="{87DF8DFD-E82A-434D-B816-B8C3BD6D3BE5}" type="presParOf" srcId="{9CE3D17F-EBBE-654C-8729-C244C9B26F72}" destId="{C16F3C3E-27EA-6D49-85A4-43D858AAF653}" srcOrd="0" destOrd="0" presId="urn:microsoft.com/office/officeart/2005/8/layout/lProcess3"/>
    <dgm:cxn modelId="{398650B8-40BE-3443-A53B-97E32E3894AC}" type="presParOf" srcId="{C16F3C3E-27EA-6D49-85A4-43D858AAF653}" destId="{67DF5DDE-5461-D74B-ABF1-82D47B55248A}" srcOrd="0" destOrd="0" presId="urn:microsoft.com/office/officeart/2005/8/layout/lProcess3"/>
    <dgm:cxn modelId="{94A3AE2F-A581-CC49-BDAE-ACE2C8B5774B}" type="presParOf" srcId="{C16F3C3E-27EA-6D49-85A4-43D858AAF653}" destId="{1A4681DD-E569-A14B-ABAF-EC08B4E719C3}" srcOrd="1" destOrd="0" presId="urn:microsoft.com/office/officeart/2005/8/layout/lProcess3"/>
    <dgm:cxn modelId="{F7EC3792-82C8-354B-BF0D-F24A6B0013C5}" type="presParOf" srcId="{C16F3C3E-27EA-6D49-85A4-43D858AAF653}" destId="{9D76D0C4-3951-934F-80ED-16635F549917}" srcOrd="2" destOrd="0" presId="urn:microsoft.com/office/officeart/2005/8/layout/lProcess3"/>
    <dgm:cxn modelId="{E2EE62DD-3CD7-BA41-83A7-E7EBC1BA1EAF}" type="presParOf" srcId="{9CE3D17F-EBBE-654C-8729-C244C9B26F72}" destId="{FAAF608B-456B-5F4D-8AC7-7E90702983A9}" srcOrd="1" destOrd="0" presId="urn:microsoft.com/office/officeart/2005/8/layout/lProcess3"/>
    <dgm:cxn modelId="{87C25976-66E4-8D47-BE48-44A351E566A3}" type="presParOf" srcId="{9CE3D17F-EBBE-654C-8729-C244C9B26F72}" destId="{B796BAC2-F147-5B48-B148-745CF13790AB}" srcOrd="2" destOrd="0" presId="urn:microsoft.com/office/officeart/2005/8/layout/lProcess3"/>
    <dgm:cxn modelId="{3D6FC1BC-4ECB-6E48-8272-2343C9747BCC}" type="presParOf" srcId="{B796BAC2-F147-5B48-B148-745CF13790AB}" destId="{BB5DB3C8-0038-EF4B-8337-2BACBE31E5E5}" srcOrd="0" destOrd="0" presId="urn:microsoft.com/office/officeart/2005/8/layout/lProcess3"/>
    <dgm:cxn modelId="{72EEFF7F-B763-BA4A-8E62-A347E19BFC37}" type="presParOf" srcId="{B796BAC2-F147-5B48-B148-745CF13790AB}" destId="{14151CA1-01EC-5546-8C29-AE19B8B7D7A7}" srcOrd="1" destOrd="0" presId="urn:microsoft.com/office/officeart/2005/8/layout/lProcess3"/>
    <dgm:cxn modelId="{3E5C5733-C450-7342-A8C8-232F2795DC02}" type="presParOf" srcId="{B796BAC2-F147-5B48-B148-745CF13790AB}" destId="{BB8890D6-46B6-7E4F-9132-72534F082E95}" srcOrd="2" destOrd="0" presId="urn:microsoft.com/office/officeart/2005/8/layout/lProcess3"/>
    <dgm:cxn modelId="{C3E2CB88-167B-6844-81FA-FDE72DAAFCF0}" type="presParOf" srcId="{B796BAC2-F147-5B48-B148-745CF13790AB}" destId="{E04D8E82-B604-4644-8A0F-428BA6A745EC}" srcOrd="3" destOrd="0" presId="urn:microsoft.com/office/officeart/2005/8/layout/lProcess3"/>
    <dgm:cxn modelId="{B96FAB29-05F7-654F-A110-ED36DB6895B3}" type="presParOf" srcId="{B796BAC2-F147-5B48-B148-745CF13790AB}" destId="{3FDDF8CB-6B04-CC43-9C5C-903297FD3828}" srcOrd="4" destOrd="0" presId="urn:microsoft.com/office/officeart/2005/8/layout/lProcess3"/>
    <dgm:cxn modelId="{479C6830-9AF0-B540-A197-CBCF60C6CEB5}" type="presParOf" srcId="{9CE3D17F-EBBE-654C-8729-C244C9B26F72}" destId="{4CF2FBCE-C9CA-874C-9F64-4C42E1E80115}" srcOrd="3" destOrd="0" presId="urn:microsoft.com/office/officeart/2005/8/layout/lProcess3"/>
    <dgm:cxn modelId="{CB5A33A3-77C2-5D4D-9011-E6F014DAF453}" type="presParOf" srcId="{9CE3D17F-EBBE-654C-8729-C244C9B26F72}" destId="{0C69F2A1-B035-EF42-89B7-6EE0651113B5}" srcOrd="4" destOrd="0" presId="urn:microsoft.com/office/officeart/2005/8/layout/lProcess3"/>
    <dgm:cxn modelId="{5A0F0C56-3B3F-7142-AFAC-5C4F2EC329FF}" type="presParOf" srcId="{0C69F2A1-B035-EF42-89B7-6EE0651113B5}" destId="{34C76E54-FD4C-DD43-8071-05EF196DFF31}" srcOrd="0" destOrd="0" presId="urn:microsoft.com/office/officeart/2005/8/layout/lProcess3"/>
    <dgm:cxn modelId="{5FCAB182-DFDF-C244-88C5-E2C1F2757F8A}" type="presParOf" srcId="{0C69F2A1-B035-EF42-89B7-6EE0651113B5}" destId="{E130CDD3-3CA3-544F-A3D1-2D291B211AF1}" srcOrd="1" destOrd="0" presId="urn:microsoft.com/office/officeart/2005/8/layout/lProcess3"/>
    <dgm:cxn modelId="{280F463C-16D0-9A47-8578-C62B3436964E}" type="presParOf" srcId="{0C69F2A1-B035-EF42-89B7-6EE0651113B5}" destId="{9EF23B31-F39A-6740-9F37-18D8651403B0}" srcOrd="2" destOrd="0" presId="urn:microsoft.com/office/officeart/2005/8/layout/lProcess3"/>
    <dgm:cxn modelId="{79C3A90E-8FAF-4F46-98EF-F717F5CFB60D}" type="presParOf" srcId="{0C69F2A1-B035-EF42-89B7-6EE0651113B5}" destId="{5ADD39B5-6540-EF4C-A5B2-3E1B4B763301}" srcOrd="3" destOrd="0" presId="urn:microsoft.com/office/officeart/2005/8/layout/lProcess3"/>
    <dgm:cxn modelId="{96B7E80D-CAAF-1E4A-952C-85775D7CB586}" type="presParOf" srcId="{0C69F2A1-B035-EF42-89B7-6EE0651113B5}" destId="{5E1B5F1F-BD33-ED49-9C23-F03397E9B578}" srcOrd="4" destOrd="0" presId="urn:microsoft.com/office/officeart/2005/8/layout/lProcess3"/>
    <dgm:cxn modelId="{A6233412-AF5F-4842-BD1F-862602EB6829}" type="presParOf" srcId="{0C69F2A1-B035-EF42-89B7-6EE0651113B5}" destId="{6192E90B-073C-704B-B434-2E7E50EF54AC}" srcOrd="5" destOrd="0" presId="urn:microsoft.com/office/officeart/2005/8/layout/lProcess3"/>
    <dgm:cxn modelId="{6DE2B7A6-0C66-744C-ACE7-700B09715331}" type="presParOf" srcId="{0C69F2A1-B035-EF42-89B7-6EE0651113B5}" destId="{90693C74-FB01-6747-A338-CB2D15A4B8D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/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C9733-093F-6440-9821-E848E9E0922B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B5227649-7385-164A-9C8F-610B886D912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dirty="0">
              <a:latin typeface="Telegrafico" panose="020B0603050202020204" pitchFamily="34" charset="0"/>
            </a:rPr>
            <a:t>Option 1</a:t>
          </a:r>
        </a:p>
      </dgm:t>
    </dgm:pt>
    <dgm:pt modelId="{B62EAFE3-11BA-2647-887E-CC28120D1D1A}" type="parTrans" cxnId="{BE8DED4E-93EF-6F46-B6EE-60B3787FB7D3}">
      <dgm:prSet/>
      <dgm:spPr/>
      <dgm:t>
        <a:bodyPr/>
        <a:lstStyle/>
        <a:p>
          <a:endParaRPr lang="en-US"/>
        </a:p>
      </dgm:t>
    </dgm:pt>
    <dgm:pt modelId="{BE91BBEA-187C-3740-BA77-79215D0E0DC3}" type="sibTrans" cxnId="{BE8DED4E-93EF-6F46-B6EE-60B3787FB7D3}">
      <dgm:prSet/>
      <dgm:spPr/>
      <dgm:t>
        <a:bodyPr/>
        <a:lstStyle/>
        <a:p>
          <a:endParaRPr lang="en-US"/>
        </a:p>
      </dgm:t>
    </dgm:pt>
    <dgm:pt modelId="{E3AC921E-5326-5547-8159-04FC44C0533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Telegrafico" panose="020B0603050202020204" pitchFamily="34" charset="0"/>
            </a:rPr>
            <a:t>Option 2</a:t>
          </a:r>
        </a:p>
      </dgm:t>
    </dgm:pt>
    <dgm:pt modelId="{533821D7-82FF-2446-B024-F67E5DE8B55C}" type="parTrans" cxnId="{830AAD13-C5D4-AC44-8D97-624B22BF06BB}">
      <dgm:prSet/>
      <dgm:spPr/>
      <dgm:t>
        <a:bodyPr/>
        <a:lstStyle/>
        <a:p>
          <a:endParaRPr lang="en-US"/>
        </a:p>
      </dgm:t>
    </dgm:pt>
    <dgm:pt modelId="{58CBC04A-E098-5448-9AC2-17E11083EF9C}" type="sibTrans" cxnId="{830AAD13-C5D4-AC44-8D97-624B22BF06BB}">
      <dgm:prSet/>
      <dgm:spPr/>
      <dgm:t>
        <a:bodyPr/>
        <a:lstStyle/>
        <a:p>
          <a:endParaRPr lang="en-US"/>
        </a:p>
      </dgm:t>
    </dgm:pt>
    <dgm:pt modelId="{735F9A36-C70E-824F-BF8F-98AD15DAC4EB}" type="pres">
      <dgm:prSet presAssocID="{BD2C9733-093F-6440-9821-E848E9E0922B}" presName="Name0" presStyleCnt="0">
        <dgm:presLayoutVars>
          <dgm:dir/>
          <dgm:resizeHandles val="exact"/>
        </dgm:presLayoutVars>
      </dgm:prSet>
      <dgm:spPr/>
    </dgm:pt>
    <dgm:pt modelId="{24DF7077-1533-BE40-9317-105EE30DC53D}" type="pres">
      <dgm:prSet presAssocID="{B5227649-7385-164A-9C8F-610B886D9124}" presName="parTxOnly" presStyleLbl="node1" presStyleIdx="0" presStyleCnt="2">
        <dgm:presLayoutVars>
          <dgm:bulletEnabled val="1"/>
        </dgm:presLayoutVars>
      </dgm:prSet>
      <dgm:spPr/>
    </dgm:pt>
    <dgm:pt modelId="{296C9C9C-0CAD-CE49-B6D1-F8671CF004FA}" type="pres">
      <dgm:prSet presAssocID="{BE91BBEA-187C-3740-BA77-79215D0E0DC3}" presName="parSpace" presStyleCnt="0"/>
      <dgm:spPr/>
    </dgm:pt>
    <dgm:pt modelId="{7A59B58A-3599-FE43-8B28-79C511A653A9}" type="pres">
      <dgm:prSet presAssocID="{E3AC921E-5326-5547-8159-04FC44C05332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30AAD13-C5D4-AC44-8D97-624B22BF06BB}" srcId="{BD2C9733-093F-6440-9821-E848E9E0922B}" destId="{E3AC921E-5326-5547-8159-04FC44C05332}" srcOrd="1" destOrd="0" parTransId="{533821D7-82FF-2446-B024-F67E5DE8B55C}" sibTransId="{58CBC04A-E098-5448-9AC2-17E11083EF9C}"/>
    <dgm:cxn modelId="{BE8DED4E-93EF-6F46-B6EE-60B3787FB7D3}" srcId="{BD2C9733-093F-6440-9821-E848E9E0922B}" destId="{B5227649-7385-164A-9C8F-610B886D9124}" srcOrd="0" destOrd="0" parTransId="{B62EAFE3-11BA-2647-887E-CC28120D1D1A}" sibTransId="{BE91BBEA-187C-3740-BA77-79215D0E0DC3}"/>
    <dgm:cxn modelId="{AD89AF51-A361-3746-A57B-D9DF63774431}" type="presOf" srcId="{BD2C9733-093F-6440-9821-E848E9E0922B}" destId="{735F9A36-C70E-824F-BF8F-98AD15DAC4EB}" srcOrd="0" destOrd="0" presId="urn:microsoft.com/office/officeart/2005/8/layout/hChevron3"/>
    <dgm:cxn modelId="{48134E5B-E018-4348-9BB8-F9A35570D0F0}" type="presOf" srcId="{E3AC921E-5326-5547-8159-04FC44C05332}" destId="{7A59B58A-3599-FE43-8B28-79C511A653A9}" srcOrd="0" destOrd="0" presId="urn:microsoft.com/office/officeart/2005/8/layout/hChevron3"/>
    <dgm:cxn modelId="{E955EB87-4AC6-9243-AB36-02F4B3033977}" type="presOf" srcId="{B5227649-7385-164A-9C8F-610B886D9124}" destId="{24DF7077-1533-BE40-9317-105EE30DC53D}" srcOrd="0" destOrd="0" presId="urn:microsoft.com/office/officeart/2005/8/layout/hChevron3"/>
    <dgm:cxn modelId="{3406118C-635B-7447-92F2-5C6719293C72}" type="presParOf" srcId="{735F9A36-C70E-824F-BF8F-98AD15DAC4EB}" destId="{24DF7077-1533-BE40-9317-105EE30DC53D}" srcOrd="0" destOrd="0" presId="urn:microsoft.com/office/officeart/2005/8/layout/hChevron3"/>
    <dgm:cxn modelId="{95947ACA-603B-164C-8F55-62BDCD9174F9}" type="presParOf" srcId="{735F9A36-C70E-824F-BF8F-98AD15DAC4EB}" destId="{296C9C9C-0CAD-CE49-B6D1-F8671CF004FA}" srcOrd="1" destOrd="0" presId="urn:microsoft.com/office/officeart/2005/8/layout/hChevron3"/>
    <dgm:cxn modelId="{1111D70C-37A5-A748-B8F7-0C4C2A7BAD20}" type="presParOf" srcId="{735F9A36-C70E-824F-BF8F-98AD15DAC4EB}" destId="{7A59B58A-3599-FE43-8B28-79C511A653A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F5DDE-5461-D74B-ABF1-82D47B55248A}">
      <dsp:nvSpPr>
        <dsp:cNvPr id="0" name=""/>
        <dsp:cNvSpPr/>
      </dsp:nvSpPr>
      <dsp:spPr>
        <a:xfrm>
          <a:off x="3707" y="26354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1</a:t>
          </a:r>
        </a:p>
      </dsp:txBody>
      <dsp:txXfrm>
        <a:off x="384119" y="263547"/>
        <a:ext cx="1141236" cy="760824"/>
      </dsp:txXfrm>
    </dsp:sp>
    <dsp:sp modelId="{9D76D0C4-3951-934F-80ED-16635F549917}">
      <dsp:nvSpPr>
        <dsp:cNvPr id="0" name=""/>
        <dsp:cNvSpPr/>
      </dsp:nvSpPr>
      <dsp:spPr>
        <a:xfrm>
          <a:off x="1658500" y="32821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328217"/>
        <a:ext cx="947226" cy="631484"/>
      </dsp:txXfrm>
    </dsp:sp>
    <dsp:sp modelId="{BB5DB3C8-0038-EF4B-8337-2BACBE31E5E5}">
      <dsp:nvSpPr>
        <dsp:cNvPr id="0" name=""/>
        <dsp:cNvSpPr/>
      </dsp:nvSpPr>
      <dsp:spPr>
        <a:xfrm>
          <a:off x="3707" y="113088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2</a:t>
          </a:r>
        </a:p>
      </dsp:txBody>
      <dsp:txXfrm>
        <a:off x="384119" y="1130887"/>
        <a:ext cx="1141236" cy="760824"/>
      </dsp:txXfrm>
    </dsp:sp>
    <dsp:sp modelId="{BB8890D6-46B6-7E4F-9132-72534F082E95}">
      <dsp:nvSpPr>
        <dsp:cNvPr id="0" name=""/>
        <dsp:cNvSpPr/>
      </dsp:nvSpPr>
      <dsp:spPr>
        <a:xfrm>
          <a:off x="1658500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1195557"/>
        <a:ext cx="947226" cy="631484"/>
      </dsp:txXfrm>
    </dsp:sp>
    <dsp:sp modelId="{3FDDF8CB-6B04-CC43-9C5C-903297FD3828}">
      <dsp:nvSpPr>
        <dsp:cNvPr id="0" name=""/>
        <dsp:cNvSpPr/>
      </dsp:nvSpPr>
      <dsp:spPr>
        <a:xfrm>
          <a:off x="3016191" y="119555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3331933" y="1195557"/>
        <a:ext cx="947226" cy="631484"/>
      </dsp:txXfrm>
    </dsp:sp>
    <dsp:sp modelId="{34C76E54-FD4C-DD43-8071-05EF196DFF31}">
      <dsp:nvSpPr>
        <dsp:cNvPr id="0" name=""/>
        <dsp:cNvSpPr/>
      </dsp:nvSpPr>
      <dsp:spPr>
        <a:xfrm>
          <a:off x="3707" y="1998227"/>
          <a:ext cx="1902060" cy="760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elegrafico" charset="0"/>
              <a:ea typeface="Telegrafico" charset="0"/>
              <a:cs typeface="Telegrafico" charset="0"/>
            </a:rPr>
            <a:t>Option 3</a:t>
          </a:r>
        </a:p>
      </dsp:txBody>
      <dsp:txXfrm>
        <a:off x="384119" y="1998227"/>
        <a:ext cx="1141236" cy="760824"/>
      </dsp:txXfrm>
    </dsp:sp>
    <dsp:sp modelId="{9EF23B31-F39A-6740-9F37-18D8651403B0}">
      <dsp:nvSpPr>
        <dsp:cNvPr id="0" name=""/>
        <dsp:cNvSpPr/>
      </dsp:nvSpPr>
      <dsp:spPr>
        <a:xfrm>
          <a:off x="1658500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1974242" y="2062897"/>
        <a:ext cx="947226" cy="631484"/>
      </dsp:txXfrm>
    </dsp:sp>
    <dsp:sp modelId="{5E1B5F1F-BD33-ED49-9C23-F03397E9B578}">
      <dsp:nvSpPr>
        <dsp:cNvPr id="0" name=""/>
        <dsp:cNvSpPr/>
      </dsp:nvSpPr>
      <dsp:spPr>
        <a:xfrm>
          <a:off x="3016191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3331933" y="2062897"/>
        <a:ext cx="947226" cy="631484"/>
      </dsp:txXfrm>
    </dsp:sp>
    <dsp:sp modelId="{90693C74-FB01-6747-A338-CB2D15A4B8D9}">
      <dsp:nvSpPr>
        <dsp:cNvPr id="0" name=""/>
        <dsp:cNvSpPr/>
      </dsp:nvSpPr>
      <dsp:spPr>
        <a:xfrm>
          <a:off x="4373882" y="2062897"/>
          <a:ext cx="1578710" cy="6314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40640" rIns="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latin typeface="Telegrafico" charset="0"/>
              <a:ea typeface="Telegrafico" charset="0"/>
              <a:cs typeface="Telegrafico" charset="0"/>
            </a:rPr>
            <a:t>  </a:t>
          </a:r>
        </a:p>
      </dsp:txBody>
      <dsp:txXfrm>
        <a:off x="4689624" y="2062897"/>
        <a:ext cx="947226" cy="631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7077-1533-BE40-9317-105EE30DC53D}">
      <dsp:nvSpPr>
        <dsp:cNvPr id="0" name=""/>
        <dsp:cNvSpPr/>
      </dsp:nvSpPr>
      <dsp:spPr>
        <a:xfrm>
          <a:off x="8215" y="0"/>
          <a:ext cx="5832871" cy="1203158"/>
        </a:xfrm>
        <a:prstGeom prst="homePlat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708" tIns="165354" rIns="82677" bIns="165354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1</a:t>
          </a:r>
        </a:p>
      </dsp:txBody>
      <dsp:txXfrm>
        <a:off x="8215" y="0"/>
        <a:ext cx="5532082" cy="1203158"/>
      </dsp:txXfrm>
    </dsp:sp>
    <dsp:sp modelId="{7A59B58A-3599-FE43-8B28-79C511A653A9}">
      <dsp:nvSpPr>
        <dsp:cNvPr id="0" name=""/>
        <dsp:cNvSpPr/>
      </dsp:nvSpPr>
      <dsp:spPr>
        <a:xfrm>
          <a:off x="4674512" y="0"/>
          <a:ext cx="5832871" cy="120315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165354" rIns="82677" bIns="165354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Telegrafico" panose="020B0603050202020204" pitchFamily="34" charset="0"/>
            </a:rPr>
            <a:t>Option 2</a:t>
          </a:r>
        </a:p>
      </dsp:txBody>
      <dsp:txXfrm>
        <a:off x="5276091" y="0"/>
        <a:ext cx="4629713" cy="1203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6FC7-13E6-BF4E-BB35-D4FAC27380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5F45-A21D-1640-92CA-CF9C2127C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5F45-A21D-1640-92CA-CF9C2127C6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5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MSO = Managed Service Offering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5F45-A21D-1640-92CA-CF9C2127C6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57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AE54-769C-8445-ABDD-49EB6B7CD102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F574-3593-2F42-97B4-2A2DC77AF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Assessment of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elegrafico" charset="0"/>
              </a:rPr>
              <a:t>Data Consistency and Integrity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31866313"/>
              </p:ext>
            </p:extLst>
          </p:nvPr>
        </p:nvGraphicFramePr>
        <p:xfrm>
          <a:off x="3111566" y="746849"/>
          <a:ext cx="5956300" cy="302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6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Discuss follow ups, action items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Discuss any risk mitigation or impediment clearing</a:t>
            </a:r>
          </a:p>
        </p:txBody>
      </p:sp>
    </p:spTree>
    <p:extLst>
      <p:ext uri="{BB962C8B-B14F-4D97-AF65-F5344CB8AC3E}">
        <p14:creationId xmlns:p14="http://schemas.microsoft.com/office/powerpoint/2010/main" val="3345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Problem/Opportunity Statement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Relevant Requirements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Functional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Non-Functional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Review of Options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Pros and Cons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Solution Ratings Matrix</a:t>
            </a:r>
          </a:p>
        </p:txBody>
      </p:sp>
    </p:spTree>
    <p:extLst>
      <p:ext uri="{BB962C8B-B14F-4D97-AF65-F5344CB8AC3E}">
        <p14:creationId xmlns:p14="http://schemas.microsoft.com/office/powerpoint/2010/main" val="39454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Problem (Opportunity)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Description of the problem or opportunity that has inspired this assessment</a:t>
            </a:r>
          </a:p>
          <a:p>
            <a:pPr lvl="1"/>
            <a:r>
              <a:rPr lang="en-US" dirty="0">
                <a:ea typeface="Telegrafico" charset="0"/>
                <a:cs typeface="Telegrafico" charset="0"/>
              </a:rPr>
              <a:t>A concise statement that describes the underlying business need</a:t>
            </a:r>
          </a:p>
          <a:p>
            <a:endParaRPr lang="en-US" dirty="0">
              <a:solidFill>
                <a:srgbClr val="C00000"/>
              </a:solidFill>
              <a:latin typeface="Telegrafico" charset="0"/>
              <a:ea typeface="Telegrafico" charset="0"/>
              <a:cs typeface="Telegrafi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Present a high-level overview of some key functional requirements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Link out to documents as appropriate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Select functional requirements that are architecturally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2195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elegrafico" charset="0"/>
                <a:cs typeface="Telegrafico" charset="0"/>
              </a:rPr>
              <a:t>Present a high-level overview of some key Non-functional requirements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Link out to documents as appropriate</a:t>
            </a:r>
          </a:p>
          <a:p>
            <a:r>
              <a:rPr lang="en-US" dirty="0">
                <a:ea typeface="Telegrafico" charset="0"/>
                <a:cs typeface="Telegrafico" charset="0"/>
              </a:rPr>
              <a:t>Select Non-functional requirements that are architecturally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37532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/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03D4B-96D4-1F4A-A611-9BEB56DB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87F26-2D35-1541-814C-74D1BF62C286}"/>
              </a:ext>
            </a:extLst>
          </p:cNvPr>
          <p:cNvGraphicFramePr/>
          <p:nvPr/>
        </p:nvGraphicFramePr>
        <p:xfrm>
          <a:off x="838200" y="320842"/>
          <a:ext cx="10515600" cy="120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762E1-75BF-E048-B695-7F8796A5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5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Pros and Cons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Option &lt;1&gt;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Option 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3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dirty="0">
                <a:solidFill>
                  <a:srgbClr val="C00000"/>
                </a:solidFill>
                <a:latin typeface="Telegrafico" charset="0"/>
                <a:ea typeface="Telegrafico" charset="0"/>
                <a:cs typeface="Telegrafico" charset="0"/>
              </a:rPr>
              <a:t>Solution Ratings Matrix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064179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</a:t>
                      </a:r>
                      <a:r>
                        <a:rPr lang="en-US" baseline="0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 &lt;2&gt;</a:t>
                      </a:r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legrafico" charset="0"/>
                          <a:ea typeface="Telegrafico" charset="0"/>
                          <a:cs typeface="Telegrafico" charset="0"/>
                        </a:rPr>
                        <a:t>Option &lt;3&gt;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Resiliency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elegrafico" charset="0"/>
                        <a:ea typeface="Telegrafico" charset="0"/>
                        <a:cs typeface="Telegrafico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Telegrafico" charset="0"/>
                          <a:cs typeface="Telegrafico" charset="0"/>
                        </a:rPr>
                        <a:t>Legend:                         High                       Medium                       Low                           Not Applicable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783974" y="482696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80761" y="48212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36014" y="4821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8689474" y="48269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9055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legrafico" charset="0"/>
                <a:ea typeface="Telegrafico" charset="0"/>
                <a:cs typeface="Telegrafico" charset="0"/>
              </a:rPr>
              <a:t>Recommended solution:  Option &lt;?&gt;</a:t>
            </a:r>
          </a:p>
        </p:txBody>
      </p:sp>
      <p:sp>
        <p:nvSpPr>
          <p:cNvPr id="11" name="Oval 10"/>
          <p:cNvSpPr/>
          <p:nvPr/>
        </p:nvSpPr>
        <p:spPr>
          <a:xfrm>
            <a:off x="5967663" y="3729054"/>
            <a:ext cx="256673" cy="272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30114" y="26114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96513" y="37290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96514" y="4440254"/>
            <a:ext cx="256673" cy="2727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967663" y="3341228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7663" y="444247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96513" y="335488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330113" y="3721426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96513" y="223062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330114" y="2982611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96513" y="410321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67663" y="4114959"/>
            <a:ext cx="256673" cy="27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67663" y="259891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67663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30112" y="4460725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30112" y="410367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6512" y="298673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30111" y="22292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67663" y="2233901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96511" y="2607043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30110" y="3353769"/>
            <a:ext cx="256673" cy="27271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4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 Azure Solutions" id="{0B465790-9184-014F-94B3-AE51FC154F59}" vid="{E9016ED5-906C-0A48-856A-1C57D0EEE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916131780D7548A094C709C7623E92" ma:contentTypeVersion="" ma:contentTypeDescription="Create a new document." ma:contentTypeScope="" ma:versionID="6e29a8927c0598b40748b8f8600e97bb">
  <xsd:schema xmlns:xsd="http://www.w3.org/2001/XMLSchema" xmlns:xs="http://www.w3.org/2001/XMLSchema" xmlns:p="http://schemas.microsoft.com/office/2006/metadata/properties" xmlns:ns2="f529cbb9-f42b-411b-97fb-e371914e87b3" targetNamespace="http://schemas.microsoft.com/office/2006/metadata/properties" ma:root="true" ma:fieldsID="3fb7702352779d10ebb97329fb4224e6" ns2:_="">
    <xsd:import namespace="f529cbb9-f42b-411b-97fb-e371914e87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9cbb9-f42b-411b-97fb-e371914e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5FB37C-F722-4415-BE03-E79E59EC4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29cbb9-f42b-411b-97fb-e371914e87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896F41-7286-4978-BE86-72B090880205}">
  <ds:schemaRefs>
    <ds:schemaRef ds:uri="http://schemas.microsoft.com/office/2006/documentManagement/types"/>
    <ds:schemaRef ds:uri="http://purl.org/dc/dcmitype/"/>
    <ds:schemaRef ds:uri="http://purl.org/dc/elements/1.1/"/>
    <ds:schemaRef ds:uri="f529cbb9-f42b-411b-97fb-e371914e87b3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C60FC38-4CE4-4B87-9888-9BD6C9BA0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Gamecorp</Template>
  <TotalTime>2875</TotalTime>
  <Words>189</Words>
  <Application>Microsoft Macintosh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Telegrafico</vt:lpstr>
      <vt:lpstr>Office Theme</vt:lpstr>
      <vt:lpstr>Assessment of Options</vt:lpstr>
      <vt:lpstr>Agenda</vt:lpstr>
      <vt:lpstr>Problem (Opportunity) Statement</vt:lpstr>
      <vt:lpstr>Functional Requirements</vt:lpstr>
      <vt:lpstr>Non-Functional Requirements</vt:lpstr>
      <vt:lpstr>PowerPoint Presentation</vt:lpstr>
      <vt:lpstr>PowerPoint Presentation</vt:lpstr>
      <vt:lpstr>Pros and Cons</vt:lpstr>
      <vt:lpstr>Solution Ratings Matrix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Options</dc:title>
  <dc:creator>Josh Garverick</dc:creator>
  <cp:lastModifiedBy>Josh Garverick</cp:lastModifiedBy>
  <cp:revision>7</cp:revision>
  <dcterms:created xsi:type="dcterms:W3CDTF">2017-10-31T02:01:35Z</dcterms:created>
  <dcterms:modified xsi:type="dcterms:W3CDTF">2018-12-10T01:02:59Z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0x010100A0916131780D7548A094C709C7623E92</vt:lpwstr>
  </property>
  <property fmtid="{D5CDD505-2E9C-101B-9397-08002B2CF9AE}" pid="3" name="ComplianceAssetId">
    <vt:lpwstr/>
  </property>
  <property fmtid="{D5CDD505-2E9C-101B-9397-08002B2CF9AE}" pid="4" name="Order">
    <vt:r8>232400</vt:r8>
  </property>
  <property fmtid="{D5CDD505-2E9C-101B-9397-08002B2CF9AE}" pid="5" name="_SourceUrl">
    <vt:lpwstr/>
  </property>
  <property fmtid="{D5CDD505-2E9C-101B-9397-08002B2CF9AE}" pid="6" name="_SharedFileIndex">
    <vt:lpwstr/>
  </property>
</Properties>
</file>