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6" r:id="rId7"/>
    <p:sldId id="259" r:id="rId8"/>
    <p:sldId id="291" r:id="rId9"/>
    <p:sldId id="299" r:id="rId10"/>
    <p:sldId id="300" r:id="rId11"/>
    <p:sldId id="301" r:id="rId12"/>
    <p:sldId id="288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DF249-80C9-F34C-B2D1-095E84118655}" v="45" dt="2018-12-09T00:31: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744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81E2-89BD-E842-A936-94C3C24B32EE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B4BB-FC8F-A347-AE9F-3D993D9D3045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gm:t>
    </dgm:pt>
    <dgm:pt modelId="{58641636-6F80-074A-A7AC-11C82FCDB38D}" type="parTrans" cxnId="{7D0F385A-599F-C242-929B-EE006813B683}">
      <dgm:prSet/>
      <dgm:spPr/>
      <dgm:t>
        <a:bodyPr/>
        <a:lstStyle/>
        <a:p>
          <a:endParaRPr lang="en-US"/>
        </a:p>
      </dgm:t>
    </dgm:pt>
    <dgm:pt modelId="{5DD64E1D-DE49-064F-80F9-D3DFB114E9B1}" type="sibTrans" cxnId="{7D0F385A-599F-C242-929B-EE006813B683}">
      <dgm:prSet/>
      <dgm:spPr/>
      <dgm:t>
        <a:bodyPr/>
        <a:lstStyle/>
        <a:p>
          <a:endParaRPr lang="en-US"/>
        </a:p>
      </dgm:t>
    </dgm:pt>
    <dgm:pt modelId="{CE9ED97E-0F73-AC4E-8F0C-DBE94C598A77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E4CB214B-FA5A-F54E-8598-1E7D9A1C1D1B}" type="parTrans" cxnId="{949AC949-81BD-CA4B-A406-333777BC7CF2}">
      <dgm:prSet/>
      <dgm:spPr/>
      <dgm:t>
        <a:bodyPr/>
        <a:lstStyle/>
        <a:p>
          <a:endParaRPr lang="en-US"/>
        </a:p>
      </dgm:t>
    </dgm:pt>
    <dgm:pt modelId="{C14E55C5-E335-D745-99C6-F99AB509C33E}" type="sibTrans" cxnId="{949AC949-81BD-CA4B-A406-333777BC7CF2}">
      <dgm:prSet/>
      <dgm:spPr/>
      <dgm:t>
        <a:bodyPr/>
        <a:lstStyle/>
        <a:p>
          <a:endParaRPr lang="en-US"/>
        </a:p>
      </dgm:t>
    </dgm:pt>
    <dgm:pt modelId="{115B821D-3F6B-B444-835B-5169BB2DBA88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gm:t>
    </dgm:pt>
    <dgm:pt modelId="{1223ABB5-F99E-464A-9DE4-4DCA65860716}" type="parTrans" cxnId="{806016FD-EBF7-BE4D-ADE6-5F3B6D51E8D6}">
      <dgm:prSet/>
      <dgm:spPr/>
      <dgm:t>
        <a:bodyPr/>
        <a:lstStyle/>
        <a:p>
          <a:endParaRPr lang="en-US"/>
        </a:p>
      </dgm:t>
    </dgm:pt>
    <dgm:pt modelId="{106275F0-975B-8B44-A38B-8ED8522ACC64}" type="sibTrans" cxnId="{806016FD-EBF7-BE4D-ADE6-5F3B6D51E8D6}">
      <dgm:prSet/>
      <dgm:spPr/>
      <dgm:t>
        <a:bodyPr/>
        <a:lstStyle/>
        <a:p>
          <a:endParaRPr lang="en-US"/>
        </a:p>
      </dgm:t>
    </dgm:pt>
    <dgm:pt modelId="{171982C9-0426-184C-BC06-CED03CB9D74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5FED3777-270E-D643-8560-2AFE9295328F}" type="parTrans" cxnId="{09D4019D-1540-9E4A-9C31-190A074F82C7}">
      <dgm:prSet/>
      <dgm:spPr/>
      <dgm:t>
        <a:bodyPr/>
        <a:lstStyle/>
        <a:p>
          <a:endParaRPr lang="en-US"/>
        </a:p>
      </dgm:t>
    </dgm:pt>
    <dgm:pt modelId="{3075D80B-237A-9947-B7BA-83CD8D46CA00}" type="sibTrans" cxnId="{09D4019D-1540-9E4A-9C31-190A074F82C7}">
      <dgm:prSet/>
      <dgm:spPr/>
      <dgm:t>
        <a:bodyPr/>
        <a:lstStyle/>
        <a:p>
          <a:endParaRPr lang="en-US"/>
        </a:p>
      </dgm:t>
    </dgm:pt>
    <dgm:pt modelId="{79B4D97D-C5B7-584D-8A9A-76B0FC31ACD0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77FFE213-FBBE-CF4D-A865-ABA8AFA94D76}" type="parTrans" cxnId="{5D9A8A09-256F-624A-8BC8-DBE2BF8B1864}">
      <dgm:prSet/>
      <dgm:spPr/>
      <dgm:t>
        <a:bodyPr/>
        <a:lstStyle/>
        <a:p>
          <a:endParaRPr lang="en-US"/>
        </a:p>
      </dgm:t>
    </dgm:pt>
    <dgm:pt modelId="{16B51738-BF1C-C74A-B3C2-CB56E09C506A}" type="sibTrans" cxnId="{5D9A8A09-256F-624A-8BC8-DBE2BF8B1864}">
      <dgm:prSet/>
      <dgm:spPr/>
      <dgm:t>
        <a:bodyPr/>
        <a:lstStyle/>
        <a:p>
          <a:endParaRPr lang="en-US"/>
        </a:p>
      </dgm:t>
    </dgm:pt>
    <dgm:pt modelId="{DA0BAB01-AA84-FE47-A4B9-115749CD52E3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gm:t>
    </dgm:pt>
    <dgm:pt modelId="{E35EB7BB-9B31-4242-A4A7-CEB4AB6BBC7D}" type="parTrans" cxnId="{966E364A-355F-0644-A0A2-804793CA4457}">
      <dgm:prSet/>
      <dgm:spPr/>
      <dgm:t>
        <a:bodyPr/>
        <a:lstStyle/>
        <a:p>
          <a:endParaRPr lang="en-US"/>
        </a:p>
      </dgm:t>
    </dgm:pt>
    <dgm:pt modelId="{14DA1243-D04E-404D-9D4F-F942B9B0345A}" type="sibTrans" cxnId="{966E364A-355F-0644-A0A2-804793CA4457}">
      <dgm:prSet/>
      <dgm:spPr/>
      <dgm:t>
        <a:bodyPr/>
        <a:lstStyle/>
        <a:p>
          <a:endParaRPr lang="en-US"/>
        </a:p>
      </dgm:t>
    </dgm:pt>
    <dgm:pt modelId="{27326B7A-9A44-9C44-9B97-AECDCE430D1E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0084EBA-052F-9947-8111-7CDD59935D83}" type="parTrans" cxnId="{39996F93-243C-B147-B053-0FBEC965CAFE}">
      <dgm:prSet/>
      <dgm:spPr/>
      <dgm:t>
        <a:bodyPr/>
        <a:lstStyle/>
        <a:p>
          <a:endParaRPr lang="en-US"/>
        </a:p>
      </dgm:t>
    </dgm:pt>
    <dgm:pt modelId="{47451E36-19BD-0F4E-8179-8DF3E84B5FF9}" type="sibTrans" cxnId="{39996F93-243C-B147-B053-0FBEC965CAFE}">
      <dgm:prSet/>
      <dgm:spPr/>
      <dgm:t>
        <a:bodyPr/>
        <a:lstStyle/>
        <a:p>
          <a:endParaRPr lang="en-US"/>
        </a:p>
      </dgm:t>
    </dgm:pt>
    <dgm:pt modelId="{C919B0D9-DDC6-434B-842E-C72DF97BCBD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B32137F-B8DA-1F43-91D6-F81E4AA022A4}" type="parTrans" cxnId="{A8A17FD7-B4DA-FF45-AAFE-0CE0182D984C}">
      <dgm:prSet/>
      <dgm:spPr/>
      <dgm:t>
        <a:bodyPr/>
        <a:lstStyle/>
        <a:p>
          <a:endParaRPr lang="en-US"/>
        </a:p>
      </dgm:t>
    </dgm:pt>
    <dgm:pt modelId="{FB6670A0-1621-7441-AB50-32DBA1B7F416}" type="sibTrans" cxnId="{A8A17FD7-B4DA-FF45-AAFE-0CE0182D984C}">
      <dgm:prSet/>
      <dgm:spPr/>
      <dgm:t>
        <a:bodyPr/>
        <a:lstStyle/>
        <a:p>
          <a:endParaRPr lang="en-US"/>
        </a:p>
      </dgm:t>
    </dgm:pt>
    <dgm:pt modelId="{E385E7C2-5D16-8946-8535-7D355BBF692D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6E27597D-33BB-EE4A-9011-93EAF6E6E12C}" type="parTrans" cxnId="{595CD6EF-0E6B-5A40-94D1-147619214976}">
      <dgm:prSet/>
      <dgm:spPr/>
      <dgm:t>
        <a:bodyPr/>
        <a:lstStyle/>
        <a:p>
          <a:endParaRPr lang="en-US"/>
        </a:p>
      </dgm:t>
    </dgm:pt>
    <dgm:pt modelId="{17EA7DD2-2D09-8145-8CA5-38CF4D18BB5D}" type="sibTrans" cxnId="{595CD6EF-0E6B-5A40-94D1-147619214976}">
      <dgm:prSet/>
      <dgm:spPr/>
      <dgm:t>
        <a:bodyPr/>
        <a:lstStyle/>
        <a:p>
          <a:endParaRPr lang="en-US"/>
        </a:p>
      </dgm:t>
    </dgm:pt>
    <dgm:pt modelId="{9CE3D17F-EBBE-654C-8729-C244C9B26F72}" type="pres">
      <dgm:prSet presAssocID="{D8F181E2-89BD-E842-A936-94C3C24B32E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16F3C3E-27EA-6D49-85A4-43D858AAF653}" type="pres">
      <dgm:prSet presAssocID="{D697B4BB-FC8F-A347-AE9F-3D993D9D3045}" presName="horFlow" presStyleCnt="0"/>
      <dgm:spPr/>
    </dgm:pt>
    <dgm:pt modelId="{67DF5DDE-5461-D74B-ABF1-82D47B55248A}" type="pres">
      <dgm:prSet presAssocID="{D697B4BB-FC8F-A347-AE9F-3D993D9D3045}" presName="bigChev" presStyleLbl="node1" presStyleIdx="0" presStyleCnt="3"/>
      <dgm:spPr/>
    </dgm:pt>
    <dgm:pt modelId="{1A4681DD-E569-A14B-ABAF-EC08B4E719C3}" type="pres">
      <dgm:prSet presAssocID="{E4CB214B-FA5A-F54E-8598-1E7D9A1C1D1B}" presName="parTrans" presStyleCnt="0"/>
      <dgm:spPr/>
    </dgm:pt>
    <dgm:pt modelId="{9D76D0C4-3951-934F-80ED-16635F549917}" type="pres">
      <dgm:prSet presAssocID="{CE9ED97E-0F73-AC4E-8F0C-DBE94C598A77}" presName="node" presStyleLbl="alignAccFollowNode1" presStyleIdx="0" presStyleCnt="6">
        <dgm:presLayoutVars>
          <dgm:bulletEnabled val="1"/>
        </dgm:presLayoutVars>
      </dgm:prSet>
      <dgm:spPr/>
    </dgm:pt>
    <dgm:pt modelId="{FAAF608B-456B-5F4D-8AC7-7E90702983A9}" type="pres">
      <dgm:prSet presAssocID="{D697B4BB-FC8F-A347-AE9F-3D993D9D3045}" presName="vSp" presStyleCnt="0"/>
      <dgm:spPr/>
    </dgm:pt>
    <dgm:pt modelId="{B796BAC2-F147-5B48-B148-745CF13790AB}" type="pres">
      <dgm:prSet presAssocID="{115B821D-3F6B-B444-835B-5169BB2DBA88}" presName="horFlow" presStyleCnt="0"/>
      <dgm:spPr/>
    </dgm:pt>
    <dgm:pt modelId="{BB5DB3C8-0038-EF4B-8337-2BACBE31E5E5}" type="pres">
      <dgm:prSet presAssocID="{115B821D-3F6B-B444-835B-5169BB2DBA88}" presName="bigChev" presStyleLbl="node1" presStyleIdx="1" presStyleCnt="3"/>
      <dgm:spPr/>
    </dgm:pt>
    <dgm:pt modelId="{14151CA1-01EC-5546-8C29-AE19B8B7D7A7}" type="pres">
      <dgm:prSet presAssocID="{5FED3777-270E-D643-8560-2AFE9295328F}" presName="parTrans" presStyleCnt="0"/>
      <dgm:spPr/>
    </dgm:pt>
    <dgm:pt modelId="{BB8890D6-46B6-7E4F-9132-72534F082E95}" type="pres">
      <dgm:prSet presAssocID="{171982C9-0426-184C-BC06-CED03CB9D741}" presName="node" presStyleLbl="alignAccFollowNode1" presStyleIdx="1" presStyleCnt="6">
        <dgm:presLayoutVars>
          <dgm:bulletEnabled val="1"/>
        </dgm:presLayoutVars>
      </dgm:prSet>
      <dgm:spPr/>
    </dgm:pt>
    <dgm:pt modelId="{E04D8E82-B604-4644-8A0F-428BA6A745EC}" type="pres">
      <dgm:prSet presAssocID="{3075D80B-237A-9947-B7BA-83CD8D46CA00}" presName="sibTrans" presStyleCnt="0"/>
      <dgm:spPr/>
    </dgm:pt>
    <dgm:pt modelId="{3FDDF8CB-6B04-CC43-9C5C-903297FD3828}" type="pres">
      <dgm:prSet presAssocID="{79B4D97D-C5B7-584D-8A9A-76B0FC31ACD0}" presName="node" presStyleLbl="alignAccFollowNode1" presStyleIdx="2" presStyleCnt="6">
        <dgm:presLayoutVars>
          <dgm:bulletEnabled val="1"/>
        </dgm:presLayoutVars>
      </dgm:prSet>
      <dgm:spPr/>
    </dgm:pt>
    <dgm:pt modelId="{4CF2FBCE-C9CA-874C-9F64-4C42E1E80115}" type="pres">
      <dgm:prSet presAssocID="{115B821D-3F6B-B444-835B-5169BB2DBA88}" presName="vSp" presStyleCnt="0"/>
      <dgm:spPr/>
    </dgm:pt>
    <dgm:pt modelId="{0C69F2A1-B035-EF42-89B7-6EE0651113B5}" type="pres">
      <dgm:prSet presAssocID="{DA0BAB01-AA84-FE47-A4B9-115749CD52E3}" presName="horFlow" presStyleCnt="0"/>
      <dgm:spPr/>
    </dgm:pt>
    <dgm:pt modelId="{34C76E54-FD4C-DD43-8071-05EF196DFF31}" type="pres">
      <dgm:prSet presAssocID="{DA0BAB01-AA84-FE47-A4B9-115749CD52E3}" presName="bigChev" presStyleLbl="node1" presStyleIdx="2" presStyleCnt="3"/>
      <dgm:spPr/>
    </dgm:pt>
    <dgm:pt modelId="{E130CDD3-3CA3-544F-A3D1-2D291B211AF1}" type="pres">
      <dgm:prSet presAssocID="{A0084EBA-052F-9947-8111-7CDD59935D83}" presName="parTrans" presStyleCnt="0"/>
      <dgm:spPr/>
    </dgm:pt>
    <dgm:pt modelId="{9EF23B31-F39A-6740-9F37-18D8651403B0}" type="pres">
      <dgm:prSet presAssocID="{27326B7A-9A44-9C44-9B97-AECDCE430D1E}" presName="node" presStyleLbl="alignAccFollowNode1" presStyleIdx="3" presStyleCnt="6">
        <dgm:presLayoutVars>
          <dgm:bulletEnabled val="1"/>
        </dgm:presLayoutVars>
      </dgm:prSet>
      <dgm:spPr/>
    </dgm:pt>
    <dgm:pt modelId="{5ADD39B5-6540-EF4C-A5B2-3E1B4B763301}" type="pres">
      <dgm:prSet presAssocID="{47451E36-19BD-0F4E-8179-8DF3E84B5FF9}" presName="sibTrans" presStyleCnt="0"/>
      <dgm:spPr/>
    </dgm:pt>
    <dgm:pt modelId="{5E1B5F1F-BD33-ED49-9C23-F03397E9B578}" type="pres">
      <dgm:prSet presAssocID="{C919B0D9-DDC6-434B-842E-C72DF97BCBD1}" presName="node" presStyleLbl="alignAccFollowNode1" presStyleIdx="4" presStyleCnt="6">
        <dgm:presLayoutVars>
          <dgm:bulletEnabled val="1"/>
        </dgm:presLayoutVars>
      </dgm:prSet>
      <dgm:spPr/>
    </dgm:pt>
    <dgm:pt modelId="{6192E90B-073C-704B-B434-2E7E50EF54AC}" type="pres">
      <dgm:prSet presAssocID="{FB6670A0-1621-7441-AB50-32DBA1B7F416}" presName="sibTrans" presStyleCnt="0"/>
      <dgm:spPr/>
    </dgm:pt>
    <dgm:pt modelId="{90693C74-FB01-6747-A338-CB2D15A4B8D9}" type="pres">
      <dgm:prSet presAssocID="{E385E7C2-5D16-8946-8535-7D355BBF692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D9A8A09-256F-624A-8BC8-DBE2BF8B1864}" srcId="{115B821D-3F6B-B444-835B-5169BB2DBA88}" destId="{79B4D97D-C5B7-584D-8A9A-76B0FC31ACD0}" srcOrd="1" destOrd="0" parTransId="{77FFE213-FBBE-CF4D-A865-ABA8AFA94D76}" sibTransId="{16B51738-BF1C-C74A-B3C2-CB56E09C506A}"/>
    <dgm:cxn modelId="{53F9DB24-090F-9644-B3B3-FA066B3E6E84}" type="presOf" srcId="{171982C9-0426-184C-BC06-CED03CB9D741}" destId="{BB8890D6-46B6-7E4F-9132-72534F082E95}" srcOrd="0" destOrd="0" presId="urn:microsoft.com/office/officeart/2005/8/layout/lProcess3"/>
    <dgm:cxn modelId="{334E553E-B45B-7A47-B8F7-3D3264669CAE}" type="presOf" srcId="{DA0BAB01-AA84-FE47-A4B9-115749CD52E3}" destId="{34C76E54-FD4C-DD43-8071-05EF196DFF31}" srcOrd="0" destOrd="0" presId="urn:microsoft.com/office/officeart/2005/8/layout/lProcess3"/>
    <dgm:cxn modelId="{410B5F41-D9E8-AF48-B156-0BCC2AC78AF0}" type="presOf" srcId="{CE9ED97E-0F73-AC4E-8F0C-DBE94C598A77}" destId="{9D76D0C4-3951-934F-80ED-16635F549917}" srcOrd="0" destOrd="0" presId="urn:microsoft.com/office/officeart/2005/8/layout/lProcess3"/>
    <dgm:cxn modelId="{949AC949-81BD-CA4B-A406-333777BC7CF2}" srcId="{D697B4BB-FC8F-A347-AE9F-3D993D9D3045}" destId="{CE9ED97E-0F73-AC4E-8F0C-DBE94C598A77}" srcOrd="0" destOrd="0" parTransId="{E4CB214B-FA5A-F54E-8598-1E7D9A1C1D1B}" sibTransId="{C14E55C5-E335-D745-99C6-F99AB509C33E}"/>
    <dgm:cxn modelId="{966E364A-355F-0644-A0A2-804793CA4457}" srcId="{D8F181E2-89BD-E842-A936-94C3C24B32EE}" destId="{DA0BAB01-AA84-FE47-A4B9-115749CD52E3}" srcOrd="2" destOrd="0" parTransId="{E35EB7BB-9B31-4242-A4A7-CEB4AB6BBC7D}" sibTransId="{14DA1243-D04E-404D-9D4F-F942B9B0345A}"/>
    <dgm:cxn modelId="{5FB4C24A-594C-6C4E-A04A-F21FC93D35A9}" type="presOf" srcId="{115B821D-3F6B-B444-835B-5169BB2DBA88}" destId="{BB5DB3C8-0038-EF4B-8337-2BACBE31E5E5}" srcOrd="0" destOrd="0" presId="urn:microsoft.com/office/officeart/2005/8/layout/lProcess3"/>
    <dgm:cxn modelId="{347D484E-7DF2-764C-A9B7-A675E8FE6DDE}" type="presOf" srcId="{79B4D97D-C5B7-584D-8A9A-76B0FC31ACD0}" destId="{3FDDF8CB-6B04-CC43-9C5C-903297FD3828}" srcOrd="0" destOrd="0" presId="urn:microsoft.com/office/officeart/2005/8/layout/lProcess3"/>
    <dgm:cxn modelId="{7D0F385A-599F-C242-929B-EE006813B683}" srcId="{D8F181E2-89BD-E842-A936-94C3C24B32EE}" destId="{D697B4BB-FC8F-A347-AE9F-3D993D9D3045}" srcOrd="0" destOrd="0" parTransId="{58641636-6F80-074A-A7AC-11C82FCDB38D}" sibTransId="{5DD64E1D-DE49-064F-80F9-D3DFB114E9B1}"/>
    <dgm:cxn modelId="{823E3C8A-D0AF-F048-A79E-D5A9728E3B09}" type="presOf" srcId="{D697B4BB-FC8F-A347-AE9F-3D993D9D3045}" destId="{67DF5DDE-5461-D74B-ABF1-82D47B55248A}" srcOrd="0" destOrd="0" presId="urn:microsoft.com/office/officeart/2005/8/layout/lProcess3"/>
    <dgm:cxn modelId="{139FBE8C-3974-144D-BE7C-3D29CE4EC908}" type="presOf" srcId="{27326B7A-9A44-9C44-9B97-AECDCE430D1E}" destId="{9EF23B31-F39A-6740-9F37-18D8651403B0}" srcOrd="0" destOrd="0" presId="urn:microsoft.com/office/officeart/2005/8/layout/lProcess3"/>
    <dgm:cxn modelId="{39996F93-243C-B147-B053-0FBEC965CAFE}" srcId="{DA0BAB01-AA84-FE47-A4B9-115749CD52E3}" destId="{27326B7A-9A44-9C44-9B97-AECDCE430D1E}" srcOrd="0" destOrd="0" parTransId="{A0084EBA-052F-9947-8111-7CDD59935D83}" sibTransId="{47451E36-19BD-0F4E-8179-8DF3E84B5FF9}"/>
    <dgm:cxn modelId="{B557D293-B0DD-1946-84C3-C31F532CBC13}" type="presOf" srcId="{C919B0D9-DDC6-434B-842E-C72DF97BCBD1}" destId="{5E1B5F1F-BD33-ED49-9C23-F03397E9B578}" srcOrd="0" destOrd="0" presId="urn:microsoft.com/office/officeart/2005/8/layout/lProcess3"/>
    <dgm:cxn modelId="{09D4019D-1540-9E4A-9C31-190A074F82C7}" srcId="{115B821D-3F6B-B444-835B-5169BB2DBA88}" destId="{171982C9-0426-184C-BC06-CED03CB9D741}" srcOrd="0" destOrd="0" parTransId="{5FED3777-270E-D643-8560-2AFE9295328F}" sibTransId="{3075D80B-237A-9947-B7BA-83CD8D46CA00}"/>
    <dgm:cxn modelId="{3FE457B7-5F7F-C345-8074-5C9820AB6CBC}" type="presOf" srcId="{D8F181E2-89BD-E842-A936-94C3C24B32EE}" destId="{9CE3D17F-EBBE-654C-8729-C244C9B26F72}" srcOrd="0" destOrd="0" presId="urn:microsoft.com/office/officeart/2005/8/layout/lProcess3"/>
    <dgm:cxn modelId="{E1B5F1B7-3D7C-A549-B40E-87805D8EAAB6}" type="presOf" srcId="{E385E7C2-5D16-8946-8535-7D355BBF692D}" destId="{90693C74-FB01-6747-A338-CB2D15A4B8D9}" srcOrd="0" destOrd="0" presId="urn:microsoft.com/office/officeart/2005/8/layout/lProcess3"/>
    <dgm:cxn modelId="{A8A17FD7-B4DA-FF45-AAFE-0CE0182D984C}" srcId="{DA0BAB01-AA84-FE47-A4B9-115749CD52E3}" destId="{C919B0D9-DDC6-434B-842E-C72DF97BCBD1}" srcOrd="1" destOrd="0" parTransId="{AB32137F-B8DA-1F43-91D6-F81E4AA022A4}" sibTransId="{FB6670A0-1621-7441-AB50-32DBA1B7F416}"/>
    <dgm:cxn modelId="{595CD6EF-0E6B-5A40-94D1-147619214976}" srcId="{DA0BAB01-AA84-FE47-A4B9-115749CD52E3}" destId="{E385E7C2-5D16-8946-8535-7D355BBF692D}" srcOrd="2" destOrd="0" parTransId="{6E27597D-33BB-EE4A-9011-93EAF6E6E12C}" sibTransId="{17EA7DD2-2D09-8145-8CA5-38CF4D18BB5D}"/>
    <dgm:cxn modelId="{806016FD-EBF7-BE4D-ADE6-5F3B6D51E8D6}" srcId="{D8F181E2-89BD-E842-A936-94C3C24B32EE}" destId="{115B821D-3F6B-B444-835B-5169BB2DBA88}" srcOrd="1" destOrd="0" parTransId="{1223ABB5-F99E-464A-9DE4-4DCA65860716}" sibTransId="{106275F0-975B-8B44-A38B-8ED8522ACC64}"/>
    <dgm:cxn modelId="{87DF8DFD-E82A-434D-B816-B8C3BD6D3BE5}" type="presParOf" srcId="{9CE3D17F-EBBE-654C-8729-C244C9B26F72}" destId="{C16F3C3E-27EA-6D49-85A4-43D858AAF653}" srcOrd="0" destOrd="0" presId="urn:microsoft.com/office/officeart/2005/8/layout/lProcess3"/>
    <dgm:cxn modelId="{398650B8-40BE-3443-A53B-97E32E3894AC}" type="presParOf" srcId="{C16F3C3E-27EA-6D49-85A4-43D858AAF653}" destId="{67DF5DDE-5461-D74B-ABF1-82D47B55248A}" srcOrd="0" destOrd="0" presId="urn:microsoft.com/office/officeart/2005/8/layout/lProcess3"/>
    <dgm:cxn modelId="{94A3AE2F-A581-CC49-BDAE-ACE2C8B5774B}" type="presParOf" srcId="{C16F3C3E-27EA-6D49-85A4-43D858AAF653}" destId="{1A4681DD-E569-A14B-ABAF-EC08B4E719C3}" srcOrd="1" destOrd="0" presId="urn:microsoft.com/office/officeart/2005/8/layout/lProcess3"/>
    <dgm:cxn modelId="{F7EC3792-82C8-354B-BF0D-F24A6B0013C5}" type="presParOf" srcId="{C16F3C3E-27EA-6D49-85A4-43D858AAF653}" destId="{9D76D0C4-3951-934F-80ED-16635F549917}" srcOrd="2" destOrd="0" presId="urn:microsoft.com/office/officeart/2005/8/layout/lProcess3"/>
    <dgm:cxn modelId="{E2EE62DD-3CD7-BA41-83A7-E7EBC1BA1EAF}" type="presParOf" srcId="{9CE3D17F-EBBE-654C-8729-C244C9B26F72}" destId="{FAAF608B-456B-5F4D-8AC7-7E90702983A9}" srcOrd="1" destOrd="0" presId="urn:microsoft.com/office/officeart/2005/8/layout/lProcess3"/>
    <dgm:cxn modelId="{87C25976-66E4-8D47-BE48-44A351E566A3}" type="presParOf" srcId="{9CE3D17F-EBBE-654C-8729-C244C9B26F72}" destId="{B796BAC2-F147-5B48-B148-745CF13790AB}" srcOrd="2" destOrd="0" presId="urn:microsoft.com/office/officeart/2005/8/layout/lProcess3"/>
    <dgm:cxn modelId="{3D6FC1BC-4ECB-6E48-8272-2343C9747BCC}" type="presParOf" srcId="{B796BAC2-F147-5B48-B148-745CF13790AB}" destId="{BB5DB3C8-0038-EF4B-8337-2BACBE31E5E5}" srcOrd="0" destOrd="0" presId="urn:microsoft.com/office/officeart/2005/8/layout/lProcess3"/>
    <dgm:cxn modelId="{72EEFF7F-B763-BA4A-8E62-A347E19BFC37}" type="presParOf" srcId="{B796BAC2-F147-5B48-B148-745CF13790AB}" destId="{14151CA1-01EC-5546-8C29-AE19B8B7D7A7}" srcOrd="1" destOrd="0" presId="urn:microsoft.com/office/officeart/2005/8/layout/lProcess3"/>
    <dgm:cxn modelId="{3E5C5733-C450-7342-A8C8-232F2795DC02}" type="presParOf" srcId="{B796BAC2-F147-5B48-B148-745CF13790AB}" destId="{BB8890D6-46B6-7E4F-9132-72534F082E95}" srcOrd="2" destOrd="0" presId="urn:microsoft.com/office/officeart/2005/8/layout/lProcess3"/>
    <dgm:cxn modelId="{C3E2CB88-167B-6844-81FA-FDE72DAAFCF0}" type="presParOf" srcId="{B796BAC2-F147-5B48-B148-745CF13790AB}" destId="{E04D8E82-B604-4644-8A0F-428BA6A745EC}" srcOrd="3" destOrd="0" presId="urn:microsoft.com/office/officeart/2005/8/layout/lProcess3"/>
    <dgm:cxn modelId="{B96FAB29-05F7-654F-A110-ED36DB6895B3}" type="presParOf" srcId="{B796BAC2-F147-5B48-B148-745CF13790AB}" destId="{3FDDF8CB-6B04-CC43-9C5C-903297FD3828}" srcOrd="4" destOrd="0" presId="urn:microsoft.com/office/officeart/2005/8/layout/lProcess3"/>
    <dgm:cxn modelId="{479C6830-9AF0-B540-A197-CBCF60C6CEB5}" type="presParOf" srcId="{9CE3D17F-EBBE-654C-8729-C244C9B26F72}" destId="{4CF2FBCE-C9CA-874C-9F64-4C42E1E80115}" srcOrd="3" destOrd="0" presId="urn:microsoft.com/office/officeart/2005/8/layout/lProcess3"/>
    <dgm:cxn modelId="{CB5A33A3-77C2-5D4D-9011-E6F014DAF453}" type="presParOf" srcId="{9CE3D17F-EBBE-654C-8729-C244C9B26F72}" destId="{0C69F2A1-B035-EF42-89B7-6EE0651113B5}" srcOrd="4" destOrd="0" presId="urn:microsoft.com/office/officeart/2005/8/layout/lProcess3"/>
    <dgm:cxn modelId="{5A0F0C56-3B3F-7142-AFAC-5C4F2EC329FF}" type="presParOf" srcId="{0C69F2A1-B035-EF42-89B7-6EE0651113B5}" destId="{34C76E54-FD4C-DD43-8071-05EF196DFF31}" srcOrd="0" destOrd="0" presId="urn:microsoft.com/office/officeart/2005/8/layout/lProcess3"/>
    <dgm:cxn modelId="{5FCAB182-DFDF-C244-88C5-E2C1F2757F8A}" type="presParOf" srcId="{0C69F2A1-B035-EF42-89B7-6EE0651113B5}" destId="{E130CDD3-3CA3-544F-A3D1-2D291B211AF1}" srcOrd="1" destOrd="0" presId="urn:microsoft.com/office/officeart/2005/8/layout/lProcess3"/>
    <dgm:cxn modelId="{280F463C-16D0-9A47-8578-C62B3436964E}" type="presParOf" srcId="{0C69F2A1-B035-EF42-89B7-6EE0651113B5}" destId="{9EF23B31-F39A-6740-9F37-18D8651403B0}" srcOrd="2" destOrd="0" presId="urn:microsoft.com/office/officeart/2005/8/layout/lProcess3"/>
    <dgm:cxn modelId="{79C3A90E-8FAF-4F46-98EF-F717F5CFB60D}" type="presParOf" srcId="{0C69F2A1-B035-EF42-89B7-6EE0651113B5}" destId="{5ADD39B5-6540-EF4C-A5B2-3E1B4B763301}" srcOrd="3" destOrd="0" presId="urn:microsoft.com/office/officeart/2005/8/layout/lProcess3"/>
    <dgm:cxn modelId="{96B7E80D-CAAF-1E4A-952C-85775D7CB586}" type="presParOf" srcId="{0C69F2A1-B035-EF42-89B7-6EE0651113B5}" destId="{5E1B5F1F-BD33-ED49-9C23-F03397E9B578}" srcOrd="4" destOrd="0" presId="urn:microsoft.com/office/officeart/2005/8/layout/lProcess3"/>
    <dgm:cxn modelId="{A6233412-AF5F-4842-BD1F-862602EB6829}" type="presParOf" srcId="{0C69F2A1-B035-EF42-89B7-6EE0651113B5}" destId="{6192E90B-073C-704B-B434-2E7E50EF54AC}" srcOrd="5" destOrd="0" presId="urn:microsoft.com/office/officeart/2005/8/layout/lProcess3"/>
    <dgm:cxn modelId="{6DE2B7A6-0C66-744C-ACE7-700B09715331}" type="presParOf" srcId="{0C69F2A1-B035-EF42-89B7-6EE0651113B5}" destId="{90693C74-FB01-6747-A338-CB2D15A4B8D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/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D794AD4D-BE92-2E47-97AE-1BD0F806DB0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3</a:t>
          </a:r>
        </a:p>
      </dgm:t>
    </dgm:pt>
    <dgm:pt modelId="{211BE9A6-E4D0-6D41-BB47-C96EAB80A203}" type="parTrans" cxnId="{598B18C3-77E0-D64A-BD9C-FBA424705873}">
      <dgm:prSet/>
      <dgm:spPr/>
    </dgm:pt>
    <dgm:pt modelId="{1E807B88-BD40-0F46-ACB9-95317D0CBD74}" type="sibTrans" cxnId="{598B18C3-77E0-D64A-BD9C-FBA424705873}">
      <dgm:prSet/>
      <dgm:spPr/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3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3">
        <dgm:presLayoutVars>
          <dgm:bulletEnabled val="1"/>
        </dgm:presLayoutVars>
      </dgm:prSet>
      <dgm:spPr/>
    </dgm:pt>
    <dgm:pt modelId="{C227042A-CC13-4549-A914-D7F6F06F0848}" type="pres">
      <dgm:prSet presAssocID="{58CBC04A-E098-5448-9AC2-17E11083EF9C}" presName="parSpace" presStyleCnt="0"/>
      <dgm:spPr/>
    </dgm:pt>
    <dgm:pt modelId="{95EE326C-7AB0-7346-9A06-846F32E3E899}" type="pres">
      <dgm:prSet presAssocID="{D794AD4D-BE92-2E47-97AE-1BD0F806DB0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92BD702-8077-A549-93EB-7A8511A44A72}" type="presOf" srcId="{D794AD4D-BE92-2E47-97AE-1BD0F806DB01}" destId="{95EE326C-7AB0-7346-9A06-846F32E3E899}" srcOrd="0" destOrd="0" presId="urn:microsoft.com/office/officeart/2005/8/layout/hChevron3"/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598B18C3-77E0-D64A-BD9C-FBA424705873}" srcId="{BD2C9733-093F-6440-9821-E848E9E0922B}" destId="{D794AD4D-BE92-2E47-97AE-1BD0F806DB01}" srcOrd="2" destOrd="0" parTransId="{211BE9A6-E4D0-6D41-BB47-C96EAB80A203}" sibTransId="{1E807B88-BD40-0F46-ACB9-95317D0CBD74}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  <dgm:cxn modelId="{C10BA593-2146-2D42-A882-F1CAE5E9032C}" type="presParOf" srcId="{735F9A36-C70E-824F-BF8F-98AD15DAC4EB}" destId="{C227042A-CC13-4549-A914-D7F6F06F0848}" srcOrd="3" destOrd="0" presId="urn:microsoft.com/office/officeart/2005/8/layout/hChevron3"/>
    <dgm:cxn modelId="{7D2D1AA0-EF72-724A-92B2-AD1D9AFCEFD8}" type="presParOf" srcId="{735F9A36-C70E-824F-BF8F-98AD15DAC4EB}" destId="{95EE326C-7AB0-7346-9A06-846F32E3E89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87E8B3E3-D8AC-7D49-BA89-7171E7C27F66}">
      <dgm:prSet phldrT="[Text]"/>
      <dgm:spPr>
        <a:solidFill>
          <a:srgbClr val="A5300F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56032" tIns="128016" rIns="64008" bIns="128016" numCol="1" spcCol="1270" anchor="ctr" anchorCtr="0"/>
        <a:lstStyle/>
        <a:p>
          <a:r>
            <a:rPr lang="en-US" dirty="0">
              <a:latin typeface="Telegrafico" panose="020B0603050202020204" pitchFamily="34" charset="0"/>
            </a:rPr>
            <a:t>Option 3</a:t>
          </a:r>
        </a:p>
      </dgm:t>
    </dgm:pt>
    <dgm:pt modelId="{8CDF3C15-BA6B-2A44-9E75-0393AEDE88BC}" type="parTrans" cxnId="{911DCBD8-9E82-5246-988C-EE373064E57F}">
      <dgm:prSet/>
      <dgm:spPr/>
      <dgm:t>
        <a:bodyPr/>
        <a:lstStyle/>
        <a:p>
          <a:endParaRPr lang="en-US"/>
        </a:p>
      </dgm:t>
    </dgm:pt>
    <dgm:pt modelId="{7D5E1197-C4D4-5947-BC3F-838FADC22D2A}" type="sibTrans" cxnId="{911DCBD8-9E82-5246-988C-EE373064E57F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3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3">
        <dgm:presLayoutVars>
          <dgm:bulletEnabled val="1"/>
        </dgm:presLayoutVars>
      </dgm:prSet>
      <dgm:spPr/>
    </dgm:pt>
    <dgm:pt modelId="{D16668B9-FCB0-C34F-8A52-C629E1D1CD54}" type="pres">
      <dgm:prSet presAssocID="{58CBC04A-E098-5448-9AC2-17E11083EF9C}" presName="parSpace" presStyleCnt="0"/>
      <dgm:spPr/>
    </dgm:pt>
    <dgm:pt modelId="{983959C3-CA1D-9E4B-AFB2-0EA67770AFEF}" type="pres">
      <dgm:prSet presAssocID="{87E8B3E3-D8AC-7D49-BA89-7171E7C27F66}" presName="parTxOnly" presStyleLbl="node1" presStyleIdx="2" presStyleCnt="3">
        <dgm:presLayoutVars>
          <dgm:bulletEnabled val="1"/>
        </dgm:presLayoutVars>
      </dgm:prSet>
      <dgm:spPr>
        <a:xfrm>
          <a:off x="6470072" y="0"/>
          <a:ext cx="4040906" cy="1203158"/>
        </a:xfrm>
        <a:prstGeom prst="chevron">
          <a:avLst/>
        </a:prstGeom>
      </dgm:spPr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40527D68-6B91-B44A-AB72-C6E85746D781}" type="presOf" srcId="{87E8B3E3-D8AC-7D49-BA89-7171E7C27F66}" destId="{983959C3-CA1D-9E4B-AFB2-0EA67770AFEF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911DCBD8-9E82-5246-988C-EE373064E57F}" srcId="{BD2C9733-093F-6440-9821-E848E9E0922B}" destId="{87E8B3E3-D8AC-7D49-BA89-7171E7C27F66}" srcOrd="2" destOrd="0" parTransId="{8CDF3C15-BA6B-2A44-9E75-0393AEDE88BC}" sibTransId="{7D5E1197-C4D4-5947-BC3F-838FADC22D2A}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  <dgm:cxn modelId="{7C21064F-F3BE-5048-B23C-FD6CE6F8D25C}" type="presParOf" srcId="{735F9A36-C70E-824F-BF8F-98AD15DAC4EB}" destId="{D16668B9-FCB0-C34F-8A52-C629E1D1CD54}" srcOrd="3" destOrd="0" presId="urn:microsoft.com/office/officeart/2005/8/layout/hChevron3"/>
    <dgm:cxn modelId="{E007F54B-1F3D-5946-BA72-C8BDA7D36EC4}" type="presParOf" srcId="{735F9A36-C70E-824F-BF8F-98AD15DAC4EB}" destId="{983959C3-CA1D-9E4B-AFB2-0EA67770AF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4700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 custT="1"/>
      <dgm:spPr>
        <a:solidFill>
          <a:srgbClr val="A5300F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56032" tIns="128016" rIns="64008" bIns="128016" numCol="1" spcCol="1270" anchor="ctr" anchorCtr="0"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Telegrafico" panose="020B0603050202020204" pitchFamily="34" charset="0"/>
              <a:ea typeface="+mn-ea"/>
              <a:cs typeface="+mn-cs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87E8B3E3-D8AC-7D49-BA89-7171E7C27F66}">
      <dgm:prSet phldrT="[Text]" custT="1"/>
      <dgm:spPr>
        <a:solidFill>
          <a:srgbClr val="A5300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8024" tIns="125349" rIns="62675" bIns="125349" numCol="1" spcCol="1270" anchor="ctr" anchorCtr="0"/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Telegrafico" panose="020B0603050202020204" pitchFamily="34" charset="0"/>
              <a:ea typeface="+mn-ea"/>
              <a:cs typeface="+mn-cs"/>
            </a:rPr>
            <a:t>Option 3</a:t>
          </a:r>
        </a:p>
      </dgm:t>
    </dgm:pt>
    <dgm:pt modelId="{8CDF3C15-BA6B-2A44-9E75-0393AEDE88BC}" type="parTrans" cxnId="{911DCBD8-9E82-5246-988C-EE373064E57F}">
      <dgm:prSet/>
      <dgm:spPr/>
      <dgm:t>
        <a:bodyPr/>
        <a:lstStyle/>
        <a:p>
          <a:endParaRPr lang="en-US"/>
        </a:p>
      </dgm:t>
    </dgm:pt>
    <dgm:pt modelId="{7D5E1197-C4D4-5947-BC3F-838FADC22D2A}" type="sibTrans" cxnId="{911DCBD8-9E82-5246-988C-EE373064E57F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3" custLinFactNeighborX="-572" custLinFactNeighborY="8291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3">
        <dgm:presLayoutVars>
          <dgm:bulletEnabled val="1"/>
        </dgm:presLayoutVars>
      </dgm:prSet>
      <dgm:spPr>
        <a:xfrm>
          <a:off x="3237346" y="0"/>
          <a:ext cx="4040906" cy="1203158"/>
        </a:xfrm>
        <a:prstGeom prst="chevron">
          <a:avLst/>
        </a:prstGeom>
      </dgm:spPr>
    </dgm:pt>
    <dgm:pt modelId="{D16668B9-FCB0-C34F-8A52-C629E1D1CD54}" type="pres">
      <dgm:prSet presAssocID="{58CBC04A-E098-5448-9AC2-17E11083EF9C}" presName="parSpace" presStyleCnt="0"/>
      <dgm:spPr/>
    </dgm:pt>
    <dgm:pt modelId="{983959C3-CA1D-9E4B-AFB2-0EA67770AFEF}" type="pres">
      <dgm:prSet presAssocID="{87E8B3E3-D8AC-7D49-BA89-7171E7C27F66}" presName="parTxOnly" presStyleLbl="node1" presStyleIdx="2" presStyleCnt="3">
        <dgm:presLayoutVars>
          <dgm:bulletEnabled val="1"/>
        </dgm:presLayoutVars>
      </dgm:prSet>
      <dgm:spPr>
        <a:xfrm>
          <a:off x="6470072" y="0"/>
          <a:ext cx="4040906" cy="1203158"/>
        </a:xfrm>
        <a:prstGeom prst="chevron">
          <a:avLst/>
        </a:prstGeom>
      </dgm:spPr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40527D68-6B91-B44A-AB72-C6E85746D781}" type="presOf" srcId="{87E8B3E3-D8AC-7D49-BA89-7171E7C27F66}" destId="{983959C3-CA1D-9E4B-AFB2-0EA67770AFEF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911DCBD8-9E82-5246-988C-EE373064E57F}" srcId="{BD2C9733-093F-6440-9821-E848E9E0922B}" destId="{87E8B3E3-D8AC-7D49-BA89-7171E7C27F66}" srcOrd="2" destOrd="0" parTransId="{8CDF3C15-BA6B-2A44-9E75-0393AEDE88BC}" sibTransId="{7D5E1197-C4D4-5947-BC3F-838FADC22D2A}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  <dgm:cxn modelId="{7C21064F-F3BE-5048-B23C-FD6CE6F8D25C}" type="presParOf" srcId="{735F9A36-C70E-824F-BF8F-98AD15DAC4EB}" destId="{D16668B9-FCB0-C34F-8A52-C629E1D1CD54}" srcOrd="3" destOrd="0" presId="urn:microsoft.com/office/officeart/2005/8/layout/hChevron3"/>
    <dgm:cxn modelId="{E007F54B-1F3D-5946-BA72-C8BDA7D36EC4}" type="presParOf" srcId="{735F9A36-C70E-824F-BF8F-98AD15DAC4EB}" destId="{983959C3-CA1D-9E4B-AFB2-0EA67770AFE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F5DDE-5461-D74B-ABF1-82D47B55248A}">
      <dsp:nvSpPr>
        <dsp:cNvPr id="0" name=""/>
        <dsp:cNvSpPr/>
      </dsp:nvSpPr>
      <dsp:spPr>
        <a:xfrm>
          <a:off x="3707" y="26354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sp:txBody>
      <dsp:txXfrm>
        <a:off x="384119" y="263547"/>
        <a:ext cx="1141236" cy="760824"/>
      </dsp:txXfrm>
    </dsp:sp>
    <dsp:sp modelId="{9D76D0C4-3951-934F-80ED-16635F549917}">
      <dsp:nvSpPr>
        <dsp:cNvPr id="0" name=""/>
        <dsp:cNvSpPr/>
      </dsp:nvSpPr>
      <dsp:spPr>
        <a:xfrm>
          <a:off x="1658500" y="32821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328217"/>
        <a:ext cx="947226" cy="631484"/>
      </dsp:txXfrm>
    </dsp:sp>
    <dsp:sp modelId="{BB5DB3C8-0038-EF4B-8337-2BACBE31E5E5}">
      <dsp:nvSpPr>
        <dsp:cNvPr id="0" name=""/>
        <dsp:cNvSpPr/>
      </dsp:nvSpPr>
      <dsp:spPr>
        <a:xfrm>
          <a:off x="3707" y="113088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sp:txBody>
      <dsp:txXfrm>
        <a:off x="384119" y="1130887"/>
        <a:ext cx="1141236" cy="760824"/>
      </dsp:txXfrm>
    </dsp:sp>
    <dsp:sp modelId="{BB8890D6-46B6-7E4F-9132-72534F082E95}">
      <dsp:nvSpPr>
        <dsp:cNvPr id="0" name=""/>
        <dsp:cNvSpPr/>
      </dsp:nvSpPr>
      <dsp:spPr>
        <a:xfrm>
          <a:off x="1658500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1195557"/>
        <a:ext cx="947226" cy="631484"/>
      </dsp:txXfrm>
    </dsp:sp>
    <dsp:sp modelId="{3FDDF8CB-6B04-CC43-9C5C-903297FD3828}">
      <dsp:nvSpPr>
        <dsp:cNvPr id="0" name=""/>
        <dsp:cNvSpPr/>
      </dsp:nvSpPr>
      <dsp:spPr>
        <a:xfrm>
          <a:off x="3016191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1195557"/>
        <a:ext cx="947226" cy="631484"/>
      </dsp:txXfrm>
    </dsp:sp>
    <dsp:sp modelId="{34C76E54-FD4C-DD43-8071-05EF196DFF31}">
      <dsp:nvSpPr>
        <dsp:cNvPr id="0" name=""/>
        <dsp:cNvSpPr/>
      </dsp:nvSpPr>
      <dsp:spPr>
        <a:xfrm>
          <a:off x="3707" y="199822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sp:txBody>
      <dsp:txXfrm>
        <a:off x="384119" y="1998227"/>
        <a:ext cx="1141236" cy="760824"/>
      </dsp:txXfrm>
    </dsp:sp>
    <dsp:sp modelId="{9EF23B31-F39A-6740-9F37-18D8651403B0}">
      <dsp:nvSpPr>
        <dsp:cNvPr id="0" name=""/>
        <dsp:cNvSpPr/>
      </dsp:nvSpPr>
      <dsp:spPr>
        <a:xfrm>
          <a:off x="1658500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2062897"/>
        <a:ext cx="947226" cy="631484"/>
      </dsp:txXfrm>
    </dsp:sp>
    <dsp:sp modelId="{5E1B5F1F-BD33-ED49-9C23-F03397E9B578}">
      <dsp:nvSpPr>
        <dsp:cNvPr id="0" name=""/>
        <dsp:cNvSpPr/>
      </dsp:nvSpPr>
      <dsp:spPr>
        <a:xfrm>
          <a:off x="3016191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2062897"/>
        <a:ext cx="947226" cy="631484"/>
      </dsp:txXfrm>
    </dsp:sp>
    <dsp:sp modelId="{90693C74-FB01-6747-A338-CB2D15A4B8D9}">
      <dsp:nvSpPr>
        <dsp:cNvPr id="0" name=""/>
        <dsp:cNvSpPr/>
      </dsp:nvSpPr>
      <dsp:spPr>
        <a:xfrm>
          <a:off x="4373882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4689624" y="2062897"/>
        <a:ext cx="947226" cy="63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4621" y="0"/>
          <a:ext cx="4040906" cy="120315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elegrafico" panose="020B0603050202020204" pitchFamily="34" charset="0"/>
            </a:rPr>
            <a:t>Option 1</a:t>
          </a:r>
        </a:p>
      </dsp:txBody>
      <dsp:txXfrm>
        <a:off x="4621" y="0"/>
        <a:ext cx="3740117" cy="1203158"/>
      </dsp:txXfrm>
    </dsp:sp>
    <dsp:sp modelId="{7A59B58A-3599-FE43-8B28-79C511A653A9}">
      <dsp:nvSpPr>
        <dsp:cNvPr id="0" name=""/>
        <dsp:cNvSpPr/>
      </dsp:nvSpPr>
      <dsp:spPr>
        <a:xfrm>
          <a:off x="3237346" y="0"/>
          <a:ext cx="4040906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elegrafico" panose="020B0603050202020204" pitchFamily="34" charset="0"/>
            </a:rPr>
            <a:t>Option 2</a:t>
          </a:r>
        </a:p>
      </dsp:txBody>
      <dsp:txXfrm>
        <a:off x="3838925" y="0"/>
        <a:ext cx="2837748" cy="1203158"/>
      </dsp:txXfrm>
    </dsp:sp>
    <dsp:sp modelId="{95EE326C-7AB0-7346-9A06-846F32E3E899}">
      <dsp:nvSpPr>
        <dsp:cNvPr id="0" name=""/>
        <dsp:cNvSpPr/>
      </dsp:nvSpPr>
      <dsp:spPr>
        <a:xfrm>
          <a:off x="6470072" y="0"/>
          <a:ext cx="4040906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28016" rIns="64008" bIns="12801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elegrafico" panose="020B0603050202020204" pitchFamily="34" charset="0"/>
            </a:rPr>
            <a:t>Option 3</a:t>
          </a:r>
        </a:p>
      </dsp:txBody>
      <dsp:txXfrm>
        <a:off x="7071651" y="0"/>
        <a:ext cx="2837748" cy="1203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4621" y="0"/>
          <a:ext cx="4040906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698" tIns="125349" rIns="62675" bIns="125349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Telegrafico" panose="020B0603050202020204" pitchFamily="34" charset="0"/>
            </a:rPr>
            <a:t>Option 1</a:t>
          </a:r>
        </a:p>
      </dsp:txBody>
      <dsp:txXfrm>
        <a:off x="4621" y="0"/>
        <a:ext cx="3740117" cy="1203158"/>
      </dsp:txXfrm>
    </dsp:sp>
    <dsp:sp modelId="{7A59B58A-3599-FE43-8B28-79C511A653A9}">
      <dsp:nvSpPr>
        <dsp:cNvPr id="0" name=""/>
        <dsp:cNvSpPr/>
      </dsp:nvSpPr>
      <dsp:spPr>
        <a:xfrm>
          <a:off x="3237346" y="0"/>
          <a:ext cx="4040906" cy="120315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125349" rIns="62675" bIns="12534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Telegrafico" panose="020B0603050202020204" pitchFamily="34" charset="0"/>
            </a:rPr>
            <a:t>Option 2</a:t>
          </a:r>
        </a:p>
      </dsp:txBody>
      <dsp:txXfrm>
        <a:off x="3838925" y="0"/>
        <a:ext cx="2837748" cy="1203158"/>
      </dsp:txXfrm>
    </dsp:sp>
    <dsp:sp modelId="{983959C3-CA1D-9E4B-AFB2-0EA67770AFEF}">
      <dsp:nvSpPr>
        <dsp:cNvPr id="0" name=""/>
        <dsp:cNvSpPr/>
      </dsp:nvSpPr>
      <dsp:spPr>
        <a:xfrm>
          <a:off x="6470072" y="0"/>
          <a:ext cx="4040906" cy="1203158"/>
        </a:xfrm>
        <a:prstGeom prst="chevron">
          <a:avLst/>
        </a:prstGeom>
        <a:solidFill>
          <a:srgbClr val="A5300F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Telegrafico" panose="020B0603050202020204" pitchFamily="34" charset="0"/>
            </a:rPr>
            <a:t>Option 3</a:t>
          </a:r>
        </a:p>
      </dsp:txBody>
      <dsp:txXfrm>
        <a:off x="7071651" y="0"/>
        <a:ext cx="2837748" cy="1203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0" y="0"/>
          <a:ext cx="4040906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698" tIns="125349" rIns="62675" bIns="125349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Telegrafico" panose="020B0603050202020204" pitchFamily="34" charset="0"/>
            </a:rPr>
            <a:t>Option 1</a:t>
          </a:r>
        </a:p>
      </dsp:txBody>
      <dsp:txXfrm>
        <a:off x="0" y="0"/>
        <a:ext cx="3740117" cy="1203158"/>
      </dsp:txXfrm>
    </dsp:sp>
    <dsp:sp modelId="{7A59B58A-3599-FE43-8B28-79C511A653A9}">
      <dsp:nvSpPr>
        <dsp:cNvPr id="0" name=""/>
        <dsp:cNvSpPr/>
      </dsp:nvSpPr>
      <dsp:spPr>
        <a:xfrm>
          <a:off x="3237346" y="0"/>
          <a:ext cx="4040906" cy="1203158"/>
        </a:xfrm>
        <a:prstGeom prst="chevron">
          <a:avLst/>
        </a:prstGeom>
        <a:solidFill>
          <a:srgbClr val="A5300F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28016" rIns="64008" bIns="128016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Telegrafico" panose="020B0603050202020204" pitchFamily="34" charset="0"/>
              <a:ea typeface="+mn-ea"/>
              <a:cs typeface="+mn-cs"/>
            </a:rPr>
            <a:t>Option 2</a:t>
          </a:r>
        </a:p>
      </dsp:txBody>
      <dsp:txXfrm>
        <a:off x="3838925" y="0"/>
        <a:ext cx="2837748" cy="1203158"/>
      </dsp:txXfrm>
    </dsp:sp>
    <dsp:sp modelId="{983959C3-CA1D-9E4B-AFB2-0EA67770AFEF}">
      <dsp:nvSpPr>
        <dsp:cNvPr id="0" name=""/>
        <dsp:cNvSpPr/>
      </dsp:nvSpPr>
      <dsp:spPr>
        <a:xfrm>
          <a:off x="6470072" y="0"/>
          <a:ext cx="4040906" cy="1203158"/>
        </a:xfrm>
        <a:prstGeom prst="chevron">
          <a:avLst/>
        </a:prstGeom>
        <a:solidFill>
          <a:srgbClr val="A5300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125349" rIns="62675" bIns="125349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Telegrafico" panose="020B0603050202020204" pitchFamily="34" charset="0"/>
              <a:ea typeface="+mn-ea"/>
              <a:cs typeface="+mn-cs"/>
            </a:rPr>
            <a:t>Option 3</a:t>
          </a:r>
        </a:p>
      </dsp:txBody>
      <dsp:txXfrm>
        <a:off x="7071651" y="0"/>
        <a:ext cx="2837748" cy="1203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6FC7-13E6-BF4E-BB35-D4FAC27380B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5F45-A21D-1640-92CA-CF9C2127C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5F45-A21D-1640-92CA-CF9C2127C6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05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5F45-A21D-1640-92CA-CF9C2127C6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82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5F45-A21D-1640-92CA-CF9C2127C6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58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AE54-769C-8445-ABDD-49EB6B7CD10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Assessment of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elegrafico" charset="0"/>
                <a:ea typeface="Telegrafico" charset="0"/>
                <a:cs typeface="Telegrafico" charset="0"/>
              </a:rPr>
              <a:t>Point of Sale (POS) Integrations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1866313"/>
              </p:ext>
            </p:extLst>
          </p:nvPr>
        </p:nvGraphicFramePr>
        <p:xfrm>
          <a:off x="3111566" y="746849"/>
          <a:ext cx="5956300" cy="302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6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Solution Ratings Matrix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032991"/>
              </p:ext>
            </p:extLst>
          </p:nvPr>
        </p:nvGraphicFramePr>
        <p:xfrm>
          <a:off x="838200" y="1825625"/>
          <a:ext cx="10064179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  <a:r>
                        <a:rPr lang="en-US" baseline="0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 &lt;2&gt;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Resiliency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Legend:                         High                       Medium                       Low                           Not Applicable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783974" y="482696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80761" y="48212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36014" y="4821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9474" y="48269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905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elegrafico" charset="0"/>
                <a:ea typeface="Telegrafico" charset="0"/>
                <a:cs typeface="Telegrafico" charset="0"/>
              </a:rPr>
              <a:t>Recommended solution:  Option &lt;?&gt;</a:t>
            </a:r>
          </a:p>
        </p:txBody>
      </p:sp>
      <p:sp>
        <p:nvSpPr>
          <p:cNvPr id="11" name="Oval 10"/>
          <p:cNvSpPr/>
          <p:nvPr/>
        </p:nvSpPr>
        <p:spPr>
          <a:xfrm>
            <a:off x="5967663" y="37290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330114" y="26114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96513" y="37290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96514" y="4440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67663" y="3341228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67663" y="444247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96513" y="335488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330113" y="372142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96513" y="223062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30114" y="298261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96513" y="410321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67663" y="411495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67663" y="259891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7663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30112" y="4460725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30112" y="410367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96512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330111" y="22292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7663" y="22339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96511" y="260704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330110" y="33537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Discuss follow ups, action items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Discuss any risk mitigation or impediment clearing</a:t>
            </a:r>
          </a:p>
        </p:txBody>
      </p:sp>
    </p:spTree>
    <p:extLst>
      <p:ext uri="{BB962C8B-B14F-4D97-AF65-F5344CB8AC3E}">
        <p14:creationId xmlns:p14="http://schemas.microsoft.com/office/powerpoint/2010/main" val="11743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Problem/Opportunity Statement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Relevant Requirements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Functional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Non-Functional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Review of Options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Pros and Cons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Solution Ratings Matrix</a:t>
            </a:r>
          </a:p>
        </p:txBody>
      </p:sp>
    </p:spTree>
    <p:extLst>
      <p:ext uri="{BB962C8B-B14F-4D97-AF65-F5344CB8AC3E}">
        <p14:creationId xmlns:p14="http://schemas.microsoft.com/office/powerpoint/2010/main" val="17606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Problem (Opportunity)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Telegrafico" charset="0"/>
                <a:cs typeface="Telegrafico" charset="0"/>
              </a:rPr>
              <a:t>Gamecorp is undergoing a migration to a new point of sale (POS) system, which includes inventory management as a service.  There is a need to ensure all POS machines experience minimal disruption as the cutover to the new inventory system occurs.</a:t>
            </a:r>
          </a:p>
          <a:p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1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Existing point of sale locations require the ability to communicate with the inventory management system. 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Not all locations will be receiving POS upgrades at the same time.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The interface to the inventory management system must be flexible enough to abstract the underlying data source away from the POS.</a:t>
            </a:r>
          </a:p>
          <a:p>
            <a:endParaRPr lang="en-US" dirty="0"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Must be highly available for retail locations in all regions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Must have minimal latency in transactions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Must adhere to an open standard for information transmission</a:t>
            </a:r>
          </a:p>
        </p:txBody>
      </p:sp>
    </p:spTree>
    <p:extLst>
      <p:ext uri="{BB962C8B-B14F-4D97-AF65-F5344CB8AC3E}">
        <p14:creationId xmlns:p14="http://schemas.microsoft.com/office/powerpoint/2010/main" val="7821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334785"/>
              </p:ext>
            </p:extLst>
          </p:nvPr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03D4B-96D4-1F4A-A611-9BEB56DB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966844"/>
              </p:ext>
            </p:extLst>
          </p:nvPr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762E1-75BF-E048-B695-7F8796A5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609356"/>
              </p:ext>
            </p:extLst>
          </p:nvPr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762E1-75BF-E048-B695-7F8796A5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82071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6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 Azure Solutions" id="{0B465790-9184-014F-94B3-AE51FC154F59}" vid="{E9016ED5-906C-0A48-856A-1C57D0EEE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916131780D7548A094C709C7623E92" ma:contentTypeVersion="" ma:contentTypeDescription="Create a new document." ma:contentTypeScope="" ma:versionID="6e29a8927c0598b40748b8f8600e97bb">
  <xsd:schema xmlns:xsd="http://www.w3.org/2001/XMLSchema" xmlns:xs="http://www.w3.org/2001/XMLSchema" xmlns:p="http://schemas.microsoft.com/office/2006/metadata/properties" xmlns:ns2="f529cbb9-f42b-411b-97fb-e371914e87b3" targetNamespace="http://schemas.microsoft.com/office/2006/metadata/properties" ma:root="true" ma:fieldsID="3fb7702352779d10ebb97329fb4224e6" ns2:_="">
    <xsd:import namespace="f529cbb9-f42b-411b-97fb-e371914e8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9cbb9-f42b-411b-97fb-e371914e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157E4A-BBC0-4A73-BC63-2B43F1257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74B9CE-13C0-482A-8CDF-C23D33EDA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29cbb9-f42b-411b-97fb-e371914e87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31AB34-CCBA-4ECE-B5C6-13467965A882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529cbb9-f42b-411b-97fb-e371914e87b3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Gamecorp</Template>
  <TotalTime>4445</TotalTime>
  <Words>264</Words>
  <Application>Microsoft Macintosh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Telegrafico</vt:lpstr>
      <vt:lpstr>Office Theme</vt:lpstr>
      <vt:lpstr>Assessment of Options</vt:lpstr>
      <vt:lpstr>Agenda</vt:lpstr>
      <vt:lpstr>Problem (Opportunity) Statement</vt:lpstr>
      <vt:lpstr>Functional Requirements</vt:lpstr>
      <vt:lpstr>Non-Functional Requirements</vt:lpstr>
      <vt:lpstr>PowerPoint Presentation</vt:lpstr>
      <vt:lpstr>PowerPoint Presentation</vt:lpstr>
      <vt:lpstr>PowerPoint Presentation</vt:lpstr>
      <vt:lpstr>Pros and Cons</vt:lpstr>
      <vt:lpstr>Solution Ratings Matrix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Options</dc:title>
  <dc:creator>Josh Garverick</dc:creator>
  <cp:lastModifiedBy>Josh Garverick</cp:lastModifiedBy>
  <cp:revision>4</cp:revision>
  <dcterms:created xsi:type="dcterms:W3CDTF">2017-10-31T02:01:35Z</dcterms:created>
  <dcterms:modified xsi:type="dcterms:W3CDTF">2018-12-10T01:02:25Z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0x010100A0916131780D7548A094C709C7623E92</vt:lpwstr>
  </property>
  <property fmtid="{D5CDD505-2E9C-101B-9397-08002B2CF9AE}" pid="3" name="ComplianceAssetId">
    <vt:lpwstr/>
  </property>
  <property fmtid="{D5CDD505-2E9C-101B-9397-08002B2CF9AE}" pid="4" name="Order">
    <vt:r8>232300</vt:r8>
  </property>
  <property fmtid="{D5CDD505-2E9C-101B-9397-08002B2CF9AE}" pid="5" name="_SourceUrl">
    <vt:lpwstr/>
  </property>
  <property fmtid="{D5CDD505-2E9C-101B-9397-08002B2CF9AE}" pid="6" name="_SharedFileIndex">
    <vt:lpwstr/>
  </property>
</Properties>
</file>