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Westfall" userId="3efc37ee859fa5b9" providerId="LiveId" clId="{EE9980E0-2483-F649-8D69-C9CC9E71FED9}"/>
    <pc:docChg chg="modSld">
      <pc:chgData name="Jon Westfall" userId="3efc37ee859fa5b9" providerId="LiveId" clId="{EE9980E0-2483-F649-8D69-C9CC9E71FED9}" dt="2020-04-06T19:41:34.198" v="1" actId="14100"/>
      <pc:docMkLst>
        <pc:docMk/>
      </pc:docMkLst>
      <pc:sldChg chg="modSp">
        <pc:chgData name="Jon Westfall" userId="3efc37ee859fa5b9" providerId="LiveId" clId="{EE9980E0-2483-F649-8D69-C9CC9E71FED9}" dt="2020-04-06T19:41:19.654" v="0" actId="14100"/>
        <pc:sldMkLst>
          <pc:docMk/>
          <pc:sldMk cId="0" sldId="258"/>
        </pc:sldMkLst>
        <pc:graphicFrameChg chg="modGraphic">
          <ac:chgData name="Jon Westfall" userId="3efc37ee859fa5b9" providerId="LiveId" clId="{EE9980E0-2483-F649-8D69-C9CC9E71FED9}" dt="2020-04-06T19:41:19.654" v="0" actId="14100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">
        <pc:chgData name="Jon Westfall" userId="3efc37ee859fa5b9" providerId="LiveId" clId="{EE9980E0-2483-F649-8D69-C9CC9E71FED9}" dt="2020-04-06T19:41:34.198" v="1" actId="14100"/>
        <pc:sldMkLst>
          <pc:docMk/>
          <pc:sldMk cId="0" sldId="259"/>
        </pc:sldMkLst>
        <pc:graphicFrameChg chg="modGraphic">
          <ac:chgData name="Jon Westfall" userId="3efc37ee859fa5b9" providerId="LiveId" clId="{EE9980E0-2483-F649-8D69-C9CC9E71FED9}" dt="2020-04-06T19:41:34.198" v="1" actId="14100"/>
          <ac:graphicFrameMkLst>
            <pc:docMk/>
            <pc:sldMk cId="0" sldId="259"/>
            <ac:graphicFrameMk id="3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5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7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5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3" r:id="rId4"/>
    <p:sldLayoutId id="2147483664" r:id="rId5"/>
    <p:sldLayoutId id="2147483670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9A072-3B38-42B3-8D41-2C14906F6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2" b="2899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F5A94-2124-3847-BBA6-2CED569CD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Data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61930-BCAE-AC41-8316-968203791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8157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t>We’re going to watch 2 videos. I’m providing you with the paragraph that Emma (Age 6.5) is reading. Count…</a:t>
            </a:r>
          </a:p>
          <a:p>
            <a:r>
              <a:t>The number of errors in pronunciation (broken down by video)</a:t>
            </a:r>
          </a:p>
          <a:p>
            <a:r>
              <a:t>The number of breaks in reading flow (broken down by video)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t>Overall Ratings of Pronunciation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57085"/>
              </p:ext>
            </p:extLst>
          </p:nvPr>
        </p:nvGraphicFramePr>
        <p:xfrm>
          <a:off x="1066800" y="2103120"/>
          <a:ext cx="10158250" cy="34253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5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5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41774">
                <a:tc>
                  <a:txBody>
                    <a:bodyPr/>
                    <a:lstStyle/>
                    <a:p>
                      <a:r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774">
                <a:tc>
                  <a:txBody>
                    <a:bodyPr/>
                    <a:lstStyle/>
                    <a:p>
                      <a:r>
                        <a:t>EasyEmma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774">
                <a:tc>
                  <a:txBody>
                    <a:bodyPr/>
                    <a:lstStyle/>
                    <a:p>
                      <a:r>
                        <a:t>HardEmma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t>Overall Ratings of Breaks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131444"/>
              </p:ext>
            </p:extLst>
          </p:nvPr>
        </p:nvGraphicFramePr>
        <p:xfrm>
          <a:off x="1066800" y="2103120"/>
          <a:ext cx="9927020" cy="34568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52284">
                <a:tc>
                  <a:txBody>
                    <a:bodyPr/>
                    <a:lstStyle/>
                    <a:p>
                      <a:r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rtr9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284">
                <a:tc>
                  <a:txBody>
                    <a:bodyPr/>
                    <a:lstStyle/>
                    <a:p>
                      <a:r>
                        <a:t>EasyEmma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284">
                <a:tc>
                  <a:txBody>
                    <a:bodyPr/>
                    <a:lstStyle/>
                    <a:p>
                      <a:r>
                        <a:t>HardEmma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t>Results of the ICC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t>The Pronunciation ICC is 0.7, with an ANOVA results of F(1,16)=22.23, p = 0</a:t>
            </a:r>
          </a:p>
          <a:p>
            <a:r>
              <a:t>The Breaks ICC is 0.18, with an ANOVA results of F(1,16)=2.94, p = 0.11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3624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828282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Garamond</vt:lpstr>
      <vt:lpstr>Sagona Book</vt:lpstr>
      <vt:lpstr>Sagona ExtraLight</vt:lpstr>
      <vt:lpstr>SavonVTI</vt:lpstr>
      <vt:lpstr>Data Presentation</vt:lpstr>
      <vt:lpstr>Activity</vt:lpstr>
      <vt:lpstr>Overall Ratings of Pronunciation</vt:lpstr>
      <vt:lpstr>Overall Ratings of Breaks</vt:lpstr>
      <vt:lpstr>Results of the ICC Calculations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Presentation</dc:title>
  <dc:creator>Jon Westfall</dc:creator>
  <cp:lastModifiedBy>Jon Westfall</cp:lastModifiedBy>
  <cp:revision>1</cp:revision>
  <dcterms:created xsi:type="dcterms:W3CDTF">2020-04-06T16:41:23Z</dcterms:created>
  <dcterms:modified xsi:type="dcterms:W3CDTF">2020-04-06T19:41:40Z</dcterms:modified>
</cp:coreProperties>
</file>